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04" r:id="rId2"/>
    <p:sldId id="302" r:id="rId3"/>
    <p:sldId id="256" r:id="rId4"/>
    <p:sldId id="28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309" r:id="rId23"/>
    <p:sldId id="280" r:id="rId24"/>
    <p:sldId id="277" r:id="rId25"/>
    <p:sldId id="288" r:id="rId26"/>
    <p:sldId id="289" r:id="rId27"/>
    <p:sldId id="290" r:id="rId28"/>
    <p:sldId id="291" r:id="rId29"/>
    <p:sldId id="297" r:id="rId30"/>
    <p:sldId id="298" r:id="rId31"/>
    <p:sldId id="299" r:id="rId32"/>
    <p:sldId id="301" r:id="rId33"/>
    <p:sldId id="303" r:id="rId34"/>
    <p:sldId id="282" r:id="rId35"/>
    <p:sldId id="279" r:id="rId36"/>
    <p:sldId id="276" r:id="rId37"/>
    <p:sldId id="283" r:id="rId38"/>
    <p:sldId id="292" r:id="rId39"/>
    <p:sldId id="295" r:id="rId40"/>
    <p:sldId id="306" r:id="rId41"/>
    <p:sldId id="307" r:id="rId42"/>
    <p:sldId id="305" r:id="rId43"/>
    <p:sldId id="308" r:id="rId44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47" autoAdjust="0"/>
    <p:restoredTop sz="84983" autoAdjust="0"/>
  </p:normalViewPr>
  <p:slideViewPr>
    <p:cSldViewPr>
      <p:cViewPr varScale="1">
        <p:scale>
          <a:sx n="94" d="100"/>
          <a:sy n="94" d="100"/>
        </p:scale>
        <p:origin x="16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36C0A-5FAB-4F5B-A8C3-7FF53C0A2433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3CFB7-7D5D-4ECE-B2DC-EDC5DACF66A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0082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578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このタオル肌触りが気持ちいいわ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2372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パレイドリア現象（またはシミュラクラ現象）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0203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1016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Look like</a:t>
            </a:r>
            <a:r>
              <a:rPr kumimoji="1" lang="ja-JP" altLang="en-US" dirty="0"/>
              <a:t>も一つのスライドにしたものです。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0946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そわそわ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299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おそれて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0286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ここまで練習したら、アクティビティを行ってください。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317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815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5335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776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0226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3CFB7-7D5D-4ECE-B2DC-EDC5DACF66A6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032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4ABC6-2FE6-4934-A69F-7A7F2C72CF11}" type="datetimeFigureOut">
              <a:rPr kumimoji="1" lang="ja-JP" altLang="en-US" smtClean="0"/>
              <a:pPr/>
              <a:t>2026/8/3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34899-0B18-4827-86D2-A7227EF9041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image" Target="../media/image12.wmf"/><Relationship Id="rId18" Type="http://schemas.openxmlformats.org/officeDocument/2006/relationships/image" Target="../media/image16.wmf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12" Type="http://schemas.openxmlformats.org/officeDocument/2006/relationships/image" Target="../media/image11.wmf"/><Relationship Id="rId17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11" Type="http://schemas.openxmlformats.org/officeDocument/2006/relationships/image" Target="../media/image10.jpeg"/><Relationship Id="rId5" Type="http://schemas.openxmlformats.org/officeDocument/2006/relationships/image" Target="../media/image4.wmf"/><Relationship Id="rId15" Type="http://schemas.openxmlformats.org/officeDocument/2006/relationships/image" Target="../media/image14.emf"/><Relationship Id="rId10" Type="http://schemas.openxmlformats.org/officeDocument/2006/relationships/image" Target="../media/image9.wmf"/><Relationship Id="rId4" Type="http://schemas.openxmlformats.org/officeDocument/2006/relationships/image" Target="../media/image3.wmf"/><Relationship Id="rId9" Type="http://schemas.openxmlformats.org/officeDocument/2006/relationships/image" Target="../media/image8.wmf"/><Relationship Id="rId14" Type="http://schemas.openxmlformats.org/officeDocument/2006/relationships/image" Target="../media/image13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w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17" Type="http://schemas.openxmlformats.org/officeDocument/2006/relationships/image" Target="../media/image16.wmf"/><Relationship Id="rId2" Type="http://schemas.openxmlformats.org/officeDocument/2006/relationships/image" Target="../media/image2.wmf"/><Relationship Id="rId16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wmf"/><Relationship Id="rId9" Type="http://schemas.openxmlformats.org/officeDocument/2006/relationships/image" Target="../media/image9.wmf"/><Relationship Id="rId14" Type="http://schemas.openxmlformats.org/officeDocument/2006/relationships/image" Target="../media/image14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8800" b="1" dirty="0">
                <a:latin typeface="Century Schoolbook" panose="02040604050505020304" pitchFamily="18" charset="0"/>
              </a:rPr>
              <a:t>Sense Verbs</a:t>
            </a:r>
            <a:endParaRPr kumimoji="1" lang="ja-JP" altLang="en-US" sz="88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dirty="0"/>
              <a:t>五感動詞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2312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Picture 33" descr="j04257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420888"/>
            <a:ext cx="4254078" cy="3914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正方形/長方形 126"/>
          <p:cNvSpPr/>
          <p:nvPr/>
        </p:nvSpPr>
        <p:spPr>
          <a:xfrm>
            <a:off x="3203848" y="0"/>
            <a:ext cx="283923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hot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8" name="Picture 4" descr="C:\Users\KASUGA_Hideki\AppData\Local\Microsoft\Windows\Temporary Internet Files\Content.IE5\LCHQ49LF\MC90042448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348880"/>
            <a:ext cx="4618418" cy="4248472"/>
          </a:xfrm>
          <a:prstGeom prst="rect">
            <a:avLst/>
          </a:prstGeom>
          <a:noFill/>
        </p:spPr>
      </p:pic>
      <p:sp>
        <p:nvSpPr>
          <p:cNvPr id="127" name="正方形/長方形 126"/>
          <p:cNvSpPr/>
          <p:nvPr/>
        </p:nvSpPr>
        <p:spPr>
          <a:xfrm>
            <a:off x="2267744" y="260648"/>
            <a:ext cx="401904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busy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正方形/長方形 126"/>
          <p:cNvSpPr/>
          <p:nvPr/>
        </p:nvSpPr>
        <p:spPr>
          <a:xfrm>
            <a:off x="2267744" y="260648"/>
            <a:ext cx="5232523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happy</a:t>
            </a:r>
            <a:endParaRPr lang="ja-JP" altLang="en-US" sz="13800" dirty="0">
              <a:latin typeface="Century Schoolbook" pitchFamily="18" charset="0"/>
            </a:endParaRPr>
          </a:p>
        </p:txBody>
      </p:sp>
      <p:pic>
        <p:nvPicPr>
          <p:cNvPr id="3074" name="Picture 2" descr="C:\Users\秀紀\AppData\Local\Microsoft\Windows\INetCache\IE\78X1IYD1\MC90042384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492896"/>
            <a:ext cx="3744416" cy="39194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正方形/長方形 126"/>
          <p:cNvSpPr/>
          <p:nvPr/>
        </p:nvSpPr>
        <p:spPr>
          <a:xfrm>
            <a:off x="1763688" y="548680"/>
            <a:ext cx="6670416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nervous</a:t>
            </a:r>
            <a:endParaRPr lang="ja-JP" altLang="en-US" sz="13800" dirty="0">
              <a:latin typeface="Century Schoolbook" pitchFamily="18" charset="0"/>
            </a:endParaRPr>
          </a:p>
        </p:txBody>
      </p:sp>
      <p:grpSp>
        <p:nvGrpSpPr>
          <p:cNvPr id="1028" name="Group 4"/>
          <p:cNvGrpSpPr>
            <a:grpSpLocks noChangeAspect="1"/>
          </p:cNvGrpSpPr>
          <p:nvPr/>
        </p:nvGrpSpPr>
        <p:grpSpPr bwMode="auto">
          <a:xfrm>
            <a:off x="2268538" y="3068638"/>
            <a:ext cx="3671887" cy="3554412"/>
            <a:chOff x="1429" y="1933"/>
            <a:chExt cx="2313" cy="2239"/>
          </a:xfrm>
        </p:grpSpPr>
        <p:sp>
          <p:nvSpPr>
            <p:cNvPr id="10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1429" y="1933"/>
              <a:ext cx="2313" cy="2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29" name="Freeform 5"/>
            <p:cNvSpPr>
              <a:spLocks/>
            </p:cNvSpPr>
            <p:nvPr/>
          </p:nvSpPr>
          <p:spPr bwMode="auto">
            <a:xfrm>
              <a:off x="1615" y="1986"/>
              <a:ext cx="2071" cy="2133"/>
            </a:xfrm>
            <a:custGeom>
              <a:avLst/>
              <a:gdLst/>
              <a:ahLst/>
              <a:cxnLst>
                <a:cxn ang="0">
                  <a:pos x="2071" y="1122"/>
                </a:cxn>
                <a:cxn ang="0">
                  <a:pos x="2052" y="1281"/>
                </a:cxn>
                <a:cxn ang="0">
                  <a:pos x="2008" y="1433"/>
                </a:cxn>
                <a:cxn ang="0">
                  <a:pos x="1944" y="1574"/>
                </a:cxn>
                <a:cxn ang="0">
                  <a:pos x="1865" y="1703"/>
                </a:cxn>
                <a:cxn ang="0">
                  <a:pos x="1766" y="1821"/>
                </a:cxn>
                <a:cxn ang="0">
                  <a:pos x="1655" y="1920"/>
                </a:cxn>
                <a:cxn ang="0">
                  <a:pos x="1528" y="2004"/>
                </a:cxn>
                <a:cxn ang="0">
                  <a:pos x="1393" y="2068"/>
                </a:cxn>
                <a:cxn ang="0">
                  <a:pos x="1246" y="2110"/>
                </a:cxn>
                <a:cxn ang="0">
                  <a:pos x="1088" y="2133"/>
                </a:cxn>
                <a:cxn ang="0">
                  <a:pos x="984" y="2133"/>
                </a:cxn>
                <a:cxn ang="0">
                  <a:pos x="826" y="2110"/>
                </a:cxn>
                <a:cxn ang="0">
                  <a:pos x="679" y="2068"/>
                </a:cxn>
                <a:cxn ang="0">
                  <a:pos x="544" y="2004"/>
                </a:cxn>
                <a:cxn ang="0">
                  <a:pos x="417" y="1920"/>
                </a:cxn>
                <a:cxn ang="0">
                  <a:pos x="306" y="1821"/>
                </a:cxn>
                <a:cxn ang="0">
                  <a:pos x="207" y="1703"/>
                </a:cxn>
                <a:cxn ang="0">
                  <a:pos x="127" y="1574"/>
                </a:cxn>
                <a:cxn ang="0">
                  <a:pos x="64" y="1433"/>
                </a:cxn>
                <a:cxn ang="0">
                  <a:pos x="20" y="1281"/>
                </a:cxn>
                <a:cxn ang="0">
                  <a:pos x="0" y="1122"/>
                </a:cxn>
                <a:cxn ang="0">
                  <a:pos x="0" y="1011"/>
                </a:cxn>
                <a:cxn ang="0">
                  <a:pos x="20" y="852"/>
                </a:cxn>
                <a:cxn ang="0">
                  <a:pos x="64" y="700"/>
                </a:cxn>
                <a:cxn ang="0">
                  <a:pos x="127" y="559"/>
                </a:cxn>
                <a:cxn ang="0">
                  <a:pos x="207" y="430"/>
                </a:cxn>
                <a:cxn ang="0">
                  <a:pos x="306" y="316"/>
                </a:cxn>
                <a:cxn ang="0">
                  <a:pos x="417" y="213"/>
                </a:cxn>
                <a:cxn ang="0">
                  <a:pos x="544" y="129"/>
                </a:cxn>
                <a:cxn ang="0">
                  <a:pos x="679" y="65"/>
                </a:cxn>
                <a:cxn ang="0">
                  <a:pos x="826" y="23"/>
                </a:cxn>
                <a:cxn ang="0">
                  <a:pos x="984" y="4"/>
                </a:cxn>
                <a:cxn ang="0">
                  <a:pos x="1088" y="4"/>
                </a:cxn>
                <a:cxn ang="0">
                  <a:pos x="1246" y="23"/>
                </a:cxn>
                <a:cxn ang="0">
                  <a:pos x="1393" y="65"/>
                </a:cxn>
                <a:cxn ang="0">
                  <a:pos x="1528" y="129"/>
                </a:cxn>
                <a:cxn ang="0">
                  <a:pos x="1655" y="213"/>
                </a:cxn>
                <a:cxn ang="0">
                  <a:pos x="1766" y="316"/>
                </a:cxn>
                <a:cxn ang="0">
                  <a:pos x="1865" y="430"/>
                </a:cxn>
                <a:cxn ang="0">
                  <a:pos x="1944" y="559"/>
                </a:cxn>
                <a:cxn ang="0">
                  <a:pos x="2008" y="700"/>
                </a:cxn>
                <a:cxn ang="0">
                  <a:pos x="2052" y="852"/>
                </a:cxn>
                <a:cxn ang="0">
                  <a:pos x="2071" y="1011"/>
                </a:cxn>
              </a:cxnLst>
              <a:rect l="0" t="0" r="r" b="b"/>
              <a:pathLst>
                <a:path w="2071" h="2133">
                  <a:moveTo>
                    <a:pt x="2071" y="1068"/>
                  </a:moveTo>
                  <a:lnTo>
                    <a:pt x="2071" y="1068"/>
                  </a:lnTo>
                  <a:lnTo>
                    <a:pt x="2071" y="1122"/>
                  </a:lnTo>
                  <a:lnTo>
                    <a:pt x="2067" y="1175"/>
                  </a:lnTo>
                  <a:lnTo>
                    <a:pt x="2060" y="1228"/>
                  </a:lnTo>
                  <a:lnTo>
                    <a:pt x="2052" y="1281"/>
                  </a:lnTo>
                  <a:lnTo>
                    <a:pt x="2040" y="1334"/>
                  </a:lnTo>
                  <a:lnTo>
                    <a:pt x="2024" y="1384"/>
                  </a:lnTo>
                  <a:lnTo>
                    <a:pt x="2008" y="1433"/>
                  </a:lnTo>
                  <a:lnTo>
                    <a:pt x="1988" y="1483"/>
                  </a:lnTo>
                  <a:lnTo>
                    <a:pt x="1968" y="1528"/>
                  </a:lnTo>
                  <a:lnTo>
                    <a:pt x="1944" y="1574"/>
                  </a:lnTo>
                  <a:lnTo>
                    <a:pt x="1921" y="1620"/>
                  </a:lnTo>
                  <a:lnTo>
                    <a:pt x="1893" y="1661"/>
                  </a:lnTo>
                  <a:lnTo>
                    <a:pt x="1865" y="1703"/>
                  </a:lnTo>
                  <a:lnTo>
                    <a:pt x="1833" y="1745"/>
                  </a:lnTo>
                  <a:lnTo>
                    <a:pt x="1802" y="1783"/>
                  </a:lnTo>
                  <a:lnTo>
                    <a:pt x="1766" y="1821"/>
                  </a:lnTo>
                  <a:lnTo>
                    <a:pt x="1730" y="1855"/>
                  </a:lnTo>
                  <a:lnTo>
                    <a:pt x="1695" y="1889"/>
                  </a:lnTo>
                  <a:lnTo>
                    <a:pt x="1655" y="1920"/>
                  </a:lnTo>
                  <a:lnTo>
                    <a:pt x="1615" y="1950"/>
                  </a:lnTo>
                  <a:lnTo>
                    <a:pt x="1572" y="1977"/>
                  </a:lnTo>
                  <a:lnTo>
                    <a:pt x="1528" y="2004"/>
                  </a:lnTo>
                  <a:lnTo>
                    <a:pt x="1484" y="2026"/>
                  </a:lnTo>
                  <a:lnTo>
                    <a:pt x="1441" y="2049"/>
                  </a:lnTo>
                  <a:lnTo>
                    <a:pt x="1393" y="2068"/>
                  </a:lnTo>
                  <a:lnTo>
                    <a:pt x="1345" y="2083"/>
                  </a:lnTo>
                  <a:lnTo>
                    <a:pt x="1294" y="2099"/>
                  </a:lnTo>
                  <a:lnTo>
                    <a:pt x="1246" y="2110"/>
                  </a:lnTo>
                  <a:lnTo>
                    <a:pt x="1195" y="2121"/>
                  </a:lnTo>
                  <a:lnTo>
                    <a:pt x="1143" y="2129"/>
                  </a:lnTo>
                  <a:lnTo>
                    <a:pt x="1088" y="2133"/>
                  </a:lnTo>
                  <a:lnTo>
                    <a:pt x="1036" y="2133"/>
                  </a:lnTo>
                  <a:lnTo>
                    <a:pt x="1036" y="2133"/>
                  </a:lnTo>
                  <a:lnTo>
                    <a:pt x="984" y="2133"/>
                  </a:lnTo>
                  <a:lnTo>
                    <a:pt x="929" y="2129"/>
                  </a:lnTo>
                  <a:lnTo>
                    <a:pt x="877" y="2121"/>
                  </a:lnTo>
                  <a:lnTo>
                    <a:pt x="826" y="2110"/>
                  </a:lnTo>
                  <a:lnTo>
                    <a:pt x="778" y="2099"/>
                  </a:lnTo>
                  <a:lnTo>
                    <a:pt x="727" y="2083"/>
                  </a:lnTo>
                  <a:lnTo>
                    <a:pt x="679" y="2068"/>
                  </a:lnTo>
                  <a:lnTo>
                    <a:pt x="631" y="2049"/>
                  </a:lnTo>
                  <a:lnTo>
                    <a:pt x="588" y="2026"/>
                  </a:lnTo>
                  <a:lnTo>
                    <a:pt x="544" y="2004"/>
                  </a:lnTo>
                  <a:lnTo>
                    <a:pt x="500" y="1977"/>
                  </a:lnTo>
                  <a:lnTo>
                    <a:pt x="457" y="1950"/>
                  </a:lnTo>
                  <a:lnTo>
                    <a:pt x="417" y="1920"/>
                  </a:lnTo>
                  <a:lnTo>
                    <a:pt x="377" y="1889"/>
                  </a:lnTo>
                  <a:lnTo>
                    <a:pt x="342" y="1855"/>
                  </a:lnTo>
                  <a:lnTo>
                    <a:pt x="306" y="1821"/>
                  </a:lnTo>
                  <a:lnTo>
                    <a:pt x="270" y="1783"/>
                  </a:lnTo>
                  <a:lnTo>
                    <a:pt x="239" y="1745"/>
                  </a:lnTo>
                  <a:lnTo>
                    <a:pt x="207" y="1703"/>
                  </a:lnTo>
                  <a:lnTo>
                    <a:pt x="179" y="1661"/>
                  </a:lnTo>
                  <a:lnTo>
                    <a:pt x="151" y="1620"/>
                  </a:lnTo>
                  <a:lnTo>
                    <a:pt x="127" y="1574"/>
                  </a:lnTo>
                  <a:lnTo>
                    <a:pt x="104" y="1528"/>
                  </a:lnTo>
                  <a:lnTo>
                    <a:pt x="84" y="1483"/>
                  </a:lnTo>
                  <a:lnTo>
                    <a:pt x="64" y="1433"/>
                  </a:lnTo>
                  <a:lnTo>
                    <a:pt x="48" y="1384"/>
                  </a:lnTo>
                  <a:lnTo>
                    <a:pt x="32" y="1334"/>
                  </a:lnTo>
                  <a:lnTo>
                    <a:pt x="20" y="1281"/>
                  </a:lnTo>
                  <a:lnTo>
                    <a:pt x="12" y="1228"/>
                  </a:lnTo>
                  <a:lnTo>
                    <a:pt x="4" y="1175"/>
                  </a:lnTo>
                  <a:lnTo>
                    <a:pt x="0" y="1122"/>
                  </a:lnTo>
                  <a:lnTo>
                    <a:pt x="0" y="1068"/>
                  </a:lnTo>
                  <a:lnTo>
                    <a:pt x="0" y="1068"/>
                  </a:lnTo>
                  <a:lnTo>
                    <a:pt x="0" y="1011"/>
                  </a:lnTo>
                  <a:lnTo>
                    <a:pt x="4" y="958"/>
                  </a:lnTo>
                  <a:lnTo>
                    <a:pt x="12" y="905"/>
                  </a:lnTo>
                  <a:lnTo>
                    <a:pt x="20" y="852"/>
                  </a:lnTo>
                  <a:lnTo>
                    <a:pt x="32" y="802"/>
                  </a:lnTo>
                  <a:lnTo>
                    <a:pt x="48" y="749"/>
                  </a:lnTo>
                  <a:lnTo>
                    <a:pt x="64" y="700"/>
                  </a:lnTo>
                  <a:lnTo>
                    <a:pt x="84" y="654"/>
                  </a:lnTo>
                  <a:lnTo>
                    <a:pt x="104" y="605"/>
                  </a:lnTo>
                  <a:lnTo>
                    <a:pt x="127" y="559"/>
                  </a:lnTo>
                  <a:lnTo>
                    <a:pt x="151" y="513"/>
                  </a:lnTo>
                  <a:lnTo>
                    <a:pt x="179" y="472"/>
                  </a:lnTo>
                  <a:lnTo>
                    <a:pt x="207" y="430"/>
                  </a:lnTo>
                  <a:lnTo>
                    <a:pt x="239" y="388"/>
                  </a:lnTo>
                  <a:lnTo>
                    <a:pt x="270" y="350"/>
                  </a:lnTo>
                  <a:lnTo>
                    <a:pt x="306" y="316"/>
                  </a:lnTo>
                  <a:lnTo>
                    <a:pt x="342" y="278"/>
                  </a:lnTo>
                  <a:lnTo>
                    <a:pt x="377" y="244"/>
                  </a:lnTo>
                  <a:lnTo>
                    <a:pt x="417" y="213"/>
                  </a:lnTo>
                  <a:lnTo>
                    <a:pt x="457" y="183"/>
                  </a:lnTo>
                  <a:lnTo>
                    <a:pt x="500" y="156"/>
                  </a:lnTo>
                  <a:lnTo>
                    <a:pt x="544" y="129"/>
                  </a:lnTo>
                  <a:lnTo>
                    <a:pt x="588" y="107"/>
                  </a:lnTo>
                  <a:lnTo>
                    <a:pt x="631" y="88"/>
                  </a:lnTo>
                  <a:lnTo>
                    <a:pt x="679" y="65"/>
                  </a:lnTo>
                  <a:lnTo>
                    <a:pt x="727" y="50"/>
                  </a:lnTo>
                  <a:lnTo>
                    <a:pt x="778" y="34"/>
                  </a:lnTo>
                  <a:lnTo>
                    <a:pt x="826" y="23"/>
                  </a:lnTo>
                  <a:lnTo>
                    <a:pt x="877" y="15"/>
                  </a:lnTo>
                  <a:lnTo>
                    <a:pt x="929" y="8"/>
                  </a:lnTo>
                  <a:lnTo>
                    <a:pt x="984" y="4"/>
                  </a:lnTo>
                  <a:lnTo>
                    <a:pt x="1036" y="0"/>
                  </a:lnTo>
                  <a:lnTo>
                    <a:pt x="1036" y="0"/>
                  </a:lnTo>
                  <a:lnTo>
                    <a:pt x="1088" y="4"/>
                  </a:lnTo>
                  <a:lnTo>
                    <a:pt x="1143" y="8"/>
                  </a:lnTo>
                  <a:lnTo>
                    <a:pt x="1195" y="15"/>
                  </a:lnTo>
                  <a:lnTo>
                    <a:pt x="1246" y="23"/>
                  </a:lnTo>
                  <a:lnTo>
                    <a:pt x="1294" y="34"/>
                  </a:lnTo>
                  <a:lnTo>
                    <a:pt x="1345" y="50"/>
                  </a:lnTo>
                  <a:lnTo>
                    <a:pt x="1393" y="65"/>
                  </a:lnTo>
                  <a:lnTo>
                    <a:pt x="1441" y="88"/>
                  </a:lnTo>
                  <a:lnTo>
                    <a:pt x="1484" y="107"/>
                  </a:lnTo>
                  <a:lnTo>
                    <a:pt x="1528" y="129"/>
                  </a:lnTo>
                  <a:lnTo>
                    <a:pt x="1572" y="156"/>
                  </a:lnTo>
                  <a:lnTo>
                    <a:pt x="1615" y="183"/>
                  </a:lnTo>
                  <a:lnTo>
                    <a:pt x="1655" y="213"/>
                  </a:lnTo>
                  <a:lnTo>
                    <a:pt x="1695" y="244"/>
                  </a:lnTo>
                  <a:lnTo>
                    <a:pt x="1730" y="278"/>
                  </a:lnTo>
                  <a:lnTo>
                    <a:pt x="1766" y="316"/>
                  </a:lnTo>
                  <a:lnTo>
                    <a:pt x="1802" y="350"/>
                  </a:lnTo>
                  <a:lnTo>
                    <a:pt x="1833" y="388"/>
                  </a:lnTo>
                  <a:lnTo>
                    <a:pt x="1865" y="430"/>
                  </a:lnTo>
                  <a:lnTo>
                    <a:pt x="1893" y="472"/>
                  </a:lnTo>
                  <a:lnTo>
                    <a:pt x="1921" y="513"/>
                  </a:lnTo>
                  <a:lnTo>
                    <a:pt x="1944" y="559"/>
                  </a:lnTo>
                  <a:lnTo>
                    <a:pt x="1968" y="605"/>
                  </a:lnTo>
                  <a:lnTo>
                    <a:pt x="1988" y="654"/>
                  </a:lnTo>
                  <a:lnTo>
                    <a:pt x="2008" y="700"/>
                  </a:lnTo>
                  <a:lnTo>
                    <a:pt x="2024" y="749"/>
                  </a:lnTo>
                  <a:lnTo>
                    <a:pt x="2040" y="802"/>
                  </a:lnTo>
                  <a:lnTo>
                    <a:pt x="2052" y="852"/>
                  </a:lnTo>
                  <a:lnTo>
                    <a:pt x="2060" y="905"/>
                  </a:lnTo>
                  <a:lnTo>
                    <a:pt x="2067" y="958"/>
                  </a:lnTo>
                  <a:lnTo>
                    <a:pt x="2071" y="1011"/>
                  </a:lnTo>
                  <a:lnTo>
                    <a:pt x="2071" y="1068"/>
                  </a:lnTo>
                  <a:lnTo>
                    <a:pt x="2071" y="1068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0" name="Freeform 6"/>
            <p:cNvSpPr>
              <a:spLocks noEditPoints="1"/>
            </p:cNvSpPr>
            <p:nvPr/>
          </p:nvSpPr>
          <p:spPr bwMode="auto">
            <a:xfrm>
              <a:off x="1568" y="1941"/>
              <a:ext cx="2166" cy="2223"/>
            </a:xfrm>
            <a:custGeom>
              <a:avLst/>
              <a:gdLst/>
              <a:ahLst/>
              <a:cxnLst>
                <a:cxn ang="0">
                  <a:pos x="8" y="1227"/>
                </a:cxn>
                <a:cxn ang="0">
                  <a:pos x="47" y="1444"/>
                </a:cxn>
                <a:cxn ang="0">
                  <a:pos x="131" y="1642"/>
                </a:cxn>
                <a:cxn ang="0">
                  <a:pos x="250" y="1820"/>
                </a:cxn>
                <a:cxn ang="0">
                  <a:pos x="397" y="1969"/>
                </a:cxn>
                <a:cxn ang="0">
                  <a:pos x="567" y="2090"/>
                </a:cxn>
                <a:cxn ang="0">
                  <a:pos x="762" y="2174"/>
                </a:cxn>
                <a:cxn ang="0">
                  <a:pos x="972" y="2220"/>
                </a:cxn>
                <a:cxn ang="0">
                  <a:pos x="1139" y="2223"/>
                </a:cxn>
                <a:cxn ang="0">
                  <a:pos x="1353" y="2189"/>
                </a:cxn>
                <a:cxn ang="0">
                  <a:pos x="1551" y="2113"/>
                </a:cxn>
                <a:cxn ang="0">
                  <a:pos x="1730" y="2003"/>
                </a:cxn>
                <a:cxn ang="0">
                  <a:pos x="1884" y="1858"/>
                </a:cxn>
                <a:cxn ang="0">
                  <a:pos x="2007" y="1687"/>
                </a:cxn>
                <a:cxn ang="0">
                  <a:pos x="2099" y="1494"/>
                </a:cxn>
                <a:cxn ang="0">
                  <a:pos x="2154" y="1281"/>
                </a:cxn>
                <a:cxn ang="0">
                  <a:pos x="2166" y="1113"/>
                </a:cxn>
                <a:cxn ang="0">
                  <a:pos x="2142" y="889"/>
                </a:cxn>
                <a:cxn ang="0">
                  <a:pos x="2079" y="680"/>
                </a:cxn>
                <a:cxn ang="0">
                  <a:pos x="1980" y="490"/>
                </a:cxn>
                <a:cxn ang="0">
                  <a:pos x="1849" y="327"/>
                </a:cxn>
                <a:cxn ang="0">
                  <a:pos x="1686" y="190"/>
                </a:cxn>
                <a:cxn ang="0">
                  <a:pos x="1504" y="87"/>
                </a:cxn>
                <a:cxn ang="0">
                  <a:pos x="1301" y="22"/>
                </a:cxn>
                <a:cxn ang="0">
                  <a:pos x="1083" y="0"/>
                </a:cxn>
                <a:cxn ang="0">
                  <a:pos x="920" y="15"/>
                </a:cxn>
                <a:cxn ang="0">
                  <a:pos x="710" y="68"/>
                </a:cxn>
                <a:cxn ang="0">
                  <a:pos x="524" y="163"/>
                </a:cxn>
                <a:cxn ang="0">
                  <a:pos x="357" y="292"/>
                </a:cxn>
                <a:cxn ang="0">
                  <a:pos x="214" y="448"/>
                </a:cxn>
                <a:cxn ang="0">
                  <a:pos x="107" y="631"/>
                </a:cxn>
                <a:cxn ang="0">
                  <a:pos x="36" y="836"/>
                </a:cxn>
                <a:cxn ang="0">
                  <a:pos x="0" y="1056"/>
                </a:cxn>
                <a:cxn ang="0">
                  <a:pos x="95" y="1113"/>
                </a:cxn>
                <a:cxn ang="0">
                  <a:pos x="115" y="908"/>
                </a:cxn>
                <a:cxn ang="0">
                  <a:pos x="174" y="714"/>
                </a:cxn>
                <a:cxn ang="0">
                  <a:pos x="385" y="391"/>
                </a:cxn>
                <a:cxn ang="0">
                  <a:pos x="571" y="239"/>
                </a:cxn>
                <a:cxn ang="0">
                  <a:pos x="746" y="155"/>
                </a:cxn>
                <a:cxn ang="0">
                  <a:pos x="932" y="106"/>
                </a:cxn>
                <a:cxn ang="0">
                  <a:pos x="1083" y="91"/>
                </a:cxn>
                <a:cxn ang="0">
                  <a:pos x="1281" y="114"/>
                </a:cxn>
                <a:cxn ang="0">
                  <a:pos x="1468" y="174"/>
                </a:cxn>
                <a:cxn ang="0">
                  <a:pos x="1634" y="266"/>
                </a:cxn>
                <a:cxn ang="0">
                  <a:pos x="1845" y="463"/>
                </a:cxn>
                <a:cxn ang="0">
                  <a:pos x="2011" y="764"/>
                </a:cxn>
                <a:cxn ang="0">
                  <a:pos x="2059" y="958"/>
                </a:cxn>
                <a:cxn ang="0">
                  <a:pos x="2071" y="1113"/>
                </a:cxn>
                <a:cxn ang="0">
                  <a:pos x="2051" y="1319"/>
                </a:cxn>
                <a:cxn ang="0">
                  <a:pos x="1991" y="1509"/>
                </a:cxn>
                <a:cxn ang="0">
                  <a:pos x="1781" y="1832"/>
                </a:cxn>
                <a:cxn ang="0">
                  <a:pos x="1595" y="1984"/>
                </a:cxn>
                <a:cxn ang="0">
                  <a:pos x="1420" y="2071"/>
                </a:cxn>
                <a:cxn ang="0">
                  <a:pos x="1234" y="2121"/>
                </a:cxn>
                <a:cxn ang="0">
                  <a:pos x="1083" y="2132"/>
                </a:cxn>
                <a:cxn ang="0">
                  <a:pos x="885" y="2113"/>
                </a:cxn>
                <a:cxn ang="0">
                  <a:pos x="698" y="2052"/>
                </a:cxn>
                <a:cxn ang="0">
                  <a:pos x="531" y="1957"/>
                </a:cxn>
                <a:cxn ang="0">
                  <a:pos x="321" y="1760"/>
                </a:cxn>
                <a:cxn ang="0">
                  <a:pos x="155" y="1463"/>
                </a:cxn>
                <a:cxn ang="0">
                  <a:pos x="107" y="1269"/>
                </a:cxn>
                <a:cxn ang="0">
                  <a:pos x="95" y="1113"/>
                </a:cxn>
              </a:cxnLst>
              <a:rect l="0" t="0" r="r" b="b"/>
              <a:pathLst>
                <a:path w="2166" h="2223">
                  <a:moveTo>
                    <a:pt x="0" y="1113"/>
                  </a:moveTo>
                  <a:lnTo>
                    <a:pt x="0" y="1113"/>
                  </a:lnTo>
                  <a:lnTo>
                    <a:pt x="0" y="1170"/>
                  </a:lnTo>
                  <a:lnTo>
                    <a:pt x="8" y="1227"/>
                  </a:lnTo>
                  <a:lnTo>
                    <a:pt x="12" y="1281"/>
                  </a:lnTo>
                  <a:lnTo>
                    <a:pt x="24" y="1338"/>
                  </a:lnTo>
                  <a:lnTo>
                    <a:pt x="36" y="1391"/>
                  </a:lnTo>
                  <a:lnTo>
                    <a:pt x="47" y="1444"/>
                  </a:lnTo>
                  <a:lnTo>
                    <a:pt x="67" y="1494"/>
                  </a:lnTo>
                  <a:lnTo>
                    <a:pt x="87" y="1543"/>
                  </a:lnTo>
                  <a:lnTo>
                    <a:pt x="107" y="1592"/>
                  </a:lnTo>
                  <a:lnTo>
                    <a:pt x="131" y="1642"/>
                  </a:lnTo>
                  <a:lnTo>
                    <a:pt x="159" y="1687"/>
                  </a:lnTo>
                  <a:lnTo>
                    <a:pt x="186" y="1733"/>
                  </a:lnTo>
                  <a:lnTo>
                    <a:pt x="214" y="1779"/>
                  </a:lnTo>
                  <a:lnTo>
                    <a:pt x="250" y="1820"/>
                  </a:lnTo>
                  <a:lnTo>
                    <a:pt x="282" y="1858"/>
                  </a:lnTo>
                  <a:lnTo>
                    <a:pt x="317" y="1896"/>
                  </a:lnTo>
                  <a:lnTo>
                    <a:pt x="357" y="1934"/>
                  </a:lnTo>
                  <a:lnTo>
                    <a:pt x="397" y="1969"/>
                  </a:lnTo>
                  <a:lnTo>
                    <a:pt x="436" y="2003"/>
                  </a:lnTo>
                  <a:lnTo>
                    <a:pt x="480" y="2033"/>
                  </a:lnTo>
                  <a:lnTo>
                    <a:pt x="524" y="2064"/>
                  </a:lnTo>
                  <a:lnTo>
                    <a:pt x="567" y="2090"/>
                  </a:lnTo>
                  <a:lnTo>
                    <a:pt x="615" y="2113"/>
                  </a:lnTo>
                  <a:lnTo>
                    <a:pt x="662" y="2136"/>
                  </a:lnTo>
                  <a:lnTo>
                    <a:pt x="710" y="2155"/>
                  </a:lnTo>
                  <a:lnTo>
                    <a:pt x="762" y="2174"/>
                  </a:lnTo>
                  <a:lnTo>
                    <a:pt x="813" y="2189"/>
                  </a:lnTo>
                  <a:lnTo>
                    <a:pt x="865" y="2201"/>
                  </a:lnTo>
                  <a:lnTo>
                    <a:pt x="920" y="2212"/>
                  </a:lnTo>
                  <a:lnTo>
                    <a:pt x="972" y="2220"/>
                  </a:lnTo>
                  <a:lnTo>
                    <a:pt x="1027" y="2223"/>
                  </a:lnTo>
                  <a:lnTo>
                    <a:pt x="1083" y="2223"/>
                  </a:lnTo>
                  <a:lnTo>
                    <a:pt x="1083" y="2223"/>
                  </a:lnTo>
                  <a:lnTo>
                    <a:pt x="1139" y="2223"/>
                  </a:lnTo>
                  <a:lnTo>
                    <a:pt x="1194" y="2220"/>
                  </a:lnTo>
                  <a:lnTo>
                    <a:pt x="1246" y="2212"/>
                  </a:lnTo>
                  <a:lnTo>
                    <a:pt x="1301" y="2201"/>
                  </a:lnTo>
                  <a:lnTo>
                    <a:pt x="1353" y="2189"/>
                  </a:lnTo>
                  <a:lnTo>
                    <a:pt x="1404" y="2174"/>
                  </a:lnTo>
                  <a:lnTo>
                    <a:pt x="1456" y="2155"/>
                  </a:lnTo>
                  <a:lnTo>
                    <a:pt x="1504" y="2136"/>
                  </a:lnTo>
                  <a:lnTo>
                    <a:pt x="1551" y="2113"/>
                  </a:lnTo>
                  <a:lnTo>
                    <a:pt x="1599" y="2090"/>
                  </a:lnTo>
                  <a:lnTo>
                    <a:pt x="1642" y="2064"/>
                  </a:lnTo>
                  <a:lnTo>
                    <a:pt x="1686" y="2033"/>
                  </a:lnTo>
                  <a:lnTo>
                    <a:pt x="1730" y="2003"/>
                  </a:lnTo>
                  <a:lnTo>
                    <a:pt x="1769" y="1969"/>
                  </a:lnTo>
                  <a:lnTo>
                    <a:pt x="1809" y="1934"/>
                  </a:lnTo>
                  <a:lnTo>
                    <a:pt x="1849" y="1896"/>
                  </a:lnTo>
                  <a:lnTo>
                    <a:pt x="1884" y="1858"/>
                  </a:lnTo>
                  <a:lnTo>
                    <a:pt x="1916" y="1820"/>
                  </a:lnTo>
                  <a:lnTo>
                    <a:pt x="1952" y="1779"/>
                  </a:lnTo>
                  <a:lnTo>
                    <a:pt x="1980" y="1733"/>
                  </a:lnTo>
                  <a:lnTo>
                    <a:pt x="2007" y="1687"/>
                  </a:lnTo>
                  <a:lnTo>
                    <a:pt x="2035" y="1642"/>
                  </a:lnTo>
                  <a:lnTo>
                    <a:pt x="2059" y="1592"/>
                  </a:lnTo>
                  <a:lnTo>
                    <a:pt x="2079" y="1543"/>
                  </a:lnTo>
                  <a:lnTo>
                    <a:pt x="2099" y="1494"/>
                  </a:lnTo>
                  <a:lnTo>
                    <a:pt x="2118" y="1444"/>
                  </a:lnTo>
                  <a:lnTo>
                    <a:pt x="2130" y="1391"/>
                  </a:lnTo>
                  <a:lnTo>
                    <a:pt x="2142" y="1338"/>
                  </a:lnTo>
                  <a:lnTo>
                    <a:pt x="2154" y="1281"/>
                  </a:lnTo>
                  <a:lnTo>
                    <a:pt x="2158" y="1227"/>
                  </a:lnTo>
                  <a:lnTo>
                    <a:pt x="2166" y="1170"/>
                  </a:lnTo>
                  <a:lnTo>
                    <a:pt x="2166" y="1113"/>
                  </a:lnTo>
                  <a:lnTo>
                    <a:pt x="2166" y="1113"/>
                  </a:lnTo>
                  <a:lnTo>
                    <a:pt x="2166" y="1056"/>
                  </a:lnTo>
                  <a:lnTo>
                    <a:pt x="2158" y="999"/>
                  </a:lnTo>
                  <a:lnTo>
                    <a:pt x="2154" y="942"/>
                  </a:lnTo>
                  <a:lnTo>
                    <a:pt x="2142" y="889"/>
                  </a:lnTo>
                  <a:lnTo>
                    <a:pt x="2130" y="836"/>
                  </a:lnTo>
                  <a:lnTo>
                    <a:pt x="2118" y="783"/>
                  </a:lnTo>
                  <a:lnTo>
                    <a:pt x="2099" y="729"/>
                  </a:lnTo>
                  <a:lnTo>
                    <a:pt x="2079" y="680"/>
                  </a:lnTo>
                  <a:lnTo>
                    <a:pt x="2059" y="631"/>
                  </a:lnTo>
                  <a:lnTo>
                    <a:pt x="2035" y="585"/>
                  </a:lnTo>
                  <a:lnTo>
                    <a:pt x="2007" y="536"/>
                  </a:lnTo>
                  <a:lnTo>
                    <a:pt x="1980" y="490"/>
                  </a:lnTo>
                  <a:lnTo>
                    <a:pt x="1952" y="448"/>
                  </a:lnTo>
                  <a:lnTo>
                    <a:pt x="1916" y="406"/>
                  </a:lnTo>
                  <a:lnTo>
                    <a:pt x="1884" y="365"/>
                  </a:lnTo>
                  <a:lnTo>
                    <a:pt x="1849" y="327"/>
                  </a:lnTo>
                  <a:lnTo>
                    <a:pt x="1809" y="292"/>
                  </a:lnTo>
                  <a:lnTo>
                    <a:pt x="1769" y="254"/>
                  </a:lnTo>
                  <a:lnTo>
                    <a:pt x="1730" y="224"/>
                  </a:lnTo>
                  <a:lnTo>
                    <a:pt x="1686" y="190"/>
                  </a:lnTo>
                  <a:lnTo>
                    <a:pt x="1642" y="163"/>
                  </a:lnTo>
                  <a:lnTo>
                    <a:pt x="1599" y="136"/>
                  </a:lnTo>
                  <a:lnTo>
                    <a:pt x="1551" y="110"/>
                  </a:lnTo>
                  <a:lnTo>
                    <a:pt x="1504" y="87"/>
                  </a:lnTo>
                  <a:lnTo>
                    <a:pt x="1456" y="68"/>
                  </a:lnTo>
                  <a:lnTo>
                    <a:pt x="1404" y="53"/>
                  </a:lnTo>
                  <a:lnTo>
                    <a:pt x="1353" y="38"/>
                  </a:lnTo>
                  <a:lnTo>
                    <a:pt x="1301" y="22"/>
                  </a:lnTo>
                  <a:lnTo>
                    <a:pt x="1246" y="15"/>
                  </a:lnTo>
                  <a:lnTo>
                    <a:pt x="1194" y="7"/>
                  </a:lnTo>
                  <a:lnTo>
                    <a:pt x="1139" y="3"/>
                  </a:lnTo>
                  <a:lnTo>
                    <a:pt x="1083" y="0"/>
                  </a:lnTo>
                  <a:lnTo>
                    <a:pt x="1083" y="0"/>
                  </a:lnTo>
                  <a:lnTo>
                    <a:pt x="1027" y="3"/>
                  </a:lnTo>
                  <a:lnTo>
                    <a:pt x="972" y="7"/>
                  </a:lnTo>
                  <a:lnTo>
                    <a:pt x="920" y="15"/>
                  </a:lnTo>
                  <a:lnTo>
                    <a:pt x="865" y="22"/>
                  </a:lnTo>
                  <a:lnTo>
                    <a:pt x="813" y="38"/>
                  </a:lnTo>
                  <a:lnTo>
                    <a:pt x="762" y="53"/>
                  </a:lnTo>
                  <a:lnTo>
                    <a:pt x="710" y="68"/>
                  </a:lnTo>
                  <a:lnTo>
                    <a:pt x="662" y="87"/>
                  </a:lnTo>
                  <a:lnTo>
                    <a:pt x="615" y="110"/>
                  </a:lnTo>
                  <a:lnTo>
                    <a:pt x="567" y="136"/>
                  </a:lnTo>
                  <a:lnTo>
                    <a:pt x="524" y="163"/>
                  </a:lnTo>
                  <a:lnTo>
                    <a:pt x="480" y="190"/>
                  </a:lnTo>
                  <a:lnTo>
                    <a:pt x="436" y="224"/>
                  </a:lnTo>
                  <a:lnTo>
                    <a:pt x="397" y="254"/>
                  </a:lnTo>
                  <a:lnTo>
                    <a:pt x="357" y="292"/>
                  </a:lnTo>
                  <a:lnTo>
                    <a:pt x="317" y="327"/>
                  </a:lnTo>
                  <a:lnTo>
                    <a:pt x="282" y="365"/>
                  </a:lnTo>
                  <a:lnTo>
                    <a:pt x="250" y="406"/>
                  </a:lnTo>
                  <a:lnTo>
                    <a:pt x="214" y="448"/>
                  </a:lnTo>
                  <a:lnTo>
                    <a:pt x="186" y="490"/>
                  </a:lnTo>
                  <a:lnTo>
                    <a:pt x="159" y="536"/>
                  </a:lnTo>
                  <a:lnTo>
                    <a:pt x="131" y="585"/>
                  </a:lnTo>
                  <a:lnTo>
                    <a:pt x="107" y="631"/>
                  </a:lnTo>
                  <a:lnTo>
                    <a:pt x="87" y="680"/>
                  </a:lnTo>
                  <a:lnTo>
                    <a:pt x="67" y="729"/>
                  </a:lnTo>
                  <a:lnTo>
                    <a:pt x="47" y="783"/>
                  </a:lnTo>
                  <a:lnTo>
                    <a:pt x="36" y="836"/>
                  </a:lnTo>
                  <a:lnTo>
                    <a:pt x="24" y="889"/>
                  </a:lnTo>
                  <a:lnTo>
                    <a:pt x="12" y="942"/>
                  </a:lnTo>
                  <a:lnTo>
                    <a:pt x="8" y="999"/>
                  </a:lnTo>
                  <a:lnTo>
                    <a:pt x="0" y="1056"/>
                  </a:lnTo>
                  <a:lnTo>
                    <a:pt x="0" y="1113"/>
                  </a:lnTo>
                  <a:lnTo>
                    <a:pt x="0" y="1113"/>
                  </a:lnTo>
                  <a:close/>
                  <a:moveTo>
                    <a:pt x="95" y="1113"/>
                  </a:moveTo>
                  <a:lnTo>
                    <a:pt x="95" y="1113"/>
                  </a:lnTo>
                  <a:lnTo>
                    <a:pt x="95" y="1060"/>
                  </a:lnTo>
                  <a:lnTo>
                    <a:pt x="99" y="1007"/>
                  </a:lnTo>
                  <a:lnTo>
                    <a:pt x="107" y="958"/>
                  </a:lnTo>
                  <a:lnTo>
                    <a:pt x="115" y="908"/>
                  </a:lnTo>
                  <a:lnTo>
                    <a:pt x="127" y="859"/>
                  </a:lnTo>
                  <a:lnTo>
                    <a:pt x="139" y="809"/>
                  </a:lnTo>
                  <a:lnTo>
                    <a:pt x="155" y="764"/>
                  </a:lnTo>
                  <a:lnTo>
                    <a:pt x="174" y="714"/>
                  </a:lnTo>
                  <a:lnTo>
                    <a:pt x="214" y="627"/>
                  </a:lnTo>
                  <a:lnTo>
                    <a:pt x="266" y="543"/>
                  </a:lnTo>
                  <a:lnTo>
                    <a:pt x="321" y="463"/>
                  </a:lnTo>
                  <a:lnTo>
                    <a:pt x="385" y="391"/>
                  </a:lnTo>
                  <a:lnTo>
                    <a:pt x="456" y="327"/>
                  </a:lnTo>
                  <a:lnTo>
                    <a:pt x="492" y="296"/>
                  </a:lnTo>
                  <a:lnTo>
                    <a:pt x="531" y="266"/>
                  </a:lnTo>
                  <a:lnTo>
                    <a:pt x="571" y="239"/>
                  </a:lnTo>
                  <a:lnTo>
                    <a:pt x="611" y="216"/>
                  </a:lnTo>
                  <a:lnTo>
                    <a:pt x="654" y="193"/>
                  </a:lnTo>
                  <a:lnTo>
                    <a:pt x="698" y="174"/>
                  </a:lnTo>
                  <a:lnTo>
                    <a:pt x="746" y="155"/>
                  </a:lnTo>
                  <a:lnTo>
                    <a:pt x="789" y="140"/>
                  </a:lnTo>
                  <a:lnTo>
                    <a:pt x="837" y="125"/>
                  </a:lnTo>
                  <a:lnTo>
                    <a:pt x="885" y="114"/>
                  </a:lnTo>
                  <a:lnTo>
                    <a:pt x="932" y="106"/>
                  </a:lnTo>
                  <a:lnTo>
                    <a:pt x="984" y="98"/>
                  </a:lnTo>
                  <a:lnTo>
                    <a:pt x="1031" y="95"/>
                  </a:lnTo>
                  <a:lnTo>
                    <a:pt x="1083" y="91"/>
                  </a:lnTo>
                  <a:lnTo>
                    <a:pt x="1083" y="91"/>
                  </a:lnTo>
                  <a:lnTo>
                    <a:pt x="1135" y="95"/>
                  </a:lnTo>
                  <a:lnTo>
                    <a:pt x="1182" y="98"/>
                  </a:lnTo>
                  <a:lnTo>
                    <a:pt x="1234" y="106"/>
                  </a:lnTo>
                  <a:lnTo>
                    <a:pt x="1281" y="114"/>
                  </a:lnTo>
                  <a:lnTo>
                    <a:pt x="1329" y="125"/>
                  </a:lnTo>
                  <a:lnTo>
                    <a:pt x="1377" y="140"/>
                  </a:lnTo>
                  <a:lnTo>
                    <a:pt x="1420" y="155"/>
                  </a:lnTo>
                  <a:lnTo>
                    <a:pt x="1468" y="174"/>
                  </a:lnTo>
                  <a:lnTo>
                    <a:pt x="1511" y="193"/>
                  </a:lnTo>
                  <a:lnTo>
                    <a:pt x="1555" y="216"/>
                  </a:lnTo>
                  <a:lnTo>
                    <a:pt x="1595" y="239"/>
                  </a:lnTo>
                  <a:lnTo>
                    <a:pt x="1634" y="266"/>
                  </a:lnTo>
                  <a:lnTo>
                    <a:pt x="1674" y="296"/>
                  </a:lnTo>
                  <a:lnTo>
                    <a:pt x="1710" y="327"/>
                  </a:lnTo>
                  <a:lnTo>
                    <a:pt x="1781" y="391"/>
                  </a:lnTo>
                  <a:lnTo>
                    <a:pt x="1845" y="463"/>
                  </a:lnTo>
                  <a:lnTo>
                    <a:pt x="1900" y="543"/>
                  </a:lnTo>
                  <a:lnTo>
                    <a:pt x="1952" y="627"/>
                  </a:lnTo>
                  <a:lnTo>
                    <a:pt x="1991" y="714"/>
                  </a:lnTo>
                  <a:lnTo>
                    <a:pt x="2011" y="764"/>
                  </a:lnTo>
                  <a:lnTo>
                    <a:pt x="2027" y="809"/>
                  </a:lnTo>
                  <a:lnTo>
                    <a:pt x="2039" y="859"/>
                  </a:lnTo>
                  <a:lnTo>
                    <a:pt x="2051" y="908"/>
                  </a:lnTo>
                  <a:lnTo>
                    <a:pt x="2059" y="958"/>
                  </a:lnTo>
                  <a:lnTo>
                    <a:pt x="2067" y="1007"/>
                  </a:lnTo>
                  <a:lnTo>
                    <a:pt x="2071" y="1060"/>
                  </a:lnTo>
                  <a:lnTo>
                    <a:pt x="2071" y="1113"/>
                  </a:lnTo>
                  <a:lnTo>
                    <a:pt x="2071" y="1113"/>
                  </a:lnTo>
                  <a:lnTo>
                    <a:pt x="2071" y="1167"/>
                  </a:lnTo>
                  <a:lnTo>
                    <a:pt x="2067" y="1216"/>
                  </a:lnTo>
                  <a:lnTo>
                    <a:pt x="2059" y="1269"/>
                  </a:lnTo>
                  <a:lnTo>
                    <a:pt x="2051" y="1319"/>
                  </a:lnTo>
                  <a:lnTo>
                    <a:pt x="2039" y="1368"/>
                  </a:lnTo>
                  <a:lnTo>
                    <a:pt x="2027" y="1414"/>
                  </a:lnTo>
                  <a:lnTo>
                    <a:pt x="2011" y="1463"/>
                  </a:lnTo>
                  <a:lnTo>
                    <a:pt x="1991" y="1509"/>
                  </a:lnTo>
                  <a:lnTo>
                    <a:pt x="1952" y="1600"/>
                  </a:lnTo>
                  <a:lnTo>
                    <a:pt x="1900" y="1684"/>
                  </a:lnTo>
                  <a:lnTo>
                    <a:pt x="1845" y="1760"/>
                  </a:lnTo>
                  <a:lnTo>
                    <a:pt x="1781" y="1832"/>
                  </a:lnTo>
                  <a:lnTo>
                    <a:pt x="1710" y="1900"/>
                  </a:lnTo>
                  <a:lnTo>
                    <a:pt x="1674" y="1931"/>
                  </a:lnTo>
                  <a:lnTo>
                    <a:pt x="1634" y="1957"/>
                  </a:lnTo>
                  <a:lnTo>
                    <a:pt x="1595" y="1984"/>
                  </a:lnTo>
                  <a:lnTo>
                    <a:pt x="1555" y="2011"/>
                  </a:lnTo>
                  <a:lnTo>
                    <a:pt x="1511" y="2033"/>
                  </a:lnTo>
                  <a:lnTo>
                    <a:pt x="1468" y="2052"/>
                  </a:lnTo>
                  <a:lnTo>
                    <a:pt x="1420" y="2071"/>
                  </a:lnTo>
                  <a:lnTo>
                    <a:pt x="1377" y="2087"/>
                  </a:lnTo>
                  <a:lnTo>
                    <a:pt x="1329" y="2102"/>
                  </a:lnTo>
                  <a:lnTo>
                    <a:pt x="1281" y="2113"/>
                  </a:lnTo>
                  <a:lnTo>
                    <a:pt x="1234" y="2121"/>
                  </a:lnTo>
                  <a:lnTo>
                    <a:pt x="1182" y="2128"/>
                  </a:lnTo>
                  <a:lnTo>
                    <a:pt x="1135" y="2132"/>
                  </a:lnTo>
                  <a:lnTo>
                    <a:pt x="1083" y="2132"/>
                  </a:lnTo>
                  <a:lnTo>
                    <a:pt x="1083" y="2132"/>
                  </a:lnTo>
                  <a:lnTo>
                    <a:pt x="1031" y="2132"/>
                  </a:lnTo>
                  <a:lnTo>
                    <a:pt x="984" y="2128"/>
                  </a:lnTo>
                  <a:lnTo>
                    <a:pt x="932" y="2121"/>
                  </a:lnTo>
                  <a:lnTo>
                    <a:pt x="885" y="2113"/>
                  </a:lnTo>
                  <a:lnTo>
                    <a:pt x="837" y="2102"/>
                  </a:lnTo>
                  <a:lnTo>
                    <a:pt x="789" y="2087"/>
                  </a:lnTo>
                  <a:lnTo>
                    <a:pt x="746" y="2071"/>
                  </a:lnTo>
                  <a:lnTo>
                    <a:pt x="698" y="2052"/>
                  </a:lnTo>
                  <a:lnTo>
                    <a:pt x="654" y="2033"/>
                  </a:lnTo>
                  <a:lnTo>
                    <a:pt x="611" y="2011"/>
                  </a:lnTo>
                  <a:lnTo>
                    <a:pt x="571" y="1984"/>
                  </a:lnTo>
                  <a:lnTo>
                    <a:pt x="531" y="1957"/>
                  </a:lnTo>
                  <a:lnTo>
                    <a:pt x="492" y="1931"/>
                  </a:lnTo>
                  <a:lnTo>
                    <a:pt x="456" y="1900"/>
                  </a:lnTo>
                  <a:lnTo>
                    <a:pt x="385" y="1832"/>
                  </a:lnTo>
                  <a:lnTo>
                    <a:pt x="321" y="1760"/>
                  </a:lnTo>
                  <a:lnTo>
                    <a:pt x="266" y="1684"/>
                  </a:lnTo>
                  <a:lnTo>
                    <a:pt x="214" y="1600"/>
                  </a:lnTo>
                  <a:lnTo>
                    <a:pt x="174" y="1509"/>
                  </a:lnTo>
                  <a:lnTo>
                    <a:pt x="155" y="1463"/>
                  </a:lnTo>
                  <a:lnTo>
                    <a:pt x="139" y="1414"/>
                  </a:lnTo>
                  <a:lnTo>
                    <a:pt x="127" y="1368"/>
                  </a:lnTo>
                  <a:lnTo>
                    <a:pt x="115" y="1319"/>
                  </a:lnTo>
                  <a:lnTo>
                    <a:pt x="107" y="1269"/>
                  </a:lnTo>
                  <a:lnTo>
                    <a:pt x="99" y="1216"/>
                  </a:lnTo>
                  <a:lnTo>
                    <a:pt x="95" y="1167"/>
                  </a:lnTo>
                  <a:lnTo>
                    <a:pt x="95" y="1113"/>
                  </a:lnTo>
                  <a:lnTo>
                    <a:pt x="95" y="1113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auto">
            <a:xfrm>
              <a:off x="1615" y="1986"/>
              <a:ext cx="2071" cy="2133"/>
            </a:xfrm>
            <a:custGeom>
              <a:avLst/>
              <a:gdLst/>
              <a:ahLst/>
              <a:cxnLst>
                <a:cxn ang="0">
                  <a:pos x="2071" y="1122"/>
                </a:cxn>
                <a:cxn ang="0">
                  <a:pos x="2052" y="1281"/>
                </a:cxn>
                <a:cxn ang="0">
                  <a:pos x="2008" y="1433"/>
                </a:cxn>
                <a:cxn ang="0">
                  <a:pos x="1944" y="1574"/>
                </a:cxn>
                <a:cxn ang="0">
                  <a:pos x="1865" y="1703"/>
                </a:cxn>
                <a:cxn ang="0">
                  <a:pos x="1766" y="1821"/>
                </a:cxn>
                <a:cxn ang="0">
                  <a:pos x="1655" y="1920"/>
                </a:cxn>
                <a:cxn ang="0">
                  <a:pos x="1528" y="2004"/>
                </a:cxn>
                <a:cxn ang="0">
                  <a:pos x="1393" y="2068"/>
                </a:cxn>
                <a:cxn ang="0">
                  <a:pos x="1246" y="2110"/>
                </a:cxn>
                <a:cxn ang="0">
                  <a:pos x="1088" y="2133"/>
                </a:cxn>
                <a:cxn ang="0">
                  <a:pos x="984" y="2133"/>
                </a:cxn>
                <a:cxn ang="0">
                  <a:pos x="826" y="2110"/>
                </a:cxn>
                <a:cxn ang="0">
                  <a:pos x="679" y="2068"/>
                </a:cxn>
                <a:cxn ang="0">
                  <a:pos x="544" y="2004"/>
                </a:cxn>
                <a:cxn ang="0">
                  <a:pos x="417" y="1920"/>
                </a:cxn>
                <a:cxn ang="0">
                  <a:pos x="306" y="1821"/>
                </a:cxn>
                <a:cxn ang="0">
                  <a:pos x="207" y="1703"/>
                </a:cxn>
                <a:cxn ang="0">
                  <a:pos x="127" y="1574"/>
                </a:cxn>
                <a:cxn ang="0">
                  <a:pos x="64" y="1433"/>
                </a:cxn>
                <a:cxn ang="0">
                  <a:pos x="20" y="1281"/>
                </a:cxn>
                <a:cxn ang="0">
                  <a:pos x="0" y="1122"/>
                </a:cxn>
                <a:cxn ang="0">
                  <a:pos x="0" y="1011"/>
                </a:cxn>
                <a:cxn ang="0">
                  <a:pos x="20" y="852"/>
                </a:cxn>
                <a:cxn ang="0">
                  <a:pos x="64" y="700"/>
                </a:cxn>
                <a:cxn ang="0">
                  <a:pos x="127" y="559"/>
                </a:cxn>
                <a:cxn ang="0">
                  <a:pos x="207" y="430"/>
                </a:cxn>
                <a:cxn ang="0">
                  <a:pos x="306" y="316"/>
                </a:cxn>
                <a:cxn ang="0">
                  <a:pos x="417" y="213"/>
                </a:cxn>
                <a:cxn ang="0">
                  <a:pos x="544" y="129"/>
                </a:cxn>
                <a:cxn ang="0">
                  <a:pos x="679" y="65"/>
                </a:cxn>
                <a:cxn ang="0">
                  <a:pos x="826" y="23"/>
                </a:cxn>
                <a:cxn ang="0">
                  <a:pos x="984" y="4"/>
                </a:cxn>
                <a:cxn ang="0">
                  <a:pos x="1088" y="4"/>
                </a:cxn>
                <a:cxn ang="0">
                  <a:pos x="1246" y="23"/>
                </a:cxn>
                <a:cxn ang="0">
                  <a:pos x="1393" y="65"/>
                </a:cxn>
                <a:cxn ang="0">
                  <a:pos x="1528" y="129"/>
                </a:cxn>
                <a:cxn ang="0">
                  <a:pos x="1655" y="213"/>
                </a:cxn>
                <a:cxn ang="0">
                  <a:pos x="1766" y="316"/>
                </a:cxn>
                <a:cxn ang="0">
                  <a:pos x="1865" y="430"/>
                </a:cxn>
                <a:cxn ang="0">
                  <a:pos x="1944" y="559"/>
                </a:cxn>
                <a:cxn ang="0">
                  <a:pos x="2008" y="700"/>
                </a:cxn>
                <a:cxn ang="0">
                  <a:pos x="2052" y="852"/>
                </a:cxn>
                <a:cxn ang="0">
                  <a:pos x="2071" y="1011"/>
                </a:cxn>
              </a:cxnLst>
              <a:rect l="0" t="0" r="r" b="b"/>
              <a:pathLst>
                <a:path w="2071" h="2133">
                  <a:moveTo>
                    <a:pt x="2071" y="1068"/>
                  </a:moveTo>
                  <a:lnTo>
                    <a:pt x="2071" y="1068"/>
                  </a:lnTo>
                  <a:lnTo>
                    <a:pt x="2071" y="1122"/>
                  </a:lnTo>
                  <a:lnTo>
                    <a:pt x="2067" y="1175"/>
                  </a:lnTo>
                  <a:lnTo>
                    <a:pt x="2060" y="1228"/>
                  </a:lnTo>
                  <a:lnTo>
                    <a:pt x="2052" y="1281"/>
                  </a:lnTo>
                  <a:lnTo>
                    <a:pt x="2040" y="1334"/>
                  </a:lnTo>
                  <a:lnTo>
                    <a:pt x="2024" y="1384"/>
                  </a:lnTo>
                  <a:lnTo>
                    <a:pt x="2008" y="1433"/>
                  </a:lnTo>
                  <a:lnTo>
                    <a:pt x="1988" y="1483"/>
                  </a:lnTo>
                  <a:lnTo>
                    <a:pt x="1968" y="1528"/>
                  </a:lnTo>
                  <a:lnTo>
                    <a:pt x="1944" y="1574"/>
                  </a:lnTo>
                  <a:lnTo>
                    <a:pt x="1921" y="1620"/>
                  </a:lnTo>
                  <a:lnTo>
                    <a:pt x="1893" y="1661"/>
                  </a:lnTo>
                  <a:lnTo>
                    <a:pt x="1865" y="1703"/>
                  </a:lnTo>
                  <a:lnTo>
                    <a:pt x="1833" y="1745"/>
                  </a:lnTo>
                  <a:lnTo>
                    <a:pt x="1802" y="1783"/>
                  </a:lnTo>
                  <a:lnTo>
                    <a:pt x="1766" y="1821"/>
                  </a:lnTo>
                  <a:lnTo>
                    <a:pt x="1730" y="1855"/>
                  </a:lnTo>
                  <a:lnTo>
                    <a:pt x="1695" y="1889"/>
                  </a:lnTo>
                  <a:lnTo>
                    <a:pt x="1655" y="1920"/>
                  </a:lnTo>
                  <a:lnTo>
                    <a:pt x="1615" y="1950"/>
                  </a:lnTo>
                  <a:lnTo>
                    <a:pt x="1572" y="1977"/>
                  </a:lnTo>
                  <a:lnTo>
                    <a:pt x="1528" y="2004"/>
                  </a:lnTo>
                  <a:lnTo>
                    <a:pt x="1484" y="2026"/>
                  </a:lnTo>
                  <a:lnTo>
                    <a:pt x="1441" y="2049"/>
                  </a:lnTo>
                  <a:lnTo>
                    <a:pt x="1393" y="2068"/>
                  </a:lnTo>
                  <a:lnTo>
                    <a:pt x="1345" y="2083"/>
                  </a:lnTo>
                  <a:lnTo>
                    <a:pt x="1294" y="2099"/>
                  </a:lnTo>
                  <a:lnTo>
                    <a:pt x="1246" y="2110"/>
                  </a:lnTo>
                  <a:lnTo>
                    <a:pt x="1195" y="2121"/>
                  </a:lnTo>
                  <a:lnTo>
                    <a:pt x="1143" y="2129"/>
                  </a:lnTo>
                  <a:lnTo>
                    <a:pt x="1088" y="2133"/>
                  </a:lnTo>
                  <a:lnTo>
                    <a:pt x="1036" y="2133"/>
                  </a:lnTo>
                  <a:lnTo>
                    <a:pt x="1036" y="2133"/>
                  </a:lnTo>
                  <a:lnTo>
                    <a:pt x="984" y="2133"/>
                  </a:lnTo>
                  <a:lnTo>
                    <a:pt x="929" y="2129"/>
                  </a:lnTo>
                  <a:lnTo>
                    <a:pt x="877" y="2121"/>
                  </a:lnTo>
                  <a:lnTo>
                    <a:pt x="826" y="2110"/>
                  </a:lnTo>
                  <a:lnTo>
                    <a:pt x="778" y="2099"/>
                  </a:lnTo>
                  <a:lnTo>
                    <a:pt x="727" y="2083"/>
                  </a:lnTo>
                  <a:lnTo>
                    <a:pt x="679" y="2068"/>
                  </a:lnTo>
                  <a:lnTo>
                    <a:pt x="631" y="2049"/>
                  </a:lnTo>
                  <a:lnTo>
                    <a:pt x="588" y="2026"/>
                  </a:lnTo>
                  <a:lnTo>
                    <a:pt x="544" y="2004"/>
                  </a:lnTo>
                  <a:lnTo>
                    <a:pt x="500" y="1977"/>
                  </a:lnTo>
                  <a:lnTo>
                    <a:pt x="457" y="1950"/>
                  </a:lnTo>
                  <a:lnTo>
                    <a:pt x="417" y="1920"/>
                  </a:lnTo>
                  <a:lnTo>
                    <a:pt x="377" y="1889"/>
                  </a:lnTo>
                  <a:lnTo>
                    <a:pt x="342" y="1855"/>
                  </a:lnTo>
                  <a:lnTo>
                    <a:pt x="306" y="1821"/>
                  </a:lnTo>
                  <a:lnTo>
                    <a:pt x="270" y="1783"/>
                  </a:lnTo>
                  <a:lnTo>
                    <a:pt x="239" y="1745"/>
                  </a:lnTo>
                  <a:lnTo>
                    <a:pt x="207" y="1703"/>
                  </a:lnTo>
                  <a:lnTo>
                    <a:pt x="179" y="1661"/>
                  </a:lnTo>
                  <a:lnTo>
                    <a:pt x="151" y="1620"/>
                  </a:lnTo>
                  <a:lnTo>
                    <a:pt x="127" y="1574"/>
                  </a:lnTo>
                  <a:lnTo>
                    <a:pt x="104" y="1528"/>
                  </a:lnTo>
                  <a:lnTo>
                    <a:pt x="84" y="1483"/>
                  </a:lnTo>
                  <a:lnTo>
                    <a:pt x="64" y="1433"/>
                  </a:lnTo>
                  <a:lnTo>
                    <a:pt x="48" y="1384"/>
                  </a:lnTo>
                  <a:lnTo>
                    <a:pt x="32" y="1334"/>
                  </a:lnTo>
                  <a:lnTo>
                    <a:pt x="20" y="1281"/>
                  </a:lnTo>
                  <a:lnTo>
                    <a:pt x="12" y="1228"/>
                  </a:lnTo>
                  <a:lnTo>
                    <a:pt x="4" y="1175"/>
                  </a:lnTo>
                  <a:lnTo>
                    <a:pt x="0" y="1122"/>
                  </a:lnTo>
                  <a:lnTo>
                    <a:pt x="0" y="1068"/>
                  </a:lnTo>
                  <a:lnTo>
                    <a:pt x="0" y="1068"/>
                  </a:lnTo>
                  <a:lnTo>
                    <a:pt x="0" y="1011"/>
                  </a:lnTo>
                  <a:lnTo>
                    <a:pt x="4" y="958"/>
                  </a:lnTo>
                  <a:lnTo>
                    <a:pt x="12" y="905"/>
                  </a:lnTo>
                  <a:lnTo>
                    <a:pt x="20" y="852"/>
                  </a:lnTo>
                  <a:lnTo>
                    <a:pt x="32" y="802"/>
                  </a:lnTo>
                  <a:lnTo>
                    <a:pt x="48" y="749"/>
                  </a:lnTo>
                  <a:lnTo>
                    <a:pt x="64" y="700"/>
                  </a:lnTo>
                  <a:lnTo>
                    <a:pt x="84" y="654"/>
                  </a:lnTo>
                  <a:lnTo>
                    <a:pt x="104" y="605"/>
                  </a:lnTo>
                  <a:lnTo>
                    <a:pt x="127" y="559"/>
                  </a:lnTo>
                  <a:lnTo>
                    <a:pt x="151" y="513"/>
                  </a:lnTo>
                  <a:lnTo>
                    <a:pt x="179" y="472"/>
                  </a:lnTo>
                  <a:lnTo>
                    <a:pt x="207" y="430"/>
                  </a:lnTo>
                  <a:lnTo>
                    <a:pt x="239" y="388"/>
                  </a:lnTo>
                  <a:lnTo>
                    <a:pt x="270" y="350"/>
                  </a:lnTo>
                  <a:lnTo>
                    <a:pt x="306" y="316"/>
                  </a:lnTo>
                  <a:lnTo>
                    <a:pt x="342" y="278"/>
                  </a:lnTo>
                  <a:lnTo>
                    <a:pt x="377" y="244"/>
                  </a:lnTo>
                  <a:lnTo>
                    <a:pt x="417" y="213"/>
                  </a:lnTo>
                  <a:lnTo>
                    <a:pt x="457" y="183"/>
                  </a:lnTo>
                  <a:lnTo>
                    <a:pt x="500" y="156"/>
                  </a:lnTo>
                  <a:lnTo>
                    <a:pt x="544" y="129"/>
                  </a:lnTo>
                  <a:lnTo>
                    <a:pt x="588" y="107"/>
                  </a:lnTo>
                  <a:lnTo>
                    <a:pt x="631" y="88"/>
                  </a:lnTo>
                  <a:lnTo>
                    <a:pt x="679" y="65"/>
                  </a:lnTo>
                  <a:lnTo>
                    <a:pt x="727" y="50"/>
                  </a:lnTo>
                  <a:lnTo>
                    <a:pt x="778" y="34"/>
                  </a:lnTo>
                  <a:lnTo>
                    <a:pt x="826" y="23"/>
                  </a:lnTo>
                  <a:lnTo>
                    <a:pt x="877" y="15"/>
                  </a:lnTo>
                  <a:lnTo>
                    <a:pt x="929" y="8"/>
                  </a:lnTo>
                  <a:lnTo>
                    <a:pt x="984" y="4"/>
                  </a:lnTo>
                  <a:lnTo>
                    <a:pt x="1036" y="0"/>
                  </a:lnTo>
                  <a:lnTo>
                    <a:pt x="1036" y="0"/>
                  </a:lnTo>
                  <a:lnTo>
                    <a:pt x="1088" y="4"/>
                  </a:lnTo>
                  <a:lnTo>
                    <a:pt x="1143" y="8"/>
                  </a:lnTo>
                  <a:lnTo>
                    <a:pt x="1195" y="15"/>
                  </a:lnTo>
                  <a:lnTo>
                    <a:pt x="1246" y="23"/>
                  </a:lnTo>
                  <a:lnTo>
                    <a:pt x="1294" y="34"/>
                  </a:lnTo>
                  <a:lnTo>
                    <a:pt x="1345" y="50"/>
                  </a:lnTo>
                  <a:lnTo>
                    <a:pt x="1393" y="65"/>
                  </a:lnTo>
                  <a:lnTo>
                    <a:pt x="1441" y="88"/>
                  </a:lnTo>
                  <a:lnTo>
                    <a:pt x="1484" y="107"/>
                  </a:lnTo>
                  <a:lnTo>
                    <a:pt x="1528" y="129"/>
                  </a:lnTo>
                  <a:lnTo>
                    <a:pt x="1572" y="156"/>
                  </a:lnTo>
                  <a:lnTo>
                    <a:pt x="1615" y="183"/>
                  </a:lnTo>
                  <a:lnTo>
                    <a:pt x="1655" y="213"/>
                  </a:lnTo>
                  <a:lnTo>
                    <a:pt x="1695" y="244"/>
                  </a:lnTo>
                  <a:lnTo>
                    <a:pt x="1730" y="278"/>
                  </a:lnTo>
                  <a:lnTo>
                    <a:pt x="1766" y="316"/>
                  </a:lnTo>
                  <a:lnTo>
                    <a:pt x="1802" y="350"/>
                  </a:lnTo>
                  <a:lnTo>
                    <a:pt x="1833" y="388"/>
                  </a:lnTo>
                  <a:lnTo>
                    <a:pt x="1865" y="430"/>
                  </a:lnTo>
                  <a:lnTo>
                    <a:pt x="1893" y="472"/>
                  </a:lnTo>
                  <a:lnTo>
                    <a:pt x="1921" y="513"/>
                  </a:lnTo>
                  <a:lnTo>
                    <a:pt x="1944" y="559"/>
                  </a:lnTo>
                  <a:lnTo>
                    <a:pt x="1968" y="605"/>
                  </a:lnTo>
                  <a:lnTo>
                    <a:pt x="1988" y="654"/>
                  </a:lnTo>
                  <a:lnTo>
                    <a:pt x="2008" y="700"/>
                  </a:lnTo>
                  <a:lnTo>
                    <a:pt x="2024" y="749"/>
                  </a:lnTo>
                  <a:lnTo>
                    <a:pt x="2040" y="802"/>
                  </a:lnTo>
                  <a:lnTo>
                    <a:pt x="2052" y="852"/>
                  </a:lnTo>
                  <a:lnTo>
                    <a:pt x="2060" y="905"/>
                  </a:lnTo>
                  <a:lnTo>
                    <a:pt x="2067" y="958"/>
                  </a:lnTo>
                  <a:lnTo>
                    <a:pt x="2071" y="1011"/>
                  </a:lnTo>
                  <a:lnTo>
                    <a:pt x="2071" y="1068"/>
                  </a:lnTo>
                  <a:lnTo>
                    <a:pt x="2071" y="1068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2135" y="3032"/>
              <a:ext cx="1123" cy="1075"/>
            </a:xfrm>
            <a:custGeom>
              <a:avLst/>
              <a:gdLst/>
              <a:ahLst/>
              <a:cxnLst>
                <a:cxn ang="0">
                  <a:pos x="52" y="319"/>
                </a:cxn>
                <a:cxn ang="0">
                  <a:pos x="107" y="224"/>
                </a:cxn>
                <a:cxn ang="0">
                  <a:pos x="179" y="144"/>
                </a:cxn>
                <a:cxn ang="0">
                  <a:pos x="266" y="79"/>
                </a:cxn>
                <a:cxn ang="0">
                  <a:pos x="365" y="34"/>
                </a:cxn>
                <a:cxn ang="0">
                  <a:pos x="468" y="7"/>
                </a:cxn>
                <a:cxn ang="0">
                  <a:pos x="575" y="0"/>
                </a:cxn>
                <a:cxn ang="0">
                  <a:pos x="687" y="15"/>
                </a:cxn>
                <a:cxn ang="0">
                  <a:pos x="794" y="49"/>
                </a:cxn>
                <a:cxn ang="0">
                  <a:pos x="845" y="72"/>
                </a:cxn>
                <a:cxn ang="0">
                  <a:pos x="937" y="136"/>
                </a:cxn>
                <a:cxn ang="0">
                  <a:pos x="1008" y="212"/>
                </a:cxn>
                <a:cxn ang="0">
                  <a:pos x="1067" y="300"/>
                </a:cxn>
                <a:cxn ang="0">
                  <a:pos x="1103" y="399"/>
                </a:cxn>
                <a:cxn ang="0">
                  <a:pos x="1123" y="498"/>
                </a:cxn>
                <a:cxn ang="0">
                  <a:pos x="1119" y="604"/>
                </a:cxn>
                <a:cxn ang="0">
                  <a:pos x="1095" y="707"/>
                </a:cxn>
                <a:cxn ang="0">
                  <a:pos x="1075" y="760"/>
                </a:cxn>
                <a:cxn ang="0">
                  <a:pos x="1016" y="855"/>
                </a:cxn>
                <a:cxn ang="0">
                  <a:pos x="944" y="935"/>
                </a:cxn>
                <a:cxn ang="0">
                  <a:pos x="857" y="996"/>
                </a:cxn>
                <a:cxn ang="0">
                  <a:pos x="762" y="1041"/>
                </a:cxn>
                <a:cxn ang="0">
                  <a:pos x="655" y="1068"/>
                </a:cxn>
                <a:cxn ang="0">
                  <a:pos x="548" y="1075"/>
                </a:cxn>
                <a:cxn ang="0">
                  <a:pos x="441" y="1064"/>
                </a:cxn>
                <a:cxn ang="0">
                  <a:pos x="329" y="1030"/>
                </a:cxn>
                <a:cxn ang="0">
                  <a:pos x="282" y="1003"/>
                </a:cxn>
                <a:cxn ang="0">
                  <a:pos x="191" y="942"/>
                </a:cxn>
                <a:cxn ang="0">
                  <a:pos x="115" y="863"/>
                </a:cxn>
                <a:cxn ang="0">
                  <a:pos x="60" y="775"/>
                </a:cxn>
                <a:cxn ang="0">
                  <a:pos x="20" y="680"/>
                </a:cxn>
                <a:cxn ang="0">
                  <a:pos x="0" y="577"/>
                </a:cxn>
                <a:cxn ang="0">
                  <a:pos x="4" y="475"/>
                </a:cxn>
                <a:cxn ang="0">
                  <a:pos x="28" y="368"/>
                </a:cxn>
                <a:cxn ang="0">
                  <a:pos x="52" y="319"/>
                </a:cxn>
              </a:cxnLst>
              <a:rect l="0" t="0" r="r" b="b"/>
              <a:pathLst>
                <a:path w="1123" h="1075">
                  <a:moveTo>
                    <a:pt x="52" y="319"/>
                  </a:moveTo>
                  <a:lnTo>
                    <a:pt x="52" y="319"/>
                  </a:lnTo>
                  <a:lnTo>
                    <a:pt x="76" y="269"/>
                  </a:lnTo>
                  <a:lnTo>
                    <a:pt x="107" y="224"/>
                  </a:lnTo>
                  <a:lnTo>
                    <a:pt x="143" y="182"/>
                  </a:lnTo>
                  <a:lnTo>
                    <a:pt x="179" y="144"/>
                  </a:lnTo>
                  <a:lnTo>
                    <a:pt x="222" y="110"/>
                  </a:lnTo>
                  <a:lnTo>
                    <a:pt x="266" y="79"/>
                  </a:lnTo>
                  <a:lnTo>
                    <a:pt x="314" y="57"/>
                  </a:lnTo>
                  <a:lnTo>
                    <a:pt x="365" y="34"/>
                  </a:lnTo>
                  <a:lnTo>
                    <a:pt x="413" y="19"/>
                  </a:lnTo>
                  <a:lnTo>
                    <a:pt x="468" y="7"/>
                  </a:lnTo>
                  <a:lnTo>
                    <a:pt x="520" y="3"/>
                  </a:lnTo>
                  <a:lnTo>
                    <a:pt x="575" y="0"/>
                  </a:lnTo>
                  <a:lnTo>
                    <a:pt x="631" y="3"/>
                  </a:lnTo>
                  <a:lnTo>
                    <a:pt x="687" y="15"/>
                  </a:lnTo>
                  <a:lnTo>
                    <a:pt x="738" y="26"/>
                  </a:lnTo>
                  <a:lnTo>
                    <a:pt x="794" y="49"/>
                  </a:lnTo>
                  <a:lnTo>
                    <a:pt x="794" y="49"/>
                  </a:lnTo>
                  <a:lnTo>
                    <a:pt x="845" y="72"/>
                  </a:lnTo>
                  <a:lnTo>
                    <a:pt x="893" y="102"/>
                  </a:lnTo>
                  <a:lnTo>
                    <a:pt x="937" y="136"/>
                  </a:lnTo>
                  <a:lnTo>
                    <a:pt x="972" y="174"/>
                  </a:lnTo>
                  <a:lnTo>
                    <a:pt x="1008" y="212"/>
                  </a:lnTo>
                  <a:lnTo>
                    <a:pt x="1040" y="254"/>
                  </a:lnTo>
                  <a:lnTo>
                    <a:pt x="1067" y="300"/>
                  </a:lnTo>
                  <a:lnTo>
                    <a:pt x="1087" y="349"/>
                  </a:lnTo>
                  <a:lnTo>
                    <a:pt x="1103" y="399"/>
                  </a:lnTo>
                  <a:lnTo>
                    <a:pt x="1115" y="448"/>
                  </a:lnTo>
                  <a:lnTo>
                    <a:pt x="1123" y="498"/>
                  </a:lnTo>
                  <a:lnTo>
                    <a:pt x="1123" y="551"/>
                  </a:lnTo>
                  <a:lnTo>
                    <a:pt x="1119" y="604"/>
                  </a:lnTo>
                  <a:lnTo>
                    <a:pt x="1111" y="657"/>
                  </a:lnTo>
                  <a:lnTo>
                    <a:pt x="1095" y="707"/>
                  </a:lnTo>
                  <a:lnTo>
                    <a:pt x="1075" y="760"/>
                  </a:lnTo>
                  <a:lnTo>
                    <a:pt x="1075" y="760"/>
                  </a:lnTo>
                  <a:lnTo>
                    <a:pt x="1048" y="809"/>
                  </a:lnTo>
                  <a:lnTo>
                    <a:pt x="1016" y="855"/>
                  </a:lnTo>
                  <a:lnTo>
                    <a:pt x="980" y="897"/>
                  </a:lnTo>
                  <a:lnTo>
                    <a:pt x="944" y="935"/>
                  </a:lnTo>
                  <a:lnTo>
                    <a:pt x="901" y="965"/>
                  </a:lnTo>
                  <a:lnTo>
                    <a:pt x="857" y="996"/>
                  </a:lnTo>
                  <a:lnTo>
                    <a:pt x="810" y="1022"/>
                  </a:lnTo>
                  <a:lnTo>
                    <a:pt x="762" y="1041"/>
                  </a:lnTo>
                  <a:lnTo>
                    <a:pt x="710" y="1056"/>
                  </a:lnTo>
                  <a:lnTo>
                    <a:pt x="655" y="1068"/>
                  </a:lnTo>
                  <a:lnTo>
                    <a:pt x="603" y="1075"/>
                  </a:lnTo>
                  <a:lnTo>
                    <a:pt x="548" y="1075"/>
                  </a:lnTo>
                  <a:lnTo>
                    <a:pt x="492" y="1072"/>
                  </a:lnTo>
                  <a:lnTo>
                    <a:pt x="441" y="1064"/>
                  </a:lnTo>
                  <a:lnTo>
                    <a:pt x="385" y="1049"/>
                  </a:lnTo>
                  <a:lnTo>
                    <a:pt x="329" y="1030"/>
                  </a:lnTo>
                  <a:lnTo>
                    <a:pt x="329" y="1030"/>
                  </a:lnTo>
                  <a:lnTo>
                    <a:pt x="282" y="1003"/>
                  </a:lnTo>
                  <a:lnTo>
                    <a:pt x="234" y="973"/>
                  </a:lnTo>
                  <a:lnTo>
                    <a:pt x="191" y="942"/>
                  </a:lnTo>
                  <a:lnTo>
                    <a:pt x="151" y="904"/>
                  </a:lnTo>
                  <a:lnTo>
                    <a:pt x="115" y="863"/>
                  </a:lnTo>
                  <a:lnTo>
                    <a:pt x="84" y="821"/>
                  </a:lnTo>
                  <a:lnTo>
                    <a:pt x="60" y="775"/>
                  </a:lnTo>
                  <a:lnTo>
                    <a:pt x="36" y="729"/>
                  </a:lnTo>
                  <a:lnTo>
                    <a:pt x="20" y="680"/>
                  </a:lnTo>
                  <a:lnTo>
                    <a:pt x="8" y="631"/>
                  </a:lnTo>
                  <a:lnTo>
                    <a:pt x="0" y="577"/>
                  </a:lnTo>
                  <a:lnTo>
                    <a:pt x="0" y="524"/>
                  </a:lnTo>
                  <a:lnTo>
                    <a:pt x="4" y="475"/>
                  </a:lnTo>
                  <a:lnTo>
                    <a:pt x="12" y="422"/>
                  </a:lnTo>
                  <a:lnTo>
                    <a:pt x="28" y="368"/>
                  </a:lnTo>
                  <a:lnTo>
                    <a:pt x="52" y="319"/>
                  </a:lnTo>
                  <a:lnTo>
                    <a:pt x="52" y="319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3" name="Freeform 9"/>
            <p:cNvSpPr>
              <a:spLocks/>
            </p:cNvSpPr>
            <p:nvPr/>
          </p:nvSpPr>
          <p:spPr bwMode="auto">
            <a:xfrm>
              <a:off x="2147" y="3043"/>
              <a:ext cx="1099" cy="1057"/>
            </a:xfrm>
            <a:custGeom>
              <a:avLst/>
              <a:gdLst/>
              <a:ahLst/>
              <a:cxnLst>
                <a:cxn ang="0">
                  <a:pos x="48" y="312"/>
                </a:cxn>
                <a:cxn ang="0">
                  <a:pos x="103" y="217"/>
                </a:cxn>
                <a:cxn ang="0">
                  <a:pos x="175" y="141"/>
                </a:cxn>
                <a:cxn ang="0">
                  <a:pos x="262" y="80"/>
                </a:cxn>
                <a:cxn ang="0">
                  <a:pos x="353" y="34"/>
                </a:cxn>
                <a:cxn ang="0">
                  <a:pos x="456" y="8"/>
                </a:cxn>
                <a:cxn ang="0">
                  <a:pos x="563" y="0"/>
                </a:cxn>
                <a:cxn ang="0">
                  <a:pos x="671" y="11"/>
                </a:cxn>
                <a:cxn ang="0">
                  <a:pos x="778" y="46"/>
                </a:cxn>
                <a:cxn ang="0">
                  <a:pos x="825" y="72"/>
                </a:cxn>
                <a:cxn ang="0">
                  <a:pos x="917" y="133"/>
                </a:cxn>
                <a:cxn ang="0">
                  <a:pos x="988" y="209"/>
                </a:cxn>
                <a:cxn ang="0">
                  <a:pos x="1044" y="293"/>
                </a:cxn>
                <a:cxn ang="0">
                  <a:pos x="1083" y="388"/>
                </a:cxn>
                <a:cxn ang="0">
                  <a:pos x="1099" y="490"/>
                </a:cxn>
                <a:cxn ang="0">
                  <a:pos x="1095" y="593"/>
                </a:cxn>
                <a:cxn ang="0">
                  <a:pos x="1071" y="696"/>
                </a:cxn>
                <a:cxn ang="0">
                  <a:pos x="1051" y="745"/>
                </a:cxn>
                <a:cxn ang="0">
                  <a:pos x="996" y="836"/>
                </a:cxn>
                <a:cxn ang="0">
                  <a:pos x="925" y="916"/>
                </a:cxn>
                <a:cxn ang="0">
                  <a:pos x="841" y="977"/>
                </a:cxn>
                <a:cxn ang="0">
                  <a:pos x="746" y="1023"/>
                </a:cxn>
                <a:cxn ang="0">
                  <a:pos x="643" y="1049"/>
                </a:cxn>
                <a:cxn ang="0">
                  <a:pos x="536" y="1057"/>
                </a:cxn>
                <a:cxn ang="0">
                  <a:pos x="429" y="1042"/>
                </a:cxn>
                <a:cxn ang="0">
                  <a:pos x="325" y="1007"/>
                </a:cxn>
                <a:cxn ang="0">
                  <a:pos x="274" y="985"/>
                </a:cxn>
                <a:cxn ang="0">
                  <a:pos x="183" y="924"/>
                </a:cxn>
                <a:cxn ang="0">
                  <a:pos x="111" y="848"/>
                </a:cxn>
                <a:cxn ang="0">
                  <a:pos x="56" y="760"/>
                </a:cxn>
                <a:cxn ang="0">
                  <a:pos x="20" y="665"/>
                </a:cxn>
                <a:cxn ang="0">
                  <a:pos x="0" y="566"/>
                </a:cxn>
                <a:cxn ang="0">
                  <a:pos x="4" y="464"/>
                </a:cxn>
                <a:cxn ang="0">
                  <a:pos x="28" y="361"/>
                </a:cxn>
                <a:cxn ang="0">
                  <a:pos x="48" y="312"/>
                </a:cxn>
              </a:cxnLst>
              <a:rect l="0" t="0" r="r" b="b"/>
              <a:pathLst>
                <a:path w="1099" h="1057">
                  <a:moveTo>
                    <a:pt x="48" y="312"/>
                  </a:moveTo>
                  <a:lnTo>
                    <a:pt x="48" y="312"/>
                  </a:lnTo>
                  <a:lnTo>
                    <a:pt x="75" y="262"/>
                  </a:lnTo>
                  <a:lnTo>
                    <a:pt x="103" y="217"/>
                  </a:lnTo>
                  <a:lnTo>
                    <a:pt x="139" y="179"/>
                  </a:lnTo>
                  <a:lnTo>
                    <a:pt x="175" y="141"/>
                  </a:lnTo>
                  <a:lnTo>
                    <a:pt x="218" y="106"/>
                  </a:lnTo>
                  <a:lnTo>
                    <a:pt x="262" y="80"/>
                  </a:lnTo>
                  <a:lnTo>
                    <a:pt x="306" y="53"/>
                  </a:lnTo>
                  <a:lnTo>
                    <a:pt x="353" y="34"/>
                  </a:lnTo>
                  <a:lnTo>
                    <a:pt x="405" y="19"/>
                  </a:lnTo>
                  <a:lnTo>
                    <a:pt x="456" y="8"/>
                  </a:lnTo>
                  <a:lnTo>
                    <a:pt x="508" y="0"/>
                  </a:lnTo>
                  <a:lnTo>
                    <a:pt x="563" y="0"/>
                  </a:lnTo>
                  <a:lnTo>
                    <a:pt x="615" y="4"/>
                  </a:lnTo>
                  <a:lnTo>
                    <a:pt x="671" y="11"/>
                  </a:lnTo>
                  <a:lnTo>
                    <a:pt x="722" y="27"/>
                  </a:lnTo>
                  <a:lnTo>
                    <a:pt x="778" y="46"/>
                  </a:lnTo>
                  <a:lnTo>
                    <a:pt x="778" y="46"/>
                  </a:lnTo>
                  <a:lnTo>
                    <a:pt x="825" y="72"/>
                  </a:lnTo>
                  <a:lnTo>
                    <a:pt x="873" y="99"/>
                  </a:lnTo>
                  <a:lnTo>
                    <a:pt x="917" y="133"/>
                  </a:lnTo>
                  <a:lnTo>
                    <a:pt x="952" y="167"/>
                  </a:lnTo>
                  <a:lnTo>
                    <a:pt x="988" y="209"/>
                  </a:lnTo>
                  <a:lnTo>
                    <a:pt x="1020" y="251"/>
                  </a:lnTo>
                  <a:lnTo>
                    <a:pt x="1044" y="293"/>
                  </a:lnTo>
                  <a:lnTo>
                    <a:pt x="1063" y="342"/>
                  </a:lnTo>
                  <a:lnTo>
                    <a:pt x="1083" y="388"/>
                  </a:lnTo>
                  <a:lnTo>
                    <a:pt x="1091" y="437"/>
                  </a:lnTo>
                  <a:lnTo>
                    <a:pt x="1099" y="490"/>
                  </a:lnTo>
                  <a:lnTo>
                    <a:pt x="1099" y="540"/>
                  </a:lnTo>
                  <a:lnTo>
                    <a:pt x="1095" y="593"/>
                  </a:lnTo>
                  <a:lnTo>
                    <a:pt x="1087" y="642"/>
                  </a:lnTo>
                  <a:lnTo>
                    <a:pt x="1071" y="696"/>
                  </a:lnTo>
                  <a:lnTo>
                    <a:pt x="1051" y="745"/>
                  </a:lnTo>
                  <a:lnTo>
                    <a:pt x="1051" y="745"/>
                  </a:lnTo>
                  <a:lnTo>
                    <a:pt x="1028" y="791"/>
                  </a:lnTo>
                  <a:lnTo>
                    <a:pt x="996" y="836"/>
                  </a:lnTo>
                  <a:lnTo>
                    <a:pt x="960" y="878"/>
                  </a:lnTo>
                  <a:lnTo>
                    <a:pt x="925" y="916"/>
                  </a:lnTo>
                  <a:lnTo>
                    <a:pt x="885" y="947"/>
                  </a:lnTo>
                  <a:lnTo>
                    <a:pt x="841" y="977"/>
                  </a:lnTo>
                  <a:lnTo>
                    <a:pt x="794" y="1000"/>
                  </a:lnTo>
                  <a:lnTo>
                    <a:pt x="746" y="1023"/>
                  </a:lnTo>
                  <a:lnTo>
                    <a:pt x="694" y="1038"/>
                  </a:lnTo>
                  <a:lnTo>
                    <a:pt x="643" y="1049"/>
                  </a:lnTo>
                  <a:lnTo>
                    <a:pt x="591" y="1053"/>
                  </a:lnTo>
                  <a:lnTo>
                    <a:pt x="536" y="1057"/>
                  </a:lnTo>
                  <a:lnTo>
                    <a:pt x="484" y="1053"/>
                  </a:lnTo>
                  <a:lnTo>
                    <a:pt x="429" y="1042"/>
                  </a:lnTo>
                  <a:lnTo>
                    <a:pt x="377" y="1026"/>
                  </a:lnTo>
                  <a:lnTo>
                    <a:pt x="325" y="1007"/>
                  </a:lnTo>
                  <a:lnTo>
                    <a:pt x="325" y="1007"/>
                  </a:lnTo>
                  <a:lnTo>
                    <a:pt x="274" y="985"/>
                  </a:lnTo>
                  <a:lnTo>
                    <a:pt x="226" y="954"/>
                  </a:lnTo>
                  <a:lnTo>
                    <a:pt x="183" y="924"/>
                  </a:lnTo>
                  <a:lnTo>
                    <a:pt x="147" y="886"/>
                  </a:lnTo>
                  <a:lnTo>
                    <a:pt x="111" y="848"/>
                  </a:lnTo>
                  <a:lnTo>
                    <a:pt x="83" y="806"/>
                  </a:lnTo>
                  <a:lnTo>
                    <a:pt x="56" y="760"/>
                  </a:lnTo>
                  <a:lnTo>
                    <a:pt x="36" y="715"/>
                  </a:lnTo>
                  <a:lnTo>
                    <a:pt x="20" y="665"/>
                  </a:lnTo>
                  <a:lnTo>
                    <a:pt x="8" y="616"/>
                  </a:lnTo>
                  <a:lnTo>
                    <a:pt x="0" y="566"/>
                  </a:lnTo>
                  <a:lnTo>
                    <a:pt x="0" y="513"/>
                  </a:lnTo>
                  <a:lnTo>
                    <a:pt x="4" y="464"/>
                  </a:lnTo>
                  <a:lnTo>
                    <a:pt x="12" y="411"/>
                  </a:lnTo>
                  <a:lnTo>
                    <a:pt x="28" y="361"/>
                  </a:lnTo>
                  <a:lnTo>
                    <a:pt x="48" y="312"/>
                  </a:lnTo>
                  <a:lnTo>
                    <a:pt x="48" y="312"/>
                  </a:lnTo>
                  <a:close/>
                </a:path>
              </a:pathLst>
            </a:custGeom>
            <a:solidFill>
              <a:srgbClr val="FFCE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159" y="3054"/>
              <a:ext cx="1079" cy="1034"/>
            </a:xfrm>
            <a:custGeom>
              <a:avLst/>
              <a:gdLst/>
              <a:ahLst/>
              <a:cxnLst>
                <a:cxn ang="0">
                  <a:pos x="48" y="305"/>
                </a:cxn>
                <a:cxn ang="0">
                  <a:pos x="99" y="213"/>
                </a:cxn>
                <a:cxn ang="0">
                  <a:pos x="171" y="137"/>
                </a:cxn>
                <a:cxn ang="0">
                  <a:pos x="254" y="76"/>
                </a:cxn>
                <a:cxn ang="0">
                  <a:pos x="345" y="31"/>
                </a:cxn>
                <a:cxn ang="0">
                  <a:pos x="448" y="8"/>
                </a:cxn>
                <a:cxn ang="0">
                  <a:pos x="551" y="0"/>
                </a:cxn>
                <a:cxn ang="0">
                  <a:pos x="655" y="12"/>
                </a:cxn>
                <a:cxn ang="0">
                  <a:pos x="762" y="46"/>
                </a:cxn>
                <a:cxn ang="0">
                  <a:pos x="809" y="69"/>
                </a:cxn>
                <a:cxn ang="0">
                  <a:pos x="897" y="130"/>
                </a:cxn>
                <a:cxn ang="0">
                  <a:pos x="968" y="202"/>
                </a:cxn>
                <a:cxn ang="0">
                  <a:pos x="1024" y="289"/>
                </a:cxn>
                <a:cxn ang="0">
                  <a:pos x="1059" y="381"/>
                </a:cxn>
                <a:cxn ang="0">
                  <a:pos x="1075" y="479"/>
                </a:cxn>
                <a:cxn ang="0">
                  <a:pos x="1075" y="578"/>
                </a:cxn>
                <a:cxn ang="0">
                  <a:pos x="1051" y="681"/>
                </a:cxn>
                <a:cxn ang="0">
                  <a:pos x="1032" y="730"/>
                </a:cxn>
                <a:cxn ang="0">
                  <a:pos x="976" y="821"/>
                </a:cxn>
                <a:cxn ang="0">
                  <a:pos x="905" y="898"/>
                </a:cxn>
                <a:cxn ang="0">
                  <a:pos x="821" y="958"/>
                </a:cxn>
                <a:cxn ang="0">
                  <a:pos x="730" y="1000"/>
                </a:cxn>
                <a:cxn ang="0">
                  <a:pos x="631" y="1027"/>
                </a:cxn>
                <a:cxn ang="0">
                  <a:pos x="524" y="1034"/>
                </a:cxn>
                <a:cxn ang="0">
                  <a:pos x="421" y="1023"/>
                </a:cxn>
                <a:cxn ang="0">
                  <a:pos x="317" y="989"/>
                </a:cxn>
                <a:cxn ang="0">
                  <a:pos x="266" y="962"/>
                </a:cxn>
                <a:cxn ang="0">
                  <a:pos x="179" y="905"/>
                </a:cxn>
                <a:cxn ang="0">
                  <a:pos x="107" y="829"/>
                </a:cxn>
                <a:cxn ang="0">
                  <a:pos x="52" y="745"/>
                </a:cxn>
                <a:cxn ang="0">
                  <a:pos x="16" y="650"/>
                </a:cxn>
                <a:cxn ang="0">
                  <a:pos x="0" y="555"/>
                </a:cxn>
                <a:cxn ang="0">
                  <a:pos x="0" y="453"/>
                </a:cxn>
                <a:cxn ang="0">
                  <a:pos x="24" y="354"/>
                </a:cxn>
                <a:cxn ang="0">
                  <a:pos x="48" y="305"/>
                </a:cxn>
              </a:cxnLst>
              <a:rect l="0" t="0" r="r" b="b"/>
              <a:pathLst>
                <a:path w="1079" h="1034">
                  <a:moveTo>
                    <a:pt x="48" y="305"/>
                  </a:moveTo>
                  <a:lnTo>
                    <a:pt x="48" y="305"/>
                  </a:lnTo>
                  <a:lnTo>
                    <a:pt x="71" y="255"/>
                  </a:lnTo>
                  <a:lnTo>
                    <a:pt x="99" y="213"/>
                  </a:lnTo>
                  <a:lnTo>
                    <a:pt x="135" y="171"/>
                  </a:lnTo>
                  <a:lnTo>
                    <a:pt x="171" y="137"/>
                  </a:lnTo>
                  <a:lnTo>
                    <a:pt x="210" y="103"/>
                  </a:lnTo>
                  <a:lnTo>
                    <a:pt x="254" y="76"/>
                  </a:lnTo>
                  <a:lnTo>
                    <a:pt x="298" y="54"/>
                  </a:lnTo>
                  <a:lnTo>
                    <a:pt x="345" y="31"/>
                  </a:lnTo>
                  <a:lnTo>
                    <a:pt x="397" y="16"/>
                  </a:lnTo>
                  <a:lnTo>
                    <a:pt x="448" y="8"/>
                  </a:lnTo>
                  <a:lnTo>
                    <a:pt x="500" y="0"/>
                  </a:lnTo>
                  <a:lnTo>
                    <a:pt x="551" y="0"/>
                  </a:lnTo>
                  <a:lnTo>
                    <a:pt x="603" y="4"/>
                  </a:lnTo>
                  <a:lnTo>
                    <a:pt x="655" y="12"/>
                  </a:lnTo>
                  <a:lnTo>
                    <a:pt x="710" y="27"/>
                  </a:lnTo>
                  <a:lnTo>
                    <a:pt x="762" y="46"/>
                  </a:lnTo>
                  <a:lnTo>
                    <a:pt x="762" y="46"/>
                  </a:lnTo>
                  <a:lnTo>
                    <a:pt x="809" y="69"/>
                  </a:lnTo>
                  <a:lnTo>
                    <a:pt x="853" y="99"/>
                  </a:lnTo>
                  <a:lnTo>
                    <a:pt x="897" y="130"/>
                  </a:lnTo>
                  <a:lnTo>
                    <a:pt x="932" y="164"/>
                  </a:lnTo>
                  <a:lnTo>
                    <a:pt x="968" y="202"/>
                  </a:lnTo>
                  <a:lnTo>
                    <a:pt x="996" y="244"/>
                  </a:lnTo>
                  <a:lnTo>
                    <a:pt x="1024" y="289"/>
                  </a:lnTo>
                  <a:lnTo>
                    <a:pt x="1043" y="335"/>
                  </a:lnTo>
                  <a:lnTo>
                    <a:pt x="1059" y="381"/>
                  </a:lnTo>
                  <a:lnTo>
                    <a:pt x="1071" y="430"/>
                  </a:lnTo>
                  <a:lnTo>
                    <a:pt x="1075" y="479"/>
                  </a:lnTo>
                  <a:lnTo>
                    <a:pt x="1079" y="529"/>
                  </a:lnTo>
                  <a:lnTo>
                    <a:pt x="1075" y="578"/>
                  </a:lnTo>
                  <a:lnTo>
                    <a:pt x="1063" y="631"/>
                  </a:lnTo>
                  <a:lnTo>
                    <a:pt x="1051" y="681"/>
                  </a:lnTo>
                  <a:lnTo>
                    <a:pt x="1032" y="730"/>
                  </a:lnTo>
                  <a:lnTo>
                    <a:pt x="1032" y="730"/>
                  </a:lnTo>
                  <a:lnTo>
                    <a:pt x="1004" y="776"/>
                  </a:lnTo>
                  <a:lnTo>
                    <a:pt x="976" y="821"/>
                  </a:lnTo>
                  <a:lnTo>
                    <a:pt x="940" y="860"/>
                  </a:lnTo>
                  <a:lnTo>
                    <a:pt x="905" y="898"/>
                  </a:lnTo>
                  <a:lnTo>
                    <a:pt x="865" y="928"/>
                  </a:lnTo>
                  <a:lnTo>
                    <a:pt x="821" y="958"/>
                  </a:lnTo>
                  <a:lnTo>
                    <a:pt x="778" y="981"/>
                  </a:lnTo>
                  <a:lnTo>
                    <a:pt x="730" y="1000"/>
                  </a:lnTo>
                  <a:lnTo>
                    <a:pt x="678" y="1015"/>
                  </a:lnTo>
                  <a:lnTo>
                    <a:pt x="631" y="1027"/>
                  </a:lnTo>
                  <a:lnTo>
                    <a:pt x="579" y="1034"/>
                  </a:lnTo>
                  <a:lnTo>
                    <a:pt x="524" y="1034"/>
                  </a:lnTo>
                  <a:lnTo>
                    <a:pt x="472" y="1031"/>
                  </a:lnTo>
                  <a:lnTo>
                    <a:pt x="421" y="1023"/>
                  </a:lnTo>
                  <a:lnTo>
                    <a:pt x="369" y="1008"/>
                  </a:lnTo>
                  <a:lnTo>
                    <a:pt x="317" y="989"/>
                  </a:lnTo>
                  <a:lnTo>
                    <a:pt x="317" y="989"/>
                  </a:lnTo>
                  <a:lnTo>
                    <a:pt x="266" y="962"/>
                  </a:lnTo>
                  <a:lnTo>
                    <a:pt x="222" y="936"/>
                  </a:lnTo>
                  <a:lnTo>
                    <a:pt x="179" y="905"/>
                  </a:lnTo>
                  <a:lnTo>
                    <a:pt x="143" y="867"/>
                  </a:lnTo>
                  <a:lnTo>
                    <a:pt x="107" y="829"/>
                  </a:lnTo>
                  <a:lnTo>
                    <a:pt x="79" y="787"/>
                  </a:lnTo>
                  <a:lnTo>
                    <a:pt x="52" y="745"/>
                  </a:lnTo>
                  <a:lnTo>
                    <a:pt x="32" y="700"/>
                  </a:lnTo>
                  <a:lnTo>
                    <a:pt x="16" y="650"/>
                  </a:lnTo>
                  <a:lnTo>
                    <a:pt x="4" y="605"/>
                  </a:lnTo>
                  <a:lnTo>
                    <a:pt x="0" y="555"/>
                  </a:lnTo>
                  <a:lnTo>
                    <a:pt x="0" y="502"/>
                  </a:lnTo>
                  <a:lnTo>
                    <a:pt x="0" y="453"/>
                  </a:lnTo>
                  <a:lnTo>
                    <a:pt x="12" y="403"/>
                  </a:lnTo>
                  <a:lnTo>
                    <a:pt x="24" y="354"/>
                  </a:lnTo>
                  <a:lnTo>
                    <a:pt x="48" y="305"/>
                  </a:lnTo>
                  <a:lnTo>
                    <a:pt x="48" y="305"/>
                  </a:lnTo>
                  <a:close/>
                </a:path>
              </a:pathLst>
            </a:custGeom>
            <a:solidFill>
              <a:srgbClr val="FFD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167" y="3062"/>
              <a:ext cx="1059" cy="1015"/>
            </a:xfrm>
            <a:custGeom>
              <a:avLst/>
              <a:gdLst/>
              <a:ahLst/>
              <a:cxnLst>
                <a:cxn ang="0">
                  <a:pos x="48" y="300"/>
                </a:cxn>
                <a:cxn ang="0">
                  <a:pos x="103" y="213"/>
                </a:cxn>
                <a:cxn ang="0">
                  <a:pos x="171" y="137"/>
                </a:cxn>
                <a:cxn ang="0">
                  <a:pos x="250" y="76"/>
                </a:cxn>
                <a:cxn ang="0">
                  <a:pos x="341" y="34"/>
                </a:cxn>
                <a:cxn ang="0">
                  <a:pos x="440" y="8"/>
                </a:cxn>
                <a:cxn ang="0">
                  <a:pos x="543" y="0"/>
                </a:cxn>
                <a:cxn ang="0">
                  <a:pos x="647" y="15"/>
                </a:cxn>
                <a:cxn ang="0">
                  <a:pos x="746" y="46"/>
                </a:cxn>
                <a:cxn ang="0">
                  <a:pos x="797" y="68"/>
                </a:cxn>
                <a:cxn ang="0">
                  <a:pos x="881" y="129"/>
                </a:cxn>
                <a:cxn ang="0">
                  <a:pos x="952" y="201"/>
                </a:cxn>
                <a:cxn ang="0">
                  <a:pos x="1004" y="285"/>
                </a:cxn>
                <a:cxn ang="0">
                  <a:pos x="1039" y="376"/>
                </a:cxn>
                <a:cxn ang="0">
                  <a:pos x="1059" y="471"/>
                </a:cxn>
                <a:cxn ang="0">
                  <a:pos x="1055" y="570"/>
                </a:cxn>
                <a:cxn ang="0">
                  <a:pos x="1031" y="669"/>
                </a:cxn>
                <a:cxn ang="0">
                  <a:pos x="1012" y="718"/>
                </a:cxn>
                <a:cxn ang="0">
                  <a:pos x="960" y="806"/>
                </a:cxn>
                <a:cxn ang="0">
                  <a:pos x="889" y="882"/>
                </a:cxn>
                <a:cxn ang="0">
                  <a:pos x="809" y="939"/>
                </a:cxn>
                <a:cxn ang="0">
                  <a:pos x="718" y="985"/>
                </a:cxn>
                <a:cxn ang="0">
                  <a:pos x="619" y="1007"/>
                </a:cxn>
                <a:cxn ang="0">
                  <a:pos x="516" y="1015"/>
                </a:cxn>
                <a:cxn ang="0">
                  <a:pos x="413" y="1004"/>
                </a:cxn>
                <a:cxn ang="0">
                  <a:pos x="313" y="969"/>
                </a:cxn>
                <a:cxn ang="0">
                  <a:pos x="266" y="947"/>
                </a:cxn>
                <a:cxn ang="0">
                  <a:pos x="178" y="890"/>
                </a:cxn>
                <a:cxn ang="0">
                  <a:pos x="107" y="817"/>
                </a:cxn>
                <a:cxn ang="0">
                  <a:pos x="55" y="734"/>
                </a:cxn>
                <a:cxn ang="0">
                  <a:pos x="20" y="642"/>
                </a:cxn>
                <a:cxn ang="0">
                  <a:pos x="4" y="544"/>
                </a:cxn>
                <a:cxn ang="0">
                  <a:pos x="4" y="449"/>
                </a:cxn>
                <a:cxn ang="0">
                  <a:pos x="28" y="350"/>
                </a:cxn>
                <a:cxn ang="0">
                  <a:pos x="48" y="300"/>
                </a:cxn>
              </a:cxnLst>
              <a:rect l="0" t="0" r="r" b="b"/>
              <a:pathLst>
                <a:path w="1059" h="1015">
                  <a:moveTo>
                    <a:pt x="48" y="300"/>
                  </a:moveTo>
                  <a:lnTo>
                    <a:pt x="48" y="300"/>
                  </a:lnTo>
                  <a:lnTo>
                    <a:pt x="71" y="255"/>
                  </a:lnTo>
                  <a:lnTo>
                    <a:pt x="103" y="213"/>
                  </a:lnTo>
                  <a:lnTo>
                    <a:pt x="135" y="171"/>
                  </a:lnTo>
                  <a:lnTo>
                    <a:pt x="171" y="137"/>
                  </a:lnTo>
                  <a:lnTo>
                    <a:pt x="210" y="106"/>
                  </a:lnTo>
                  <a:lnTo>
                    <a:pt x="250" y="76"/>
                  </a:lnTo>
                  <a:lnTo>
                    <a:pt x="297" y="53"/>
                  </a:lnTo>
                  <a:lnTo>
                    <a:pt x="341" y="34"/>
                  </a:lnTo>
                  <a:lnTo>
                    <a:pt x="393" y="19"/>
                  </a:lnTo>
                  <a:lnTo>
                    <a:pt x="440" y="8"/>
                  </a:lnTo>
                  <a:lnTo>
                    <a:pt x="492" y="4"/>
                  </a:lnTo>
                  <a:lnTo>
                    <a:pt x="543" y="0"/>
                  </a:lnTo>
                  <a:lnTo>
                    <a:pt x="595" y="4"/>
                  </a:lnTo>
                  <a:lnTo>
                    <a:pt x="647" y="15"/>
                  </a:lnTo>
                  <a:lnTo>
                    <a:pt x="698" y="27"/>
                  </a:lnTo>
                  <a:lnTo>
                    <a:pt x="746" y="46"/>
                  </a:lnTo>
                  <a:lnTo>
                    <a:pt x="746" y="46"/>
                  </a:lnTo>
                  <a:lnTo>
                    <a:pt x="797" y="68"/>
                  </a:lnTo>
                  <a:lnTo>
                    <a:pt x="841" y="99"/>
                  </a:lnTo>
                  <a:lnTo>
                    <a:pt x="881" y="129"/>
                  </a:lnTo>
                  <a:lnTo>
                    <a:pt x="916" y="163"/>
                  </a:lnTo>
                  <a:lnTo>
                    <a:pt x="952" y="201"/>
                  </a:lnTo>
                  <a:lnTo>
                    <a:pt x="980" y="243"/>
                  </a:lnTo>
                  <a:lnTo>
                    <a:pt x="1004" y="285"/>
                  </a:lnTo>
                  <a:lnTo>
                    <a:pt x="1024" y="331"/>
                  </a:lnTo>
                  <a:lnTo>
                    <a:pt x="1039" y="376"/>
                  </a:lnTo>
                  <a:lnTo>
                    <a:pt x="1051" y="422"/>
                  </a:lnTo>
                  <a:lnTo>
                    <a:pt x="1059" y="471"/>
                  </a:lnTo>
                  <a:lnTo>
                    <a:pt x="1059" y="521"/>
                  </a:lnTo>
                  <a:lnTo>
                    <a:pt x="1055" y="570"/>
                  </a:lnTo>
                  <a:lnTo>
                    <a:pt x="1047" y="620"/>
                  </a:lnTo>
                  <a:lnTo>
                    <a:pt x="1031" y="669"/>
                  </a:lnTo>
                  <a:lnTo>
                    <a:pt x="1012" y="718"/>
                  </a:lnTo>
                  <a:lnTo>
                    <a:pt x="1012" y="718"/>
                  </a:lnTo>
                  <a:lnTo>
                    <a:pt x="988" y="764"/>
                  </a:lnTo>
                  <a:lnTo>
                    <a:pt x="960" y="806"/>
                  </a:lnTo>
                  <a:lnTo>
                    <a:pt x="924" y="844"/>
                  </a:lnTo>
                  <a:lnTo>
                    <a:pt x="889" y="882"/>
                  </a:lnTo>
                  <a:lnTo>
                    <a:pt x="849" y="912"/>
                  </a:lnTo>
                  <a:lnTo>
                    <a:pt x="809" y="939"/>
                  </a:lnTo>
                  <a:lnTo>
                    <a:pt x="766" y="962"/>
                  </a:lnTo>
                  <a:lnTo>
                    <a:pt x="718" y="985"/>
                  </a:lnTo>
                  <a:lnTo>
                    <a:pt x="670" y="996"/>
                  </a:lnTo>
                  <a:lnTo>
                    <a:pt x="619" y="1007"/>
                  </a:lnTo>
                  <a:lnTo>
                    <a:pt x="567" y="1015"/>
                  </a:lnTo>
                  <a:lnTo>
                    <a:pt x="516" y="1015"/>
                  </a:lnTo>
                  <a:lnTo>
                    <a:pt x="464" y="1011"/>
                  </a:lnTo>
                  <a:lnTo>
                    <a:pt x="413" y="1004"/>
                  </a:lnTo>
                  <a:lnTo>
                    <a:pt x="361" y="988"/>
                  </a:lnTo>
                  <a:lnTo>
                    <a:pt x="313" y="969"/>
                  </a:lnTo>
                  <a:lnTo>
                    <a:pt x="313" y="969"/>
                  </a:lnTo>
                  <a:lnTo>
                    <a:pt x="266" y="947"/>
                  </a:lnTo>
                  <a:lnTo>
                    <a:pt x="218" y="920"/>
                  </a:lnTo>
                  <a:lnTo>
                    <a:pt x="178" y="890"/>
                  </a:lnTo>
                  <a:lnTo>
                    <a:pt x="143" y="852"/>
                  </a:lnTo>
                  <a:lnTo>
                    <a:pt x="107" y="817"/>
                  </a:lnTo>
                  <a:lnTo>
                    <a:pt x="79" y="775"/>
                  </a:lnTo>
                  <a:lnTo>
                    <a:pt x="55" y="734"/>
                  </a:lnTo>
                  <a:lnTo>
                    <a:pt x="36" y="688"/>
                  </a:lnTo>
                  <a:lnTo>
                    <a:pt x="20" y="642"/>
                  </a:lnTo>
                  <a:lnTo>
                    <a:pt x="8" y="593"/>
                  </a:lnTo>
                  <a:lnTo>
                    <a:pt x="4" y="544"/>
                  </a:lnTo>
                  <a:lnTo>
                    <a:pt x="0" y="498"/>
                  </a:lnTo>
                  <a:lnTo>
                    <a:pt x="4" y="449"/>
                  </a:lnTo>
                  <a:lnTo>
                    <a:pt x="12" y="399"/>
                  </a:lnTo>
                  <a:lnTo>
                    <a:pt x="28" y="350"/>
                  </a:lnTo>
                  <a:lnTo>
                    <a:pt x="48" y="300"/>
                  </a:lnTo>
                  <a:lnTo>
                    <a:pt x="48" y="300"/>
                  </a:lnTo>
                  <a:close/>
                </a:path>
              </a:pathLst>
            </a:custGeom>
            <a:solidFill>
              <a:srgbClr val="FFD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2179" y="3073"/>
              <a:ext cx="1035" cy="993"/>
            </a:xfrm>
            <a:custGeom>
              <a:avLst/>
              <a:gdLst/>
              <a:ahLst/>
              <a:cxnLst>
                <a:cxn ang="0">
                  <a:pos x="43" y="293"/>
                </a:cxn>
                <a:cxn ang="0">
                  <a:pos x="99" y="206"/>
                </a:cxn>
                <a:cxn ang="0">
                  <a:pos x="166" y="133"/>
                </a:cxn>
                <a:cxn ang="0">
                  <a:pos x="246" y="76"/>
                </a:cxn>
                <a:cxn ang="0">
                  <a:pos x="333" y="35"/>
                </a:cxn>
                <a:cxn ang="0">
                  <a:pos x="432" y="8"/>
                </a:cxn>
                <a:cxn ang="0">
                  <a:pos x="531" y="0"/>
                </a:cxn>
                <a:cxn ang="0">
                  <a:pos x="631" y="12"/>
                </a:cxn>
                <a:cxn ang="0">
                  <a:pos x="730" y="46"/>
                </a:cxn>
                <a:cxn ang="0">
                  <a:pos x="777" y="69"/>
                </a:cxn>
                <a:cxn ang="0">
                  <a:pos x="861" y="126"/>
                </a:cxn>
                <a:cxn ang="0">
                  <a:pos x="932" y="198"/>
                </a:cxn>
                <a:cxn ang="0">
                  <a:pos x="984" y="278"/>
                </a:cxn>
                <a:cxn ang="0">
                  <a:pos x="1019" y="365"/>
                </a:cxn>
                <a:cxn ang="0">
                  <a:pos x="1035" y="460"/>
                </a:cxn>
                <a:cxn ang="0">
                  <a:pos x="1031" y="559"/>
                </a:cxn>
                <a:cxn ang="0">
                  <a:pos x="1012" y="654"/>
                </a:cxn>
                <a:cxn ang="0">
                  <a:pos x="992" y="700"/>
                </a:cxn>
                <a:cxn ang="0">
                  <a:pos x="936" y="787"/>
                </a:cxn>
                <a:cxn ang="0">
                  <a:pos x="869" y="863"/>
                </a:cxn>
                <a:cxn ang="0">
                  <a:pos x="789" y="920"/>
                </a:cxn>
                <a:cxn ang="0">
                  <a:pos x="702" y="962"/>
                </a:cxn>
                <a:cxn ang="0">
                  <a:pos x="607" y="989"/>
                </a:cxn>
                <a:cxn ang="0">
                  <a:pos x="504" y="993"/>
                </a:cxn>
                <a:cxn ang="0">
                  <a:pos x="405" y="981"/>
                </a:cxn>
                <a:cxn ang="0">
                  <a:pos x="305" y="951"/>
                </a:cxn>
                <a:cxn ang="0">
                  <a:pos x="258" y="928"/>
                </a:cxn>
                <a:cxn ang="0">
                  <a:pos x="174" y="871"/>
                </a:cxn>
                <a:cxn ang="0">
                  <a:pos x="107" y="799"/>
                </a:cxn>
                <a:cxn ang="0">
                  <a:pos x="51" y="715"/>
                </a:cxn>
                <a:cxn ang="0">
                  <a:pos x="16" y="628"/>
                </a:cxn>
                <a:cxn ang="0">
                  <a:pos x="0" y="533"/>
                </a:cxn>
                <a:cxn ang="0">
                  <a:pos x="4" y="438"/>
                </a:cxn>
                <a:cxn ang="0">
                  <a:pos x="28" y="339"/>
                </a:cxn>
                <a:cxn ang="0">
                  <a:pos x="43" y="293"/>
                </a:cxn>
              </a:cxnLst>
              <a:rect l="0" t="0" r="r" b="b"/>
              <a:pathLst>
                <a:path w="1035" h="993">
                  <a:moveTo>
                    <a:pt x="43" y="293"/>
                  </a:moveTo>
                  <a:lnTo>
                    <a:pt x="43" y="293"/>
                  </a:lnTo>
                  <a:lnTo>
                    <a:pt x="71" y="247"/>
                  </a:lnTo>
                  <a:lnTo>
                    <a:pt x="99" y="206"/>
                  </a:lnTo>
                  <a:lnTo>
                    <a:pt x="131" y="168"/>
                  </a:lnTo>
                  <a:lnTo>
                    <a:pt x="166" y="133"/>
                  </a:lnTo>
                  <a:lnTo>
                    <a:pt x="202" y="103"/>
                  </a:lnTo>
                  <a:lnTo>
                    <a:pt x="246" y="76"/>
                  </a:lnTo>
                  <a:lnTo>
                    <a:pt x="289" y="54"/>
                  </a:lnTo>
                  <a:lnTo>
                    <a:pt x="333" y="35"/>
                  </a:lnTo>
                  <a:lnTo>
                    <a:pt x="381" y="19"/>
                  </a:lnTo>
                  <a:lnTo>
                    <a:pt x="432" y="8"/>
                  </a:lnTo>
                  <a:lnTo>
                    <a:pt x="480" y="0"/>
                  </a:lnTo>
                  <a:lnTo>
                    <a:pt x="531" y="0"/>
                  </a:lnTo>
                  <a:lnTo>
                    <a:pt x="579" y="4"/>
                  </a:lnTo>
                  <a:lnTo>
                    <a:pt x="631" y="12"/>
                  </a:lnTo>
                  <a:lnTo>
                    <a:pt x="682" y="27"/>
                  </a:lnTo>
                  <a:lnTo>
                    <a:pt x="730" y="46"/>
                  </a:lnTo>
                  <a:lnTo>
                    <a:pt x="730" y="46"/>
                  </a:lnTo>
                  <a:lnTo>
                    <a:pt x="777" y="69"/>
                  </a:lnTo>
                  <a:lnTo>
                    <a:pt x="821" y="95"/>
                  </a:lnTo>
                  <a:lnTo>
                    <a:pt x="861" y="126"/>
                  </a:lnTo>
                  <a:lnTo>
                    <a:pt x="896" y="160"/>
                  </a:lnTo>
                  <a:lnTo>
                    <a:pt x="932" y="198"/>
                  </a:lnTo>
                  <a:lnTo>
                    <a:pt x="960" y="236"/>
                  </a:lnTo>
                  <a:lnTo>
                    <a:pt x="984" y="278"/>
                  </a:lnTo>
                  <a:lnTo>
                    <a:pt x="1004" y="324"/>
                  </a:lnTo>
                  <a:lnTo>
                    <a:pt x="1019" y="365"/>
                  </a:lnTo>
                  <a:lnTo>
                    <a:pt x="1027" y="415"/>
                  </a:lnTo>
                  <a:lnTo>
                    <a:pt x="1035" y="460"/>
                  </a:lnTo>
                  <a:lnTo>
                    <a:pt x="1035" y="510"/>
                  </a:lnTo>
                  <a:lnTo>
                    <a:pt x="1031" y="559"/>
                  </a:lnTo>
                  <a:lnTo>
                    <a:pt x="1023" y="605"/>
                  </a:lnTo>
                  <a:lnTo>
                    <a:pt x="1012" y="654"/>
                  </a:lnTo>
                  <a:lnTo>
                    <a:pt x="992" y="700"/>
                  </a:lnTo>
                  <a:lnTo>
                    <a:pt x="992" y="700"/>
                  </a:lnTo>
                  <a:lnTo>
                    <a:pt x="968" y="745"/>
                  </a:lnTo>
                  <a:lnTo>
                    <a:pt x="936" y="787"/>
                  </a:lnTo>
                  <a:lnTo>
                    <a:pt x="904" y="829"/>
                  </a:lnTo>
                  <a:lnTo>
                    <a:pt x="869" y="863"/>
                  </a:lnTo>
                  <a:lnTo>
                    <a:pt x="833" y="894"/>
                  </a:lnTo>
                  <a:lnTo>
                    <a:pt x="789" y="920"/>
                  </a:lnTo>
                  <a:lnTo>
                    <a:pt x="746" y="943"/>
                  </a:lnTo>
                  <a:lnTo>
                    <a:pt x="702" y="962"/>
                  </a:lnTo>
                  <a:lnTo>
                    <a:pt x="654" y="977"/>
                  </a:lnTo>
                  <a:lnTo>
                    <a:pt x="607" y="989"/>
                  </a:lnTo>
                  <a:lnTo>
                    <a:pt x="555" y="993"/>
                  </a:lnTo>
                  <a:lnTo>
                    <a:pt x="504" y="993"/>
                  </a:lnTo>
                  <a:lnTo>
                    <a:pt x="456" y="993"/>
                  </a:lnTo>
                  <a:lnTo>
                    <a:pt x="405" y="981"/>
                  </a:lnTo>
                  <a:lnTo>
                    <a:pt x="353" y="970"/>
                  </a:lnTo>
                  <a:lnTo>
                    <a:pt x="305" y="951"/>
                  </a:lnTo>
                  <a:lnTo>
                    <a:pt x="305" y="951"/>
                  </a:lnTo>
                  <a:lnTo>
                    <a:pt x="258" y="928"/>
                  </a:lnTo>
                  <a:lnTo>
                    <a:pt x="214" y="901"/>
                  </a:lnTo>
                  <a:lnTo>
                    <a:pt x="174" y="871"/>
                  </a:lnTo>
                  <a:lnTo>
                    <a:pt x="139" y="837"/>
                  </a:lnTo>
                  <a:lnTo>
                    <a:pt x="107" y="799"/>
                  </a:lnTo>
                  <a:lnTo>
                    <a:pt x="75" y="757"/>
                  </a:lnTo>
                  <a:lnTo>
                    <a:pt x="51" y="715"/>
                  </a:lnTo>
                  <a:lnTo>
                    <a:pt x="32" y="673"/>
                  </a:lnTo>
                  <a:lnTo>
                    <a:pt x="16" y="628"/>
                  </a:lnTo>
                  <a:lnTo>
                    <a:pt x="8" y="582"/>
                  </a:lnTo>
                  <a:lnTo>
                    <a:pt x="0" y="533"/>
                  </a:lnTo>
                  <a:lnTo>
                    <a:pt x="0" y="487"/>
                  </a:lnTo>
                  <a:lnTo>
                    <a:pt x="4" y="438"/>
                  </a:lnTo>
                  <a:lnTo>
                    <a:pt x="12" y="388"/>
                  </a:lnTo>
                  <a:lnTo>
                    <a:pt x="28" y="339"/>
                  </a:lnTo>
                  <a:lnTo>
                    <a:pt x="43" y="293"/>
                  </a:lnTo>
                  <a:lnTo>
                    <a:pt x="43" y="293"/>
                  </a:lnTo>
                  <a:close/>
                </a:path>
              </a:pathLst>
            </a:custGeom>
            <a:solidFill>
              <a:srgbClr val="FFD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2191" y="3085"/>
              <a:ext cx="1015" cy="973"/>
            </a:xfrm>
            <a:custGeom>
              <a:avLst/>
              <a:gdLst/>
              <a:ahLst/>
              <a:cxnLst>
                <a:cxn ang="0">
                  <a:pos x="43" y="285"/>
                </a:cxn>
                <a:cxn ang="0">
                  <a:pos x="95" y="201"/>
                </a:cxn>
                <a:cxn ang="0">
                  <a:pos x="162" y="129"/>
                </a:cxn>
                <a:cxn ang="0">
                  <a:pos x="238" y="72"/>
                </a:cxn>
                <a:cxn ang="0">
                  <a:pos x="325" y="30"/>
                </a:cxn>
                <a:cxn ang="0">
                  <a:pos x="420" y="7"/>
                </a:cxn>
                <a:cxn ang="0">
                  <a:pos x="519" y="0"/>
                </a:cxn>
                <a:cxn ang="0">
                  <a:pos x="619" y="11"/>
                </a:cxn>
                <a:cxn ang="0">
                  <a:pos x="714" y="42"/>
                </a:cxn>
                <a:cxn ang="0">
                  <a:pos x="761" y="64"/>
                </a:cxn>
                <a:cxn ang="0">
                  <a:pos x="845" y="121"/>
                </a:cxn>
                <a:cxn ang="0">
                  <a:pos x="908" y="190"/>
                </a:cxn>
                <a:cxn ang="0">
                  <a:pos x="960" y="270"/>
                </a:cxn>
                <a:cxn ang="0">
                  <a:pos x="996" y="357"/>
                </a:cxn>
                <a:cxn ang="0">
                  <a:pos x="1011" y="448"/>
                </a:cxn>
                <a:cxn ang="0">
                  <a:pos x="1011" y="543"/>
                </a:cxn>
                <a:cxn ang="0">
                  <a:pos x="988" y="638"/>
                </a:cxn>
                <a:cxn ang="0">
                  <a:pos x="968" y="684"/>
                </a:cxn>
                <a:cxn ang="0">
                  <a:pos x="916" y="771"/>
                </a:cxn>
                <a:cxn ang="0">
                  <a:pos x="853" y="844"/>
                </a:cxn>
                <a:cxn ang="0">
                  <a:pos x="773" y="901"/>
                </a:cxn>
                <a:cxn ang="0">
                  <a:pos x="686" y="939"/>
                </a:cxn>
                <a:cxn ang="0">
                  <a:pos x="591" y="965"/>
                </a:cxn>
                <a:cxn ang="0">
                  <a:pos x="496" y="973"/>
                </a:cxn>
                <a:cxn ang="0">
                  <a:pos x="396" y="962"/>
                </a:cxn>
                <a:cxn ang="0">
                  <a:pos x="297" y="927"/>
                </a:cxn>
                <a:cxn ang="0">
                  <a:pos x="250" y="905"/>
                </a:cxn>
                <a:cxn ang="0">
                  <a:pos x="170" y="851"/>
                </a:cxn>
                <a:cxn ang="0">
                  <a:pos x="103" y="779"/>
                </a:cxn>
                <a:cxn ang="0">
                  <a:pos x="51" y="699"/>
                </a:cxn>
                <a:cxn ang="0">
                  <a:pos x="16" y="612"/>
                </a:cxn>
                <a:cxn ang="0">
                  <a:pos x="0" y="521"/>
                </a:cxn>
                <a:cxn ang="0">
                  <a:pos x="4" y="426"/>
                </a:cxn>
                <a:cxn ang="0">
                  <a:pos x="24" y="331"/>
                </a:cxn>
                <a:cxn ang="0">
                  <a:pos x="43" y="285"/>
                </a:cxn>
              </a:cxnLst>
              <a:rect l="0" t="0" r="r" b="b"/>
              <a:pathLst>
                <a:path w="1015" h="973">
                  <a:moveTo>
                    <a:pt x="43" y="285"/>
                  </a:moveTo>
                  <a:lnTo>
                    <a:pt x="43" y="285"/>
                  </a:lnTo>
                  <a:lnTo>
                    <a:pt x="67" y="239"/>
                  </a:lnTo>
                  <a:lnTo>
                    <a:pt x="95" y="201"/>
                  </a:lnTo>
                  <a:lnTo>
                    <a:pt x="127" y="163"/>
                  </a:lnTo>
                  <a:lnTo>
                    <a:pt x="162" y="129"/>
                  </a:lnTo>
                  <a:lnTo>
                    <a:pt x="198" y="99"/>
                  </a:lnTo>
                  <a:lnTo>
                    <a:pt x="238" y="72"/>
                  </a:lnTo>
                  <a:lnTo>
                    <a:pt x="281" y="49"/>
                  </a:lnTo>
                  <a:lnTo>
                    <a:pt x="325" y="30"/>
                  </a:lnTo>
                  <a:lnTo>
                    <a:pt x="373" y="15"/>
                  </a:lnTo>
                  <a:lnTo>
                    <a:pt x="420" y="7"/>
                  </a:lnTo>
                  <a:lnTo>
                    <a:pt x="468" y="0"/>
                  </a:lnTo>
                  <a:lnTo>
                    <a:pt x="519" y="0"/>
                  </a:lnTo>
                  <a:lnTo>
                    <a:pt x="567" y="4"/>
                  </a:lnTo>
                  <a:lnTo>
                    <a:pt x="619" y="11"/>
                  </a:lnTo>
                  <a:lnTo>
                    <a:pt x="666" y="23"/>
                  </a:lnTo>
                  <a:lnTo>
                    <a:pt x="714" y="42"/>
                  </a:lnTo>
                  <a:lnTo>
                    <a:pt x="714" y="42"/>
                  </a:lnTo>
                  <a:lnTo>
                    <a:pt x="761" y="64"/>
                  </a:lnTo>
                  <a:lnTo>
                    <a:pt x="805" y="91"/>
                  </a:lnTo>
                  <a:lnTo>
                    <a:pt x="845" y="121"/>
                  </a:lnTo>
                  <a:lnTo>
                    <a:pt x="877" y="156"/>
                  </a:lnTo>
                  <a:lnTo>
                    <a:pt x="908" y="190"/>
                  </a:lnTo>
                  <a:lnTo>
                    <a:pt x="936" y="228"/>
                  </a:lnTo>
                  <a:lnTo>
                    <a:pt x="960" y="270"/>
                  </a:lnTo>
                  <a:lnTo>
                    <a:pt x="980" y="312"/>
                  </a:lnTo>
                  <a:lnTo>
                    <a:pt x="996" y="357"/>
                  </a:lnTo>
                  <a:lnTo>
                    <a:pt x="1007" y="403"/>
                  </a:lnTo>
                  <a:lnTo>
                    <a:pt x="1011" y="448"/>
                  </a:lnTo>
                  <a:lnTo>
                    <a:pt x="1015" y="498"/>
                  </a:lnTo>
                  <a:lnTo>
                    <a:pt x="1011" y="543"/>
                  </a:lnTo>
                  <a:lnTo>
                    <a:pt x="1000" y="593"/>
                  </a:lnTo>
                  <a:lnTo>
                    <a:pt x="988" y="638"/>
                  </a:lnTo>
                  <a:lnTo>
                    <a:pt x="968" y="684"/>
                  </a:lnTo>
                  <a:lnTo>
                    <a:pt x="968" y="684"/>
                  </a:lnTo>
                  <a:lnTo>
                    <a:pt x="944" y="730"/>
                  </a:lnTo>
                  <a:lnTo>
                    <a:pt x="916" y="771"/>
                  </a:lnTo>
                  <a:lnTo>
                    <a:pt x="884" y="810"/>
                  </a:lnTo>
                  <a:lnTo>
                    <a:pt x="853" y="844"/>
                  </a:lnTo>
                  <a:lnTo>
                    <a:pt x="813" y="874"/>
                  </a:lnTo>
                  <a:lnTo>
                    <a:pt x="773" y="901"/>
                  </a:lnTo>
                  <a:lnTo>
                    <a:pt x="730" y="924"/>
                  </a:lnTo>
                  <a:lnTo>
                    <a:pt x="686" y="939"/>
                  </a:lnTo>
                  <a:lnTo>
                    <a:pt x="638" y="954"/>
                  </a:lnTo>
                  <a:lnTo>
                    <a:pt x="591" y="965"/>
                  </a:lnTo>
                  <a:lnTo>
                    <a:pt x="543" y="969"/>
                  </a:lnTo>
                  <a:lnTo>
                    <a:pt x="496" y="973"/>
                  </a:lnTo>
                  <a:lnTo>
                    <a:pt x="444" y="969"/>
                  </a:lnTo>
                  <a:lnTo>
                    <a:pt x="396" y="962"/>
                  </a:lnTo>
                  <a:lnTo>
                    <a:pt x="345" y="946"/>
                  </a:lnTo>
                  <a:lnTo>
                    <a:pt x="297" y="927"/>
                  </a:lnTo>
                  <a:lnTo>
                    <a:pt x="297" y="927"/>
                  </a:lnTo>
                  <a:lnTo>
                    <a:pt x="250" y="905"/>
                  </a:lnTo>
                  <a:lnTo>
                    <a:pt x="210" y="878"/>
                  </a:lnTo>
                  <a:lnTo>
                    <a:pt x="170" y="851"/>
                  </a:lnTo>
                  <a:lnTo>
                    <a:pt x="135" y="817"/>
                  </a:lnTo>
                  <a:lnTo>
                    <a:pt x="103" y="779"/>
                  </a:lnTo>
                  <a:lnTo>
                    <a:pt x="75" y="741"/>
                  </a:lnTo>
                  <a:lnTo>
                    <a:pt x="51" y="699"/>
                  </a:lnTo>
                  <a:lnTo>
                    <a:pt x="31" y="657"/>
                  </a:lnTo>
                  <a:lnTo>
                    <a:pt x="16" y="612"/>
                  </a:lnTo>
                  <a:lnTo>
                    <a:pt x="4" y="566"/>
                  </a:lnTo>
                  <a:lnTo>
                    <a:pt x="0" y="521"/>
                  </a:lnTo>
                  <a:lnTo>
                    <a:pt x="0" y="475"/>
                  </a:lnTo>
                  <a:lnTo>
                    <a:pt x="4" y="426"/>
                  </a:lnTo>
                  <a:lnTo>
                    <a:pt x="12" y="380"/>
                  </a:lnTo>
                  <a:lnTo>
                    <a:pt x="24" y="331"/>
                  </a:lnTo>
                  <a:lnTo>
                    <a:pt x="43" y="285"/>
                  </a:lnTo>
                  <a:lnTo>
                    <a:pt x="43" y="285"/>
                  </a:lnTo>
                  <a:close/>
                </a:path>
              </a:pathLst>
            </a:custGeom>
            <a:solidFill>
              <a:srgbClr val="FFD6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2199" y="3092"/>
              <a:ext cx="995" cy="955"/>
            </a:xfrm>
            <a:custGeom>
              <a:avLst/>
              <a:gdLst/>
              <a:ahLst/>
              <a:cxnLst>
                <a:cxn ang="0">
                  <a:pos x="43" y="282"/>
                </a:cxn>
                <a:cxn ang="0">
                  <a:pos x="95" y="198"/>
                </a:cxn>
                <a:cxn ang="0">
                  <a:pos x="158" y="130"/>
                </a:cxn>
                <a:cxn ang="0">
                  <a:pos x="238" y="73"/>
                </a:cxn>
                <a:cxn ang="0">
                  <a:pos x="321" y="35"/>
                </a:cxn>
                <a:cxn ang="0">
                  <a:pos x="412" y="8"/>
                </a:cxn>
                <a:cxn ang="0">
                  <a:pos x="511" y="0"/>
                </a:cxn>
                <a:cxn ang="0">
                  <a:pos x="607" y="16"/>
                </a:cxn>
                <a:cxn ang="0">
                  <a:pos x="702" y="46"/>
                </a:cxn>
                <a:cxn ang="0">
                  <a:pos x="750" y="65"/>
                </a:cxn>
                <a:cxn ang="0">
                  <a:pos x="829" y="122"/>
                </a:cxn>
                <a:cxn ang="0">
                  <a:pos x="892" y="190"/>
                </a:cxn>
                <a:cxn ang="0">
                  <a:pos x="944" y="267"/>
                </a:cxn>
                <a:cxn ang="0">
                  <a:pos x="976" y="354"/>
                </a:cxn>
                <a:cxn ang="0">
                  <a:pos x="995" y="445"/>
                </a:cxn>
                <a:cxn ang="0">
                  <a:pos x="992" y="536"/>
                </a:cxn>
                <a:cxn ang="0">
                  <a:pos x="968" y="628"/>
                </a:cxn>
                <a:cxn ang="0">
                  <a:pos x="952" y="673"/>
                </a:cxn>
                <a:cxn ang="0">
                  <a:pos x="900" y="757"/>
                </a:cxn>
                <a:cxn ang="0">
                  <a:pos x="837" y="829"/>
                </a:cxn>
                <a:cxn ang="0">
                  <a:pos x="757" y="882"/>
                </a:cxn>
                <a:cxn ang="0">
                  <a:pos x="674" y="924"/>
                </a:cxn>
                <a:cxn ang="0">
                  <a:pos x="583" y="947"/>
                </a:cxn>
                <a:cxn ang="0">
                  <a:pos x="488" y="955"/>
                </a:cxn>
                <a:cxn ang="0">
                  <a:pos x="388" y="943"/>
                </a:cxn>
                <a:cxn ang="0">
                  <a:pos x="293" y="913"/>
                </a:cxn>
                <a:cxn ang="0">
                  <a:pos x="250" y="890"/>
                </a:cxn>
                <a:cxn ang="0">
                  <a:pos x="166" y="833"/>
                </a:cxn>
                <a:cxn ang="0">
                  <a:pos x="103" y="768"/>
                </a:cxn>
                <a:cxn ang="0">
                  <a:pos x="51" y="688"/>
                </a:cxn>
                <a:cxn ang="0">
                  <a:pos x="20" y="605"/>
                </a:cxn>
                <a:cxn ang="0">
                  <a:pos x="4" y="514"/>
                </a:cxn>
                <a:cxn ang="0">
                  <a:pos x="4" y="422"/>
                </a:cxn>
                <a:cxn ang="0">
                  <a:pos x="27" y="327"/>
                </a:cxn>
                <a:cxn ang="0">
                  <a:pos x="43" y="282"/>
                </a:cxn>
              </a:cxnLst>
              <a:rect l="0" t="0" r="r" b="b"/>
              <a:pathLst>
                <a:path w="995" h="955">
                  <a:moveTo>
                    <a:pt x="43" y="282"/>
                  </a:moveTo>
                  <a:lnTo>
                    <a:pt x="43" y="282"/>
                  </a:lnTo>
                  <a:lnTo>
                    <a:pt x="67" y="240"/>
                  </a:lnTo>
                  <a:lnTo>
                    <a:pt x="95" y="198"/>
                  </a:lnTo>
                  <a:lnTo>
                    <a:pt x="127" y="164"/>
                  </a:lnTo>
                  <a:lnTo>
                    <a:pt x="158" y="130"/>
                  </a:lnTo>
                  <a:lnTo>
                    <a:pt x="198" y="99"/>
                  </a:lnTo>
                  <a:lnTo>
                    <a:pt x="238" y="73"/>
                  </a:lnTo>
                  <a:lnTo>
                    <a:pt x="277" y="50"/>
                  </a:lnTo>
                  <a:lnTo>
                    <a:pt x="321" y="35"/>
                  </a:lnTo>
                  <a:lnTo>
                    <a:pt x="369" y="19"/>
                  </a:lnTo>
                  <a:lnTo>
                    <a:pt x="412" y="8"/>
                  </a:lnTo>
                  <a:lnTo>
                    <a:pt x="460" y="4"/>
                  </a:lnTo>
                  <a:lnTo>
                    <a:pt x="511" y="0"/>
                  </a:lnTo>
                  <a:lnTo>
                    <a:pt x="559" y="4"/>
                  </a:lnTo>
                  <a:lnTo>
                    <a:pt x="607" y="16"/>
                  </a:lnTo>
                  <a:lnTo>
                    <a:pt x="654" y="27"/>
                  </a:lnTo>
                  <a:lnTo>
                    <a:pt x="702" y="46"/>
                  </a:lnTo>
                  <a:lnTo>
                    <a:pt x="702" y="46"/>
                  </a:lnTo>
                  <a:lnTo>
                    <a:pt x="750" y="65"/>
                  </a:lnTo>
                  <a:lnTo>
                    <a:pt x="789" y="92"/>
                  </a:lnTo>
                  <a:lnTo>
                    <a:pt x="829" y="122"/>
                  </a:lnTo>
                  <a:lnTo>
                    <a:pt x="865" y="156"/>
                  </a:lnTo>
                  <a:lnTo>
                    <a:pt x="892" y="190"/>
                  </a:lnTo>
                  <a:lnTo>
                    <a:pt x="920" y="228"/>
                  </a:lnTo>
                  <a:lnTo>
                    <a:pt x="944" y="267"/>
                  </a:lnTo>
                  <a:lnTo>
                    <a:pt x="964" y="308"/>
                  </a:lnTo>
                  <a:lnTo>
                    <a:pt x="976" y="354"/>
                  </a:lnTo>
                  <a:lnTo>
                    <a:pt x="988" y="400"/>
                  </a:lnTo>
                  <a:lnTo>
                    <a:pt x="995" y="445"/>
                  </a:lnTo>
                  <a:lnTo>
                    <a:pt x="995" y="491"/>
                  </a:lnTo>
                  <a:lnTo>
                    <a:pt x="992" y="536"/>
                  </a:lnTo>
                  <a:lnTo>
                    <a:pt x="984" y="582"/>
                  </a:lnTo>
                  <a:lnTo>
                    <a:pt x="968" y="628"/>
                  </a:lnTo>
                  <a:lnTo>
                    <a:pt x="952" y="673"/>
                  </a:lnTo>
                  <a:lnTo>
                    <a:pt x="952" y="673"/>
                  </a:lnTo>
                  <a:lnTo>
                    <a:pt x="928" y="719"/>
                  </a:lnTo>
                  <a:lnTo>
                    <a:pt x="900" y="757"/>
                  </a:lnTo>
                  <a:lnTo>
                    <a:pt x="869" y="795"/>
                  </a:lnTo>
                  <a:lnTo>
                    <a:pt x="837" y="829"/>
                  </a:lnTo>
                  <a:lnTo>
                    <a:pt x="797" y="856"/>
                  </a:lnTo>
                  <a:lnTo>
                    <a:pt x="757" y="882"/>
                  </a:lnTo>
                  <a:lnTo>
                    <a:pt x="718" y="905"/>
                  </a:lnTo>
                  <a:lnTo>
                    <a:pt x="674" y="924"/>
                  </a:lnTo>
                  <a:lnTo>
                    <a:pt x="627" y="939"/>
                  </a:lnTo>
                  <a:lnTo>
                    <a:pt x="583" y="947"/>
                  </a:lnTo>
                  <a:lnTo>
                    <a:pt x="535" y="955"/>
                  </a:lnTo>
                  <a:lnTo>
                    <a:pt x="488" y="955"/>
                  </a:lnTo>
                  <a:lnTo>
                    <a:pt x="436" y="951"/>
                  </a:lnTo>
                  <a:lnTo>
                    <a:pt x="388" y="943"/>
                  </a:lnTo>
                  <a:lnTo>
                    <a:pt x="341" y="932"/>
                  </a:lnTo>
                  <a:lnTo>
                    <a:pt x="293" y="913"/>
                  </a:lnTo>
                  <a:lnTo>
                    <a:pt x="293" y="913"/>
                  </a:lnTo>
                  <a:lnTo>
                    <a:pt x="250" y="890"/>
                  </a:lnTo>
                  <a:lnTo>
                    <a:pt x="206" y="863"/>
                  </a:lnTo>
                  <a:lnTo>
                    <a:pt x="166" y="833"/>
                  </a:lnTo>
                  <a:lnTo>
                    <a:pt x="135" y="803"/>
                  </a:lnTo>
                  <a:lnTo>
                    <a:pt x="103" y="768"/>
                  </a:lnTo>
                  <a:lnTo>
                    <a:pt x="75" y="730"/>
                  </a:lnTo>
                  <a:lnTo>
                    <a:pt x="51" y="688"/>
                  </a:lnTo>
                  <a:lnTo>
                    <a:pt x="31" y="647"/>
                  </a:lnTo>
                  <a:lnTo>
                    <a:pt x="20" y="605"/>
                  </a:lnTo>
                  <a:lnTo>
                    <a:pt x="8" y="559"/>
                  </a:lnTo>
                  <a:lnTo>
                    <a:pt x="4" y="514"/>
                  </a:lnTo>
                  <a:lnTo>
                    <a:pt x="0" y="468"/>
                  </a:lnTo>
                  <a:lnTo>
                    <a:pt x="4" y="422"/>
                  </a:lnTo>
                  <a:lnTo>
                    <a:pt x="12" y="373"/>
                  </a:lnTo>
                  <a:lnTo>
                    <a:pt x="27" y="327"/>
                  </a:lnTo>
                  <a:lnTo>
                    <a:pt x="43" y="282"/>
                  </a:lnTo>
                  <a:lnTo>
                    <a:pt x="43" y="282"/>
                  </a:lnTo>
                  <a:close/>
                </a:path>
              </a:pathLst>
            </a:custGeom>
            <a:solidFill>
              <a:srgbClr val="FFD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2211" y="3104"/>
              <a:ext cx="972" cy="931"/>
            </a:xfrm>
            <a:custGeom>
              <a:avLst/>
              <a:gdLst/>
              <a:ahLst/>
              <a:cxnLst>
                <a:cxn ang="0">
                  <a:pos x="43" y="274"/>
                </a:cxn>
                <a:cxn ang="0">
                  <a:pos x="91" y="194"/>
                </a:cxn>
                <a:cxn ang="0">
                  <a:pos x="154" y="125"/>
                </a:cxn>
                <a:cxn ang="0">
                  <a:pos x="230" y="72"/>
                </a:cxn>
                <a:cxn ang="0">
                  <a:pos x="313" y="30"/>
                </a:cxn>
                <a:cxn ang="0">
                  <a:pos x="404" y="7"/>
                </a:cxn>
                <a:cxn ang="0">
                  <a:pos x="499" y="0"/>
                </a:cxn>
                <a:cxn ang="0">
                  <a:pos x="591" y="11"/>
                </a:cxn>
                <a:cxn ang="0">
                  <a:pos x="686" y="42"/>
                </a:cxn>
                <a:cxn ang="0">
                  <a:pos x="730" y="64"/>
                </a:cxn>
                <a:cxn ang="0">
                  <a:pos x="809" y="118"/>
                </a:cxn>
                <a:cxn ang="0">
                  <a:pos x="872" y="186"/>
                </a:cxn>
                <a:cxn ang="0">
                  <a:pos x="924" y="262"/>
                </a:cxn>
                <a:cxn ang="0">
                  <a:pos x="956" y="346"/>
                </a:cxn>
                <a:cxn ang="0">
                  <a:pos x="972" y="433"/>
                </a:cxn>
                <a:cxn ang="0">
                  <a:pos x="968" y="524"/>
                </a:cxn>
                <a:cxn ang="0">
                  <a:pos x="948" y="612"/>
                </a:cxn>
                <a:cxn ang="0">
                  <a:pos x="928" y="657"/>
                </a:cxn>
                <a:cxn ang="0">
                  <a:pos x="880" y="741"/>
                </a:cxn>
                <a:cxn ang="0">
                  <a:pos x="817" y="810"/>
                </a:cxn>
                <a:cxn ang="0">
                  <a:pos x="741" y="863"/>
                </a:cxn>
                <a:cxn ang="0">
                  <a:pos x="658" y="901"/>
                </a:cxn>
                <a:cxn ang="0">
                  <a:pos x="567" y="927"/>
                </a:cxn>
                <a:cxn ang="0">
                  <a:pos x="476" y="931"/>
                </a:cxn>
                <a:cxn ang="0">
                  <a:pos x="380" y="920"/>
                </a:cxn>
                <a:cxn ang="0">
                  <a:pos x="285" y="889"/>
                </a:cxn>
                <a:cxn ang="0">
                  <a:pos x="242" y="870"/>
                </a:cxn>
                <a:cxn ang="0">
                  <a:pos x="162" y="813"/>
                </a:cxn>
                <a:cxn ang="0">
                  <a:pos x="99" y="749"/>
                </a:cxn>
                <a:cxn ang="0">
                  <a:pos x="51" y="673"/>
                </a:cxn>
                <a:cxn ang="0">
                  <a:pos x="15" y="589"/>
                </a:cxn>
                <a:cxn ang="0">
                  <a:pos x="0" y="502"/>
                </a:cxn>
                <a:cxn ang="0">
                  <a:pos x="4" y="410"/>
                </a:cxn>
                <a:cxn ang="0">
                  <a:pos x="23" y="319"/>
                </a:cxn>
                <a:cxn ang="0">
                  <a:pos x="43" y="274"/>
                </a:cxn>
              </a:cxnLst>
              <a:rect l="0" t="0" r="r" b="b"/>
              <a:pathLst>
                <a:path w="972" h="931">
                  <a:moveTo>
                    <a:pt x="43" y="274"/>
                  </a:moveTo>
                  <a:lnTo>
                    <a:pt x="43" y="274"/>
                  </a:lnTo>
                  <a:lnTo>
                    <a:pt x="67" y="232"/>
                  </a:lnTo>
                  <a:lnTo>
                    <a:pt x="91" y="194"/>
                  </a:lnTo>
                  <a:lnTo>
                    <a:pt x="123" y="156"/>
                  </a:lnTo>
                  <a:lnTo>
                    <a:pt x="154" y="125"/>
                  </a:lnTo>
                  <a:lnTo>
                    <a:pt x="190" y="95"/>
                  </a:lnTo>
                  <a:lnTo>
                    <a:pt x="230" y="72"/>
                  </a:lnTo>
                  <a:lnTo>
                    <a:pt x="269" y="49"/>
                  </a:lnTo>
                  <a:lnTo>
                    <a:pt x="313" y="30"/>
                  </a:lnTo>
                  <a:lnTo>
                    <a:pt x="357" y="15"/>
                  </a:lnTo>
                  <a:lnTo>
                    <a:pt x="404" y="7"/>
                  </a:lnTo>
                  <a:lnTo>
                    <a:pt x="452" y="4"/>
                  </a:lnTo>
                  <a:lnTo>
                    <a:pt x="499" y="0"/>
                  </a:lnTo>
                  <a:lnTo>
                    <a:pt x="547" y="4"/>
                  </a:lnTo>
                  <a:lnTo>
                    <a:pt x="591" y="11"/>
                  </a:lnTo>
                  <a:lnTo>
                    <a:pt x="638" y="23"/>
                  </a:lnTo>
                  <a:lnTo>
                    <a:pt x="686" y="42"/>
                  </a:lnTo>
                  <a:lnTo>
                    <a:pt x="686" y="42"/>
                  </a:lnTo>
                  <a:lnTo>
                    <a:pt x="730" y="64"/>
                  </a:lnTo>
                  <a:lnTo>
                    <a:pt x="769" y="87"/>
                  </a:lnTo>
                  <a:lnTo>
                    <a:pt x="809" y="118"/>
                  </a:lnTo>
                  <a:lnTo>
                    <a:pt x="845" y="148"/>
                  </a:lnTo>
                  <a:lnTo>
                    <a:pt x="872" y="186"/>
                  </a:lnTo>
                  <a:lnTo>
                    <a:pt x="900" y="220"/>
                  </a:lnTo>
                  <a:lnTo>
                    <a:pt x="924" y="262"/>
                  </a:lnTo>
                  <a:lnTo>
                    <a:pt x="940" y="300"/>
                  </a:lnTo>
                  <a:lnTo>
                    <a:pt x="956" y="346"/>
                  </a:lnTo>
                  <a:lnTo>
                    <a:pt x="964" y="388"/>
                  </a:lnTo>
                  <a:lnTo>
                    <a:pt x="972" y="433"/>
                  </a:lnTo>
                  <a:lnTo>
                    <a:pt x="972" y="479"/>
                  </a:lnTo>
                  <a:lnTo>
                    <a:pt x="968" y="524"/>
                  </a:lnTo>
                  <a:lnTo>
                    <a:pt x="960" y="570"/>
                  </a:lnTo>
                  <a:lnTo>
                    <a:pt x="948" y="612"/>
                  </a:lnTo>
                  <a:lnTo>
                    <a:pt x="928" y="657"/>
                  </a:lnTo>
                  <a:lnTo>
                    <a:pt x="928" y="657"/>
                  </a:lnTo>
                  <a:lnTo>
                    <a:pt x="908" y="699"/>
                  </a:lnTo>
                  <a:lnTo>
                    <a:pt x="880" y="741"/>
                  </a:lnTo>
                  <a:lnTo>
                    <a:pt x="849" y="775"/>
                  </a:lnTo>
                  <a:lnTo>
                    <a:pt x="817" y="810"/>
                  </a:lnTo>
                  <a:lnTo>
                    <a:pt x="781" y="836"/>
                  </a:lnTo>
                  <a:lnTo>
                    <a:pt x="741" y="863"/>
                  </a:lnTo>
                  <a:lnTo>
                    <a:pt x="702" y="886"/>
                  </a:lnTo>
                  <a:lnTo>
                    <a:pt x="658" y="901"/>
                  </a:lnTo>
                  <a:lnTo>
                    <a:pt x="615" y="916"/>
                  </a:lnTo>
                  <a:lnTo>
                    <a:pt x="567" y="927"/>
                  </a:lnTo>
                  <a:lnTo>
                    <a:pt x="523" y="931"/>
                  </a:lnTo>
                  <a:lnTo>
                    <a:pt x="476" y="931"/>
                  </a:lnTo>
                  <a:lnTo>
                    <a:pt x="428" y="927"/>
                  </a:lnTo>
                  <a:lnTo>
                    <a:pt x="380" y="920"/>
                  </a:lnTo>
                  <a:lnTo>
                    <a:pt x="333" y="908"/>
                  </a:lnTo>
                  <a:lnTo>
                    <a:pt x="285" y="889"/>
                  </a:lnTo>
                  <a:lnTo>
                    <a:pt x="285" y="889"/>
                  </a:lnTo>
                  <a:lnTo>
                    <a:pt x="242" y="870"/>
                  </a:lnTo>
                  <a:lnTo>
                    <a:pt x="202" y="844"/>
                  </a:lnTo>
                  <a:lnTo>
                    <a:pt x="162" y="813"/>
                  </a:lnTo>
                  <a:lnTo>
                    <a:pt x="131" y="783"/>
                  </a:lnTo>
                  <a:lnTo>
                    <a:pt x="99" y="749"/>
                  </a:lnTo>
                  <a:lnTo>
                    <a:pt x="71" y="711"/>
                  </a:lnTo>
                  <a:lnTo>
                    <a:pt x="51" y="673"/>
                  </a:lnTo>
                  <a:lnTo>
                    <a:pt x="31" y="631"/>
                  </a:lnTo>
                  <a:lnTo>
                    <a:pt x="15" y="589"/>
                  </a:lnTo>
                  <a:lnTo>
                    <a:pt x="8" y="543"/>
                  </a:lnTo>
                  <a:lnTo>
                    <a:pt x="0" y="502"/>
                  </a:lnTo>
                  <a:lnTo>
                    <a:pt x="0" y="456"/>
                  </a:lnTo>
                  <a:lnTo>
                    <a:pt x="4" y="410"/>
                  </a:lnTo>
                  <a:lnTo>
                    <a:pt x="11" y="365"/>
                  </a:lnTo>
                  <a:lnTo>
                    <a:pt x="23" y="319"/>
                  </a:lnTo>
                  <a:lnTo>
                    <a:pt x="43" y="274"/>
                  </a:lnTo>
                  <a:lnTo>
                    <a:pt x="43" y="274"/>
                  </a:lnTo>
                  <a:close/>
                </a:path>
              </a:pathLst>
            </a:custGeom>
            <a:solidFill>
              <a:srgbClr val="FFD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2222" y="3115"/>
              <a:ext cx="949" cy="913"/>
            </a:xfrm>
            <a:custGeom>
              <a:avLst/>
              <a:gdLst/>
              <a:ahLst/>
              <a:cxnLst>
                <a:cxn ang="0">
                  <a:pos x="40" y="266"/>
                </a:cxn>
                <a:cxn ang="0">
                  <a:pos x="88" y="186"/>
                </a:cxn>
                <a:cxn ang="0">
                  <a:pos x="151" y="122"/>
                </a:cxn>
                <a:cxn ang="0">
                  <a:pos x="227" y="69"/>
                </a:cxn>
                <a:cxn ang="0">
                  <a:pos x="306" y="31"/>
                </a:cxn>
                <a:cxn ang="0">
                  <a:pos x="393" y="8"/>
                </a:cxn>
                <a:cxn ang="0">
                  <a:pos x="485" y="0"/>
                </a:cxn>
                <a:cxn ang="0">
                  <a:pos x="580" y="12"/>
                </a:cxn>
                <a:cxn ang="0">
                  <a:pos x="671" y="42"/>
                </a:cxn>
                <a:cxn ang="0">
                  <a:pos x="715" y="61"/>
                </a:cxn>
                <a:cxn ang="0">
                  <a:pos x="790" y="114"/>
                </a:cxn>
                <a:cxn ang="0">
                  <a:pos x="853" y="179"/>
                </a:cxn>
                <a:cxn ang="0">
                  <a:pos x="901" y="255"/>
                </a:cxn>
                <a:cxn ang="0">
                  <a:pos x="933" y="335"/>
                </a:cxn>
                <a:cxn ang="0">
                  <a:pos x="949" y="422"/>
                </a:cxn>
                <a:cxn ang="0">
                  <a:pos x="949" y="510"/>
                </a:cxn>
                <a:cxn ang="0">
                  <a:pos x="925" y="601"/>
                </a:cxn>
                <a:cxn ang="0">
                  <a:pos x="909" y="643"/>
                </a:cxn>
                <a:cxn ang="0">
                  <a:pos x="861" y="722"/>
                </a:cxn>
                <a:cxn ang="0">
                  <a:pos x="798" y="791"/>
                </a:cxn>
                <a:cxn ang="0">
                  <a:pos x="727" y="844"/>
                </a:cxn>
                <a:cxn ang="0">
                  <a:pos x="643" y="882"/>
                </a:cxn>
                <a:cxn ang="0">
                  <a:pos x="556" y="905"/>
                </a:cxn>
                <a:cxn ang="0">
                  <a:pos x="465" y="913"/>
                </a:cxn>
                <a:cxn ang="0">
                  <a:pos x="369" y="901"/>
                </a:cxn>
                <a:cxn ang="0">
                  <a:pos x="278" y="871"/>
                </a:cxn>
                <a:cxn ang="0">
                  <a:pos x="235" y="848"/>
                </a:cxn>
                <a:cxn ang="0">
                  <a:pos x="159" y="795"/>
                </a:cxn>
                <a:cxn ang="0">
                  <a:pos x="96" y="730"/>
                </a:cxn>
                <a:cxn ang="0">
                  <a:pos x="48" y="658"/>
                </a:cxn>
                <a:cxn ang="0">
                  <a:pos x="16" y="574"/>
                </a:cxn>
                <a:cxn ang="0">
                  <a:pos x="0" y="487"/>
                </a:cxn>
                <a:cxn ang="0">
                  <a:pos x="4" y="399"/>
                </a:cxn>
                <a:cxn ang="0">
                  <a:pos x="24" y="312"/>
                </a:cxn>
                <a:cxn ang="0">
                  <a:pos x="40" y="266"/>
                </a:cxn>
              </a:cxnLst>
              <a:rect l="0" t="0" r="r" b="b"/>
              <a:pathLst>
                <a:path w="949" h="913">
                  <a:moveTo>
                    <a:pt x="40" y="266"/>
                  </a:moveTo>
                  <a:lnTo>
                    <a:pt x="40" y="266"/>
                  </a:lnTo>
                  <a:lnTo>
                    <a:pt x="64" y="228"/>
                  </a:lnTo>
                  <a:lnTo>
                    <a:pt x="88" y="186"/>
                  </a:lnTo>
                  <a:lnTo>
                    <a:pt x="120" y="152"/>
                  </a:lnTo>
                  <a:lnTo>
                    <a:pt x="151" y="122"/>
                  </a:lnTo>
                  <a:lnTo>
                    <a:pt x="187" y="91"/>
                  </a:lnTo>
                  <a:lnTo>
                    <a:pt x="227" y="69"/>
                  </a:lnTo>
                  <a:lnTo>
                    <a:pt x="266" y="46"/>
                  </a:lnTo>
                  <a:lnTo>
                    <a:pt x="306" y="31"/>
                  </a:lnTo>
                  <a:lnTo>
                    <a:pt x="350" y="15"/>
                  </a:lnTo>
                  <a:lnTo>
                    <a:pt x="393" y="8"/>
                  </a:lnTo>
                  <a:lnTo>
                    <a:pt x="441" y="0"/>
                  </a:lnTo>
                  <a:lnTo>
                    <a:pt x="485" y="0"/>
                  </a:lnTo>
                  <a:lnTo>
                    <a:pt x="532" y="4"/>
                  </a:lnTo>
                  <a:lnTo>
                    <a:pt x="580" y="12"/>
                  </a:lnTo>
                  <a:lnTo>
                    <a:pt x="623" y="23"/>
                  </a:lnTo>
                  <a:lnTo>
                    <a:pt x="671" y="42"/>
                  </a:lnTo>
                  <a:lnTo>
                    <a:pt x="671" y="42"/>
                  </a:lnTo>
                  <a:lnTo>
                    <a:pt x="715" y="61"/>
                  </a:lnTo>
                  <a:lnTo>
                    <a:pt x="754" y="88"/>
                  </a:lnTo>
                  <a:lnTo>
                    <a:pt x="790" y="114"/>
                  </a:lnTo>
                  <a:lnTo>
                    <a:pt x="826" y="145"/>
                  </a:lnTo>
                  <a:lnTo>
                    <a:pt x="853" y="179"/>
                  </a:lnTo>
                  <a:lnTo>
                    <a:pt x="881" y="217"/>
                  </a:lnTo>
                  <a:lnTo>
                    <a:pt x="901" y="255"/>
                  </a:lnTo>
                  <a:lnTo>
                    <a:pt x="921" y="293"/>
                  </a:lnTo>
                  <a:lnTo>
                    <a:pt x="933" y="335"/>
                  </a:lnTo>
                  <a:lnTo>
                    <a:pt x="945" y="380"/>
                  </a:lnTo>
                  <a:lnTo>
                    <a:pt x="949" y="422"/>
                  </a:lnTo>
                  <a:lnTo>
                    <a:pt x="949" y="468"/>
                  </a:lnTo>
                  <a:lnTo>
                    <a:pt x="949" y="510"/>
                  </a:lnTo>
                  <a:lnTo>
                    <a:pt x="941" y="555"/>
                  </a:lnTo>
                  <a:lnTo>
                    <a:pt x="925" y="601"/>
                  </a:lnTo>
                  <a:lnTo>
                    <a:pt x="909" y="643"/>
                  </a:lnTo>
                  <a:lnTo>
                    <a:pt x="909" y="643"/>
                  </a:lnTo>
                  <a:lnTo>
                    <a:pt x="885" y="684"/>
                  </a:lnTo>
                  <a:lnTo>
                    <a:pt x="861" y="722"/>
                  </a:lnTo>
                  <a:lnTo>
                    <a:pt x="830" y="757"/>
                  </a:lnTo>
                  <a:lnTo>
                    <a:pt x="798" y="791"/>
                  </a:lnTo>
                  <a:lnTo>
                    <a:pt x="762" y="818"/>
                  </a:lnTo>
                  <a:lnTo>
                    <a:pt x="727" y="844"/>
                  </a:lnTo>
                  <a:lnTo>
                    <a:pt x="687" y="863"/>
                  </a:lnTo>
                  <a:lnTo>
                    <a:pt x="643" y="882"/>
                  </a:lnTo>
                  <a:lnTo>
                    <a:pt x="600" y="894"/>
                  </a:lnTo>
                  <a:lnTo>
                    <a:pt x="556" y="905"/>
                  </a:lnTo>
                  <a:lnTo>
                    <a:pt x="508" y="909"/>
                  </a:lnTo>
                  <a:lnTo>
                    <a:pt x="465" y="913"/>
                  </a:lnTo>
                  <a:lnTo>
                    <a:pt x="417" y="909"/>
                  </a:lnTo>
                  <a:lnTo>
                    <a:pt x="369" y="901"/>
                  </a:lnTo>
                  <a:lnTo>
                    <a:pt x="326" y="886"/>
                  </a:lnTo>
                  <a:lnTo>
                    <a:pt x="278" y="871"/>
                  </a:lnTo>
                  <a:lnTo>
                    <a:pt x="278" y="871"/>
                  </a:lnTo>
                  <a:lnTo>
                    <a:pt x="235" y="848"/>
                  </a:lnTo>
                  <a:lnTo>
                    <a:pt x="195" y="825"/>
                  </a:lnTo>
                  <a:lnTo>
                    <a:pt x="159" y="795"/>
                  </a:lnTo>
                  <a:lnTo>
                    <a:pt x="127" y="764"/>
                  </a:lnTo>
                  <a:lnTo>
                    <a:pt x="96" y="730"/>
                  </a:lnTo>
                  <a:lnTo>
                    <a:pt x="72" y="696"/>
                  </a:lnTo>
                  <a:lnTo>
                    <a:pt x="48" y="658"/>
                  </a:lnTo>
                  <a:lnTo>
                    <a:pt x="28" y="616"/>
                  </a:lnTo>
                  <a:lnTo>
                    <a:pt x="16" y="574"/>
                  </a:lnTo>
                  <a:lnTo>
                    <a:pt x="4" y="532"/>
                  </a:lnTo>
                  <a:lnTo>
                    <a:pt x="0" y="487"/>
                  </a:lnTo>
                  <a:lnTo>
                    <a:pt x="0" y="445"/>
                  </a:lnTo>
                  <a:lnTo>
                    <a:pt x="4" y="399"/>
                  </a:lnTo>
                  <a:lnTo>
                    <a:pt x="12" y="354"/>
                  </a:lnTo>
                  <a:lnTo>
                    <a:pt x="24" y="312"/>
                  </a:lnTo>
                  <a:lnTo>
                    <a:pt x="40" y="266"/>
                  </a:lnTo>
                  <a:lnTo>
                    <a:pt x="40" y="266"/>
                  </a:lnTo>
                  <a:close/>
                </a:path>
              </a:pathLst>
            </a:custGeom>
            <a:solidFill>
              <a:srgbClr val="FFDC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2230" y="3127"/>
              <a:ext cx="933" cy="889"/>
            </a:xfrm>
            <a:custGeom>
              <a:avLst/>
              <a:gdLst/>
              <a:ahLst/>
              <a:cxnLst>
                <a:cxn ang="0">
                  <a:pos x="44" y="262"/>
                </a:cxn>
                <a:cxn ang="0">
                  <a:pos x="92" y="182"/>
                </a:cxn>
                <a:cxn ang="0">
                  <a:pos x="151" y="117"/>
                </a:cxn>
                <a:cxn ang="0">
                  <a:pos x="223" y="64"/>
                </a:cxn>
                <a:cxn ang="0">
                  <a:pos x="302" y="26"/>
                </a:cxn>
                <a:cxn ang="0">
                  <a:pos x="389" y="3"/>
                </a:cxn>
                <a:cxn ang="0">
                  <a:pos x="477" y="0"/>
                </a:cxn>
                <a:cxn ang="0">
                  <a:pos x="568" y="7"/>
                </a:cxn>
                <a:cxn ang="0">
                  <a:pos x="659" y="38"/>
                </a:cxn>
                <a:cxn ang="0">
                  <a:pos x="699" y="57"/>
                </a:cxn>
                <a:cxn ang="0">
                  <a:pos x="774" y="110"/>
                </a:cxn>
                <a:cxn ang="0">
                  <a:pos x="838" y="174"/>
                </a:cxn>
                <a:cxn ang="0">
                  <a:pos x="885" y="247"/>
                </a:cxn>
                <a:cxn ang="0">
                  <a:pos x="917" y="327"/>
                </a:cxn>
                <a:cxn ang="0">
                  <a:pos x="929" y="410"/>
                </a:cxn>
                <a:cxn ang="0">
                  <a:pos x="929" y="498"/>
                </a:cxn>
                <a:cxn ang="0">
                  <a:pos x="909" y="585"/>
                </a:cxn>
                <a:cxn ang="0">
                  <a:pos x="889" y="627"/>
                </a:cxn>
                <a:cxn ang="0">
                  <a:pos x="845" y="703"/>
                </a:cxn>
                <a:cxn ang="0">
                  <a:pos x="782" y="771"/>
                </a:cxn>
                <a:cxn ang="0">
                  <a:pos x="711" y="821"/>
                </a:cxn>
                <a:cxn ang="0">
                  <a:pos x="631" y="859"/>
                </a:cxn>
                <a:cxn ang="0">
                  <a:pos x="544" y="882"/>
                </a:cxn>
                <a:cxn ang="0">
                  <a:pos x="457" y="889"/>
                </a:cxn>
                <a:cxn ang="0">
                  <a:pos x="365" y="878"/>
                </a:cxn>
                <a:cxn ang="0">
                  <a:pos x="274" y="851"/>
                </a:cxn>
                <a:cxn ang="0">
                  <a:pos x="234" y="828"/>
                </a:cxn>
                <a:cxn ang="0">
                  <a:pos x="159" y="775"/>
                </a:cxn>
                <a:cxn ang="0">
                  <a:pos x="96" y="714"/>
                </a:cxn>
                <a:cxn ang="0">
                  <a:pos x="48" y="642"/>
                </a:cxn>
                <a:cxn ang="0">
                  <a:pos x="20" y="562"/>
                </a:cxn>
                <a:cxn ang="0">
                  <a:pos x="4" y="475"/>
                </a:cxn>
                <a:cxn ang="0">
                  <a:pos x="4" y="391"/>
                </a:cxn>
                <a:cxn ang="0">
                  <a:pos x="24" y="304"/>
                </a:cxn>
                <a:cxn ang="0">
                  <a:pos x="44" y="262"/>
                </a:cxn>
              </a:cxnLst>
              <a:rect l="0" t="0" r="r" b="b"/>
              <a:pathLst>
                <a:path w="933" h="889">
                  <a:moveTo>
                    <a:pt x="44" y="262"/>
                  </a:moveTo>
                  <a:lnTo>
                    <a:pt x="44" y="262"/>
                  </a:lnTo>
                  <a:lnTo>
                    <a:pt x="64" y="220"/>
                  </a:lnTo>
                  <a:lnTo>
                    <a:pt x="92" y="182"/>
                  </a:lnTo>
                  <a:lnTo>
                    <a:pt x="119" y="148"/>
                  </a:lnTo>
                  <a:lnTo>
                    <a:pt x="151" y="117"/>
                  </a:lnTo>
                  <a:lnTo>
                    <a:pt x="187" y="91"/>
                  </a:lnTo>
                  <a:lnTo>
                    <a:pt x="223" y="64"/>
                  </a:lnTo>
                  <a:lnTo>
                    <a:pt x="262" y="45"/>
                  </a:lnTo>
                  <a:lnTo>
                    <a:pt x="302" y="26"/>
                  </a:lnTo>
                  <a:lnTo>
                    <a:pt x="346" y="15"/>
                  </a:lnTo>
                  <a:lnTo>
                    <a:pt x="389" y="3"/>
                  </a:lnTo>
                  <a:lnTo>
                    <a:pt x="433" y="0"/>
                  </a:lnTo>
                  <a:lnTo>
                    <a:pt x="477" y="0"/>
                  </a:lnTo>
                  <a:lnTo>
                    <a:pt x="524" y="0"/>
                  </a:lnTo>
                  <a:lnTo>
                    <a:pt x="568" y="7"/>
                  </a:lnTo>
                  <a:lnTo>
                    <a:pt x="615" y="22"/>
                  </a:lnTo>
                  <a:lnTo>
                    <a:pt x="659" y="38"/>
                  </a:lnTo>
                  <a:lnTo>
                    <a:pt x="659" y="38"/>
                  </a:lnTo>
                  <a:lnTo>
                    <a:pt x="699" y="57"/>
                  </a:lnTo>
                  <a:lnTo>
                    <a:pt x="738" y="83"/>
                  </a:lnTo>
                  <a:lnTo>
                    <a:pt x="774" y="110"/>
                  </a:lnTo>
                  <a:lnTo>
                    <a:pt x="810" y="140"/>
                  </a:lnTo>
                  <a:lnTo>
                    <a:pt x="838" y="174"/>
                  </a:lnTo>
                  <a:lnTo>
                    <a:pt x="861" y="209"/>
                  </a:lnTo>
                  <a:lnTo>
                    <a:pt x="885" y="247"/>
                  </a:lnTo>
                  <a:lnTo>
                    <a:pt x="901" y="285"/>
                  </a:lnTo>
                  <a:lnTo>
                    <a:pt x="917" y="327"/>
                  </a:lnTo>
                  <a:lnTo>
                    <a:pt x="925" y="368"/>
                  </a:lnTo>
                  <a:lnTo>
                    <a:pt x="929" y="410"/>
                  </a:lnTo>
                  <a:lnTo>
                    <a:pt x="933" y="456"/>
                  </a:lnTo>
                  <a:lnTo>
                    <a:pt x="929" y="498"/>
                  </a:lnTo>
                  <a:lnTo>
                    <a:pt x="921" y="539"/>
                  </a:lnTo>
                  <a:lnTo>
                    <a:pt x="909" y="585"/>
                  </a:lnTo>
                  <a:lnTo>
                    <a:pt x="889" y="627"/>
                  </a:lnTo>
                  <a:lnTo>
                    <a:pt x="889" y="627"/>
                  </a:lnTo>
                  <a:lnTo>
                    <a:pt x="869" y="669"/>
                  </a:lnTo>
                  <a:lnTo>
                    <a:pt x="845" y="703"/>
                  </a:lnTo>
                  <a:lnTo>
                    <a:pt x="814" y="741"/>
                  </a:lnTo>
                  <a:lnTo>
                    <a:pt x="782" y="771"/>
                  </a:lnTo>
                  <a:lnTo>
                    <a:pt x="750" y="798"/>
                  </a:lnTo>
                  <a:lnTo>
                    <a:pt x="711" y="821"/>
                  </a:lnTo>
                  <a:lnTo>
                    <a:pt x="671" y="844"/>
                  </a:lnTo>
                  <a:lnTo>
                    <a:pt x="631" y="859"/>
                  </a:lnTo>
                  <a:lnTo>
                    <a:pt x="588" y="874"/>
                  </a:lnTo>
                  <a:lnTo>
                    <a:pt x="544" y="882"/>
                  </a:lnTo>
                  <a:lnTo>
                    <a:pt x="500" y="889"/>
                  </a:lnTo>
                  <a:lnTo>
                    <a:pt x="457" y="889"/>
                  </a:lnTo>
                  <a:lnTo>
                    <a:pt x="409" y="885"/>
                  </a:lnTo>
                  <a:lnTo>
                    <a:pt x="365" y="878"/>
                  </a:lnTo>
                  <a:lnTo>
                    <a:pt x="322" y="866"/>
                  </a:lnTo>
                  <a:lnTo>
                    <a:pt x="274" y="851"/>
                  </a:lnTo>
                  <a:lnTo>
                    <a:pt x="274" y="851"/>
                  </a:lnTo>
                  <a:lnTo>
                    <a:pt x="234" y="828"/>
                  </a:lnTo>
                  <a:lnTo>
                    <a:pt x="195" y="806"/>
                  </a:lnTo>
                  <a:lnTo>
                    <a:pt x="159" y="775"/>
                  </a:lnTo>
                  <a:lnTo>
                    <a:pt x="127" y="745"/>
                  </a:lnTo>
                  <a:lnTo>
                    <a:pt x="96" y="714"/>
                  </a:lnTo>
                  <a:lnTo>
                    <a:pt x="72" y="676"/>
                  </a:lnTo>
                  <a:lnTo>
                    <a:pt x="48" y="642"/>
                  </a:lnTo>
                  <a:lnTo>
                    <a:pt x="32" y="600"/>
                  </a:lnTo>
                  <a:lnTo>
                    <a:pt x="20" y="562"/>
                  </a:lnTo>
                  <a:lnTo>
                    <a:pt x="8" y="520"/>
                  </a:lnTo>
                  <a:lnTo>
                    <a:pt x="4" y="475"/>
                  </a:lnTo>
                  <a:lnTo>
                    <a:pt x="0" y="433"/>
                  </a:lnTo>
                  <a:lnTo>
                    <a:pt x="4" y="391"/>
                  </a:lnTo>
                  <a:lnTo>
                    <a:pt x="12" y="346"/>
                  </a:lnTo>
                  <a:lnTo>
                    <a:pt x="24" y="304"/>
                  </a:lnTo>
                  <a:lnTo>
                    <a:pt x="44" y="262"/>
                  </a:lnTo>
                  <a:lnTo>
                    <a:pt x="44" y="262"/>
                  </a:lnTo>
                  <a:close/>
                </a:path>
              </a:pathLst>
            </a:custGeom>
            <a:solidFill>
              <a:srgbClr val="FFDE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2242" y="3134"/>
              <a:ext cx="909" cy="871"/>
            </a:xfrm>
            <a:custGeom>
              <a:avLst/>
              <a:gdLst/>
              <a:ahLst/>
              <a:cxnLst>
                <a:cxn ang="0">
                  <a:pos x="40" y="259"/>
                </a:cxn>
                <a:cxn ang="0">
                  <a:pos x="88" y="183"/>
                </a:cxn>
                <a:cxn ang="0">
                  <a:pos x="147" y="118"/>
                </a:cxn>
                <a:cxn ang="0">
                  <a:pos x="215" y="65"/>
                </a:cxn>
                <a:cxn ang="0">
                  <a:pos x="294" y="31"/>
                </a:cxn>
                <a:cxn ang="0">
                  <a:pos x="377" y="8"/>
                </a:cxn>
                <a:cxn ang="0">
                  <a:pos x="465" y="0"/>
                </a:cxn>
                <a:cxn ang="0">
                  <a:pos x="556" y="12"/>
                </a:cxn>
                <a:cxn ang="0">
                  <a:pos x="643" y="38"/>
                </a:cxn>
                <a:cxn ang="0">
                  <a:pos x="683" y="61"/>
                </a:cxn>
                <a:cxn ang="0">
                  <a:pos x="758" y="110"/>
                </a:cxn>
                <a:cxn ang="0">
                  <a:pos x="818" y="171"/>
                </a:cxn>
                <a:cxn ang="0">
                  <a:pos x="861" y="244"/>
                </a:cxn>
                <a:cxn ang="0">
                  <a:pos x="893" y="323"/>
                </a:cxn>
                <a:cxn ang="0">
                  <a:pos x="909" y="403"/>
                </a:cxn>
                <a:cxn ang="0">
                  <a:pos x="905" y="491"/>
                </a:cxn>
                <a:cxn ang="0">
                  <a:pos x="885" y="574"/>
                </a:cxn>
                <a:cxn ang="0">
                  <a:pos x="869" y="616"/>
                </a:cxn>
                <a:cxn ang="0">
                  <a:pos x="822" y="692"/>
                </a:cxn>
                <a:cxn ang="0">
                  <a:pos x="762" y="757"/>
                </a:cxn>
                <a:cxn ang="0">
                  <a:pos x="695" y="806"/>
                </a:cxn>
                <a:cxn ang="0">
                  <a:pos x="615" y="844"/>
                </a:cxn>
                <a:cxn ang="0">
                  <a:pos x="532" y="867"/>
                </a:cxn>
                <a:cxn ang="0">
                  <a:pos x="445" y="871"/>
                </a:cxn>
                <a:cxn ang="0">
                  <a:pos x="357" y="859"/>
                </a:cxn>
                <a:cxn ang="0">
                  <a:pos x="270" y="833"/>
                </a:cxn>
                <a:cxn ang="0">
                  <a:pos x="226" y="814"/>
                </a:cxn>
                <a:cxn ang="0">
                  <a:pos x="155" y="761"/>
                </a:cxn>
                <a:cxn ang="0">
                  <a:pos x="92" y="700"/>
                </a:cxn>
                <a:cxn ang="0">
                  <a:pos x="48" y="627"/>
                </a:cxn>
                <a:cxn ang="0">
                  <a:pos x="16" y="551"/>
                </a:cxn>
                <a:cxn ang="0">
                  <a:pos x="0" y="468"/>
                </a:cxn>
                <a:cxn ang="0">
                  <a:pos x="4" y="384"/>
                </a:cxn>
                <a:cxn ang="0">
                  <a:pos x="24" y="301"/>
                </a:cxn>
                <a:cxn ang="0">
                  <a:pos x="40" y="259"/>
                </a:cxn>
              </a:cxnLst>
              <a:rect l="0" t="0" r="r" b="b"/>
              <a:pathLst>
                <a:path w="909" h="871">
                  <a:moveTo>
                    <a:pt x="40" y="259"/>
                  </a:moveTo>
                  <a:lnTo>
                    <a:pt x="40" y="259"/>
                  </a:lnTo>
                  <a:lnTo>
                    <a:pt x="64" y="217"/>
                  </a:lnTo>
                  <a:lnTo>
                    <a:pt x="88" y="183"/>
                  </a:lnTo>
                  <a:lnTo>
                    <a:pt x="115" y="148"/>
                  </a:lnTo>
                  <a:lnTo>
                    <a:pt x="147" y="118"/>
                  </a:lnTo>
                  <a:lnTo>
                    <a:pt x="179" y="91"/>
                  </a:lnTo>
                  <a:lnTo>
                    <a:pt x="215" y="65"/>
                  </a:lnTo>
                  <a:lnTo>
                    <a:pt x="254" y="46"/>
                  </a:lnTo>
                  <a:lnTo>
                    <a:pt x="294" y="31"/>
                  </a:lnTo>
                  <a:lnTo>
                    <a:pt x="338" y="15"/>
                  </a:lnTo>
                  <a:lnTo>
                    <a:pt x="377" y="8"/>
                  </a:lnTo>
                  <a:lnTo>
                    <a:pt x="421" y="4"/>
                  </a:lnTo>
                  <a:lnTo>
                    <a:pt x="465" y="0"/>
                  </a:lnTo>
                  <a:lnTo>
                    <a:pt x="512" y="4"/>
                  </a:lnTo>
                  <a:lnTo>
                    <a:pt x="556" y="12"/>
                  </a:lnTo>
                  <a:lnTo>
                    <a:pt x="599" y="23"/>
                  </a:lnTo>
                  <a:lnTo>
                    <a:pt x="643" y="38"/>
                  </a:lnTo>
                  <a:lnTo>
                    <a:pt x="643" y="38"/>
                  </a:lnTo>
                  <a:lnTo>
                    <a:pt x="683" y="61"/>
                  </a:lnTo>
                  <a:lnTo>
                    <a:pt x="722" y="84"/>
                  </a:lnTo>
                  <a:lnTo>
                    <a:pt x="758" y="110"/>
                  </a:lnTo>
                  <a:lnTo>
                    <a:pt x="790" y="141"/>
                  </a:lnTo>
                  <a:lnTo>
                    <a:pt x="818" y="171"/>
                  </a:lnTo>
                  <a:lnTo>
                    <a:pt x="841" y="209"/>
                  </a:lnTo>
                  <a:lnTo>
                    <a:pt x="861" y="244"/>
                  </a:lnTo>
                  <a:lnTo>
                    <a:pt x="881" y="282"/>
                  </a:lnTo>
                  <a:lnTo>
                    <a:pt x="893" y="323"/>
                  </a:lnTo>
                  <a:lnTo>
                    <a:pt x="901" y="361"/>
                  </a:lnTo>
                  <a:lnTo>
                    <a:pt x="909" y="403"/>
                  </a:lnTo>
                  <a:lnTo>
                    <a:pt x="909" y="449"/>
                  </a:lnTo>
                  <a:lnTo>
                    <a:pt x="905" y="491"/>
                  </a:lnTo>
                  <a:lnTo>
                    <a:pt x="897" y="532"/>
                  </a:lnTo>
                  <a:lnTo>
                    <a:pt x="885" y="574"/>
                  </a:lnTo>
                  <a:lnTo>
                    <a:pt x="869" y="616"/>
                  </a:lnTo>
                  <a:lnTo>
                    <a:pt x="869" y="616"/>
                  </a:lnTo>
                  <a:lnTo>
                    <a:pt x="849" y="654"/>
                  </a:lnTo>
                  <a:lnTo>
                    <a:pt x="822" y="692"/>
                  </a:lnTo>
                  <a:lnTo>
                    <a:pt x="794" y="726"/>
                  </a:lnTo>
                  <a:lnTo>
                    <a:pt x="762" y="757"/>
                  </a:lnTo>
                  <a:lnTo>
                    <a:pt x="730" y="783"/>
                  </a:lnTo>
                  <a:lnTo>
                    <a:pt x="695" y="806"/>
                  </a:lnTo>
                  <a:lnTo>
                    <a:pt x="655" y="825"/>
                  </a:lnTo>
                  <a:lnTo>
                    <a:pt x="615" y="844"/>
                  </a:lnTo>
                  <a:lnTo>
                    <a:pt x="576" y="856"/>
                  </a:lnTo>
                  <a:lnTo>
                    <a:pt x="532" y="867"/>
                  </a:lnTo>
                  <a:lnTo>
                    <a:pt x="488" y="871"/>
                  </a:lnTo>
                  <a:lnTo>
                    <a:pt x="445" y="871"/>
                  </a:lnTo>
                  <a:lnTo>
                    <a:pt x="401" y="867"/>
                  </a:lnTo>
                  <a:lnTo>
                    <a:pt x="357" y="859"/>
                  </a:lnTo>
                  <a:lnTo>
                    <a:pt x="310" y="848"/>
                  </a:lnTo>
                  <a:lnTo>
                    <a:pt x="270" y="833"/>
                  </a:lnTo>
                  <a:lnTo>
                    <a:pt x="270" y="833"/>
                  </a:lnTo>
                  <a:lnTo>
                    <a:pt x="226" y="814"/>
                  </a:lnTo>
                  <a:lnTo>
                    <a:pt x="187" y="787"/>
                  </a:lnTo>
                  <a:lnTo>
                    <a:pt x="155" y="761"/>
                  </a:lnTo>
                  <a:lnTo>
                    <a:pt x="123" y="734"/>
                  </a:lnTo>
                  <a:lnTo>
                    <a:pt x="92" y="700"/>
                  </a:lnTo>
                  <a:lnTo>
                    <a:pt x="68" y="665"/>
                  </a:lnTo>
                  <a:lnTo>
                    <a:pt x="48" y="627"/>
                  </a:lnTo>
                  <a:lnTo>
                    <a:pt x="32" y="589"/>
                  </a:lnTo>
                  <a:lnTo>
                    <a:pt x="16" y="551"/>
                  </a:lnTo>
                  <a:lnTo>
                    <a:pt x="8" y="510"/>
                  </a:lnTo>
                  <a:lnTo>
                    <a:pt x="0" y="468"/>
                  </a:lnTo>
                  <a:lnTo>
                    <a:pt x="0" y="426"/>
                  </a:lnTo>
                  <a:lnTo>
                    <a:pt x="4" y="384"/>
                  </a:lnTo>
                  <a:lnTo>
                    <a:pt x="12" y="342"/>
                  </a:lnTo>
                  <a:lnTo>
                    <a:pt x="24" y="301"/>
                  </a:lnTo>
                  <a:lnTo>
                    <a:pt x="40" y="259"/>
                  </a:lnTo>
                  <a:lnTo>
                    <a:pt x="40" y="259"/>
                  </a:lnTo>
                  <a:close/>
                </a:path>
              </a:pathLst>
            </a:custGeom>
            <a:solidFill>
              <a:srgbClr val="FFE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254" y="3146"/>
              <a:ext cx="885" cy="847"/>
            </a:xfrm>
            <a:custGeom>
              <a:avLst/>
              <a:gdLst/>
              <a:ahLst/>
              <a:cxnLst>
                <a:cxn ang="0">
                  <a:pos x="40" y="251"/>
                </a:cxn>
                <a:cxn ang="0">
                  <a:pos x="84" y="174"/>
                </a:cxn>
                <a:cxn ang="0">
                  <a:pos x="143" y="114"/>
                </a:cxn>
                <a:cxn ang="0">
                  <a:pos x="210" y="64"/>
                </a:cxn>
                <a:cxn ang="0">
                  <a:pos x="286" y="26"/>
                </a:cxn>
                <a:cxn ang="0">
                  <a:pos x="369" y="7"/>
                </a:cxn>
                <a:cxn ang="0">
                  <a:pos x="453" y="0"/>
                </a:cxn>
                <a:cxn ang="0">
                  <a:pos x="540" y="11"/>
                </a:cxn>
                <a:cxn ang="0">
                  <a:pos x="627" y="38"/>
                </a:cxn>
                <a:cxn ang="0">
                  <a:pos x="667" y="57"/>
                </a:cxn>
                <a:cxn ang="0">
                  <a:pos x="738" y="106"/>
                </a:cxn>
                <a:cxn ang="0">
                  <a:pos x="798" y="167"/>
                </a:cxn>
                <a:cxn ang="0">
                  <a:pos x="841" y="235"/>
                </a:cxn>
                <a:cxn ang="0">
                  <a:pos x="869" y="311"/>
                </a:cxn>
                <a:cxn ang="0">
                  <a:pos x="885" y="395"/>
                </a:cxn>
                <a:cxn ang="0">
                  <a:pos x="885" y="475"/>
                </a:cxn>
                <a:cxn ang="0">
                  <a:pos x="865" y="558"/>
                </a:cxn>
                <a:cxn ang="0">
                  <a:pos x="845" y="600"/>
                </a:cxn>
                <a:cxn ang="0">
                  <a:pos x="802" y="672"/>
                </a:cxn>
                <a:cxn ang="0">
                  <a:pos x="746" y="737"/>
                </a:cxn>
                <a:cxn ang="0">
                  <a:pos x="675" y="787"/>
                </a:cxn>
                <a:cxn ang="0">
                  <a:pos x="599" y="821"/>
                </a:cxn>
                <a:cxn ang="0">
                  <a:pos x="516" y="844"/>
                </a:cxn>
                <a:cxn ang="0">
                  <a:pos x="433" y="847"/>
                </a:cxn>
                <a:cxn ang="0">
                  <a:pos x="345" y="840"/>
                </a:cxn>
                <a:cxn ang="0">
                  <a:pos x="262" y="813"/>
                </a:cxn>
                <a:cxn ang="0">
                  <a:pos x="218" y="790"/>
                </a:cxn>
                <a:cxn ang="0">
                  <a:pos x="147" y="741"/>
                </a:cxn>
                <a:cxn ang="0">
                  <a:pos x="91" y="680"/>
                </a:cxn>
                <a:cxn ang="0">
                  <a:pos x="44" y="612"/>
                </a:cxn>
                <a:cxn ang="0">
                  <a:pos x="16" y="536"/>
                </a:cxn>
                <a:cxn ang="0">
                  <a:pos x="0" y="456"/>
                </a:cxn>
                <a:cxn ang="0">
                  <a:pos x="4" y="372"/>
                </a:cxn>
                <a:cxn ang="0">
                  <a:pos x="24" y="289"/>
                </a:cxn>
                <a:cxn ang="0">
                  <a:pos x="40" y="251"/>
                </a:cxn>
              </a:cxnLst>
              <a:rect l="0" t="0" r="r" b="b"/>
              <a:pathLst>
                <a:path w="885" h="847">
                  <a:moveTo>
                    <a:pt x="40" y="251"/>
                  </a:moveTo>
                  <a:lnTo>
                    <a:pt x="40" y="251"/>
                  </a:lnTo>
                  <a:lnTo>
                    <a:pt x="60" y="213"/>
                  </a:lnTo>
                  <a:lnTo>
                    <a:pt x="84" y="174"/>
                  </a:lnTo>
                  <a:lnTo>
                    <a:pt x="111" y="144"/>
                  </a:lnTo>
                  <a:lnTo>
                    <a:pt x="143" y="114"/>
                  </a:lnTo>
                  <a:lnTo>
                    <a:pt x="175" y="87"/>
                  </a:lnTo>
                  <a:lnTo>
                    <a:pt x="210" y="64"/>
                  </a:lnTo>
                  <a:lnTo>
                    <a:pt x="246" y="45"/>
                  </a:lnTo>
                  <a:lnTo>
                    <a:pt x="286" y="26"/>
                  </a:lnTo>
                  <a:lnTo>
                    <a:pt x="326" y="15"/>
                  </a:lnTo>
                  <a:lnTo>
                    <a:pt x="369" y="7"/>
                  </a:lnTo>
                  <a:lnTo>
                    <a:pt x="409" y="0"/>
                  </a:lnTo>
                  <a:lnTo>
                    <a:pt x="453" y="0"/>
                  </a:lnTo>
                  <a:lnTo>
                    <a:pt x="496" y="3"/>
                  </a:lnTo>
                  <a:lnTo>
                    <a:pt x="540" y="11"/>
                  </a:lnTo>
                  <a:lnTo>
                    <a:pt x="583" y="22"/>
                  </a:lnTo>
                  <a:lnTo>
                    <a:pt x="627" y="38"/>
                  </a:lnTo>
                  <a:lnTo>
                    <a:pt x="627" y="38"/>
                  </a:lnTo>
                  <a:lnTo>
                    <a:pt x="667" y="57"/>
                  </a:lnTo>
                  <a:lnTo>
                    <a:pt x="702" y="79"/>
                  </a:lnTo>
                  <a:lnTo>
                    <a:pt x="738" y="106"/>
                  </a:lnTo>
                  <a:lnTo>
                    <a:pt x="770" y="136"/>
                  </a:lnTo>
                  <a:lnTo>
                    <a:pt x="798" y="167"/>
                  </a:lnTo>
                  <a:lnTo>
                    <a:pt x="821" y="201"/>
                  </a:lnTo>
                  <a:lnTo>
                    <a:pt x="841" y="235"/>
                  </a:lnTo>
                  <a:lnTo>
                    <a:pt x="857" y="273"/>
                  </a:lnTo>
                  <a:lnTo>
                    <a:pt x="869" y="311"/>
                  </a:lnTo>
                  <a:lnTo>
                    <a:pt x="881" y="353"/>
                  </a:lnTo>
                  <a:lnTo>
                    <a:pt x="885" y="395"/>
                  </a:lnTo>
                  <a:lnTo>
                    <a:pt x="885" y="433"/>
                  </a:lnTo>
                  <a:lnTo>
                    <a:pt x="885" y="475"/>
                  </a:lnTo>
                  <a:lnTo>
                    <a:pt x="877" y="517"/>
                  </a:lnTo>
                  <a:lnTo>
                    <a:pt x="865" y="558"/>
                  </a:lnTo>
                  <a:lnTo>
                    <a:pt x="845" y="600"/>
                  </a:lnTo>
                  <a:lnTo>
                    <a:pt x="845" y="600"/>
                  </a:lnTo>
                  <a:lnTo>
                    <a:pt x="825" y="638"/>
                  </a:lnTo>
                  <a:lnTo>
                    <a:pt x="802" y="672"/>
                  </a:lnTo>
                  <a:lnTo>
                    <a:pt x="774" y="707"/>
                  </a:lnTo>
                  <a:lnTo>
                    <a:pt x="746" y="737"/>
                  </a:lnTo>
                  <a:lnTo>
                    <a:pt x="710" y="764"/>
                  </a:lnTo>
                  <a:lnTo>
                    <a:pt x="675" y="787"/>
                  </a:lnTo>
                  <a:lnTo>
                    <a:pt x="639" y="806"/>
                  </a:lnTo>
                  <a:lnTo>
                    <a:pt x="599" y="821"/>
                  </a:lnTo>
                  <a:lnTo>
                    <a:pt x="560" y="836"/>
                  </a:lnTo>
                  <a:lnTo>
                    <a:pt x="516" y="844"/>
                  </a:lnTo>
                  <a:lnTo>
                    <a:pt x="476" y="847"/>
                  </a:lnTo>
                  <a:lnTo>
                    <a:pt x="433" y="847"/>
                  </a:lnTo>
                  <a:lnTo>
                    <a:pt x="389" y="847"/>
                  </a:lnTo>
                  <a:lnTo>
                    <a:pt x="345" y="840"/>
                  </a:lnTo>
                  <a:lnTo>
                    <a:pt x="302" y="828"/>
                  </a:lnTo>
                  <a:lnTo>
                    <a:pt x="262" y="813"/>
                  </a:lnTo>
                  <a:lnTo>
                    <a:pt x="262" y="813"/>
                  </a:lnTo>
                  <a:lnTo>
                    <a:pt x="218" y="790"/>
                  </a:lnTo>
                  <a:lnTo>
                    <a:pt x="183" y="768"/>
                  </a:lnTo>
                  <a:lnTo>
                    <a:pt x="147" y="741"/>
                  </a:lnTo>
                  <a:lnTo>
                    <a:pt x="119" y="714"/>
                  </a:lnTo>
                  <a:lnTo>
                    <a:pt x="91" y="680"/>
                  </a:lnTo>
                  <a:lnTo>
                    <a:pt x="68" y="650"/>
                  </a:lnTo>
                  <a:lnTo>
                    <a:pt x="44" y="612"/>
                  </a:lnTo>
                  <a:lnTo>
                    <a:pt x="28" y="574"/>
                  </a:lnTo>
                  <a:lnTo>
                    <a:pt x="16" y="536"/>
                  </a:lnTo>
                  <a:lnTo>
                    <a:pt x="4" y="498"/>
                  </a:lnTo>
                  <a:lnTo>
                    <a:pt x="0" y="456"/>
                  </a:lnTo>
                  <a:lnTo>
                    <a:pt x="0" y="414"/>
                  </a:lnTo>
                  <a:lnTo>
                    <a:pt x="4" y="372"/>
                  </a:lnTo>
                  <a:lnTo>
                    <a:pt x="12" y="330"/>
                  </a:lnTo>
                  <a:lnTo>
                    <a:pt x="24" y="289"/>
                  </a:lnTo>
                  <a:lnTo>
                    <a:pt x="40" y="251"/>
                  </a:lnTo>
                  <a:lnTo>
                    <a:pt x="40" y="251"/>
                  </a:lnTo>
                  <a:close/>
                </a:path>
              </a:pathLst>
            </a:custGeom>
            <a:solidFill>
              <a:srgbClr val="FFE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266" y="3157"/>
              <a:ext cx="865" cy="829"/>
            </a:xfrm>
            <a:custGeom>
              <a:avLst/>
              <a:gdLst/>
              <a:ahLst/>
              <a:cxnLst>
                <a:cxn ang="0">
                  <a:pos x="36" y="243"/>
                </a:cxn>
                <a:cxn ang="0">
                  <a:pos x="79" y="171"/>
                </a:cxn>
                <a:cxn ang="0">
                  <a:pos x="135" y="110"/>
                </a:cxn>
                <a:cxn ang="0">
                  <a:pos x="202" y="61"/>
                </a:cxn>
                <a:cxn ang="0">
                  <a:pos x="278" y="27"/>
                </a:cxn>
                <a:cxn ang="0">
                  <a:pos x="357" y="4"/>
                </a:cxn>
                <a:cxn ang="0">
                  <a:pos x="441" y="0"/>
                </a:cxn>
                <a:cxn ang="0">
                  <a:pos x="524" y="8"/>
                </a:cxn>
                <a:cxn ang="0">
                  <a:pos x="607" y="34"/>
                </a:cxn>
                <a:cxn ang="0">
                  <a:pos x="647" y="53"/>
                </a:cxn>
                <a:cxn ang="0">
                  <a:pos x="718" y="103"/>
                </a:cxn>
                <a:cxn ang="0">
                  <a:pos x="774" y="163"/>
                </a:cxn>
                <a:cxn ang="0">
                  <a:pos x="817" y="232"/>
                </a:cxn>
                <a:cxn ang="0">
                  <a:pos x="849" y="304"/>
                </a:cxn>
                <a:cxn ang="0">
                  <a:pos x="861" y="384"/>
                </a:cxn>
                <a:cxn ang="0">
                  <a:pos x="861" y="464"/>
                </a:cxn>
                <a:cxn ang="0">
                  <a:pos x="841" y="544"/>
                </a:cxn>
                <a:cxn ang="0">
                  <a:pos x="825" y="585"/>
                </a:cxn>
                <a:cxn ang="0">
                  <a:pos x="782" y="658"/>
                </a:cxn>
                <a:cxn ang="0">
                  <a:pos x="726" y="718"/>
                </a:cxn>
                <a:cxn ang="0">
                  <a:pos x="659" y="768"/>
                </a:cxn>
                <a:cxn ang="0">
                  <a:pos x="583" y="802"/>
                </a:cxn>
                <a:cxn ang="0">
                  <a:pos x="504" y="821"/>
                </a:cxn>
                <a:cxn ang="0">
                  <a:pos x="421" y="829"/>
                </a:cxn>
                <a:cxn ang="0">
                  <a:pos x="337" y="817"/>
                </a:cxn>
                <a:cxn ang="0">
                  <a:pos x="254" y="791"/>
                </a:cxn>
                <a:cxn ang="0">
                  <a:pos x="214" y="772"/>
                </a:cxn>
                <a:cxn ang="0">
                  <a:pos x="143" y="722"/>
                </a:cxn>
                <a:cxn ang="0">
                  <a:pos x="87" y="665"/>
                </a:cxn>
                <a:cxn ang="0">
                  <a:pos x="44" y="597"/>
                </a:cxn>
                <a:cxn ang="0">
                  <a:pos x="12" y="521"/>
                </a:cxn>
                <a:cxn ang="0">
                  <a:pos x="0" y="445"/>
                </a:cxn>
                <a:cxn ang="0">
                  <a:pos x="0" y="361"/>
                </a:cxn>
                <a:cxn ang="0">
                  <a:pos x="20" y="281"/>
                </a:cxn>
                <a:cxn ang="0">
                  <a:pos x="36" y="243"/>
                </a:cxn>
              </a:cxnLst>
              <a:rect l="0" t="0" r="r" b="b"/>
              <a:pathLst>
                <a:path w="865" h="829">
                  <a:moveTo>
                    <a:pt x="36" y="243"/>
                  </a:moveTo>
                  <a:lnTo>
                    <a:pt x="36" y="243"/>
                  </a:lnTo>
                  <a:lnTo>
                    <a:pt x="56" y="205"/>
                  </a:lnTo>
                  <a:lnTo>
                    <a:pt x="79" y="171"/>
                  </a:lnTo>
                  <a:lnTo>
                    <a:pt x="107" y="137"/>
                  </a:lnTo>
                  <a:lnTo>
                    <a:pt x="135" y="110"/>
                  </a:lnTo>
                  <a:lnTo>
                    <a:pt x="171" y="84"/>
                  </a:lnTo>
                  <a:lnTo>
                    <a:pt x="202" y="61"/>
                  </a:lnTo>
                  <a:lnTo>
                    <a:pt x="238" y="42"/>
                  </a:lnTo>
                  <a:lnTo>
                    <a:pt x="278" y="27"/>
                  </a:lnTo>
                  <a:lnTo>
                    <a:pt x="318" y="15"/>
                  </a:lnTo>
                  <a:lnTo>
                    <a:pt x="357" y="4"/>
                  </a:lnTo>
                  <a:lnTo>
                    <a:pt x="401" y="0"/>
                  </a:lnTo>
                  <a:lnTo>
                    <a:pt x="441" y="0"/>
                  </a:lnTo>
                  <a:lnTo>
                    <a:pt x="484" y="4"/>
                  </a:lnTo>
                  <a:lnTo>
                    <a:pt x="524" y="8"/>
                  </a:lnTo>
                  <a:lnTo>
                    <a:pt x="567" y="19"/>
                  </a:lnTo>
                  <a:lnTo>
                    <a:pt x="607" y="34"/>
                  </a:lnTo>
                  <a:lnTo>
                    <a:pt x="607" y="34"/>
                  </a:lnTo>
                  <a:lnTo>
                    <a:pt x="647" y="53"/>
                  </a:lnTo>
                  <a:lnTo>
                    <a:pt x="686" y="76"/>
                  </a:lnTo>
                  <a:lnTo>
                    <a:pt x="718" y="103"/>
                  </a:lnTo>
                  <a:lnTo>
                    <a:pt x="750" y="133"/>
                  </a:lnTo>
                  <a:lnTo>
                    <a:pt x="774" y="163"/>
                  </a:lnTo>
                  <a:lnTo>
                    <a:pt x="798" y="194"/>
                  </a:lnTo>
                  <a:lnTo>
                    <a:pt x="817" y="232"/>
                  </a:lnTo>
                  <a:lnTo>
                    <a:pt x="837" y="266"/>
                  </a:lnTo>
                  <a:lnTo>
                    <a:pt x="849" y="304"/>
                  </a:lnTo>
                  <a:lnTo>
                    <a:pt x="857" y="342"/>
                  </a:lnTo>
                  <a:lnTo>
                    <a:pt x="861" y="384"/>
                  </a:lnTo>
                  <a:lnTo>
                    <a:pt x="865" y="422"/>
                  </a:lnTo>
                  <a:lnTo>
                    <a:pt x="861" y="464"/>
                  </a:lnTo>
                  <a:lnTo>
                    <a:pt x="853" y="506"/>
                  </a:lnTo>
                  <a:lnTo>
                    <a:pt x="841" y="544"/>
                  </a:lnTo>
                  <a:lnTo>
                    <a:pt x="825" y="585"/>
                  </a:lnTo>
                  <a:lnTo>
                    <a:pt x="825" y="585"/>
                  </a:lnTo>
                  <a:lnTo>
                    <a:pt x="806" y="623"/>
                  </a:lnTo>
                  <a:lnTo>
                    <a:pt x="782" y="658"/>
                  </a:lnTo>
                  <a:lnTo>
                    <a:pt x="754" y="688"/>
                  </a:lnTo>
                  <a:lnTo>
                    <a:pt x="726" y="718"/>
                  </a:lnTo>
                  <a:lnTo>
                    <a:pt x="694" y="745"/>
                  </a:lnTo>
                  <a:lnTo>
                    <a:pt x="659" y="768"/>
                  </a:lnTo>
                  <a:lnTo>
                    <a:pt x="623" y="787"/>
                  </a:lnTo>
                  <a:lnTo>
                    <a:pt x="583" y="802"/>
                  </a:lnTo>
                  <a:lnTo>
                    <a:pt x="544" y="814"/>
                  </a:lnTo>
                  <a:lnTo>
                    <a:pt x="504" y="821"/>
                  </a:lnTo>
                  <a:lnTo>
                    <a:pt x="464" y="829"/>
                  </a:lnTo>
                  <a:lnTo>
                    <a:pt x="421" y="829"/>
                  </a:lnTo>
                  <a:lnTo>
                    <a:pt x="377" y="825"/>
                  </a:lnTo>
                  <a:lnTo>
                    <a:pt x="337" y="817"/>
                  </a:lnTo>
                  <a:lnTo>
                    <a:pt x="294" y="806"/>
                  </a:lnTo>
                  <a:lnTo>
                    <a:pt x="254" y="791"/>
                  </a:lnTo>
                  <a:lnTo>
                    <a:pt x="254" y="791"/>
                  </a:lnTo>
                  <a:lnTo>
                    <a:pt x="214" y="772"/>
                  </a:lnTo>
                  <a:lnTo>
                    <a:pt x="179" y="749"/>
                  </a:lnTo>
                  <a:lnTo>
                    <a:pt x="143" y="722"/>
                  </a:lnTo>
                  <a:lnTo>
                    <a:pt x="115" y="696"/>
                  </a:lnTo>
                  <a:lnTo>
                    <a:pt x="87" y="665"/>
                  </a:lnTo>
                  <a:lnTo>
                    <a:pt x="64" y="631"/>
                  </a:lnTo>
                  <a:lnTo>
                    <a:pt x="44" y="597"/>
                  </a:lnTo>
                  <a:lnTo>
                    <a:pt x="28" y="559"/>
                  </a:lnTo>
                  <a:lnTo>
                    <a:pt x="12" y="521"/>
                  </a:lnTo>
                  <a:lnTo>
                    <a:pt x="4" y="483"/>
                  </a:lnTo>
                  <a:lnTo>
                    <a:pt x="0" y="445"/>
                  </a:lnTo>
                  <a:lnTo>
                    <a:pt x="0" y="403"/>
                  </a:lnTo>
                  <a:lnTo>
                    <a:pt x="0" y="361"/>
                  </a:lnTo>
                  <a:lnTo>
                    <a:pt x="8" y="323"/>
                  </a:lnTo>
                  <a:lnTo>
                    <a:pt x="20" y="281"/>
                  </a:lnTo>
                  <a:lnTo>
                    <a:pt x="36" y="243"/>
                  </a:lnTo>
                  <a:lnTo>
                    <a:pt x="36" y="243"/>
                  </a:lnTo>
                  <a:close/>
                </a:path>
              </a:pathLst>
            </a:custGeom>
            <a:solidFill>
              <a:srgbClr val="FFE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274" y="3165"/>
              <a:ext cx="845" cy="809"/>
            </a:xfrm>
            <a:custGeom>
              <a:avLst/>
              <a:gdLst/>
              <a:ahLst/>
              <a:cxnLst>
                <a:cxn ang="0">
                  <a:pos x="40" y="239"/>
                </a:cxn>
                <a:cxn ang="0">
                  <a:pos x="79" y="167"/>
                </a:cxn>
                <a:cxn ang="0">
                  <a:pos x="135" y="110"/>
                </a:cxn>
                <a:cxn ang="0">
                  <a:pos x="202" y="60"/>
                </a:cxn>
                <a:cxn ang="0">
                  <a:pos x="274" y="26"/>
                </a:cxn>
                <a:cxn ang="0">
                  <a:pos x="353" y="7"/>
                </a:cxn>
                <a:cxn ang="0">
                  <a:pos x="433" y="0"/>
                </a:cxn>
                <a:cxn ang="0">
                  <a:pos x="516" y="11"/>
                </a:cxn>
                <a:cxn ang="0">
                  <a:pos x="595" y="38"/>
                </a:cxn>
                <a:cxn ang="0">
                  <a:pos x="635" y="57"/>
                </a:cxn>
                <a:cxn ang="0">
                  <a:pos x="702" y="102"/>
                </a:cxn>
                <a:cxn ang="0">
                  <a:pos x="758" y="159"/>
                </a:cxn>
                <a:cxn ang="0">
                  <a:pos x="801" y="228"/>
                </a:cxn>
                <a:cxn ang="0">
                  <a:pos x="829" y="300"/>
                </a:cxn>
                <a:cxn ang="0">
                  <a:pos x="845" y="376"/>
                </a:cxn>
                <a:cxn ang="0">
                  <a:pos x="841" y="456"/>
                </a:cxn>
                <a:cxn ang="0">
                  <a:pos x="821" y="532"/>
                </a:cxn>
                <a:cxn ang="0">
                  <a:pos x="809" y="570"/>
                </a:cxn>
                <a:cxn ang="0">
                  <a:pos x="766" y="642"/>
                </a:cxn>
                <a:cxn ang="0">
                  <a:pos x="710" y="703"/>
                </a:cxn>
                <a:cxn ang="0">
                  <a:pos x="647" y="749"/>
                </a:cxn>
                <a:cxn ang="0">
                  <a:pos x="571" y="783"/>
                </a:cxn>
                <a:cxn ang="0">
                  <a:pos x="496" y="806"/>
                </a:cxn>
                <a:cxn ang="0">
                  <a:pos x="413" y="809"/>
                </a:cxn>
                <a:cxn ang="0">
                  <a:pos x="329" y="802"/>
                </a:cxn>
                <a:cxn ang="0">
                  <a:pos x="250" y="775"/>
                </a:cxn>
                <a:cxn ang="0">
                  <a:pos x="210" y="756"/>
                </a:cxn>
                <a:cxn ang="0">
                  <a:pos x="143" y="707"/>
                </a:cxn>
                <a:cxn ang="0">
                  <a:pos x="87" y="650"/>
                </a:cxn>
                <a:cxn ang="0">
                  <a:pos x="44" y="585"/>
                </a:cxn>
                <a:cxn ang="0">
                  <a:pos x="16" y="513"/>
                </a:cxn>
                <a:cxn ang="0">
                  <a:pos x="4" y="437"/>
                </a:cxn>
                <a:cxn ang="0">
                  <a:pos x="4" y="357"/>
                </a:cxn>
                <a:cxn ang="0">
                  <a:pos x="24" y="277"/>
                </a:cxn>
                <a:cxn ang="0">
                  <a:pos x="40" y="239"/>
                </a:cxn>
              </a:cxnLst>
              <a:rect l="0" t="0" r="r" b="b"/>
              <a:pathLst>
                <a:path w="845" h="809">
                  <a:moveTo>
                    <a:pt x="40" y="239"/>
                  </a:moveTo>
                  <a:lnTo>
                    <a:pt x="40" y="239"/>
                  </a:lnTo>
                  <a:lnTo>
                    <a:pt x="60" y="201"/>
                  </a:lnTo>
                  <a:lnTo>
                    <a:pt x="79" y="167"/>
                  </a:lnTo>
                  <a:lnTo>
                    <a:pt x="107" y="136"/>
                  </a:lnTo>
                  <a:lnTo>
                    <a:pt x="135" y="110"/>
                  </a:lnTo>
                  <a:lnTo>
                    <a:pt x="167" y="83"/>
                  </a:lnTo>
                  <a:lnTo>
                    <a:pt x="202" y="60"/>
                  </a:lnTo>
                  <a:lnTo>
                    <a:pt x="238" y="41"/>
                  </a:lnTo>
                  <a:lnTo>
                    <a:pt x="274" y="26"/>
                  </a:lnTo>
                  <a:lnTo>
                    <a:pt x="313" y="15"/>
                  </a:lnTo>
                  <a:lnTo>
                    <a:pt x="353" y="7"/>
                  </a:lnTo>
                  <a:lnTo>
                    <a:pt x="393" y="3"/>
                  </a:lnTo>
                  <a:lnTo>
                    <a:pt x="433" y="0"/>
                  </a:lnTo>
                  <a:lnTo>
                    <a:pt x="476" y="3"/>
                  </a:lnTo>
                  <a:lnTo>
                    <a:pt x="516" y="11"/>
                  </a:lnTo>
                  <a:lnTo>
                    <a:pt x="555" y="22"/>
                  </a:lnTo>
                  <a:lnTo>
                    <a:pt x="595" y="38"/>
                  </a:lnTo>
                  <a:lnTo>
                    <a:pt x="595" y="38"/>
                  </a:lnTo>
                  <a:lnTo>
                    <a:pt x="635" y="57"/>
                  </a:lnTo>
                  <a:lnTo>
                    <a:pt x="671" y="79"/>
                  </a:lnTo>
                  <a:lnTo>
                    <a:pt x="702" y="102"/>
                  </a:lnTo>
                  <a:lnTo>
                    <a:pt x="734" y="129"/>
                  </a:lnTo>
                  <a:lnTo>
                    <a:pt x="758" y="159"/>
                  </a:lnTo>
                  <a:lnTo>
                    <a:pt x="782" y="194"/>
                  </a:lnTo>
                  <a:lnTo>
                    <a:pt x="801" y="228"/>
                  </a:lnTo>
                  <a:lnTo>
                    <a:pt x="817" y="262"/>
                  </a:lnTo>
                  <a:lnTo>
                    <a:pt x="829" y="300"/>
                  </a:lnTo>
                  <a:lnTo>
                    <a:pt x="837" y="338"/>
                  </a:lnTo>
                  <a:lnTo>
                    <a:pt x="845" y="376"/>
                  </a:lnTo>
                  <a:lnTo>
                    <a:pt x="845" y="414"/>
                  </a:lnTo>
                  <a:lnTo>
                    <a:pt x="841" y="456"/>
                  </a:lnTo>
                  <a:lnTo>
                    <a:pt x="833" y="494"/>
                  </a:lnTo>
                  <a:lnTo>
                    <a:pt x="821" y="532"/>
                  </a:lnTo>
                  <a:lnTo>
                    <a:pt x="809" y="570"/>
                  </a:lnTo>
                  <a:lnTo>
                    <a:pt x="809" y="570"/>
                  </a:lnTo>
                  <a:lnTo>
                    <a:pt x="790" y="608"/>
                  </a:lnTo>
                  <a:lnTo>
                    <a:pt x="766" y="642"/>
                  </a:lnTo>
                  <a:lnTo>
                    <a:pt x="738" y="672"/>
                  </a:lnTo>
                  <a:lnTo>
                    <a:pt x="710" y="703"/>
                  </a:lnTo>
                  <a:lnTo>
                    <a:pt x="678" y="726"/>
                  </a:lnTo>
                  <a:lnTo>
                    <a:pt x="647" y="749"/>
                  </a:lnTo>
                  <a:lnTo>
                    <a:pt x="611" y="768"/>
                  </a:lnTo>
                  <a:lnTo>
                    <a:pt x="571" y="783"/>
                  </a:lnTo>
                  <a:lnTo>
                    <a:pt x="536" y="794"/>
                  </a:lnTo>
                  <a:lnTo>
                    <a:pt x="496" y="806"/>
                  </a:lnTo>
                  <a:lnTo>
                    <a:pt x="452" y="809"/>
                  </a:lnTo>
                  <a:lnTo>
                    <a:pt x="413" y="809"/>
                  </a:lnTo>
                  <a:lnTo>
                    <a:pt x="373" y="806"/>
                  </a:lnTo>
                  <a:lnTo>
                    <a:pt x="329" y="802"/>
                  </a:lnTo>
                  <a:lnTo>
                    <a:pt x="290" y="790"/>
                  </a:lnTo>
                  <a:lnTo>
                    <a:pt x="250" y="775"/>
                  </a:lnTo>
                  <a:lnTo>
                    <a:pt x="250" y="775"/>
                  </a:lnTo>
                  <a:lnTo>
                    <a:pt x="210" y="756"/>
                  </a:lnTo>
                  <a:lnTo>
                    <a:pt x="175" y="733"/>
                  </a:lnTo>
                  <a:lnTo>
                    <a:pt x="143" y="707"/>
                  </a:lnTo>
                  <a:lnTo>
                    <a:pt x="115" y="680"/>
                  </a:lnTo>
                  <a:lnTo>
                    <a:pt x="87" y="650"/>
                  </a:lnTo>
                  <a:lnTo>
                    <a:pt x="64" y="619"/>
                  </a:lnTo>
                  <a:lnTo>
                    <a:pt x="44" y="585"/>
                  </a:lnTo>
                  <a:lnTo>
                    <a:pt x="28" y="547"/>
                  </a:lnTo>
                  <a:lnTo>
                    <a:pt x="16" y="513"/>
                  </a:lnTo>
                  <a:lnTo>
                    <a:pt x="8" y="475"/>
                  </a:lnTo>
                  <a:lnTo>
                    <a:pt x="4" y="437"/>
                  </a:lnTo>
                  <a:lnTo>
                    <a:pt x="0" y="395"/>
                  </a:lnTo>
                  <a:lnTo>
                    <a:pt x="4" y="357"/>
                  </a:lnTo>
                  <a:lnTo>
                    <a:pt x="12" y="315"/>
                  </a:lnTo>
                  <a:lnTo>
                    <a:pt x="24" y="277"/>
                  </a:lnTo>
                  <a:lnTo>
                    <a:pt x="40" y="239"/>
                  </a:lnTo>
                  <a:lnTo>
                    <a:pt x="40" y="239"/>
                  </a:lnTo>
                  <a:close/>
                </a:path>
              </a:pathLst>
            </a:custGeom>
            <a:solidFill>
              <a:srgbClr val="FFE6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2286" y="3176"/>
              <a:ext cx="821" cy="787"/>
            </a:xfrm>
            <a:custGeom>
              <a:avLst/>
              <a:gdLst/>
              <a:ahLst/>
              <a:cxnLst>
                <a:cxn ang="0">
                  <a:pos x="36" y="232"/>
                </a:cxn>
                <a:cxn ang="0">
                  <a:pos x="79" y="164"/>
                </a:cxn>
                <a:cxn ang="0">
                  <a:pos x="131" y="106"/>
                </a:cxn>
                <a:cxn ang="0">
                  <a:pos x="194" y="61"/>
                </a:cxn>
                <a:cxn ang="0">
                  <a:pos x="266" y="27"/>
                </a:cxn>
                <a:cxn ang="0">
                  <a:pos x="341" y="8"/>
                </a:cxn>
                <a:cxn ang="0">
                  <a:pos x="421" y="0"/>
                </a:cxn>
                <a:cxn ang="0">
                  <a:pos x="500" y="11"/>
                </a:cxn>
                <a:cxn ang="0">
                  <a:pos x="579" y="34"/>
                </a:cxn>
                <a:cxn ang="0">
                  <a:pos x="619" y="53"/>
                </a:cxn>
                <a:cxn ang="0">
                  <a:pos x="682" y="99"/>
                </a:cxn>
                <a:cxn ang="0">
                  <a:pos x="738" y="156"/>
                </a:cxn>
                <a:cxn ang="0">
                  <a:pos x="782" y="221"/>
                </a:cxn>
                <a:cxn ang="0">
                  <a:pos x="809" y="293"/>
                </a:cxn>
                <a:cxn ang="0">
                  <a:pos x="821" y="365"/>
                </a:cxn>
                <a:cxn ang="0">
                  <a:pos x="817" y="441"/>
                </a:cxn>
                <a:cxn ang="0">
                  <a:pos x="801" y="517"/>
                </a:cxn>
                <a:cxn ang="0">
                  <a:pos x="786" y="555"/>
                </a:cxn>
                <a:cxn ang="0">
                  <a:pos x="746" y="627"/>
                </a:cxn>
                <a:cxn ang="0">
                  <a:pos x="690" y="684"/>
                </a:cxn>
                <a:cxn ang="0">
                  <a:pos x="627" y="730"/>
                </a:cxn>
                <a:cxn ang="0">
                  <a:pos x="555" y="764"/>
                </a:cxn>
                <a:cxn ang="0">
                  <a:pos x="480" y="783"/>
                </a:cxn>
                <a:cxn ang="0">
                  <a:pos x="401" y="787"/>
                </a:cxn>
                <a:cxn ang="0">
                  <a:pos x="321" y="779"/>
                </a:cxn>
                <a:cxn ang="0">
                  <a:pos x="242" y="753"/>
                </a:cxn>
                <a:cxn ang="0">
                  <a:pos x="206" y="734"/>
                </a:cxn>
                <a:cxn ang="0">
                  <a:pos x="139" y="688"/>
                </a:cxn>
                <a:cxn ang="0">
                  <a:pos x="83" y="631"/>
                </a:cxn>
                <a:cxn ang="0">
                  <a:pos x="44" y="570"/>
                </a:cxn>
                <a:cxn ang="0">
                  <a:pos x="16" y="498"/>
                </a:cxn>
                <a:cxn ang="0">
                  <a:pos x="0" y="422"/>
                </a:cxn>
                <a:cxn ang="0">
                  <a:pos x="4" y="346"/>
                </a:cxn>
                <a:cxn ang="0">
                  <a:pos x="20" y="270"/>
                </a:cxn>
                <a:cxn ang="0">
                  <a:pos x="36" y="232"/>
                </a:cxn>
              </a:cxnLst>
              <a:rect l="0" t="0" r="r" b="b"/>
              <a:pathLst>
                <a:path w="821" h="787">
                  <a:moveTo>
                    <a:pt x="36" y="232"/>
                  </a:moveTo>
                  <a:lnTo>
                    <a:pt x="36" y="232"/>
                  </a:lnTo>
                  <a:lnTo>
                    <a:pt x="56" y="198"/>
                  </a:lnTo>
                  <a:lnTo>
                    <a:pt x="79" y="164"/>
                  </a:lnTo>
                  <a:lnTo>
                    <a:pt x="103" y="133"/>
                  </a:lnTo>
                  <a:lnTo>
                    <a:pt x="131" y="106"/>
                  </a:lnTo>
                  <a:lnTo>
                    <a:pt x="163" y="80"/>
                  </a:lnTo>
                  <a:lnTo>
                    <a:pt x="194" y="61"/>
                  </a:lnTo>
                  <a:lnTo>
                    <a:pt x="230" y="42"/>
                  </a:lnTo>
                  <a:lnTo>
                    <a:pt x="266" y="27"/>
                  </a:lnTo>
                  <a:lnTo>
                    <a:pt x="301" y="15"/>
                  </a:lnTo>
                  <a:lnTo>
                    <a:pt x="341" y="8"/>
                  </a:lnTo>
                  <a:lnTo>
                    <a:pt x="381" y="0"/>
                  </a:lnTo>
                  <a:lnTo>
                    <a:pt x="421" y="0"/>
                  </a:lnTo>
                  <a:lnTo>
                    <a:pt x="460" y="4"/>
                  </a:lnTo>
                  <a:lnTo>
                    <a:pt x="500" y="11"/>
                  </a:lnTo>
                  <a:lnTo>
                    <a:pt x="540" y="19"/>
                  </a:lnTo>
                  <a:lnTo>
                    <a:pt x="579" y="34"/>
                  </a:lnTo>
                  <a:lnTo>
                    <a:pt x="579" y="34"/>
                  </a:lnTo>
                  <a:lnTo>
                    <a:pt x="619" y="53"/>
                  </a:lnTo>
                  <a:lnTo>
                    <a:pt x="651" y="76"/>
                  </a:lnTo>
                  <a:lnTo>
                    <a:pt x="682" y="99"/>
                  </a:lnTo>
                  <a:lnTo>
                    <a:pt x="714" y="125"/>
                  </a:lnTo>
                  <a:lnTo>
                    <a:pt x="738" y="156"/>
                  </a:lnTo>
                  <a:lnTo>
                    <a:pt x="762" y="186"/>
                  </a:lnTo>
                  <a:lnTo>
                    <a:pt x="782" y="221"/>
                  </a:lnTo>
                  <a:lnTo>
                    <a:pt x="797" y="255"/>
                  </a:lnTo>
                  <a:lnTo>
                    <a:pt x="809" y="293"/>
                  </a:lnTo>
                  <a:lnTo>
                    <a:pt x="817" y="327"/>
                  </a:lnTo>
                  <a:lnTo>
                    <a:pt x="821" y="365"/>
                  </a:lnTo>
                  <a:lnTo>
                    <a:pt x="821" y="403"/>
                  </a:lnTo>
                  <a:lnTo>
                    <a:pt x="817" y="441"/>
                  </a:lnTo>
                  <a:lnTo>
                    <a:pt x="813" y="479"/>
                  </a:lnTo>
                  <a:lnTo>
                    <a:pt x="801" y="517"/>
                  </a:lnTo>
                  <a:lnTo>
                    <a:pt x="786" y="555"/>
                  </a:lnTo>
                  <a:lnTo>
                    <a:pt x="786" y="555"/>
                  </a:lnTo>
                  <a:lnTo>
                    <a:pt x="766" y="593"/>
                  </a:lnTo>
                  <a:lnTo>
                    <a:pt x="746" y="627"/>
                  </a:lnTo>
                  <a:lnTo>
                    <a:pt x="718" y="658"/>
                  </a:lnTo>
                  <a:lnTo>
                    <a:pt x="690" y="684"/>
                  </a:lnTo>
                  <a:lnTo>
                    <a:pt x="659" y="707"/>
                  </a:lnTo>
                  <a:lnTo>
                    <a:pt x="627" y="730"/>
                  </a:lnTo>
                  <a:lnTo>
                    <a:pt x="591" y="749"/>
                  </a:lnTo>
                  <a:lnTo>
                    <a:pt x="555" y="764"/>
                  </a:lnTo>
                  <a:lnTo>
                    <a:pt x="520" y="776"/>
                  </a:lnTo>
                  <a:lnTo>
                    <a:pt x="480" y="783"/>
                  </a:lnTo>
                  <a:lnTo>
                    <a:pt x="440" y="787"/>
                  </a:lnTo>
                  <a:lnTo>
                    <a:pt x="401" y="787"/>
                  </a:lnTo>
                  <a:lnTo>
                    <a:pt x="361" y="787"/>
                  </a:lnTo>
                  <a:lnTo>
                    <a:pt x="321" y="779"/>
                  </a:lnTo>
                  <a:lnTo>
                    <a:pt x="282" y="768"/>
                  </a:lnTo>
                  <a:lnTo>
                    <a:pt x="242" y="753"/>
                  </a:lnTo>
                  <a:lnTo>
                    <a:pt x="242" y="753"/>
                  </a:lnTo>
                  <a:lnTo>
                    <a:pt x="206" y="734"/>
                  </a:lnTo>
                  <a:lnTo>
                    <a:pt x="171" y="715"/>
                  </a:lnTo>
                  <a:lnTo>
                    <a:pt x="139" y="688"/>
                  </a:lnTo>
                  <a:lnTo>
                    <a:pt x="111" y="661"/>
                  </a:lnTo>
                  <a:lnTo>
                    <a:pt x="83" y="631"/>
                  </a:lnTo>
                  <a:lnTo>
                    <a:pt x="59" y="601"/>
                  </a:lnTo>
                  <a:lnTo>
                    <a:pt x="44" y="570"/>
                  </a:lnTo>
                  <a:lnTo>
                    <a:pt x="28" y="532"/>
                  </a:lnTo>
                  <a:lnTo>
                    <a:pt x="16" y="498"/>
                  </a:lnTo>
                  <a:lnTo>
                    <a:pt x="4" y="460"/>
                  </a:lnTo>
                  <a:lnTo>
                    <a:pt x="0" y="422"/>
                  </a:lnTo>
                  <a:lnTo>
                    <a:pt x="0" y="384"/>
                  </a:lnTo>
                  <a:lnTo>
                    <a:pt x="4" y="346"/>
                  </a:lnTo>
                  <a:lnTo>
                    <a:pt x="8" y="308"/>
                  </a:lnTo>
                  <a:lnTo>
                    <a:pt x="20" y="270"/>
                  </a:lnTo>
                  <a:lnTo>
                    <a:pt x="36" y="232"/>
                  </a:lnTo>
                  <a:lnTo>
                    <a:pt x="36" y="232"/>
                  </a:lnTo>
                  <a:close/>
                </a:path>
              </a:pathLst>
            </a:custGeom>
            <a:solidFill>
              <a:srgbClr val="FFE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2298" y="3187"/>
              <a:ext cx="797" cy="768"/>
            </a:xfrm>
            <a:custGeom>
              <a:avLst/>
              <a:gdLst/>
              <a:ahLst/>
              <a:cxnLst>
                <a:cxn ang="0">
                  <a:pos x="36" y="225"/>
                </a:cxn>
                <a:cxn ang="0">
                  <a:pos x="75" y="160"/>
                </a:cxn>
                <a:cxn ang="0">
                  <a:pos x="127" y="103"/>
                </a:cxn>
                <a:cxn ang="0">
                  <a:pos x="190" y="57"/>
                </a:cxn>
                <a:cxn ang="0">
                  <a:pos x="258" y="23"/>
                </a:cxn>
                <a:cxn ang="0">
                  <a:pos x="333" y="4"/>
                </a:cxn>
                <a:cxn ang="0">
                  <a:pos x="409" y="0"/>
                </a:cxn>
                <a:cxn ang="0">
                  <a:pos x="488" y="8"/>
                </a:cxn>
                <a:cxn ang="0">
                  <a:pos x="563" y="35"/>
                </a:cxn>
                <a:cxn ang="0">
                  <a:pos x="599" y="54"/>
                </a:cxn>
                <a:cxn ang="0">
                  <a:pos x="666" y="95"/>
                </a:cxn>
                <a:cxn ang="0">
                  <a:pos x="718" y="153"/>
                </a:cxn>
                <a:cxn ang="0">
                  <a:pos x="758" y="213"/>
                </a:cxn>
                <a:cxn ang="0">
                  <a:pos x="785" y="282"/>
                </a:cxn>
                <a:cxn ang="0">
                  <a:pos x="797" y="354"/>
                </a:cxn>
                <a:cxn ang="0">
                  <a:pos x="797" y="430"/>
                </a:cxn>
                <a:cxn ang="0">
                  <a:pos x="777" y="506"/>
                </a:cxn>
                <a:cxn ang="0">
                  <a:pos x="766" y="540"/>
                </a:cxn>
                <a:cxn ang="0">
                  <a:pos x="722" y="609"/>
                </a:cxn>
                <a:cxn ang="0">
                  <a:pos x="670" y="666"/>
                </a:cxn>
                <a:cxn ang="0">
                  <a:pos x="611" y="711"/>
                </a:cxn>
                <a:cxn ang="0">
                  <a:pos x="539" y="742"/>
                </a:cxn>
                <a:cxn ang="0">
                  <a:pos x="468" y="761"/>
                </a:cxn>
                <a:cxn ang="0">
                  <a:pos x="389" y="768"/>
                </a:cxn>
                <a:cxn ang="0">
                  <a:pos x="309" y="757"/>
                </a:cxn>
                <a:cxn ang="0">
                  <a:pos x="234" y="734"/>
                </a:cxn>
                <a:cxn ang="0">
                  <a:pos x="198" y="715"/>
                </a:cxn>
                <a:cxn ang="0">
                  <a:pos x="135" y="669"/>
                </a:cxn>
                <a:cxn ang="0">
                  <a:pos x="79" y="616"/>
                </a:cxn>
                <a:cxn ang="0">
                  <a:pos x="40" y="552"/>
                </a:cxn>
                <a:cxn ang="0">
                  <a:pos x="12" y="483"/>
                </a:cxn>
                <a:cxn ang="0">
                  <a:pos x="0" y="411"/>
                </a:cxn>
                <a:cxn ang="0">
                  <a:pos x="0" y="335"/>
                </a:cxn>
                <a:cxn ang="0">
                  <a:pos x="20" y="263"/>
                </a:cxn>
                <a:cxn ang="0">
                  <a:pos x="36" y="225"/>
                </a:cxn>
              </a:cxnLst>
              <a:rect l="0" t="0" r="r" b="b"/>
              <a:pathLst>
                <a:path w="797" h="768">
                  <a:moveTo>
                    <a:pt x="36" y="225"/>
                  </a:moveTo>
                  <a:lnTo>
                    <a:pt x="36" y="225"/>
                  </a:lnTo>
                  <a:lnTo>
                    <a:pt x="51" y="191"/>
                  </a:lnTo>
                  <a:lnTo>
                    <a:pt x="75" y="160"/>
                  </a:lnTo>
                  <a:lnTo>
                    <a:pt x="99" y="130"/>
                  </a:lnTo>
                  <a:lnTo>
                    <a:pt x="127" y="103"/>
                  </a:lnTo>
                  <a:lnTo>
                    <a:pt x="155" y="76"/>
                  </a:lnTo>
                  <a:lnTo>
                    <a:pt x="190" y="57"/>
                  </a:lnTo>
                  <a:lnTo>
                    <a:pt x="222" y="38"/>
                  </a:lnTo>
                  <a:lnTo>
                    <a:pt x="258" y="23"/>
                  </a:lnTo>
                  <a:lnTo>
                    <a:pt x="293" y="12"/>
                  </a:lnTo>
                  <a:lnTo>
                    <a:pt x="333" y="4"/>
                  </a:lnTo>
                  <a:lnTo>
                    <a:pt x="369" y="0"/>
                  </a:lnTo>
                  <a:lnTo>
                    <a:pt x="409" y="0"/>
                  </a:lnTo>
                  <a:lnTo>
                    <a:pt x="448" y="4"/>
                  </a:lnTo>
                  <a:lnTo>
                    <a:pt x="488" y="8"/>
                  </a:lnTo>
                  <a:lnTo>
                    <a:pt x="524" y="19"/>
                  </a:lnTo>
                  <a:lnTo>
                    <a:pt x="563" y="35"/>
                  </a:lnTo>
                  <a:lnTo>
                    <a:pt x="563" y="35"/>
                  </a:lnTo>
                  <a:lnTo>
                    <a:pt x="599" y="54"/>
                  </a:lnTo>
                  <a:lnTo>
                    <a:pt x="635" y="73"/>
                  </a:lnTo>
                  <a:lnTo>
                    <a:pt x="666" y="95"/>
                  </a:lnTo>
                  <a:lnTo>
                    <a:pt x="694" y="122"/>
                  </a:lnTo>
                  <a:lnTo>
                    <a:pt x="718" y="153"/>
                  </a:lnTo>
                  <a:lnTo>
                    <a:pt x="738" y="183"/>
                  </a:lnTo>
                  <a:lnTo>
                    <a:pt x="758" y="213"/>
                  </a:lnTo>
                  <a:lnTo>
                    <a:pt x="774" y="248"/>
                  </a:lnTo>
                  <a:lnTo>
                    <a:pt x="785" y="282"/>
                  </a:lnTo>
                  <a:lnTo>
                    <a:pt x="793" y="320"/>
                  </a:lnTo>
                  <a:lnTo>
                    <a:pt x="797" y="354"/>
                  </a:lnTo>
                  <a:lnTo>
                    <a:pt x="797" y="392"/>
                  </a:lnTo>
                  <a:lnTo>
                    <a:pt x="797" y="430"/>
                  </a:lnTo>
                  <a:lnTo>
                    <a:pt x="789" y="468"/>
                  </a:lnTo>
                  <a:lnTo>
                    <a:pt x="777" y="506"/>
                  </a:lnTo>
                  <a:lnTo>
                    <a:pt x="766" y="540"/>
                  </a:lnTo>
                  <a:lnTo>
                    <a:pt x="766" y="540"/>
                  </a:lnTo>
                  <a:lnTo>
                    <a:pt x="746" y="574"/>
                  </a:lnTo>
                  <a:lnTo>
                    <a:pt x="722" y="609"/>
                  </a:lnTo>
                  <a:lnTo>
                    <a:pt x="698" y="639"/>
                  </a:lnTo>
                  <a:lnTo>
                    <a:pt x="670" y="666"/>
                  </a:lnTo>
                  <a:lnTo>
                    <a:pt x="643" y="688"/>
                  </a:lnTo>
                  <a:lnTo>
                    <a:pt x="611" y="711"/>
                  </a:lnTo>
                  <a:lnTo>
                    <a:pt x="575" y="727"/>
                  </a:lnTo>
                  <a:lnTo>
                    <a:pt x="539" y="742"/>
                  </a:lnTo>
                  <a:lnTo>
                    <a:pt x="504" y="753"/>
                  </a:lnTo>
                  <a:lnTo>
                    <a:pt x="468" y="761"/>
                  </a:lnTo>
                  <a:lnTo>
                    <a:pt x="428" y="765"/>
                  </a:lnTo>
                  <a:lnTo>
                    <a:pt x="389" y="768"/>
                  </a:lnTo>
                  <a:lnTo>
                    <a:pt x="349" y="765"/>
                  </a:lnTo>
                  <a:lnTo>
                    <a:pt x="309" y="757"/>
                  </a:lnTo>
                  <a:lnTo>
                    <a:pt x="274" y="749"/>
                  </a:lnTo>
                  <a:lnTo>
                    <a:pt x="234" y="734"/>
                  </a:lnTo>
                  <a:lnTo>
                    <a:pt x="234" y="734"/>
                  </a:lnTo>
                  <a:lnTo>
                    <a:pt x="198" y="715"/>
                  </a:lnTo>
                  <a:lnTo>
                    <a:pt x="163" y="696"/>
                  </a:lnTo>
                  <a:lnTo>
                    <a:pt x="135" y="669"/>
                  </a:lnTo>
                  <a:lnTo>
                    <a:pt x="107" y="643"/>
                  </a:lnTo>
                  <a:lnTo>
                    <a:pt x="79" y="616"/>
                  </a:lnTo>
                  <a:lnTo>
                    <a:pt x="59" y="586"/>
                  </a:lnTo>
                  <a:lnTo>
                    <a:pt x="40" y="552"/>
                  </a:lnTo>
                  <a:lnTo>
                    <a:pt x="24" y="517"/>
                  </a:lnTo>
                  <a:lnTo>
                    <a:pt x="12" y="483"/>
                  </a:lnTo>
                  <a:lnTo>
                    <a:pt x="4" y="449"/>
                  </a:lnTo>
                  <a:lnTo>
                    <a:pt x="0" y="411"/>
                  </a:lnTo>
                  <a:lnTo>
                    <a:pt x="0" y="373"/>
                  </a:lnTo>
                  <a:lnTo>
                    <a:pt x="0" y="335"/>
                  </a:lnTo>
                  <a:lnTo>
                    <a:pt x="8" y="301"/>
                  </a:lnTo>
                  <a:lnTo>
                    <a:pt x="20" y="263"/>
                  </a:lnTo>
                  <a:lnTo>
                    <a:pt x="36" y="225"/>
                  </a:lnTo>
                  <a:lnTo>
                    <a:pt x="36" y="225"/>
                  </a:lnTo>
                  <a:close/>
                </a:path>
              </a:pathLst>
            </a:custGeom>
            <a:solidFill>
              <a:srgbClr val="FFE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2306" y="3199"/>
              <a:ext cx="781" cy="745"/>
            </a:xfrm>
            <a:custGeom>
              <a:avLst/>
              <a:gdLst/>
              <a:ahLst/>
              <a:cxnLst>
                <a:cxn ang="0">
                  <a:pos x="36" y="217"/>
                </a:cxn>
                <a:cxn ang="0">
                  <a:pos x="75" y="152"/>
                </a:cxn>
                <a:cxn ang="0">
                  <a:pos x="127" y="99"/>
                </a:cxn>
                <a:cxn ang="0">
                  <a:pos x="186" y="53"/>
                </a:cxn>
                <a:cxn ang="0">
                  <a:pos x="254" y="23"/>
                </a:cxn>
                <a:cxn ang="0">
                  <a:pos x="325" y="4"/>
                </a:cxn>
                <a:cxn ang="0">
                  <a:pos x="401" y="0"/>
                </a:cxn>
                <a:cxn ang="0">
                  <a:pos x="476" y="7"/>
                </a:cxn>
                <a:cxn ang="0">
                  <a:pos x="551" y="30"/>
                </a:cxn>
                <a:cxn ang="0">
                  <a:pos x="587" y="49"/>
                </a:cxn>
                <a:cxn ang="0">
                  <a:pos x="650" y="91"/>
                </a:cxn>
                <a:cxn ang="0">
                  <a:pos x="702" y="144"/>
                </a:cxn>
                <a:cxn ang="0">
                  <a:pos x="742" y="205"/>
                </a:cxn>
                <a:cxn ang="0">
                  <a:pos x="766" y="274"/>
                </a:cxn>
                <a:cxn ang="0">
                  <a:pos x="781" y="346"/>
                </a:cxn>
                <a:cxn ang="0">
                  <a:pos x="777" y="418"/>
                </a:cxn>
                <a:cxn ang="0">
                  <a:pos x="762" y="490"/>
                </a:cxn>
                <a:cxn ang="0">
                  <a:pos x="746" y="524"/>
                </a:cxn>
                <a:cxn ang="0">
                  <a:pos x="706" y="589"/>
                </a:cxn>
                <a:cxn ang="0">
                  <a:pos x="654" y="646"/>
                </a:cxn>
                <a:cxn ang="0">
                  <a:pos x="595" y="688"/>
                </a:cxn>
                <a:cxn ang="0">
                  <a:pos x="527" y="722"/>
                </a:cxn>
                <a:cxn ang="0">
                  <a:pos x="456" y="741"/>
                </a:cxn>
                <a:cxn ang="0">
                  <a:pos x="381" y="745"/>
                </a:cxn>
                <a:cxn ang="0">
                  <a:pos x="305" y="737"/>
                </a:cxn>
                <a:cxn ang="0">
                  <a:pos x="230" y="711"/>
                </a:cxn>
                <a:cxn ang="0">
                  <a:pos x="194" y="696"/>
                </a:cxn>
                <a:cxn ang="0">
                  <a:pos x="131" y="650"/>
                </a:cxn>
                <a:cxn ang="0">
                  <a:pos x="79" y="597"/>
                </a:cxn>
                <a:cxn ang="0">
                  <a:pos x="39" y="536"/>
                </a:cxn>
                <a:cxn ang="0">
                  <a:pos x="16" y="471"/>
                </a:cxn>
                <a:cxn ang="0">
                  <a:pos x="4" y="399"/>
                </a:cxn>
                <a:cxn ang="0">
                  <a:pos x="4" y="327"/>
                </a:cxn>
                <a:cxn ang="0">
                  <a:pos x="20" y="255"/>
                </a:cxn>
                <a:cxn ang="0">
                  <a:pos x="36" y="217"/>
                </a:cxn>
              </a:cxnLst>
              <a:rect l="0" t="0" r="r" b="b"/>
              <a:pathLst>
                <a:path w="781" h="745">
                  <a:moveTo>
                    <a:pt x="36" y="217"/>
                  </a:moveTo>
                  <a:lnTo>
                    <a:pt x="36" y="217"/>
                  </a:lnTo>
                  <a:lnTo>
                    <a:pt x="55" y="182"/>
                  </a:lnTo>
                  <a:lnTo>
                    <a:pt x="75" y="152"/>
                  </a:lnTo>
                  <a:lnTo>
                    <a:pt x="99" y="125"/>
                  </a:lnTo>
                  <a:lnTo>
                    <a:pt x="127" y="99"/>
                  </a:lnTo>
                  <a:lnTo>
                    <a:pt x="155" y="76"/>
                  </a:lnTo>
                  <a:lnTo>
                    <a:pt x="186" y="53"/>
                  </a:lnTo>
                  <a:lnTo>
                    <a:pt x="218" y="38"/>
                  </a:lnTo>
                  <a:lnTo>
                    <a:pt x="254" y="23"/>
                  </a:lnTo>
                  <a:lnTo>
                    <a:pt x="289" y="11"/>
                  </a:lnTo>
                  <a:lnTo>
                    <a:pt x="325" y="4"/>
                  </a:lnTo>
                  <a:lnTo>
                    <a:pt x="361" y="0"/>
                  </a:lnTo>
                  <a:lnTo>
                    <a:pt x="401" y="0"/>
                  </a:lnTo>
                  <a:lnTo>
                    <a:pt x="440" y="0"/>
                  </a:lnTo>
                  <a:lnTo>
                    <a:pt x="476" y="7"/>
                  </a:lnTo>
                  <a:lnTo>
                    <a:pt x="516" y="19"/>
                  </a:lnTo>
                  <a:lnTo>
                    <a:pt x="551" y="30"/>
                  </a:lnTo>
                  <a:lnTo>
                    <a:pt x="551" y="30"/>
                  </a:lnTo>
                  <a:lnTo>
                    <a:pt x="587" y="49"/>
                  </a:lnTo>
                  <a:lnTo>
                    <a:pt x="619" y="68"/>
                  </a:lnTo>
                  <a:lnTo>
                    <a:pt x="650" y="91"/>
                  </a:lnTo>
                  <a:lnTo>
                    <a:pt x="678" y="118"/>
                  </a:lnTo>
                  <a:lnTo>
                    <a:pt x="702" y="144"/>
                  </a:lnTo>
                  <a:lnTo>
                    <a:pt x="722" y="175"/>
                  </a:lnTo>
                  <a:lnTo>
                    <a:pt x="742" y="205"/>
                  </a:lnTo>
                  <a:lnTo>
                    <a:pt x="754" y="239"/>
                  </a:lnTo>
                  <a:lnTo>
                    <a:pt x="766" y="274"/>
                  </a:lnTo>
                  <a:lnTo>
                    <a:pt x="773" y="308"/>
                  </a:lnTo>
                  <a:lnTo>
                    <a:pt x="781" y="346"/>
                  </a:lnTo>
                  <a:lnTo>
                    <a:pt x="781" y="380"/>
                  </a:lnTo>
                  <a:lnTo>
                    <a:pt x="777" y="418"/>
                  </a:lnTo>
                  <a:lnTo>
                    <a:pt x="769" y="452"/>
                  </a:lnTo>
                  <a:lnTo>
                    <a:pt x="762" y="490"/>
                  </a:lnTo>
                  <a:lnTo>
                    <a:pt x="746" y="524"/>
                  </a:lnTo>
                  <a:lnTo>
                    <a:pt x="746" y="524"/>
                  </a:lnTo>
                  <a:lnTo>
                    <a:pt x="730" y="559"/>
                  </a:lnTo>
                  <a:lnTo>
                    <a:pt x="706" y="589"/>
                  </a:lnTo>
                  <a:lnTo>
                    <a:pt x="682" y="619"/>
                  </a:lnTo>
                  <a:lnTo>
                    <a:pt x="654" y="646"/>
                  </a:lnTo>
                  <a:lnTo>
                    <a:pt x="627" y="669"/>
                  </a:lnTo>
                  <a:lnTo>
                    <a:pt x="595" y="688"/>
                  </a:lnTo>
                  <a:lnTo>
                    <a:pt x="563" y="707"/>
                  </a:lnTo>
                  <a:lnTo>
                    <a:pt x="527" y="722"/>
                  </a:lnTo>
                  <a:lnTo>
                    <a:pt x="492" y="734"/>
                  </a:lnTo>
                  <a:lnTo>
                    <a:pt x="456" y="741"/>
                  </a:lnTo>
                  <a:lnTo>
                    <a:pt x="420" y="745"/>
                  </a:lnTo>
                  <a:lnTo>
                    <a:pt x="381" y="745"/>
                  </a:lnTo>
                  <a:lnTo>
                    <a:pt x="345" y="741"/>
                  </a:lnTo>
                  <a:lnTo>
                    <a:pt x="305" y="737"/>
                  </a:lnTo>
                  <a:lnTo>
                    <a:pt x="270" y="726"/>
                  </a:lnTo>
                  <a:lnTo>
                    <a:pt x="230" y="711"/>
                  </a:lnTo>
                  <a:lnTo>
                    <a:pt x="230" y="711"/>
                  </a:lnTo>
                  <a:lnTo>
                    <a:pt x="194" y="696"/>
                  </a:lnTo>
                  <a:lnTo>
                    <a:pt x="162" y="673"/>
                  </a:lnTo>
                  <a:lnTo>
                    <a:pt x="131" y="650"/>
                  </a:lnTo>
                  <a:lnTo>
                    <a:pt x="107" y="627"/>
                  </a:lnTo>
                  <a:lnTo>
                    <a:pt x="79" y="597"/>
                  </a:lnTo>
                  <a:lnTo>
                    <a:pt x="59" y="566"/>
                  </a:lnTo>
                  <a:lnTo>
                    <a:pt x="39" y="536"/>
                  </a:lnTo>
                  <a:lnTo>
                    <a:pt x="28" y="502"/>
                  </a:lnTo>
                  <a:lnTo>
                    <a:pt x="16" y="471"/>
                  </a:lnTo>
                  <a:lnTo>
                    <a:pt x="8" y="433"/>
                  </a:lnTo>
                  <a:lnTo>
                    <a:pt x="4" y="399"/>
                  </a:lnTo>
                  <a:lnTo>
                    <a:pt x="0" y="361"/>
                  </a:lnTo>
                  <a:lnTo>
                    <a:pt x="4" y="327"/>
                  </a:lnTo>
                  <a:lnTo>
                    <a:pt x="12" y="289"/>
                  </a:lnTo>
                  <a:lnTo>
                    <a:pt x="20" y="255"/>
                  </a:lnTo>
                  <a:lnTo>
                    <a:pt x="36" y="217"/>
                  </a:lnTo>
                  <a:lnTo>
                    <a:pt x="36" y="217"/>
                  </a:lnTo>
                  <a:close/>
                </a:path>
              </a:pathLst>
            </a:custGeom>
            <a:solidFill>
              <a:srgbClr val="FFEC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318" y="3206"/>
              <a:ext cx="757" cy="727"/>
            </a:xfrm>
            <a:custGeom>
              <a:avLst/>
              <a:gdLst/>
              <a:ahLst/>
              <a:cxnLst>
                <a:cxn ang="0">
                  <a:pos x="35" y="213"/>
                </a:cxn>
                <a:cxn ang="0">
                  <a:pos x="71" y="153"/>
                </a:cxn>
                <a:cxn ang="0">
                  <a:pos x="123" y="99"/>
                </a:cxn>
                <a:cxn ang="0">
                  <a:pos x="178" y="57"/>
                </a:cxn>
                <a:cxn ang="0">
                  <a:pos x="246" y="23"/>
                </a:cxn>
                <a:cxn ang="0">
                  <a:pos x="313" y="8"/>
                </a:cxn>
                <a:cxn ang="0">
                  <a:pos x="389" y="0"/>
                </a:cxn>
                <a:cxn ang="0">
                  <a:pos x="464" y="12"/>
                </a:cxn>
                <a:cxn ang="0">
                  <a:pos x="535" y="35"/>
                </a:cxn>
                <a:cxn ang="0">
                  <a:pos x="571" y="50"/>
                </a:cxn>
                <a:cxn ang="0">
                  <a:pos x="631" y="92"/>
                </a:cxn>
                <a:cxn ang="0">
                  <a:pos x="682" y="145"/>
                </a:cxn>
                <a:cxn ang="0">
                  <a:pos x="718" y="206"/>
                </a:cxn>
                <a:cxn ang="0">
                  <a:pos x="746" y="270"/>
                </a:cxn>
                <a:cxn ang="0">
                  <a:pos x="757" y="339"/>
                </a:cxn>
                <a:cxn ang="0">
                  <a:pos x="754" y="407"/>
                </a:cxn>
                <a:cxn ang="0">
                  <a:pos x="738" y="479"/>
                </a:cxn>
                <a:cxn ang="0">
                  <a:pos x="726" y="514"/>
                </a:cxn>
                <a:cxn ang="0">
                  <a:pos x="686" y="578"/>
                </a:cxn>
                <a:cxn ang="0">
                  <a:pos x="638" y="631"/>
                </a:cxn>
                <a:cxn ang="0">
                  <a:pos x="579" y="673"/>
                </a:cxn>
                <a:cxn ang="0">
                  <a:pos x="511" y="704"/>
                </a:cxn>
                <a:cxn ang="0">
                  <a:pos x="444" y="723"/>
                </a:cxn>
                <a:cxn ang="0">
                  <a:pos x="369" y="727"/>
                </a:cxn>
                <a:cxn ang="0">
                  <a:pos x="297" y="719"/>
                </a:cxn>
                <a:cxn ang="0">
                  <a:pos x="222" y="696"/>
                </a:cxn>
                <a:cxn ang="0">
                  <a:pos x="190" y="677"/>
                </a:cxn>
                <a:cxn ang="0">
                  <a:pos x="127" y="635"/>
                </a:cxn>
                <a:cxn ang="0">
                  <a:pos x="79" y="586"/>
                </a:cxn>
                <a:cxn ang="0">
                  <a:pos x="39" y="525"/>
                </a:cxn>
                <a:cxn ang="0">
                  <a:pos x="12" y="460"/>
                </a:cxn>
                <a:cxn ang="0">
                  <a:pos x="0" y="392"/>
                </a:cxn>
                <a:cxn ang="0">
                  <a:pos x="4" y="320"/>
                </a:cxn>
                <a:cxn ang="0">
                  <a:pos x="20" y="251"/>
                </a:cxn>
                <a:cxn ang="0">
                  <a:pos x="35" y="213"/>
                </a:cxn>
              </a:cxnLst>
              <a:rect l="0" t="0" r="r" b="b"/>
              <a:pathLst>
                <a:path w="757" h="727">
                  <a:moveTo>
                    <a:pt x="35" y="213"/>
                  </a:moveTo>
                  <a:lnTo>
                    <a:pt x="35" y="213"/>
                  </a:lnTo>
                  <a:lnTo>
                    <a:pt x="51" y="183"/>
                  </a:lnTo>
                  <a:lnTo>
                    <a:pt x="71" y="153"/>
                  </a:lnTo>
                  <a:lnTo>
                    <a:pt x="95" y="122"/>
                  </a:lnTo>
                  <a:lnTo>
                    <a:pt x="123" y="99"/>
                  </a:lnTo>
                  <a:lnTo>
                    <a:pt x="150" y="76"/>
                  </a:lnTo>
                  <a:lnTo>
                    <a:pt x="178" y="57"/>
                  </a:lnTo>
                  <a:lnTo>
                    <a:pt x="210" y="38"/>
                  </a:lnTo>
                  <a:lnTo>
                    <a:pt x="246" y="23"/>
                  </a:lnTo>
                  <a:lnTo>
                    <a:pt x="281" y="16"/>
                  </a:lnTo>
                  <a:lnTo>
                    <a:pt x="313" y="8"/>
                  </a:lnTo>
                  <a:lnTo>
                    <a:pt x="353" y="4"/>
                  </a:lnTo>
                  <a:lnTo>
                    <a:pt x="389" y="0"/>
                  </a:lnTo>
                  <a:lnTo>
                    <a:pt x="424" y="4"/>
                  </a:lnTo>
                  <a:lnTo>
                    <a:pt x="464" y="12"/>
                  </a:lnTo>
                  <a:lnTo>
                    <a:pt x="500" y="19"/>
                  </a:lnTo>
                  <a:lnTo>
                    <a:pt x="535" y="35"/>
                  </a:lnTo>
                  <a:lnTo>
                    <a:pt x="535" y="35"/>
                  </a:lnTo>
                  <a:lnTo>
                    <a:pt x="571" y="50"/>
                  </a:lnTo>
                  <a:lnTo>
                    <a:pt x="603" y="69"/>
                  </a:lnTo>
                  <a:lnTo>
                    <a:pt x="631" y="92"/>
                  </a:lnTo>
                  <a:lnTo>
                    <a:pt x="658" y="118"/>
                  </a:lnTo>
                  <a:lnTo>
                    <a:pt x="682" y="145"/>
                  </a:lnTo>
                  <a:lnTo>
                    <a:pt x="702" y="175"/>
                  </a:lnTo>
                  <a:lnTo>
                    <a:pt x="718" y="206"/>
                  </a:lnTo>
                  <a:lnTo>
                    <a:pt x="734" y="236"/>
                  </a:lnTo>
                  <a:lnTo>
                    <a:pt x="746" y="270"/>
                  </a:lnTo>
                  <a:lnTo>
                    <a:pt x="754" y="305"/>
                  </a:lnTo>
                  <a:lnTo>
                    <a:pt x="757" y="339"/>
                  </a:lnTo>
                  <a:lnTo>
                    <a:pt x="757" y="373"/>
                  </a:lnTo>
                  <a:lnTo>
                    <a:pt x="754" y="407"/>
                  </a:lnTo>
                  <a:lnTo>
                    <a:pt x="750" y="445"/>
                  </a:lnTo>
                  <a:lnTo>
                    <a:pt x="738" y="479"/>
                  </a:lnTo>
                  <a:lnTo>
                    <a:pt x="726" y="514"/>
                  </a:lnTo>
                  <a:lnTo>
                    <a:pt x="726" y="514"/>
                  </a:lnTo>
                  <a:lnTo>
                    <a:pt x="706" y="548"/>
                  </a:lnTo>
                  <a:lnTo>
                    <a:pt x="686" y="578"/>
                  </a:lnTo>
                  <a:lnTo>
                    <a:pt x="662" y="605"/>
                  </a:lnTo>
                  <a:lnTo>
                    <a:pt x="638" y="631"/>
                  </a:lnTo>
                  <a:lnTo>
                    <a:pt x="607" y="654"/>
                  </a:lnTo>
                  <a:lnTo>
                    <a:pt x="579" y="673"/>
                  </a:lnTo>
                  <a:lnTo>
                    <a:pt x="547" y="689"/>
                  </a:lnTo>
                  <a:lnTo>
                    <a:pt x="511" y="704"/>
                  </a:lnTo>
                  <a:lnTo>
                    <a:pt x="480" y="715"/>
                  </a:lnTo>
                  <a:lnTo>
                    <a:pt x="444" y="723"/>
                  </a:lnTo>
                  <a:lnTo>
                    <a:pt x="408" y="727"/>
                  </a:lnTo>
                  <a:lnTo>
                    <a:pt x="369" y="727"/>
                  </a:lnTo>
                  <a:lnTo>
                    <a:pt x="333" y="727"/>
                  </a:lnTo>
                  <a:lnTo>
                    <a:pt x="297" y="719"/>
                  </a:lnTo>
                  <a:lnTo>
                    <a:pt x="258" y="708"/>
                  </a:lnTo>
                  <a:lnTo>
                    <a:pt x="222" y="696"/>
                  </a:lnTo>
                  <a:lnTo>
                    <a:pt x="222" y="696"/>
                  </a:lnTo>
                  <a:lnTo>
                    <a:pt x="190" y="677"/>
                  </a:lnTo>
                  <a:lnTo>
                    <a:pt x="158" y="658"/>
                  </a:lnTo>
                  <a:lnTo>
                    <a:pt x="127" y="635"/>
                  </a:lnTo>
                  <a:lnTo>
                    <a:pt x="103" y="612"/>
                  </a:lnTo>
                  <a:lnTo>
                    <a:pt x="79" y="586"/>
                  </a:lnTo>
                  <a:lnTo>
                    <a:pt x="55" y="555"/>
                  </a:lnTo>
                  <a:lnTo>
                    <a:pt x="39" y="525"/>
                  </a:lnTo>
                  <a:lnTo>
                    <a:pt x="24" y="495"/>
                  </a:lnTo>
                  <a:lnTo>
                    <a:pt x="12" y="460"/>
                  </a:lnTo>
                  <a:lnTo>
                    <a:pt x="4" y="426"/>
                  </a:lnTo>
                  <a:lnTo>
                    <a:pt x="0" y="392"/>
                  </a:lnTo>
                  <a:lnTo>
                    <a:pt x="0" y="354"/>
                  </a:lnTo>
                  <a:lnTo>
                    <a:pt x="4" y="320"/>
                  </a:lnTo>
                  <a:lnTo>
                    <a:pt x="8" y="286"/>
                  </a:lnTo>
                  <a:lnTo>
                    <a:pt x="20" y="251"/>
                  </a:lnTo>
                  <a:lnTo>
                    <a:pt x="35" y="213"/>
                  </a:lnTo>
                  <a:lnTo>
                    <a:pt x="35" y="213"/>
                  </a:lnTo>
                  <a:close/>
                </a:path>
              </a:pathLst>
            </a:custGeom>
            <a:solidFill>
              <a:srgbClr val="FFEE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330" y="3218"/>
              <a:ext cx="734" cy="707"/>
            </a:xfrm>
            <a:custGeom>
              <a:avLst/>
              <a:gdLst/>
              <a:ahLst/>
              <a:cxnLst>
                <a:cxn ang="0">
                  <a:pos x="31" y="209"/>
                </a:cxn>
                <a:cxn ang="0">
                  <a:pos x="67" y="144"/>
                </a:cxn>
                <a:cxn ang="0">
                  <a:pos x="119" y="95"/>
                </a:cxn>
                <a:cxn ang="0">
                  <a:pos x="174" y="53"/>
                </a:cxn>
                <a:cxn ang="0">
                  <a:pos x="238" y="23"/>
                </a:cxn>
                <a:cxn ang="0">
                  <a:pos x="305" y="4"/>
                </a:cxn>
                <a:cxn ang="0">
                  <a:pos x="377" y="0"/>
                </a:cxn>
                <a:cxn ang="0">
                  <a:pos x="448" y="7"/>
                </a:cxn>
                <a:cxn ang="0">
                  <a:pos x="519" y="30"/>
                </a:cxn>
                <a:cxn ang="0">
                  <a:pos x="551" y="49"/>
                </a:cxn>
                <a:cxn ang="0">
                  <a:pos x="611" y="87"/>
                </a:cxn>
                <a:cxn ang="0">
                  <a:pos x="658" y="141"/>
                </a:cxn>
                <a:cxn ang="0">
                  <a:pos x="698" y="198"/>
                </a:cxn>
                <a:cxn ang="0">
                  <a:pos x="722" y="258"/>
                </a:cxn>
                <a:cxn ang="0">
                  <a:pos x="734" y="327"/>
                </a:cxn>
                <a:cxn ang="0">
                  <a:pos x="734" y="395"/>
                </a:cxn>
                <a:cxn ang="0">
                  <a:pos x="718" y="464"/>
                </a:cxn>
                <a:cxn ang="0">
                  <a:pos x="702" y="498"/>
                </a:cxn>
                <a:cxn ang="0">
                  <a:pos x="666" y="559"/>
                </a:cxn>
                <a:cxn ang="0">
                  <a:pos x="619" y="612"/>
                </a:cxn>
                <a:cxn ang="0">
                  <a:pos x="559" y="654"/>
                </a:cxn>
                <a:cxn ang="0">
                  <a:pos x="496" y="684"/>
                </a:cxn>
                <a:cxn ang="0">
                  <a:pos x="428" y="699"/>
                </a:cxn>
                <a:cxn ang="0">
                  <a:pos x="357" y="707"/>
                </a:cxn>
                <a:cxn ang="0">
                  <a:pos x="285" y="696"/>
                </a:cxn>
                <a:cxn ang="0">
                  <a:pos x="214" y="673"/>
                </a:cxn>
                <a:cxn ang="0">
                  <a:pos x="182" y="657"/>
                </a:cxn>
                <a:cxn ang="0">
                  <a:pos x="123" y="616"/>
                </a:cxn>
                <a:cxn ang="0">
                  <a:pos x="75" y="566"/>
                </a:cxn>
                <a:cxn ang="0">
                  <a:pos x="35" y="509"/>
                </a:cxn>
                <a:cxn ang="0">
                  <a:pos x="12" y="445"/>
                </a:cxn>
                <a:cxn ang="0">
                  <a:pos x="0" y="380"/>
                </a:cxn>
                <a:cxn ang="0">
                  <a:pos x="0" y="308"/>
                </a:cxn>
                <a:cxn ang="0">
                  <a:pos x="19" y="239"/>
                </a:cxn>
                <a:cxn ang="0">
                  <a:pos x="31" y="209"/>
                </a:cxn>
              </a:cxnLst>
              <a:rect l="0" t="0" r="r" b="b"/>
              <a:pathLst>
                <a:path w="734" h="707">
                  <a:moveTo>
                    <a:pt x="31" y="209"/>
                  </a:moveTo>
                  <a:lnTo>
                    <a:pt x="31" y="209"/>
                  </a:lnTo>
                  <a:lnTo>
                    <a:pt x="47" y="175"/>
                  </a:lnTo>
                  <a:lnTo>
                    <a:pt x="67" y="144"/>
                  </a:lnTo>
                  <a:lnTo>
                    <a:pt x="91" y="118"/>
                  </a:lnTo>
                  <a:lnTo>
                    <a:pt x="119" y="95"/>
                  </a:lnTo>
                  <a:lnTo>
                    <a:pt x="142" y="72"/>
                  </a:lnTo>
                  <a:lnTo>
                    <a:pt x="174" y="53"/>
                  </a:lnTo>
                  <a:lnTo>
                    <a:pt x="206" y="38"/>
                  </a:lnTo>
                  <a:lnTo>
                    <a:pt x="238" y="23"/>
                  </a:lnTo>
                  <a:lnTo>
                    <a:pt x="269" y="11"/>
                  </a:lnTo>
                  <a:lnTo>
                    <a:pt x="305" y="4"/>
                  </a:lnTo>
                  <a:lnTo>
                    <a:pt x="341" y="0"/>
                  </a:lnTo>
                  <a:lnTo>
                    <a:pt x="377" y="0"/>
                  </a:lnTo>
                  <a:lnTo>
                    <a:pt x="412" y="4"/>
                  </a:lnTo>
                  <a:lnTo>
                    <a:pt x="448" y="7"/>
                  </a:lnTo>
                  <a:lnTo>
                    <a:pt x="484" y="19"/>
                  </a:lnTo>
                  <a:lnTo>
                    <a:pt x="519" y="30"/>
                  </a:lnTo>
                  <a:lnTo>
                    <a:pt x="519" y="30"/>
                  </a:lnTo>
                  <a:lnTo>
                    <a:pt x="551" y="49"/>
                  </a:lnTo>
                  <a:lnTo>
                    <a:pt x="583" y="68"/>
                  </a:lnTo>
                  <a:lnTo>
                    <a:pt x="611" y="87"/>
                  </a:lnTo>
                  <a:lnTo>
                    <a:pt x="638" y="114"/>
                  </a:lnTo>
                  <a:lnTo>
                    <a:pt x="658" y="141"/>
                  </a:lnTo>
                  <a:lnTo>
                    <a:pt x="682" y="167"/>
                  </a:lnTo>
                  <a:lnTo>
                    <a:pt x="698" y="198"/>
                  </a:lnTo>
                  <a:lnTo>
                    <a:pt x="710" y="228"/>
                  </a:lnTo>
                  <a:lnTo>
                    <a:pt x="722" y="258"/>
                  </a:lnTo>
                  <a:lnTo>
                    <a:pt x="730" y="293"/>
                  </a:lnTo>
                  <a:lnTo>
                    <a:pt x="734" y="327"/>
                  </a:lnTo>
                  <a:lnTo>
                    <a:pt x="734" y="361"/>
                  </a:lnTo>
                  <a:lnTo>
                    <a:pt x="734" y="395"/>
                  </a:lnTo>
                  <a:lnTo>
                    <a:pt x="726" y="429"/>
                  </a:lnTo>
                  <a:lnTo>
                    <a:pt x="718" y="464"/>
                  </a:lnTo>
                  <a:lnTo>
                    <a:pt x="702" y="498"/>
                  </a:lnTo>
                  <a:lnTo>
                    <a:pt x="702" y="498"/>
                  </a:lnTo>
                  <a:lnTo>
                    <a:pt x="686" y="528"/>
                  </a:lnTo>
                  <a:lnTo>
                    <a:pt x="666" y="559"/>
                  </a:lnTo>
                  <a:lnTo>
                    <a:pt x="642" y="585"/>
                  </a:lnTo>
                  <a:lnTo>
                    <a:pt x="619" y="612"/>
                  </a:lnTo>
                  <a:lnTo>
                    <a:pt x="591" y="635"/>
                  </a:lnTo>
                  <a:lnTo>
                    <a:pt x="559" y="654"/>
                  </a:lnTo>
                  <a:lnTo>
                    <a:pt x="531" y="669"/>
                  </a:lnTo>
                  <a:lnTo>
                    <a:pt x="496" y="684"/>
                  </a:lnTo>
                  <a:lnTo>
                    <a:pt x="464" y="692"/>
                  </a:lnTo>
                  <a:lnTo>
                    <a:pt x="428" y="699"/>
                  </a:lnTo>
                  <a:lnTo>
                    <a:pt x="392" y="703"/>
                  </a:lnTo>
                  <a:lnTo>
                    <a:pt x="357" y="707"/>
                  </a:lnTo>
                  <a:lnTo>
                    <a:pt x="321" y="703"/>
                  </a:lnTo>
                  <a:lnTo>
                    <a:pt x="285" y="696"/>
                  </a:lnTo>
                  <a:lnTo>
                    <a:pt x="250" y="688"/>
                  </a:lnTo>
                  <a:lnTo>
                    <a:pt x="214" y="673"/>
                  </a:lnTo>
                  <a:lnTo>
                    <a:pt x="214" y="673"/>
                  </a:lnTo>
                  <a:lnTo>
                    <a:pt x="182" y="657"/>
                  </a:lnTo>
                  <a:lnTo>
                    <a:pt x="150" y="638"/>
                  </a:lnTo>
                  <a:lnTo>
                    <a:pt x="123" y="616"/>
                  </a:lnTo>
                  <a:lnTo>
                    <a:pt x="99" y="593"/>
                  </a:lnTo>
                  <a:lnTo>
                    <a:pt x="75" y="566"/>
                  </a:lnTo>
                  <a:lnTo>
                    <a:pt x="55" y="540"/>
                  </a:lnTo>
                  <a:lnTo>
                    <a:pt x="35" y="509"/>
                  </a:lnTo>
                  <a:lnTo>
                    <a:pt x="23" y="479"/>
                  </a:lnTo>
                  <a:lnTo>
                    <a:pt x="12" y="445"/>
                  </a:lnTo>
                  <a:lnTo>
                    <a:pt x="4" y="410"/>
                  </a:lnTo>
                  <a:lnTo>
                    <a:pt x="0" y="380"/>
                  </a:lnTo>
                  <a:lnTo>
                    <a:pt x="0" y="346"/>
                  </a:lnTo>
                  <a:lnTo>
                    <a:pt x="0" y="308"/>
                  </a:lnTo>
                  <a:lnTo>
                    <a:pt x="8" y="274"/>
                  </a:lnTo>
                  <a:lnTo>
                    <a:pt x="19" y="239"/>
                  </a:lnTo>
                  <a:lnTo>
                    <a:pt x="31" y="209"/>
                  </a:lnTo>
                  <a:lnTo>
                    <a:pt x="31" y="209"/>
                  </a:lnTo>
                  <a:close/>
                </a:path>
              </a:pathLst>
            </a:custGeom>
            <a:solidFill>
              <a:srgbClr val="FFF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2342" y="3229"/>
              <a:ext cx="714" cy="685"/>
            </a:xfrm>
            <a:custGeom>
              <a:avLst/>
              <a:gdLst/>
              <a:ahLst/>
              <a:cxnLst>
                <a:cxn ang="0">
                  <a:pos x="27" y="202"/>
                </a:cxn>
                <a:cxn ang="0">
                  <a:pos x="67" y="141"/>
                </a:cxn>
                <a:cxn ang="0">
                  <a:pos x="111" y="91"/>
                </a:cxn>
                <a:cxn ang="0">
                  <a:pos x="166" y="50"/>
                </a:cxn>
                <a:cxn ang="0">
                  <a:pos x="230" y="23"/>
                </a:cxn>
                <a:cxn ang="0">
                  <a:pos x="293" y="4"/>
                </a:cxn>
                <a:cxn ang="0">
                  <a:pos x="365" y="0"/>
                </a:cxn>
                <a:cxn ang="0">
                  <a:pos x="432" y="8"/>
                </a:cxn>
                <a:cxn ang="0">
                  <a:pos x="503" y="31"/>
                </a:cxn>
                <a:cxn ang="0">
                  <a:pos x="535" y="46"/>
                </a:cxn>
                <a:cxn ang="0">
                  <a:pos x="591" y="84"/>
                </a:cxn>
                <a:cxn ang="0">
                  <a:pos x="638" y="133"/>
                </a:cxn>
                <a:cxn ang="0">
                  <a:pos x="674" y="190"/>
                </a:cxn>
                <a:cxn ang="0">
                  <a:pos x="702" y="251"/>
                </a:cxn>
                <a:cxn ang="0">
                  <a:pos x="710" y="316"/>
                </a:cxn>
                <a:cxn ang="0">
                  <a:pos x="710" y="384"/>
                </a:cxn>
                <a:cxn ang="0">
                  <a:pos x="694" y="449"/>
                </a:cxn>
                <a:cxn ang="0">
                  <a:pos x="682" y="483"/>
                </a:cxn>
                <a:cxn ang="0">
                  <a:pos x="646" y="544"/>
                </a:cxn>
                <a:cxn ang="0">
                  <a:pos x="599" y="593"/>
                </a:cxn>
                <a:cxn ang="0">
                  <a:pos x="543" y="631"/>
                </a:cxn>
                <a:cxn ang="0">
                  <a:pos x="480" y="662"/>
                </a:cxn>
                <a:cxn ang="0">
                  <a:pos x="416" y="681"/>
                </a:cxn>
                <a:cxn ang="0">
                  <a:pos x="345" y="685"/>
                </a:cxn>
                <a:cxn ang="0">
                  <a:pos x="277" y="677"/>
                </a:cxn>
                <a:cxn ang="0">
                  <a:pos x="210" y="654"/>
                </a:cxn>
                <a:cxn ang="0">
                  <a:pos x="174" y="639"/>
                </a:cxn>
                <a:cxn ang="0">
                  <a:pos x="119" y="597"/>
                </a:cxn>
                <a:cxn ang="0">
                  <a:pos x="71" y="548"/>
                </a:cxn>
                <a:cxn ang="0">
                  <a:pos x="35" y="494"/>
                </a:cxn>
                <a:cxn ang="0">
                  <a:pos x="11" y="430"/>
                </a:cxn>
                <a:cxn ang="0">
                  <a:pos x="0" y="365"/>
                </a:cxn>
                <a:cxn ang="0">
                  <a:pos x="0" y="301"/>
                </a:cxn>
                <a:cxn ang="0">
                  <a:pos x="15" y="232"/>
                </a:cxn>
                <a:cxn ang="0">
                  <a:pos x="27" y="202"/>
                </a:cxn>
              </a:cxnLst>
              <a:rect l="0" t="0" r="r" b="b"/>
              <a:pathLst>
                <a:path w="714" h="685">
                  <a:moveTo>
                    <a:pt x="27" y="202"/>
                  </a:moveTo>
                  <a:lnTo>
                    <a:pt x="27" y="202"/>
                  </a:lnTo>
                  <a:lnTo>
                    <a:pt x="47" y="171"/>
                  </a:lnTo>
                  <a:lnTo>
                    <a:pt x="67" y="141"/>
                  </a:lnTo>
                  <a:lnTo>
                    <a:pt x="87" y="114"/>
                  </a:lnTo>
                  <a:lnTo>
                    <a:pt x="111" y="91"/>
                  </a:lnTo>
                  <a:lnTo>
                    <a:pt x="138" y="69"/>
                  </a:lnTo>
                  <a:lnTo>
                    <a:pt x="166" y="50"/>
                  </a:lnTo>
                  <a:lnTo>
                    <a:pt x="198" y="34"/>
                  </a:lnTo>
                  <a:lnTo>
                    <a:pt x="230" y="23"/>
                  </a:lnTo>
                  <a:lnTo>
                    <a:pt x="261" y="12"/>
                  </a:lnTo>
                  <a:lnTo>
                    <a:pt x="293" y="4"/>
                  </a:lnTo>
                  <a:lnTo>
                    <a:pt x="329" y="0"/>
                  </a:lnTo>
                  <a:lnTo>
                    <a:pt x="365" y="0"/>
                  </a:lnTo>
                  <a:lnTo>
                    <a:pt x="400" y="0"/>
                  </a:lnTo>
                  <a:lnTo>
                    <a:pt x="432" y="8"/>
                  </a:lnTo>
                  <a:lnTo>
                    <a:pt x="468" y="15"/>
                  </a:lnTo>
                  <a:lnTo>
                    <a:pt x="503" y="31"/>
                  </a:lnTo>
                  <a:lnTo>
                    <a:pt x="503" y="31"/>
                  </a:lnTo>
                  <a:lnTo>
                    <a:pt x="535" y="46"/>
                  </a:lnTo>
                  <a:lnTo>
                    <a:pt x="563" y="65"/>
                  </a:lnTo>
                  <a:lnTo>
                    <a:pt x="591" y="84"/>
                  </a:lnTo>
                  <a:lnTo>
                    <a:pt x="618" y="111"/>
                  </a:lnTo>
                  <a:lnTo>
                    <a:pt x="638" y="133"/>
                  </a:lnTo>
                  <a:lnTo>
                    <a:pt x="658" y="160"/>
                  </a:lnTo>
                  <a:lnTo>
                    <a:pt x="674" y="190"/>
                  </a:lnTo>
                  <a:lnTo>
                    <a:pt x="690" y="221"/>
                  </a:lnTo>
                  <a:lnTo>
                    <a:pt x="702" y="251"/>
                  </a:lnTo>
                  <a:lnTo>
                    <a:pt x="706" y="285"/>
                  </a:lnTo>
                  <a:lnTo>
                    <a:pt x="710" y="316"/>
                  </a:lnTo>
                  <a:lnTo>
                    <a:pt x="714" y="350"/>
                  </a:lnTo>
                  <a:lnTo>
                    <a:pt x="710" y="384"/>
                  </a:lnTo>
                  <a:lnTo>
                    <a:pt x="702" y="415"/>
                  </a:lnTo>
                  <a:lnTo>
                    <a:pt x="694" y="449"/>
                  </a:lnTo>
                  <a:lnTo>
                    <a:pt x="682" y="483"/>
                  </a:lnTo>
                  <a:lnTo>
                    <a:pt x="682" y="483"/>
                  </a:lnTo>
                  <a:lnTo>
                    <a:pt x="662" y="513"/>
                  </a:lnTo>
                  <a:lnTo>
                    <a:pt x="646" y="544"/>
                  </a:lnTo>
                  <a:lnTo>
                    <a:pt x="622" y="570"/>
                  </a:lnTo>
                  <a:lnTo>
                    <a:pt x="599" y="593"/>
                  </a:lnTo>
                  <a:lnTo>
                    <a:pt x="571" y="612"/>
                  </a:lnTo>
                  <a:lnTo>
                    <a:pt x="543" y="631"/>
                  </a:lnTo>
                  <a:lnTo>
                    <a:pt x="511" y="650"/>
                  </a:lnTo>
                  <a:lnTo>
                    <a:pt x="480" y="662"/>
                  </a:lnTo>
                  <a:lnTo>
                    <a:pt x="448" y="673"/>
                  </a:lnTo>
                  <a:lnTo>
                    <a:pt x="416" y="681"/>
                  </a:lnTo>
                  <a:lnTo>
                    <a:pt x="380" y="685"/>
                  </a:lnTo>
                  <a:lnTo>
                    <a:pt x="345" y="685"/>
                  </a:lnTo>
                  <a:lnTo>
                    <a:pt x="313" y="681"/>
                  </a:lnTo>
                  <a:lnTo>
                    <a:pt x="277" y="677"/>
                  </a:lnTo>
                  <a:lnTo>
                    <a:pt x="242" y="666"/>
                  </a:lnTo>
                  <a:lnTo>
                    <a:pt x="210" y="654"/>
                  </a:lnTo>
                  <a:lnTo>
                    <a:pt x="210" y="654"/>
                  </a:lnTo>
                  <a:lnTo>
                    <a:pt x="174" y="639"/>
                  </a:lnTo>
                  <a:lnTo>
                    <a:pt x="146" y="620"/>
                  </a:lnTo>
                  <a:lnTo>
                    <a:pt x="119" y="597"/>
                  </a:lnTo>
                  <a:lnTo>
                    <a:pt x="95" y="574"/>
                  </a:lnTo>
                  <a:lnTo>
                    <a:pt x="71" y="548"/>
                  </a:lnTo>
                  <a:lnTo>
                    <a:pt x="51" y="521"/>
                  </a:lnTo>
                  <a:lnTo>
                    <a:pt x="35" y="494"/>
                  </a:lnTo>
                  <a:lnTo>
                    <a:pt x="19" y="464"/>
                  </a:lnTo>
                  <a:lnTo>
                    <a:pt x="11" y="430"/>
                  </a:lnTo>
                  <a:lnTo>
                    <a:pt x="3" y="399"/>
                  </a:lnTo>
                  <a:lnTo>
                    <a:pt x="0" y="365"/>
                  </a:lnTo>
                  <a:lnTo>
                    <a:pt x="0" y="335"/>
                  </a:lnTo>
                  <a:lnTo>
                    <a:pt x="0" y="301"/>
                  </a:lnTo>
                  <a:lnTo>
                    <a:pt x="7" y="266"/>
                  </a:lnTo>
                  <a:lnTo>
                    <a:pt x="15" y="232"/>
                  </a:lnTo>
                  <a:lnTo>
                    <a:pt x="27" y="202"/>
                  </a:lnTo>
                  <a:lnTo>
                    <a:pt x="27" y="202"/>
                  </a:lnTo>
                  <a:close/>
                </a:path>
              </a:pathLst>
            </a:custGeom>
            <a:solidFill>
              <a:srgbClr val="FFF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2349" y="3237"/>
              <a:ext cx="695" cy="665"/>
            </a:xfrm>
            <a:custGeom>
              <a:avLst/>
              <a:gdLst/>
              <a:ahLst/>
              <a:cxnLst>
                <a:cxn ang="0">
                  <a:pos x="32" y="198"/>
                </a:cxn>
                <a:cxn ang="0">
                  <a:pos x="68" y="141"/>
                </a:cxn>
                <a:cxn ang="0">
                  <a:pos x="112" y="91"/>
                </a:cxn>
                <a:cxn ang="0">
                  <a:pos x="167" y="49"/>
                </a:cxn>
                <a:cxn ang="0">
                  <a:pos x="227" y="23"/>
                </a:cxn>
                <a:cxn ang="0">
                  <a:pos x="290" y="7"/>
                </a:cxn>
                <a:cxn ang="0">
                  <a:pos x="358" y="0"/>
                </a:cxn>
                <a:cxn ang="0">
                  <a:pos x="425" y="7"/>
                </a:cxn>
                <a:cxn ang="0">
                  <a:pos x="492" y="30"/>
                </a:cxn>
                <a:cxn ang="0">
                  <a:pos x="520" y="45"/>
                </a:cxn>
                <a:cxn ang="0">
                  <a:pos x="580" y="83"/>
                </a:cxn>
                <a:cxn ang="0">
                  <a:pos x="623" y="133"/>
                </a:cxn>
                <a:cxn ang="0">
                  <a:pos x="659" y="186"/>
                </a:cxn>
                <a:cxn ang="0">
                  <a:pos x="683" y="247"/>
                </a:cxn>
                <a:cxn ang="0">
                  <a:pos x="695" y="308"/>
                </a:cxn>
                <a:cxn ang="0">
                  <a:pos x="691" y="372"/>
                </a:cxn>
                <a:cxn ang="0">
                  <a:pos x="675" y="437"/>
                </a:cxn>
                <a:cxn ang="0">
                  <a:pos x="663" y="471"/>
                </a:cxn>
                <a:cxn ang="0">
                  <a:pos x="627" y="528"/>
                </a:cxn>
                <a:cxn ang="0">
                  <a:pos x="584" y="578"/>
                </a:cxn>
                <a:cxn ang="0">
                  <a:pos x="532" y="616"/>
                </a:cxn>
                <a:cxn ang="0">
                  <a:pos x="473" y="642"/>
                </a:cxn>
                <a:cxn ang="0">
                  <a:pos x="405" y="661"/>
                </a:cxn>
                <a:cxn ang="0">
                  <a:pos x="338" y="665"/>
                </a:cxn>
                <a:cxn ang="0">
                  <a:pos x="270" y="658"/>
                </a:cxn>
                <a:cxn ang="0">
                  <a:pos x="207" y="635"/>
                </a:cxn>
                <a:cxn ang="0">
                  <a:pos x="175" y="619"/>
                </a:cxn>
                <a:cxn ang="0">
                  <a:pos x="119" y="581"/>
                </a:cxn>
                <a:cxn ang="0">
                  <a:pos x="72" y="536"/>
                </a:cxn>
                <a:cxn ang="0">
                  <a:pos x="36" y="479"/>
                </a:cxn>
                <a:cxn ang="0">
                  <a:pos x="12" y="422"/>
                </a:cxn>
                <a:cxn ang="0">
                  <a:pos x="0" y="357"/>
                </a:cxn>
                <a:cxn ang="0">
                  <a:pos x="4" y="293"/>
                </a:cxn>
                <a:cxn ang="0">
                  <a:pos x="20" y="228"/>
                </a:cxn>
                <a:cxn ang="0">
                  <a:pos x="32" y="198"/>
                </a:cxn>
              </a:cxnLst>
              <a:rect l="0" t="0" r="r" b="b"/>
              <a:pathLst>
                <a:path w="695" h="665">
                  <a:moveTo>
                    <a:pt x="32" y="198"/>
                  </a:moveTo>
                  <a:lnTo>
                    <a:pt x="32" y="198"/>
                  </a:lnTo>
                  <a:lnTo>
                    <a:pt x="48" y="167"/>
                  </a:lnTo>
                  <a:lnTo>
                    <a:pt x="68" y="141"/>
                  </a:lnTo>
                  <a:lnTo>
                    <a:pt x="88" y="114"/>
                  </a:lnTo>
                  <a:lnTo>
                    <a:pt x="112" y="91"/>
                  </a:lnTo>
                  <a:lnTo>
                    <a:pt x="139" y="68"/>
                  </a:lnTo>
                  <a:lnTo>
                    <a:pt x="167" y="49"/>
                  </a:lnTo>
                  <a:lnTo>
                    <a:pt x="195" y="34"/>
                  </a:lnTo>
                  <a:lnTo>
                    <a:pt x="227" y="23"/>
                  </a:lnTo>
                  <a:lnTo>
                    <a:pt x="258" y="11"/>
                  </a:lnTo>
                  <a:lnTo>
                    <a:pt x="290" y="7"/>
                  </a:lnTo>
                  <a:lnTo>
                    <a:pt x="322" y="4"/>
                  </a:lnTo>
                  <a:lnTo>
                    <a:pt x="358" y="0"/>
                  </a:lnTo>
                  <a:lnTo>
                    <a:pt x="389" y="4"/>
                  </a:lnTo>
                  <a:lnTo>
                    <a:pt x="425" y="7"/>
                  </a:lnTo>
                  <a:lnTo>
                    <a:pt x="457" y="19"/>
                  </a:lnTo>
                  <a:lnTo>
                    <a:pt x="492" y="30"/>
                  </a:lnTo>
                  <a:lnTo>
                    <a:pt x="492" y="30"/>
                  </a:lnTo>
                  <a:lnTo>
                    <a:pt x="520" y="45"/>
                  </a:lnTo>
                  <a:lnTo>
                    <a:pt x="552" y="64"/>
                  </a:lnTo>
                  <a:lnTo>
                    <a:pt x="580" y="83"/>
                  </a:lnTo>
                  <a:lnTo>
                    <a:pt x="603" y="106"/>
                  </a:lnTo>
                  <a:lnTo>
                    <a:pt x="623" y="133"/>
                  </a:lnTo>
                  <a:lnTo>
                    <a:pt x="643" y="160"/>
                  </a:lnTo>
                  <a:lnTo>
                    <a:pt x="659" y="186"/>
                  </a:lnTo>
                  <a:lnTo>
                    <a:pt x="671" y="217"/>
                  </a:lnTo>
                  <a:lnTo>
                    <a:pt x="683" y="247"/>
                  </a:lnTo>
                  <a:lnTo>
                    <a:pt x="691" y="277"/>
                  </a:lnTo>
                  <a:lnTo>
                    <a:pt x="695" y="308"/>
                  </a:lnTo>
                  <a:lnTo>
                    <a:pt x="695" y="342"/>
                  </a:lnTo>
                  <a:lnTo>
                    <a:pt x="691" y="372"/>
                  </a:lnTo>
                  <a:lnTo>
                    <a:pt x="687" y="407"/>
                  </a:lnTo>
                  <a:lnTo>
                    <a:pt x="675" y="437"/>
                  </a:lnTo>
                  <a:lnTo>
                    <a:pt x="663" y="471"/>
                  </a:lnTo>
                  <a:lnTo>
                    <a:pt x="663" y="471"/>
                  </a:lnTo>
                  <a:lnTo>
                    <a:pt x="647" y="502"/>
                  </a:lnTo>
                  <a:lnTo>
                    <a:pt x="627" y="528"/>
                  </a:lnTo>
                  <a:lnTo>
                    <a:pt x="607" y="555"/>
                  </a:lnTo>
                  <a:lnTo>
                    <a:pt x="584" y="578"/>
                  </a:lnTo>
                  <a:lnTo>
                    <a:pt x="556" y="597"/>
                  </a:lnTo>
                  <a:lnTo>
                    <a:pt x="532" y="616"/>
                  </a:lnTo>
                  <a:lnTo>
                    <a:pt x="500" y="631"/>
                  </a:lnTo>
                  <a:lnTo>
                    <a:pt x="473" y="642"/>
                  </a:lnTo>
                  <a:lnTo>
                    <a:pt x="441" y="654"/>
                  </a:lnTo>
                  <a:lnTo>
                    <a:pt x="405" y="661"/>
                  </a:lnTo>
                  <a:lnTo>
                    <a:pt x="373" y="665"/>
                  </a:lnTo>
                  <a:lnTo>
                    <a:pt x="338" y="665"/>
                  </a:lnTo>
                  <a:lnTo>
                    <a:pt x="306" y="665"/>
                  </a:lnTo>
                  <a:lnTo>
                    <a:pt x="270" y="658"/>
                  </a:lnTo>
                  <a:lnTo>
                    <a:pt x="238" y="650"/>
                  </a:lnTo>
                  <a:lnTo>
                    <a:pt x="207" y="635"/>
                  </a:lnTo>
                  <a:lnTo>
                    <a:pt x="207" y="635"/>
                  </a:lnTo>
                  <a:lnTo>
                    <a:pt x="175" y="619"/>
                  </a:lnTo>
                  <a:lnTo>
                    <a:pt x="143" y="604"/>
                  </a:lnTo>
                  <a:lnTo>
                    <a:pt x="119" y="581"/>
                  </a:lnTo>
                  <a:lnTo>
                    <a:pt x="92" y="559"/>
                  </a:lnTo>
                  <a:lnTo>
                    <a:pt x="72" y="536"/>
                  </a:lnTo>
                  <a:lnTo>
                    <a:pt x="52" y="509"/>
                  </a:lnTo>
                  <a:lnTo>
                    <a:pt x="36" y="479"/>
                  </a:lnTo>
                  <a:lnTo>
                    <a:pt x="24" y="452"/>
                  </a:lnTo>
                  <a:lnTo>
                    <a:pt x="12" y="422"/>
                  </a:lnTo>
                  <a:lnTo>
                    <a:pt x="4" y="388"/>
                  </a:lnTo>
                  <a:lnTo>
                    <a:pt x="0" y="357"/>
                  </a:lnTo>
                  <a:lnTo>
                    <a:pt x="0" y="327"/>
                  </a:lnTo>
                  <a:lnTo>
                    <a:pt x="4" y="293"/>
                  </a:lnTo>
                  <a:lnTo>
                    <a:pt x="8" y="262"/>
                  </a:lnTo>
                  <a:lnTo>
                    <a:pt x="20" y="228"/>
                  </a:lnTo>
                  <a:lnTo>
                    <a:pt x="32" y="198"/>
                  </a:lnTo>
                  <a:lnTo>
                    <a:pt x="32" y="198"/>
                  </a:lnTo>
                  <a:close/>
                </a:path>
              </a:pathLst>
            </a:custGeom>
            <a:solidFill>
              <a:srgbClr val="FFF4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3" name="Freeform 29"/>
            <p:cNvSpPr>
              <a:spLocks/>
            </p:cNvSpPr>
            <p:nvPr/>
          </p:nvSpPr>
          <p:spPr bwMode="auto">
            <a:xfrm>
              <a:off x="2361" y="3248"/>
              <a:ext cx="671" cy="643"/>
            </a:xfrm>
            <a:custGeom>
              <a:avLst/>
              <a:gdLst/>
              <a:ahLst/>
              <a:cxnLst>
                <a:cxn ang="0">
                  <a:pos x="28" y="190"/>
                </a:cxn>
                <a:cxn ang="0">
                  <a:pos x="64" y="133"/>
                </a:cxn>
                <a:cxn ang="0">
                  <a:pos x="107" y="88"/>
                </a:cxn>
                <a:cxn ang="0">
                  <a:pos x="159" y="50"/>
                </a:cxn>
                <a:cxn ang="0">
                  <a:pos x="219" y="23"/>
                </a:cxn>
                <a:cxn ang="0">
                  <a:pos x="278" y="4"/>
                </a:cxn>
                <a:cxn ang="0">
                  <a:pos x="346" y="0"/>
                </a:cxn>
                <a:cxn ang="0">
                  <a:pos x="409" y="8"/>
                </a:cxn>
                <a:cxn ang="0">
                  <a:pos x="472" y="31"/>
                </a:cxn>
                <a:cxn ang="0">
                  <a:pos x="504" y="46"/>
                </a:cxn>
                <a:cxn ang="0">
                  <a:pos x="560" y="80"/>
                </a:cxn>
                <a:cxn ang="0">
                  <a:pos x="603" y="126"/>
                </a:cxn>
                <a:cxn ang="0">
                  <a:pos x="639" y="179"/>
                </a:cxn>
                <a:cxn ang="0">
                  <a:pos x="659" y="240"/>
                </a:cxn>
                <a:cxn ang="0">
                  <a:pos x="671" y="301"/>
                </a:cxn>
                <a:cxn ang="0">
                  <a:pos x="671" y="361"/>
                </a:cxn>
                <a:cxn ang="0">
                  <a:pos x="655" y="426"/>
                </a:cxn>
                <a:cxn ang="0">
                  <a:pos x="643" y="456"/>
                </a:cxn>
                <a:cxn ang="0">
                  <a:pos x="607" y="510"/>
                </a:cxn>
                <a:cxn ang="0">
                  <a:pos x="564" y="559"/>
                </a:cxn>
                <a:cxn ang="0">
                  <a:pos x="512" y="597"/>
                </a:cxn>
                <a:cxn ang="0">
                  <a:pos x="457" y="624"/>
                </a:cxn>
                <a:cxn ang="0">
                  <a:pos x="393" y="639"/>
                </a:cxn>
                <a:cxn ang="0">
                  <a:pos x="330" y="643"/>
                </a:cxn>
                <a:cxn ang="0">
                  <a:pos x="262" y="635"/>
                </a:cxn>
                <a:cxn ang="0">
                  <a:pos x="199" y="616"/>
                </a:cxn>
                <a:cxn ang="0">
                  <a:pos x="167" y="601"/>
                </a:cxn>
                <a:cxn ang="0">
                  <a:pos x="111" y="563"/>
                </a:cxn>
                <a:cxn ang="0">
                  <a:pos x="68" y="517"/>
                </a:cxn>
                <a:cxn ang="0">
                  <a:pos x="36" y="464"/>
                </a:cxn>
                <a:cxn ang="0">
                  <a:pos x="12" y="407"/>
                </a:cxn>
                <a:cxn ang="0">
                  <a:pos x="0" y="346"/>
                </a:cxn>
                <a:cxn ang="0">
                  <a:pos x="4" y="282"/>
                </a:cxn>
                <a:cxn ang="0">
                  <a:pos x="16" y="221"/>
                </a:cxn>
                <a:cxn ang="0">
                  <a:pos x="28" y="190"/>
                </a:cxn>
              </a:cxnLst>
              <a:rect l="0" t="0" r="r" b="b"/>
              <a:pathLst>
                <a:path w="671" h="643">
                  <a:moveTo>
                    <a:pt x="28" y="190"/>
                  </a:moveTo>
                  <a:lnTo>
                    <a:pt x="28" y="190"/>
                  </a:lnTo>
                  <a:lnTo>
                    <a:pt x="44" y="160"/>
                  </a:lnTo>
                  <a:lnTo>
                    <a:pt x="64" y="133"/>
                  </a:lnTo>
                  <a:lnTo>
                    <a:pt x="84" y="111"/>
                  </a:lnTo>
                  <a:lnTo>
                    <a:pt x="107" y="88"/>
                  </a:lnTo>
                  <a:lnTo>
                    <a:pt x="131" y="65"/>
                  </a:lnTo>
                  <a:lnTo>
                    <a:pt x="159" y="50"/>
                  </a:lnTo>
                  <a:lnTo>
                    <a:pt x="187" y="34"/>
                  </a:lnTo>
                  <a:lnTo>
                    <a:pt x="219" y="23"/>
                  </a:lnTo>
                  <a:lnTo>
                    <a:pt x="246" y="12"/>
                  </a:lnTo>
                  <a:lnTo>
                    <a:pt x="278" y="4"/>
                  </a:lnTo>
                  <a:lnTo>
                    <a:pt x="310" y="0"/>
                  </a:lnTo>
                  <a:lnTo>
                    <a:pt x="346" y="0"/>
                  </a:lnTo>
                  <a:lnTo>
                    <a:pt x="377" y="4"/>
                  </a:lnTo>
                  <a:lnTo>
                    <a:pt x="409" y="8"/>
                  </a:lnTo>
                  <a:lnTo>
                    <a:pt x="441" y="15"/>
                  </a:lnTo>
                  <a:lnTo>
                    <a:pt x="472" y="31"/>
                  </a:lnTo>
                  <a:lnTo>
                    <a:pt x="472" y="31"/>
                  </a:lnTo>
                  <a:lnTo>
                    <a:pt x="504" y="46"/>
                  </a:lnTo>
                  <a:lnTo>
                    <a:pt x="532" y="61"/>
                  </a:lnTo>
                  <a:lnTo>
                    <a:pt x="560" y="80"/>
                  </a:lnTo>
                  <a:lnTo>
                    <a:pt x="584" y="103"/>
                  </a:lnTo>
                  <a:lnTo>
                    <a:pt x="603" y="126"/>
                  </a:lnTo>
                  <a:lnTo>
                    <a:pt x="623" y="152"/>
                  </a:lnTo>
                  <a:lnTo>
                    <a:pt x="639" y="179"/>
                  </a:lnTo>
                  <a:lnTo>
                    <a:pt x="651" y="209"/>
                  </a:lnTo>
                  <a:lnTo>
                    <a:pt x="659" y="240"/>
                  </a:lnTo>
                  <a:lnTo>
                    <a:pt x="667" y="266"/>
                  </a:lnTo>
                  <a:lnTo>
                    <a:pt x="671" y="301"/>
                  </a:lnTo>
                  <a:lnTo>
                    <a:pt x="671" y="331"/>
                  </a:lnTo>
                  <a:lnTo>
                    <a:pt x="671" y="361"/>
                  </a:lnTo>
                  <a:lnTo>
                    <a:pt x="663" y="392"/>
                  </a:lnTo>
                  <a:lnTo>
                    <a:pt x="655" y="426"/>
                  </a:lnTo>
                  <a:lnTo>
                    <a:pt x="643" y="456"/>
                  </a:lnTo>
                  <a:lnTo>
                    <a:pt x="643" y="456"/>
                  </a:lnTo>
                  <a:lnTo>
                    <a:pt x="627" y="483"/>
                  </a:lnTo>
                  <a:lnTo>
                    <a:pt x="607" y="510"/>
                  </a:lnTo>
                  <a:lnTo>
                    <a:pt x="588" y="536"/>
                  </a:lnTo>
                  <a:lnTo>
                    <a:pt x="564" y="559"/>
                  </a:lnTo>
                  <a:lnTo>
                    <a:pt x="540" y="578"/>
                  </a:lnTo>
                  <a:lnTo>
                    <a:pt x="512" y="597"/>
                  </a:lnTo>
                  <a:lnTo>
                    <a:pt x="484" y="612"/>
                  </a:lnTo>
                  <a:lnTo>
                    <a:pt x="457" y="624"/>
                  </a:lnTo>
                  <a:lnTo>
                    <a:pt x="425" y="631"/>
                  </a:lnTo>
                  <a:lnTo>
                    <a:pt x="393" y="639"/>
                  </a:lnTo>
                  <a:lnTo>
                    <a:pt x="361" y="643"/>
                  </a:lnTo>
                  <a:lnTo>
                    <a:pt x="330" y="643"/>
                  </a:lnTo>
                  <a:lnTo>
                    <a:pt x="294" y="643"/>
                  </a:lnTo>
                  <a:lnTo>
                    <a:pt x="262" y="635"/>
                  </a:lnTo>
                  <a:lnTo>
                    <a:pt x="230" y="627"/>
                  </a:lnTo>
                  <a:lnTo>
                    <a:pt x="199" y="616"/>
                  </a:lnTo>
                  <a:lnTo>
                    <a:pt x="199" y="616"/>
                  </a:lnTo>
                  <a:lnTo>
                    <a:pt x="167" y="601"/>
                  </a:lnTo>
                  <a:lnTo>
                    <a:pt x="139" y="582"/>
                  </a:lnTo>
                  <a:lnTo>
                    <a:pt x="111" y="563"/>
                  </a:lnTo>
                  <a:lnTo>
                    <a:pt x="88" y="540"/>
                  </a:lnTo>
                  <a:lnTo>
                    <a:pt x="68" y="517"/>
                  </a:lnTo>
                  <a:lnTo>
                    <a:pt x="52" y="491"/>
                  </a:lnTo>
                  <a:lnTo>
                    <a:pt x="36" y="464"/>
                  </a:lnTo>
                  <a:lnTo>
                    <a:pt x="20" y="437"/>
                  </a:lnTo>
                  <a:lnTo>
                    <a:pt x="12" y="407"/>
                  </a:lnTo>
                  <a:lnTo>
                    <a:pt x="4" y="377"/>
                  </a:lnTo>
                  <a:lnTo>
                    <a:pt x="0" y="346"/>
                  </a:lnTo>
                  <a:lnTo>
                    <a:pt x="0" y="316"/>
                  </a:lnTo>
                  <a:lnTo>
                    <a:pt x="4" y="282"/>
                  </a:lnTo>
                  <a:lnTo>
                    <a:pt x="8" y="251"/>
                  </a:lnTo>
                  <a:lnTo>
                    <a:pt x="16" y="221"/>
                  </a:lnTo>
                  <a:lnTo>
                    <a:pt x="28" y="190"/>
                  </a:lnTo>
                  <a:lnTo>
                    <a:pt x="28" y="190"/>
                  </a:lnTo>
                  <a:close/>
                </a:path>
              </a:pathLst>
            </a:custGeom>
            <a:solidFill>
              <a:srgbClr val="FFF6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2373" y="3260"/>
              <a:ext cx="651" cy="623"/>
            </a:xfrm>
            <a:custGeom>
              <a:avLst/>
              <a:gdLst/>
              <a:ahLst/>
              <a:cxnLst>
                <a:cxn ang="0">
                  <a:pos x="28" y="182"/>
                </a:cxn>
                <a:cxn ang="0">
                  <a:pos x="60" y="129"/>
                </a:cxn>
                <a:cxn ang="0">
                  <a:pos x="103" y="83"/>
                </a:cxn>
                <a:cxn ang="0">
                  <a:pos x="151" y="45"/>
                </a:cxn>
                <a:cxn ang="0">
                  <a:pos x="211" y="19"/>
                </a:cxn>
                <a:cxn ang="0">
                  <a:pos x="270" y="3"/>
                </a:cxn>
                <a:cxn ang="0">
                  <a:pos x="334" y="0"/>
                </a:cxn>
                <a:cxn ang="0">
                  <a:pos x="397" y="7"/>
                </a:cxn>
                <a:cxn ang="0">
                  <a:pos x="456" y="26"/>
                </a:cxn>
                <a:cxn ang="0">
                  <a:pos x="488" y="41"/>
                </a:cxn>
                <a:cxn ang="0">
                  <a:pos x="540" y="76"/>
                </a:cxn>
                <a:cxn ang="0">
                  <a:pos x="583" y="121"/>
                </a:cxn>
                <a:cxn ang="0">
                  <a:pos x="615" y="175"/>
                </a:cxn>
                <a:cxn ang="0">
                  <a:pos x="639" y="228"/>
                </a:cxn>
                <a:cxn ang="0">
                  <a:pos x="647" y="289"/>
                </a:cxn>
                <a:cxn ang="0">
                  <a:pos x="647" y="349"/>
                </a:cxn>
                <a:cxn ang="0">
                  <a:pos x="631" y="410"/>
                </a:cxn>
                <a:cxn ang="0">
                  <a:pos x="619" y="437"/>
                </a:cxn>
                <a:cxn ang="0">
                  <a:pos x="587" y="494"/>
                </a:cxn>
                <a:cxn ang="0">
                  <a:pos x="544" y="539"/>
                </a:cxn>
                <a:cxn ang="0">
                  <a:pos x="496" y="574"/>
                </a:cxn>
                <a:cxn ang="0">
                  <a:pos x="441" y="600"/>
                </a:cxn>
                <a:cxn ang="0">
                  <a:pos x="377" y="619"/>
                </a:cxn>
                <a:cxn ang="0">
                  <a:pos x="318" y="623"/>
                </a:cxn>
                <a:cxn ang="0">
                  <a:pos x="254" y="615"/>
                </a:cxn>
                <a:cxn ang="0">
                  <a:pos x="191" y="593"/>
                </a:cxn>
                <a:cxn ang="0">
                  <a:pos x="159" y="581"/>
                </a:cxn>
                <a:cxn ang="0">
                  <a:pos x="107" y="543"/>
                </a:cxn>
                <a:cxn ang="0">
                  <a:pos x="64" y="498"/>
                </a:cxn>
                <a:cxn ang="0">
                  <a:pos x="32" y="448"/>
                </a:cxn>
                <a:cxn ang="0">
                  <a:pos x="12" y="391"/>
                </a:cxn>
                <a:cxn ang="0">
                  <a:pos x="0" y="334"/>
                </a:cxn>
                <a:cxn ang="0">
                  <a:pos x="0" y="273"/>
                </a:cxn>
                <a:cxn ang="0">
                  <a:pos x="16" y="213"/>
                </a:cxn>
                <a:cxn ang="0">
                  <a:pos x="28" y="182"/>
                </a:cxn>
              </a:cxnLst>
              <a:rect l="0" t="0" r="r" b="b"/>
              <a:pathLst>
                <a:path w="651" h="623">
                  <a:moveTo>
                    <a:pt x="28" y="182"/>
                  </a:moveTo>
                  <a:lnTo>
                    <a:pt x="28" y="182"/>
                  </a:lnTo>
                  <a:lnTo>
                    <a:pt x="44" y="156"/>
                  </a:lnTo>
                  <a:lnTo>
                    <a:pt x="60" y="129"/>
                  </a:lnTo>
                  <a:lnTo>
                    <a:pt x="80" y="102"/>
                  </a:lnTo>
                  <a:lnTo>
                    <a:pt x="103" y="83"/>
                  </a:lnTo>
                  <a:lnTo>
                    <a:pt x="127" y="64"/>
                  </a:lnTo>
                  <a:lnTo>
                    <a:pt x="151" y="45"/>
                  </a:lnTo>
                  <a:lnTo>
                    <a:pt x="179" y="30"/>
                  </a:lnTo>
                  <a:lnTo>
                    <a:pt x="211" y="19"/>
                  </a:lnTo>
                  <a:lnTo>
                    <a:pt x="238" y="11"/>
                  </a:lnTo>
                  <a:lnTo>
                    <a:pt x="270" y="3"/>
                  </a:lnTo>
                  <a:lnTo>
                    <a:pt x="302" y="0"/>
                  </a:lnTo>
                  <a:lnTo>
                    <a:pt x="334" y="0"/>
                  </a:lnTo>
                  <a:lnTo>
                    <a:pt x="365" y="0"/>
                  </a:lnTo>
                  <a:lnTo>
                    <a:pt x="397" y="7"/>
                  </a:lnTo>
                  <a:lnTo>
                    <a:pt x="425" y="15"/>
                  </a:lnTo>
                  <a:lnTo>
                    <a:pt x="456" y="26"/>
                  </a:lnTo>
                  <a:lnTo>
                    <a:pt x="456" y="26"/>
                  </a:lnTo>
                  <a:lnTo>
                    <a:pt x="488" y="41"/>
                  </a:lnTo>
                  <a:lnTo>
                    <a:pt x="516" y="57"/>
                  </a:lnTo>
                  <a:lnTo>
                    <a:pt x="540" y="76"/>
                  </a:lnTo>
                  <a:lnTo>
                    <a:pt x="564" y="99"/>
                  </a:lnTo>
                  <a:lnTo>
                    <a:pt x="583" y="121"/>
                  </a:lnTo>
                  <a:lnTo>
                    <a:pt x="599" y="148"/>
                  </a:lnTo>
                  <a:lnTo>
                    <a:pt x="615" y="175"/>
                  </a:lnTo>
                  <a:lnTo>
                    <a:pt x="627" y="201"/>
                  </a:lnTo>
                  <a:lnTo>
                    <a:pt x="639" y="228"/>
                  </a:lnTo>
                  <a:lnTo>
                    <a:pt x="643" y="258"/>
                  </a:lnTo>
                  <a:lnTo>
                    <a:pt x="647" y="289"/>
                  </a:lnTo>
                  <a:lnTo>
                    <a:pt x="651" y="319"/>
                  </a:lnTo>
                  <a:lnTo>
                    <a:pt x="647" y="349"/>
                  </a:lnTo>
                  <a:lnTo>
                    <a:pt x="643" y="380"/>
                  </a:lnTo>
                  <a:lnTo>
                    <a:pt x="631" y="410"/>
                  </a:lnTo>
                  <a:lnTo>
                    <a:pt x="619" y="437"/>
                  </a:lnTo>
                  <a:lnTo>
                    <a:pt x="619" y="437"/>
                  </a:lnTo>
                  <a:lnTo>
                    <a:pt x="603" y="467"/>
                  </a:lnTo>
                  <a:lnTo>
                    <a:pt x="587" y="494"/>
                  </a:lnTo>
                  <a:lnTo>
                    <a:pt x="568" y="517"/>
                  </a:lnTo>
                  <a:lnTo>
                    <a:pt x="544" y="539"/>
                  </a:lnTo>
                  <a:lnTo>
                    <a:pt x="520" y="558"/>
                  </a:lnTo>
                  <a:lnTo>
                    <a:pt x="496" y="574"/>
                  </a:lnTo>
                  <a:lnTo>
                    <a:pt x="468" y="589"/>
                  </a:lnTo>
                  <a:lnTo>
                    <a:pt x="441" y="600"/>
                  </a:lnTo>
                  <a:lnTo>
                    <a:pt x="409" y="612"/>
                  </a:lnTo>
                  <a:lnTo>
                    <a:pt x="377" y="619"/>
                  </a:lnTo>
                  <a:lnTo>
                    <a:pt x="349" y="623"/>
                  </a:lnTo>
                  <a:lnTo>
                    <a:pt x="318" y="623"/>
                  </a:lnTo>
                  <a:lnTo>
                    <a:pt x="286" y="619"/>
                  </a:lnTo>
                  <a:lnTo>
                    <a:pt x="254" y="615"/>
                  </a:lnTo>
                  <a:lnTo>
                    <a:pt x="222" y="608"/>
                  </a:lnTo>
                  <a:lnTo>
                    <a:pt x="191" y="593"/>
                  </a:lnTo>
                  <a:lnTo>
                    <a:pt x="191" y="593"/>
                  </a:lnTo>
                  <a:lnTo>
                    <a:pt x="159" y="581"/>
                  </a:lnTo>
                  <a:lnTo>
                    <a:pt x="135" y="562"/>
                  </a:lnTo>
                  <a:lnTo>
                    <a:pt x="107" y="543"/>
                  </a:lnTo>
                  <a:lnTo>
                    <a:pt x="84" y="520"/>
                  </a:lnTo>
                  <a:lnTo>
                    <a:pt x="64" y="498"/>
                  </a:lnTo>
                  <a:lnTo>
                    <a:pt x="48" y="475"/>
                  </a:lnTo>
                  <a:lnTo>
                    <a:pt x="32" y="448"/>
                  </a:lnTo>
                  <a:lnTo>
                    <a:pt x="20" y="422"/>
                  </a:lnTo>
                  <a:lnTo>
                    <a:pt x="12" y="391"/>
                  </a:lnTo>
                  <a:lnTo>
                    <a:pt x="4" y="365"/>
                  </a:lnTo>
                  <a:lnTo>
                    <a:pt x="0" y="334"/>
                  </a:lnTo>
                  <a:lnTo>
                    <a:pt x="0" y="304"/>
                  </a:lnTo>
                  <a:lnTo>
                    <a:pt x="0" y="273"/>
                  </a:lnTo>
                  <a:lnTo>
                    <a:pt x="8" y="243"/>
                  </a:lnTo>
                  <a:lnTo>
                    <a:pt x="16" y="213"/>
                  </a:lnTo>
                  <a:lnTo>
                    <a:pt x="28" y="182"/>
                  </a:lnTo>
                  <a:lnTo>
                    <a:pt x="28" y="182"/>
                  </a:lnTo>
                  <a:close/>
                </a:path>
              </a:pathLst>
            </a:custGeom>
            <a:solidFill>
              <a:srgbClr val="FFF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2381" y="3271"/>
              <a:ext cx="631" cy="601"/>
            </a:xfrm>
            <a:custGeom>
              <a:avLst/>
              <a:gdLst/>
              <a:ahLst/>
              <a:cxnLst>
                <a:cxn ang="0">
                  <a:pos x="28" y="175"/>
                </a:cxn>
                <a:cxn ang="0">
                  <a:pos x="60" y="122"/>
                </a:cxn>
                <a:cxn ang="0">
                  <a:pos x="103" y="80"/>
                </a:cxn>
                <a:cxn ang="0">
                  <a:pos x="151" y="42"/>
                </a:cxn>
                <a:cxn ang="0">
                  <a:pos x="206" y="19"/>
                </a:cxn>
                <a:cxn ang="0">
                  <a:pos x="262" y="4"/>
                </a:cxn>
                <a:cxn ang="0">
                  <a:pos x="326" y="0"/>
                </a:cxn>
                <a:cxn ang="0">
                  <a:pos x="385" y="4"/>
                </a:cxn>
                <a:cxn ang="0">
                  <a:pos x="445" y="27"/>
                </a:cxn>
                <a:cxn ang="0">
                  <a:pos x="472" y="38"/>
                </a:cxn>
                <a:cxn ang="0">
                  <a:pos x="524" y="72"/>
                </a:cxn>
                <a:cxn ang="0">
                  <a:pos x="568" y="118"/>
                </a:cxn>
                <a:cxn ang="0">
                  <a:pos x="599" y="167"/>
                </a:cxn>
                <a:cxn ang="0">
                  <a:pos x="619" y="221"/>
                </a:cxn>
                <a:cxn ang="0">
                  <a:pos x="631" y="278"/>
                </a:cxn>
                <a:cxn ang="0">
                  <a:pos x="627" y="335"/>
                </a:cxn>
                <a:cxn ang="0">
                  <a:pos x="615" y="395"/>
                </a:cxn>
                <a:cxn ang="0">
                  <a:pos x="603" y="422"/>
                </a:cxn>
                <a:cxn ang="0">
                  <a:pos x="571" y="475"/>
                </a:cxn>
                <a:cxn ang="0">
                  <a:pos x="528" y="521"/>
                </a:cxn>
                <a:cxn ang="0">
                  <a:pos x="480" y="555"/>
                </a:cxn>
                <a:cxn ang="0">
                  <a:pos x="429" y="582"/>
                </a:cxn>
                <a:cxn ang="0">
                  <a:pos x="369" y="597"/>
                </a:cxn>
                <a:cxn ang="0">
                  <a:pos x="310" y="601"/>
                </a:cxn>
                <a:cxn ang="0">
                  <a:pos x="246" y="593"/>
                </a:cxn>
                <a:cxn ang="0">
                  <a:pos x="187" y="574"/>
                </a:cxn>
                <a:cxn ang="0">
                  <a:pos x="159" y="559"/>
                </a:cxn>
                <a:cxn ang="0">
                  <a:pos x="107" y="525"/>
                </a:cxn>
                <a:cxn ang="0">
                  <a:pos x="68" y="483"/>
                </a:cxn>
                <a:cxn ang="0">
                  <a:pos x="32" y="433"/>
                </a:cxn>
                <a:cxn ang="0">
                  <a:pos x="12" y="380"/>
                </a:cxn>
                <a:cxn ang="0">
                  <a:pos x="4" y="323"/>
                </a:cxn>
                <a:cxn ang="0">
                  <a:pos x="4" y="262"/>
                </a:cxn>
                <a:cxn ang="0">
                  <a:pos x="16" y="205"/>
                </a:cxn>
                <a:cxn ang="0">
                  <a:pos x="28" y="175"/>
                </a:cxn>
              </a:cxnLst>
              <a:rect l="0" t="0" r="r" b="b"/>
              <a:pathLst>
                <a:path w="631" h="601">
                  <a:moveTo>
                    <a:pt x="28" y="175"/>
                  </a:moveTo>
                  <a:lnTo>
                    <a:pt x="28" y="175"/>
                  </a:lnTo>
                  <a:lnTo>
                    <a:pt x="44" y="148"/>
                  </a:lnTo>
                  <a:lnTo>
                    <a:pt x="60" y="122"/>
                  </a:lnTo>
                  <a:lnTo>
                    <a:pt x="80" y="99"/>
                  </a:lnTo>
                  <a:lnTo>
                    <a:pt x="103" y="80"/>
                  </a:lnTo>
                  <a:lnTo>
                    <a:pt x="127" y="61"/>
                  </a:lnTo>
                  <a:lnTo>
                    <a:pt x="151" y="42"/>
                  </a:lnTo>
                  <a:lnTo>
                    <a:pt x="179" y="30"/>
                  </a:lnTo>
                  <a:lnTo>
                    <a:pt x="206" y="19"/>
                  </a:lnTo>
                  <a:lnTo>
                    <a:pt x="234" y="8"/>
                  </a:lnTo>
                  <a:lnTo>
                    <a:pt x="262" y="4"/>
                  </a:lnTo>
                  <a:lnTo>
                    <a:pt x="294" y="0"/>
                  </a:lnTo>
                  <a:lnTo>
                    <a:pt x="326" y="0"/>
                  </a:lnTo>
                  <a:lnTo>
                    <a:pt x="353" y="0"/>
                  </a:lnTo>
                  <a:lnTo>
                    <a:pt x="385" y="4"/>
                  </a:lnTo>
                  <a:lnTo>
                    <a:pt x="417" y="15"/>
                  </a:lnTo>
                  <a:lnTo>
                    <a:pt x="445" y="27"/>
                  </a:lnTo>
                  <a:lnTo>
                    <a:pt x="445" y="27"/>
                  </a:lnTo>
                  <a:lnTo>
                    <a:pt x="472" y="38"/>
                  </a:lnTo>
                  <a:lnTo>
                    <a:pt x="500" y="57"/>
                  </a:lnTo>
                  <a:lnTo>
                    <a:pt x="524" y="72"/>
                  </a:lnTo>
                  <a:lnTo>
                    <a:pt x="548" y="95"/>
                  </a:lnTo>
                  <a:lnTo>
                    <a:pt x="568" y="118"/>
                  </a:lnTo>
                  <a:lnTo>
                    <a:pt x="583" y="141"/>
                  </a:lnTo>
                  <a:lnTo>
                    <a:pt x="599" y="167"/>
                  </a:lnTo>
                  <a:lnTo>
                    <a:pt x="611" y="194"/>
                  </a:lnTo>
                  <a:lnTo>
                    <a:pt x="619" y="221"/>
                  </a:lnTo>
                  <a:lnTo>
                    <a:pt x="627" y="247"/>
                  </a:lnTo>
                  <a:lnTo>
                    <a:pt x="631" y="278"/>
                  </a:lnTo>
                  <a:lnTo>
                    <a:pt x="631" y="308"/>
                  </a:lnTo>
                  <a:lnTo>
                    <a:pt x="627" y="335"/>
                  </a:lnTo>
                  <a:lnTo>
                    <a:pt x="623" y="365"/>
                  </a:lnTo>
                  <a:lnTo>
                    <a:pt x="615" y="395"/>
                  </a:lnTo>
                  <a:lnTo>
                    <a:pt x="603" y="422"/>
                  </a:lnTo>
                  <a:lnTo>
                    <a:pt x="603" y="422"/>
                  </a:lnTo>
                  <a:lnTo>
                    <a:pt x="587" y="452"/>
                  </a:lnTo>
                  <a:lnTo>
                    <a:pt x="571" y="475"/>
                  </a:lnTo>
                  <a:lnTo>
                    <a:pt x="552" y="498"/>
                  </a:lnTo>
                  <a:lnTo>
                    <a:pt x="528" y="521"/>
                  </a:lnTo>
                  <a:lnTo>
                    <a:pt x="508" y="540"/>
                  </a:lnTo>
                  <a:lnTo>
                    <a:pt x="480" y="555"/>
                  </a:lnTo>
                  <a:lnTo>
                    <a:pt x="456" y="570"/>
                  </a:lnTo>
                  <a:lnTo>
                    <a:pt x="429" y="582"/>
                  </a:lnTo>
                  <a:lnTo>
                    <a:pt x="397" y="589"/>
                  </a:lnTo>
                  <a:lnTo>
                    <a:pt x="369" y="597"/>
                  </a:lnTo>
                  <a:lnTo>
                    <a:pt x="337" y="601"/>
                  </a:lnTo>
                  <a:lnTo>
                    <a:pt x="310" y="601"/>
                  </a:lnTo>
                  <a:lnTo>
                    <a:pt x="278" y="597"/>
                  </a:lnTo>
                  <a:lnTo>
                    <a:pt x="246" y="593"/>
                  </a:lnTo>
                  <a:lnTo>
                    <a:pt x="218" y="585"/>
                  </a:lnTo>
                  <a:lnTo>
                    <a:pt x="187" y="574"/>
                  </a:lnTo>
                  <a:lnTo>
                    <a:pt x="187" y="574"/>
                  </a:lnTo>
                  <a:lnTo>
                    <a:pt x="159" y="559"/>
                  </a:lnTo>
                  <a:lnTo>
                    <a:pt x="131" y="544"/>
                  </a:lnTo>
                  <a:lnTo>
                    <a:pt x="107" y="525"/>
                  </a:lnTo>
                  <a:lnTo>
                    <a:pt x="83" y="506"/>
                  </a:lnTo>
                  <a:lnTo>
                    <a:pt x="68" y="483"/>
                  </a:lnTo>
                  <a:lnTo>
                    <a:pt x="48" y="456"/>
                  </a:lnTo>
                  <a:lnTo>
                    <a:pt x="32" y="433"/>
                  </a:lnTo>
                  <a:lnTo>
                    <a:pt x="20" y="407"/>
                  </a:lnTo>
                  <a:lnTo>
                    <a:pt x="12" y="380"/>
                  </a:lnTo>
                  <a:lnTo>
                    <a:pt x="4" y="350"/>
                  </a:lnTo>
                  <a:lnTo>
                    <a:pt x="4" y="323"/>
                  </a:lnTo>
                  <a:lnTo>
                    <a:pt x="0" y="293"/>
                  </a:lnTo>
                  <a:lnTo>
                    <a:pt x="4" y="262"/>
                  </a:lnTo>
                  <a:lnTo>
                    <a:pt x="8" y="232"/>
                  </a:lnTo>
                  <a:lnTo>
                    <a:pt x="16" y="205"/>
                  </a:lnTo>
                  <a:lnTo>
                    <a:pt x="28" y="175"/>
                  </a:lnTo>
                  <a:lnTo>
                    <a:pt x="28" y="175"/>
                  </a:lnTo>
                  <a:close/>
                </a:path>
              </a:pathLst>
            </a:custGeom>
            <a:solidFill>
              <a:srgbClr val="FFF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2778" y="2404"/>
              <a:ext cx="623" cy="749"/>
            </a:xfrm>
            <a:custGeom>
              <a:avLst/>
              <a:gdLst/>
              <a:ahLst/>
              <a:cxnLst>
                <a:cxn ang="0">
                  <a:pos x="500" y="749"/>
                </a:cxn>
                <a:cxn ang="0">
                  <a:pos x="500" y="749"/>
                </a:cxn>
                <a:cxn ang="0">
                  <a:pos x="528" y="711"/>
                </a:cxn>
                <a:cxn ang="0">
                  <a:pos x="551" y="669"/>
                </a:cxn>
                <a:cxn ang="0">
                  <a:pos x="575" y="624"/>
                </a:cxn>
                <a:cxn ang="0">
                  <a:pos x="591" y="578"/>
                </a:cxn>
                <a:cxn ang="0">
                  <a:pos x="607" y="529"/>
                </a:cxn>
                <a:cxn ang="0">
                  <a:pos x="619" y="472"/>
                </a:cxn>
                <a:cxn ang="0">
                  <a:pos x="623" y="419"/>
                </a:cxn>
                <a:cxn ang="0">
                  <a:pos x="623" y="358"/>
                </a:cxn>
                <a:cxn ang="0">
                  <a:pos x="623" y="358"/>
                </a:cxn>
                <a:cxn ang="0">
                  <a:pos x="579" y="354"/>
                </a:cxn>
                <a:cxn ang="0">
                  <a:pos x="528" y="339"/>
                </a:cxn>
                <a:cxn ang="0">
                  <a:pos x="468" y="316"/>
                </a:cxn>
                <a:cxn ang="0">
                  <a:pos x="405" y="282"/>
                </a:cxn>
                <a:cxn ang="0">
                  <a:pos x="337" y="236"/>
                </a:cxn>
                <a:cxn ang="0">
                  <a:pos x="301" y="206"/>
                </a:cxn>
                <a:cxn ang="0">
                  <a:pos x="266" y="175"/>
                </a:cxn>
                <a:cxn ang="0">
                  <a:pos x="226" y="137"/>
                </a:cxn>
                <a:cxn ang="0">
                  <a:pos x="186" y="95"/>
                </a:cxn>
                <a:cxn ang="0">
                  <a:pos x="147" y="54"/>
                </a:cxn>
                <a:cxn ang="0">
                  <a:pos x="107" y="0"/>
                </a:cxn>
                <a:cxn ang="0">
                  <a:pos x="107" y="0"/>
                </a:cxn>
                <a:cxn ang="0">
                  <a:pos x="79" y="54"/>
                </a:cxn>
                <a:cxn ang="0">
                  <a:pos x="51" y="114"/>
                </a:cxn>
                <a:cxn ang="0">
                  <a:pos x="28" y="183"/>
                </a:cxn>
                <a:cxn ang="0">
                  <a:pos x="12" y="259"/>
                </a:cxn>
                <a:cxn ang="0">
                  <a:pos x="12" y="259"/>
                </a:cxn>
                <a:cxn ang="0">
                  <a:pos x="4" y="312"/>
                </a:cxn>
                <a:cxn ang="0">
                  <a:pos x="0" y="365"/>
                </a:cxn>
                <a:cxn ang="0">
                  <a:pos x="0" y="415"/>
                </a:cxn>
                <a:cxn ang="0">
                  <a:pos x="0" y="464"/>
                </a:cxn>
                <a:cxn ang="0">
                  <a:pos x="4" y="514"/>
                </a:cxn>
                <a:cxn ang="0">
                  <a:pos x="12" y="559"/>
                </a:cxn>
                <a:cxn ang="0">
                  <a:pos x="24" y="605"/>
                </a:cxn>
                <a:cxn ang="0">
                  <a:pos x="36" y="643"/>
                </a:cxn>
                <a:cxn ang="0">
                  <a:pos x="36" y="643"/>
                </a:cxn>
                <a:cxn ang="0">
                  <a:pos x="79" y="635"/>
                </a:cxn>
                <a:cxn ang="0">
                  <a:pos x="131" y="628"/>
                </a:cxn>
                <a:cxn ang="0">
                  <a:pos x="190" y="624"/>
                </a:cxn>
                <a:cxn ang="0">
                  <a:pos x="250" y="628"/>
                </a:cxn>
                <a:cxn ang="0">
                  <a:pos x="282" y="631"/>
                </a:cxn>
                <a:cxn ang="0">
                  <a:pos x="313" y="639"/>
                </a:cxn>
                <a:cxn ang="0">
                  <a:pos x="345" y="647"/>
                </a:cxn>
                <a:cxn ang="0">
                  <a:pos x="377" y="662"/>
                </a:cxn>
                <a:cxn ang="0">
                  <a:pos x="409" y="677"/>
                </a:cxn>
                <a:cxn ang="0">
                  <a:pos x="440" y="696"/>
                </a:cxn>
                <a:cxn ang="0">
                  <a:pos x="472" y="723"/>
                </a:cxn>
                <a:cxn ang="0">
                  <a:pos x="500" y="749"/>
                </a:cxn>
                <a:cxn ang="0">
                  <a:pos x="500" y="749"/>
                </a:cxn>
              </a:cxnLst>
              <a:rect l="0" t="0" r="r" b="b"/>
              <a:pathLst>
                <a:path w="623" h="749">
                  <a:moveTo>
                    <a:pt x="500" y="749"/>
                  </a:moveTo>
                  <a:lnTo>
                    <a:pt x="500" y="749"/>
                  </a:lnTo>
                  <a:lnTo>
                    <a:pt x="528" y="711"/>
                  </a:lnTo>
                  <a:lnTo>
                    <a:pt x="551" y="669"/>
                  </a:lnTo>
                  <a:lnTo>
                    <a:pt x="575" y="624"/>
                  </a:lnTo>
                  <a:lnTo>
                    <a:pt x="591" y="578"/>
                  </a:lnTo>
                  <a:lnTo>
                    <a:pt x="607" y="529"/>
                  </a:lnTo>
                  <a:lnTo>
                    <a:pt x="619" y="472"/>
                  </a:lnTo>
                  <a:lnTo>
                    <a:pt x="623" y="419"/>
                  </a:lnTo>
                  <a:lnTo>
                    <a:pt x="623" y="358"/>
                  </a:lnTo>
                  <a:lnTo>
                    <a:pt x="623" y="358"/>
                  </a:lnTo>
                  <a:lnTo>
                    <a:pt x="579" y="354"/>
                  </a:lnTo>
                  <a:lnTo>
                    <a:pt x="528" y="339"/>
                  </a:lnTo>
                  <a:lnTo>
                    <a:pt x="468" y="316"/>
                  </a:lnTo>
                  <a:lnTo>
                    <a:pt x="405" y="282"/>
                  </a:lnTo>
                  <a:lnTo>
                    <a:pt x="337" y="236"/>
                  </a:lnTo>
                  <a:lnTo>
                    <a:pt x="301" y="206"/>
                  </a:lnTo>
                  <a:lnTo>
                    <a:pt x="266" y="175"/>
                  </a:lnTo>
                  <a:lnTo>
                    <a:pt x="226" y="137"/>
                  </a:lnTo>
                  <a:lnTo>
                    <a:pt x="186" y="95"/>
                  </a:lnTo>
                  <a:lnTo>
                    <a:pt x="147" y="54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79" y="54"/>
                  </a:lnTo>
                  <a:lnTo>
                    <a:pt x="51" y="114"/>
                  </a:lnTo>
                  <a:lnTo>
                    <a:pt x="28" y="183"/>
                  </a:lnTo>
                  <a:lnTo>
                    <a:pt x="12" y="259"/>
                  </a:lnTo>
                  <a:lnTo>
                    <a:pt x="12" y="259"/>
                  </a:lnTo>
                  <a:lnTo>
                    <a:pt x="4" y="312"/>
                  </a:lnTo>
                  <a:lnTo>
                    <a:pt x="0" y="365"/>
                  </a:lnTo>
                  <a:lnTo>
                    <a:pt x="0" y="415"/>
                  </a:lnTo>
                  <a:lnTo>
                    <a:pt x="0" y="464"/>
                  </a:lnTo>
                  <a:lnTo>
                    <a:pt x="4" y="514"/>
                  </a:lnTo>
                  <a:lnTo>
                    <a:pt x="12" y="559"/>
                  </a:lnTo>
                  <a:lnTo>
                    <a:pt x="24" y="605"/>
                  </a:lnTo>
                  <a:lnTo>
                    <a:pt x="36" y="643"/>
                  </a:lnTo>
                  <a:lnTo>
                    <a:pt x="36" y="643"/>
                  </a:lnTo>
                  <a:lnTo>
                    <a:pt x="79" y="635"/>
                  </a:lnTo>
                  <a:lnTo>
                    <a:pt x="131" y="628"/>
                  </a:lnTo>
                  <a:lnTo>
                    <a:pt x="190" y="624"/>
                  </a:lnTo>
                  <a:lnTo>
                    <a:pt x="250" y="628"/>
                  </a:lnTo>
                  <a:lnTo>
                    <a:pt x="282" y="631"/>
                  </a:lnTo>
                  <a:lnTo>
                    <a:pt x="313" y="639"/>
                  </a:lnTo>
                  <a:lnTo>
                    <a:pt x="345" y="647"/>
                  </a:lnTo>
                  <a:lnTo>
                    <a:pt x="377" y="662"/>
                  </a:lnTo>
                  <a:lnTo>
                    <a:pt x="409" y="677"/>
                  </a:lnTo>
                  <a:lnTo>
                    <a:pt x="440" y="696"/>
                  </a:lnTo>
                  <a:lnTo>
                    <a:pt x="472" y="723"/>
                  </a:lnTo>
                  <a:lnTo>
                    <a:pt x="500" y="749"/>
                  </a:lnTo>
                  <a:lnTo>
                    <a:pt x="500" y="749"/>
                  </a:lnTo>
                  <a:close/>
                </a:path>
              </a:pathLst>
            </a:custGeom>
            <a:solidFill>
              <a:srgbClr val="FFB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2826" y="2420"/>
              <a:ext cx="531" cy="718"/>
            </a:xfrm>
            <a:custGeom>
              <a:avLst/>
              <a:gdLst/>
              <a:ahLst/>
              <a:cxnLst>
                <a:cxn ang="0">
                  <a:pos x="436" y="718"/>
                </a:cxn>
                <a:cxn ang="0">
                  <a:pos x="436" y="718"/>
                </a:cxn>
                <a:cxn ang="0">
                  <a:pos x="456" y="680"/>
                </a:cxn>
                <a:cxn ang="0">
                  <a:pos x="476" y="638"/>
                </a:cxn>
                <a:cxn ang="0">
                  <a:pos x="491" y="593"/>
                </a:cxn>
                <a:cxn ang="0">
                  <a:pos x="507" y="547"/>
                </a:cxn>
                <a:cxn ang="0">
                  <a:pos x="519" y="501"/>
                </a:cxn>
                <a:cxn ang="0">
                  <a:pos x="527" y="448"/>
                </a:cxn>
                <a:cxn ang="0">
                  <a:pos x="531" y="399"/>
                </a:cxn>
                <a:cxn ang="0">
                  <a:pos x="527" y="345"/>
                </a:cxn>
                <a:cxn ang="0">
                  <a:pos x="527" y="345"/>
                </a:cxn>
                <a:cxn ang="0">
                  <a:pos x="491" y="338"/>
                </a:cxn>
                <a:cxn ang="0">
                  <a:pos x="444" y="326"/>
                </a:cxn>
                <a:cxn ang="0">
                  <a:pos x="396" y="304"/>
                </a:cxn>
                <a:cxn ang="0">
                  <a:pos x="337" y="273"/>
                </a:cxn>
                <a:cxn ang="0">
                  <a:pos x="277" y="228"/>
                </a:cxn>
                <a:cxn ang="0">
                  <a:pos x="246" y="201"/>
                </a:cxn>
                <a:cxn ang="0">
                  <a:pos x="214" y="171"/>
                </a:cxn>
                <a:cxn ang="0">
                  <a:pos x="182" y="133"/>
                </a:cxn>
                <a:cxn ang="0">
                  <a:pos x="146" y="95"/>
                </a:cxn>
                <a:cxn ang="0">
                  <a:pos x="115" y="49"/>
                </a:cxn>
                <a:cxn ang="0">
                  <a:pos x="79" y="0"/>
                </a:cxn>
                <a:cxn ang="0">
                  <a:pos x="79" y="0"/>
                </a:cxn>
                <a:cxn ang="0">
                  <a:pos x="55" y="49"/>
                </a:cxn>
                <a:cxn ang="0">
                  <a:pos x="35" y="106"/>
                </a:cxn>
                <a:cxn ang="0">
                  <a:pos x="19" y="171"/>
                </a:cxn>
                <a:cxn ang="0">
                  <a:pos x="7" y="243"/>
                </a:cxn>
                <a:cxn ang="0">
                  <a:pos x="7" y="243"/>
                </a:cxn>
                <a:cxn ang="0">
                  <a:pos x="0" y="345"/>
                </a:cxn>
                <a:cxn ang="0">
                  <a:pos x="0" y="444"/>
                </a:cxn>
                <a:cxn ang="0">
                  <a:pos x="0" y="490"/>
                </a:cxn>
                <a:cxn ang="0">
                  <a:pos x="7" y="536"/>
                </a:cxn>
                <a:cxn ang="0">
                  <a:pos x="15" y="577"/>
                </a:cxn>
                <a:cxn ang="0">
                  <a:pos x="27" y="619"/>
                </a:cxn>
                <a:cxn ang="0">
                  <a:pos x="27" y="619"/>
                </a:cxn>
                <a:cxn ang="0">
                  <a:pos x="67" y="612"/>
                </a:cxn>
                <a:cxn ang="0">
                  <a:pos x="115" y="608"/>
                </a:cxn>
                <a:cxn ang="0">
                  <a:pos x="166" y="608"/>
                </a:cxn>
                <a:cxn ang="0">
                  <a:pos x="222" y="612"/>
                </a:cxn>
                <a:cxn ang="0">
                  <a:pos x="277" y="627"/>
                </a:cxn>
                <a:cxn ang="0">
                  <a:pos x="329" y="646"/>
                </a:cxn>
                <a:cxn ang="0">
                  <a:pos x="357" y="657"/>
                </a:cxn>
                <a:cxn ang="0">
                  <a:pos x="384" y="676"/>
                </a:cxn>
                <a:cxn ang="0">
                  <a:pos x="408" y="695"/>
                </a:cxn>
                <a:cxn ang="0">
                  <a:pos x="436" y="718"/>
                </a:cxn>
                <a:cxn ang="0">
                  <a:pos x="436" y="718"/>
                </a:cxn>
              </a:cxnLst>
              <a:rect l="0" t="0" r="r" b="b"/>
              <a:pathLst>
                <a:path w="531" h="718">
                  <a:moveTo>
                    <a:pt x="436" y="718"/>
                  </a:moveTo>
                  <a:lnTo>
                    <a:pt x="436" y="718"/>
                  </a:lnTo>
                  <a:lnTo>
                    <a:pt x="456" y="680"/>
                  </a:lnTo>
                  <a:lnTo>
                    <a:pt x="476" y="638"/>
                  </a:lnTo>
                  <a:lnTo>
                    <a:pt x="491" y="593"/>
                  </a:lnTo>
                  <a:lnTo>
                    <a:pt x="507" y="547"/>
                  </a:lnTo>
                  <a:lnTo>
                    <a:pt x="519" y="501"/>
                  </a:lnTo>
                  <a:lnTo>
                    <a:pt x="527" y="448"/>
                  </a:lnTo>
                  <a:lnTo>
                    <a:pt x="531" y="399"/>
                  </a:lnTo>
                  <a:lnTo>
                    <a:pt x="527" y="345"/>
                  </a:lnTo>
                  <a:lnTo>
                    <a:pt x="527" y="345"/>
                  </a:lnTo>
                  <a:lnTo>
                    <a:pt x="491" y="338"/>
                  </a:lnTo>
                  <a:lnTo>
                    <a:pt x="444" y="326"/>
                  </a:lnTo>
                  <a:lnTo>
                    <a:pt x="396" y="304"/>
                  </a:lnTo>
                  <a:lnTo>
                    <a:pt x="337" y="273"/>
                  </a:lnTo>
                  <a:lnTo>
                    <a:pt x="277" y="228"/>
                  </a:lnTo>
                  <a:lnTo>
                    <a:pt x="246" y="201"/>
                  </a:lnTo>
                  <a:lnTo>
                    <a:pt x="214" y="171"/>
                  </a:lnTo>
                  <a:lnTo>
                    <a:pt x="182" y="133"/>
                  </a:lnTo>
                  <a:lnTo>
                    <a:pt x="146" y="95"/>
                  </a:lnTo>
                  <a:lnTo>
                    <a:pt x="115" y="49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55" y="49"/>
                  </a:lnTo>
                  <a:lnTo>
                    <a:pt x="35" y="106"/>
                  </a:lnTo>
                  <a:lnTo>
                    <a:pt x="19" y="171"/>
                  </a:lnTo>
                  <a:lnTo>
                    <a:pt x="7" y="243"/>
                  </a:lnTo>
                  <a:lnTo>
                    <a:pt x="7" y="243"/>
                  </a:lnTo>
                  <a:lnTo>
                    <a:pt x="0" y="345"/>
                  </a:lnTo>
                  <a:lnTo>
                    <a:pt x="0" y="444"/>
                  </a:lnTo>
                  <a:lnTo>
                    <a:pt x="0" y="490"/>
                  </a:lnTo>
                  <a:lnTo>
                    <a:pt x="7" y="536"/>
                  </a:lnTo>
                  <a:lnTo>
                    <a:pt x="15" y="577"/>
                  </a:lnTo>
                  <a:lnTo>
                    <a:pt x="27" y="619"/>
                  </a:lnTo>
                  <a:lnTo>
                    <a:pt x="27" y="619"/>
                  </a:lnTo>
                  <a:lnTo>
                    <a:pt x="67" y="612"/>
                  </a:lnTo>
                  <a:lnTo>
                    <a:pt x="115" y="608"/>
                  </a:lnTo>
                  <a:lnTo>
                    <a:pt x="166" y="608"/>
                  </a:lnTo>
                  <a:lnTo>
                    <a:pt x="222" y="612"/>
                  </a:lnTo>
                  <a:lnTo>
                    <a:pt x="277" y="627"/>
                  </a:lnTo>
                  <a:lnTo>
                    <a:pt x="329" y="646"/>
                  </a:lnTo>
                  <a:lnTo>
                    <a:pt x="357" y="657"/>
                  </a:lnTo>
                  <a:lnTo>
                    <a:pt x="384" y="676"/>
                  </a:lnTo>
                  <a:lnTo>
                    <a:pt x="408" y="695"/>
                  </a:lnTo>
                  <a:lnTo>
                    <a:pt x="436" y="718"/>
                  </a:lnTo>
                  <a:lnTo>
                    <a:pt x="436" y="718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2849" y="2442"/>
              <a:ext cx="500" cy="673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72" y="0"/>
                </a:cxn>
                <a:cxn ang="0">
                  <a:pos x="48" y="57"/>
                </a:cxn>
                <a:cxn ang="0">
                  <a:pos x="28" y="122"/>
                </a:cxn>
                <a:cxn ang="0">
                  <a:pos x="12" y="194"/>
                </a:cxn>
                <a:cxn ang="0">
                  <a:pos x="4" y="270"/>
                </a:cxn>
                <a:cxn ang="0">
                  <a:pos x="4" y="270"/>
                </a:cxn>
                <a:cxn ang="0">
                  <a:pos x="0" y="358"/>
                </a:cxn>
                <a:cxn ang="0">
                  <a:pos x="8" y="441"/>
                </a:cxn>
                <a:cxn ang="0">
                  <a:pos x="20" y="521"/>
                </a:cxn>
                <a:cxn ang="0">
                  <a:pos x="44" y="590"/>
                </a:cxn>
                <a:cxn ang="0">
                  <a:pos x="44" y="590"/>
                </a:cxn>
                <a:cxn ang="0">
                  <a:pos x="80" y="586"/>
                </a:cxn>
                <a:cxn ang="0">
                  <a:pos x="123" y="586"/>
                </a:cxn>
                <a:cxn ang="0">
                  <a:pos x="163" y="586"/>
                </a:cxn>
                <a:cxn ang="0">
                  <a:pos x="211" y="593"/>
                </a:cxn>
                <a:cxn ang="0">
                  <a:pos x="254" y="605"/>
                </a:cxn>
                <a:cxn ang="0">
                  <a:pos x="298" y="620"/>
                </a:cxn>
                <a:cxn ang="0">
                  <a:pos x="342" y="643"/>
                </a:cxn>
                <a:cxn ang="0">
                  <a:pos x="385" y="673"/>
                </a:cxn>
                <a:cxn ang="0">
                  <a:pos x="385" y="673"/>
                </a:cxn>
                <a:cxn ang="0">
                  <a:pos x="409" y="639"/>
                </a:cxn>
                <a:cxn ang="0">
                  <a:pos x="429" y="605"/>
                </a:cxn>
                <a:cxn ang="0">
                  <a:pos x="445" y="567"/>
                </a:cxn>
                <a:cxn ang="0">
                  <a:pos x="461" y="521"/>
                </a:cxn>
                <a:cxn ang="0">
                  <a:pos x="472" y="479"/>
                </a:cxn>
                <a:cxn ang="0">
                  <a:pos x="484" y="430"/>
                </a:cxn>
                <a:cxn ang="0">
                  <a:pos x="492" y="381"/>
                </a:cxn>
                <a:cxn ang="0">
                  <a:pos x="496" y="327"/>
                </a:cxn>
                <a:cxn ang="0">
                  <a:pos x="496" y="327"/>
                </a:cxn>
                <a:cxn ang="0">
                  <a:pos x="500" y="320"/>
                </a:cxn>
                <a:cxn ang="0">
                  <a:pos x="500" y="320"/>
                </a:cxn>
                <a:cxn ang="0">
                  <a:pos x="461" y="316"/>
                </a:cxn>
                <a:cxn ang="0">
                  <a:pos x="417" y="301"/>
                </a:cxn>
                <a:cxn ang="0">
                  <a:pos x="369" y="282"/>
                </a:cxn>
                <a:cxn ang="0">
                  <a:pos x="314" y="251"/>
                </a:cxn>
                <a:cxn ang="0">
                  <a:pos x="258" y="209"/>
                </a:cxn>
                <a:cxn ang="0">
                  <a:pos x="199" y="152"/>
                </a:cxn>
                <a:cxn ang="0">
                  <a:pos x="135" y="84"/>
                </a:cxn>
                <a:cxn ang="0">
                  <a:pos x="103" y="42"/>
                </a:cxn>
                <a:cxn ang="0">
                  <a:pos x="72" y="0"/>
                </a:cxn>
                <a:cxn ang="0">
                  <a:pos x="72" y="0"/>
                </a:cxn>
              </a:cxnLst>
              <a:rect l="0" t="0" r="r" b="b"/>
              <a:pathLst>
                <a:path w="500" h="673">
                  <a:moveTo>
                    <a:pt x="72" y="0"/>
                  </a:moveTo>
                  <a:lnTo>
                    <a:pt x="72" y="0"/>
                  </a:lnTo>
                  <a:lnTo>
                    <a:pt x="48" y="57"/>
                  </a:lnTo>
                  <a:lnTo>
                    <a:pt x="28" y="122"/>
                  </a:lnTo>
                  <a:lnTo>
                    <a:pt x="12" y="194"/>
                  </a:lnTo>
                  <a:lnTo>
                    <a:pt x="4" y="270"/>
                  </a:lnTo>
                  <a:lnTo>
                    <a:pt x="4" y="270"/>
                  </a:lnTo>
                  <a:lnTo>
                    <a:pt x="0" y="358"/>
                  </a:lnTo>
                  <a:lnTo>
                    <a:pt x="8" y="441"/>
                  </a:lnTo>
                  <a:lnTo>
                    <a:pt x="20" y="521"/>
                  </a:lnTo>
                  <a:lnTo>
                    <a:pt x="44" y="590"/>
                  </a:lnTo>
                  <a:lnTo>
                    <a:pt x="44" y="590"/>
                  </a:lnTo>
                  <a:lnTo>
                    <a:pt x="80" y="586"/>
                  </a:lnTo>
                  <a:lnTo>
                    <a:pt x="123" y="586"/>
                  </a:lnTo>
                  <a:lnTo>
                    <a:pt x="163" y="586"/>
                  </a:lnTo>
                  <a:lnTo>
                    <a:pt x="211" y="593"/>
                  </a:lnTo>
                  <a:lnTo>
                    <a:pt x="254" y="605"/>
                  </a:lnTo>
                  <a:lnTo>
                    <a:pt x="298" y="620"/>
                  </a:lnTo>
                  <a:lnTo>
                    <a:pt x="342" y="643"/>
                  </a:lnTo>
                  <a:lnTo>
                    <a:pt x="385" y="673"/>
                  </a:lnTo>
                  <a:lnTo>
                    <a:pt x="385" y="673"/>
                  </a:lnTo>
                  <a:lnTo>
                    <a:pt x="409" y="639"/>
                  </a:lnTo>
                  <a:lnTo>
                    <a:pt x="429" y="605"/>
                  </a:lnTo>
                  <a:lnTo>
                    <a:pt x="445" y="567"/>
                  </a:lnTo>
                  <a:lnTo>
                    <a:pt x="461" y="521"/>
                  </a:lnTo>
                  <a:lnTo>
                    <a:pt x="472" y="479"/>
                  </a:lnTo>
                  <a:lnTo>
                    <a:pt x="484" y="430"/>
                  </a:lnTo>
                  <a:lnTo>
                    <a:pt x="492" y="381"/>
                  </a:lnTo>
                  <a:lnTo>
                    <a:pt x="496" y="327"/>
                  </a:lnTo>
                  <a:lnTo>
                    <a:pt x="496" y="327"/>
                  </a:lnTo>
                  <a:lnTo>
                    <a:pt x="500" y="320"/>
                  </a:lnTo>
                  <a:lnTo>
                    <a:pt x="500" y="320"/>
                  </a:lnTo>
                  <a:lnTo>
                    <a:pt x="461" y="316"/>
                  </a:lnTo>
                  <a:lnTo>
                    <a:pt x="417" y="301"/>
                  </a:lnTo>
                  <a:lnTo>
                    <a:pt x="369" y="282"/>
                  </a:lnTo>
                  <a:lnTo>
                    <a:pt x="314" y="251"/>
                  </a:lnTo>
                  <a:lnTo>
                    <a:pt x="258" y="209"/>
                  </a:lnTo>
                  <a:lnTo>
                    <a:pt x="199" y="152"/>
                  </a:lnTo>
                  <a:lnTo>
                    <a:pt x="135" y="84"/>
                  </a:lnTo>
                  <a:lnTo>
                    <a:pt x="103" y="42"/>
                  </a:lnTo>
                  <a:lnTo>
                    <a:pt x="72" y="0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2849" y="2442"/>
              <a:ext cx="500" cy="468"/>
            </a:xfrm>
            <a:custGeom>
              <a:avLst/>
              <a:gdLst/>
              <a:ahLst/>
              <a:cxnLst>
                <a:cxn ang="0">
                  <a:pos x="476" y="468"/>
                </a:cxn>
                <a:cxn ang="0">
                  <a:pos x="476" y="468"/>
                </a:cxn>
                <a:cxn ang="0">
                  <a:pos x="488" y="400"/>
                </a:cxn>
                <a:cxn ang="0">
                  <a:pos x="496" y="327"/>
                </a:cxn>
                <a:cxn ang="0">
                  <a:pos x="496" y="327"/>
                </a:cxn>
                <a:cxn ang="0">
                  <a:pos x="500" y="320"/>
                </a:cxn>
                <a:cxn ang="0">
                  <a:pos x="500" y="320"/>
                </a:cxn>
                <a:cxn ang="0">
                  <a:pos x="461" y="316"/>
                </a:cxn>
                <a:cxn ang="0">
                  <a:pos x="417" y="301"/>
                </a:cxn>
                <a:cxn ang="0">
                  <a:pos x="369" y="282"/>
                </a:cxn>
                <a:cxn ang="0">
                  <a:pos x="314" y="251"/>
                </a:cxn>
                <a:cxn ang="0">
                  <a:pos x="258" y="209"/>
                </a:cxn>
                <a:cxn ang="0">
                  <a:pos x="199" y="152"/>
                </a:cxn>
                <a:cxn ang="0">
                  <a:pos x="135" y="84"/>
                </a:cxn>
                <a:cxn ang="0">
                  <a:pos x="103" y="4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48" y="57"/>
                </a:cxn>
                <a:cxn ang="0">
                  <a:pos x="28" y="122"/>
                </a:cxn>
                <a:cxn ang="0">
                  <a:pos x="12" y="194"/>
                </a:cxn>
                <a:cxn ang="0">
                  <a:pos x="4" y="270"/>
                </a:cxn>
                <a:cxn ang="0">
                  <a:pos x="4" y="270"/>
                </a:cxn>
                <a:cxn ang="0">
                  <a:pos x="0" y="327"/>
                </a:cxn>
                <a:cxn ang="0">
                  <a:pos x="0" y="384"/>
                </a:cxn>
                <a:cxn ang="0">
                  <a:pos x="0" y="384"/>
                </a:cxn>
                <a:cxn ang="0">
                  <a:pos x="40" y="369"/>
                </a:cxn>
                <a:cxn ang="0">
                  <a:pos x="80" y="358"/>
                </a:cxn>
                <a:cxn ang="0">
                  <a:pos x="115" y="350"/>
                </a:cxn>
                <a:cxn ang="0">
                  <a:pos x="151" y="350"/>
                </a:cxn>
                <a:cxn ang="0">
                  <a:pos x="187" y="346"/>
                </a:cxn>
                <a:cxn ang="0">
                  <a:pos x="219" y="350"/>
                </a:cxn>
                <a:cxn ang="0">
                  <a:pos x="250" y="354"/>
                </a:cxn>
                <a:cxn ang="0">
                  <a:pos x="282" y="362"/>
                </a:cxn>
                <a:cxn ang="0">
                  <a:pos x="338" y="384"/>
                </a:cxn>
                <a:cxn ang="0">
                  <a:pos x="389" y="411"/>
                </a:cxn>
                <a:cxn ang="0">
                  <a:pos x="437" y="438"/>
                </a:cxn>
                <a:cxn ang="0">
                  <a:pos x="476" y="468"/>
                </a:cxn>
                <a:cxn ang="0">
                  <a:pos x="476" y="468"/>
                </a:cxn>
              </a:cxnLst>
              <a:rect l="0" t="0" r="r" b="b"/>
              <a:pathLst>
                <a:path w="500" h="468">
                  <a:moveTo>
                    <a:pt x="476" y="468"/>
                  </a:moveTo>
                  <a:lnTo>
                    <a:pt x="476" y="468"/>
                  </a:lnTo>
                  <a:lnTo>
                    <a:pt x="488" y="400"/>
                  </a:lnTo>
                  <a:lnTo>
                    <a:pt x="496" y="327"/>
                  </a:lnTo>
                  <a:lnTo>
                    <a:pt x="496" y="327"/>
                  </a:lnTo>
                  <a:lnTo>
                    <a:pt x="500" y="320"/>
                  </a:lnTo>
                  <a:lnTo>
                    <a:pt x="500" y="320"/>
                  </a:lnTo>
                  <a:lnTo>
                    <a:pt x="461" y="316"/>
                  </a:lnTo>
                  <a:lnTo>
                    <a:pt x="417" y="301"/>
                  </a:lnTo>
                  <a:lnTo>
                    <a:pt x="369" y="282"/>
                  </a:lnTo>
                  <a:lnTo>
                    <a:pt x="314" y="251"/>
                  </a:lnTo>
                  <a:lnTo>
                    <a:pt x="258" y="209"/>
                  </a:lnTo>
                  <a:lnTo>
                    <a:pt x="199" y="152"/>
                  </a:lnTo>
                  <a:lnTo>
                    <a:pt x="135" y="84"/>
                  </a:lnTo>
                  <a:lnTo>
                    <a:pt x="103" y="4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48" y="57"/>
                  </a:lnTo>
                  <a:lnTo>
                    <a:pt x="28" y="122"/>
                  </a:lnTo>
                  <a:lnTo>
                    <a:pt x="12" y="194"/>
                  </a:lnTo>
                  <a:lnTo>
                    <a:pt x="4" y="270"/>
                  </a:lnTo>
                  <a:lnTo>
                    <a:pt x="4" y="270"/>
                  </a:lnTo>
                  <a:lnTo>
                    <a:pt x="0" y="327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40" y="369"/>
                  </a:lnTo>
                  <a:lnTo>
                    <a:pt x="80" y="358"/>
                  </a:lnTo>
                  <a:lnTo>
                    <a:pt x="115" y="350"/>
                  </a:lnTo>
                  <a:lnTo>
                    <a:pt x="151" y="350"/>
                  </a:lnTo>
                  <a:lnTo>
                    <a:pt x="187" y="346"/>
                  </a:lnTo>
                  <a:lnTo>
                    <a:pt x="219" y="350"/>
                  </a:lnTo>
                  <a:lnTo>
                    <a:pt x="250" y="354"/>
                  </a:lnTo>
                  <a:lnTo>
                    <a:pt x="282" y="362"/>
                  </a:lnTo>
                  <a:lnTo>
                    <a:pt x="338" y="384"/>
                  </a:lnTo>
                  <a:lnTo>
                    <a:pt x="389" y="411"/>
                  </a:lnTo>
                  <a:lnTo>
                    <a:pt x="437" y="438"/>
                  </a:lnTo>
                  <a:lnTo>
                    <a:pt x="476" y="468"/>
                  </a:lnTo>
                  <a:lnTo>
                    <a:pt x="476" y="468"/>
                  </a:lnTo>
                  <a:close/>
                </a:path>
              </a:pathLst>
            </a:custGeom>
            <a:solidFill>
              <a:srgbClr val="C2E4E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810" y="2997"/>
              <a:ext cx="507" cy="22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50"/>
                </a:cxn>
                <a:cxn ang="0">
                  <a:pos x="16" y="42"/>
                </a:cxn>
                <a:cxn ang="0">
                  <a:pos x="59" y="27"/>
                </a:cxn>
                <a:cxn ang="0">
                  <a:pos x="87" y="16"/>
                </a:cxn>
                <a:cxn ang="0">
                  <a:pos x="123" y="8"/>
                </a:cxn>
                <a:cxn ang="0">
                  <a:pos x="158" y="4"/>
                </a:cxn>
                <a:cxn ang="0">
                  <a:pos x="198" y="0"/>
                </a:cxn>
                <a:cxn ang="0">
                  <a:pos x="238" y="4"/>
                </a:cxn>
                <a:cxn ang="0">
                  <a:pos x="281" y="12"/>
                </a:cxn>
                <a:cxn ang="0">
                  <a:pos x="325" y="23"/>
                </a:cxn>
                <a:cxn ang="0">
                  <a:pos x="365" y="46"/>
                </a:cxn>
                <a:cxn ang="0">
                  <a:pos x="404" y="76"/>
                </a:cxn>
                <a:cxn ang="0">
                  <a:pos x="424" y="95"/>
                </a:cxn>
                <a:cxn ang="0">
                  <a:pos x="440" y="114"/>
                </a:cxn>
                <a:cxn ang="0">
                  <a:pos x="460" y="137"/>
                </a:cxn>
                <a:cxn ang="0">
                  <a:pos x="476" y="164"/>
                </a:cxn>
                <a:cxn ang="0">
                  <a:pos x="492" y="194"/>
                </a:cxn>
                <a:cxn ang="0">
                  <a:pos x="507" y="228"/>
                </a:cxn>
                <a:cxn ang="0">
                  <a:pos x="507" y="228"/>
                </a:cxn>
                <a:cxn ang="0">
                  <a:pos x="500" y="217"/>
                </a:cxn>
                <a:cxn ang="0">
                  <a:pos x="484" y="190"/>
                </a:cxn>
                <a:cxn ang="0">
                  <a:pos x="448" y="156"/>
                </a:cxn>
                <a:cxn ang="0">
                  <a:pos x="424" y="137"/>
                </a:cxn>
                <a:cxn ang="0">
                  <a:pos x="400" y="118"/>
                </a:cxn>
                <a:cxn ang="0">
                  <a:pos x="369" y="99"/>
                </a:cxn>
                <a:cxn ang="0">
                  <a:pos x="329" y="80"/>
                </a:cxn>
                <a:cxn ang="0">
                  <a:pos x="289" y="65"/>
                </a:cxn>
                <a:cxn ang="0">
                  <a:pos x="242" y="54"/>
                </a:cxn>
                <a:cxn ang="0">
                  <a:pos x="190" y="46"/>
                </a:cxn>
                <a:cxn ang="0">
                  <a:pos x="135" y="42"/>
                </a:cxn>
                <a:cxn ang="0">
                  <a:pos x="71" y="42"/>
                </a:cxn>
                <a:cxn ang="0">
                  <a:pos x="0" y="50"/>
                </a:cxn>
                <a:cxn ang="0">
                  <a:pos x="0" y="50"/>
                </a:cxn>
              </a:cxnLst>
              <a:rect l="0" t="0" r="r" b="b"/>
              <a:pathLst>
                <a:path w="507" h="228">
                  <a:moveTo>
                    <a:pt x="0" y="50"/>
                  </a:moveTo>
                  <a:lnTo>
                    <a:pt x="0" y="50"/>
                  </a:lnTo>
                  <a:lnTo>
                    <a:pt x="16" y="42"/>
                  </a:lnTo>
                  <a:lnTo>
                    <a:pt x="59" y="27"/>
                  </a:lnTo>
                  <a:lnTo>
                    <a:pt x="87" y="16"/>
                  </a:lnTo>
                  <a:lnTo>
                    <a:pt x="123" y="8"/>
                  </a:lnTo>
                  <a:lnTo>
                    <a:pt x="158" y="4"/>
                  </a:lnTo>
                  <a:lnTo>
                    <a:pt x="198" y="0"/>
                  </a:lnTo>
                  <a:lnTo>
                    <a:pt x="238" y="4"/>
                  </a:lnTo>
                  <a:lnTo>
                    <a:pt x="281" y="12"/>
                  </a:lnTo>
                  <a:lnTo>
                    <a:pt x="325" y="23"/>
                  </a:lnTo>
                  <a:lnTo>
                    <a:pt x="365" y="46"/>
                  </a:lnTo>
                  <a:lnTo>
                    <a:pt x="404" y="76"/>
                  </a:lnTo>
                  <a:lnTo>
                    <a:pt x="424" y="95"/>
                  </a:lnTo>
                  <a:lnTo>
                    <a:pt x="440" y="114"/>
                  </a:lnTo>
                  <a:lnTo>
                    <a:pt x="460" y="137"/>
                  </a:lnTo>
                  <a:lnTo>
                    <a:pt x="476" y="164"/>
                  </a:lnTo>
                  <a:lnTo>
                    <a:pt x="492" y="194"/>
                  </a:lnTo>
                  <a:lnTo>
                    <a:pt x="507" y="228"/>
                  </a:lnTo>
                  <a:lnTo>
                    <a:pt x="507" y="228"/>
                  </a:lnTo>
                  <a:lnTo>
                    <a:pt x="500" y="217"/>
                  </a:lnTo>
                  <a:lnTo>
                    <a:pt x="484" y="190"/>
                  </a:lnTo>
                  <a:lnTo>
                    <a:pt x="448" y="156"/>
                  </a:lnTo>
                  <a:lnTo>
                    <a:pt x="424" y="137"/>
                  </a:lnTo>
                  <a:lnTo>
                    <a:pt x="400" y="118"/>
                  </a:lnTo>
                  <a:lnTo>
                    <a:pt x="369" y="99"/>
                  </a:lnTo>
                  <a:lnTo>
                    <a:pt x="329" y="80"/>
                  </a:lnTo>
                  <a:lnTo>
                    <a:pt x="289" y="65"/>
                  </a:lnTo>
                  <a:lnTo>
                    <a:pt x="242" y="54"/>
                  </a:lnTo>
                  <a:lnTo>
                    <a:pt x="190" y="46"/>
                  </a:lnTo>
                  <a:lnTo>
                    <a:pt x="135" y="42"/>
                  </a:lnTo>
                  <a:lnTo>
                    <a:pt x="71" y="42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869" y="2336"/>
              <a:ext cx="544" cy="445"/>
            </a:xfrm>
            <a:custGeom>
              <a:avLst/>
              <a:gdLst/>
              <a:ahLst/>
              <a:cxnLst>
                <a:cxn ang="0">
                  <a:pos x="80" y="175"/>
                </a:cxn>
                <a:cxn ang="0">
                  <a:pos x="80" y="175"/>
                </a:cxn>
                <a:cxn ang="0">
                  <a:pos x="40" y="95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4" y="46"/>
                </a:cxn>
                <a:cxn ang="0">
                  <a:pos x="52" y="95"/>
                </a:cxn>
                <a:cxn ang="0">
                  <a:pos x="91" y="156"/>
                </a:cxn>
                <a:cxn ang="0">
                  <a:pos x="91" y="156"/>
                </a:cxn>
                <a:cxn ang="0">
                  <a:pos x="119" y="190"/>
                </a:cxn>
                <a:cxn ang="0">
                  <a:pos x="151" y="228"/>
                </a:cxn>
                <a:cxn ang="0">
                  <a:pos x="191" y="266"/>
                </a:cxn>
                <a:cxn ang="0">
                  <a:pos x="230" y="296"/>
                </a:cxn>
                <a:cxn ang="0">
                  <a:pos x="274" y="327"/>
                </a:cxn>
                <a:cxn ang="0">
                  <a:pos x="322" y="353"/>
                </a:cxn>
                <a:cxn ang="0">
                  <a:pos x="373" y="369"/>
                </a:cxn>
                <a:cxn ang="0">
                  <a:pos x="401" y="376"/>
                </a:cxn>
                <a:cxn ang="0">
                  <a:pos x="429" y="380"/>
                </a:cxn>
                <a:cxn ang="0">
                  <a:pos x="429" y="380"/>
                </a:cxn>
                <a:cxn ang="0">
                  <a:pos x="468" y="384"/>
                </a:cxn>
                <a:cxn ang="0">
                  <a:pos x="508" y="380"/>
                </a:cxn>
                <a:cxn ang="0">
                  <a:pos x="508" y="380"/>
                </a:cxn>
                <a:cxn ang="0">
                  <a:pos x="516" y="380"/>
                </a:cxn>
                <a:cxn ang="0">
                  <a:pos x="532" y="380"/>
                </a:cxn>
                <a:cxn ang="0">
                  <a:pos x="536" y="384"/>
                </a:cxn>
                <a:cxn ang="0">
                  <a:pos x="544" y="395"/>
                </a:cxn>
                <a:cxn ang="0">
                  <a:pos x="544" y="410"/>
                </a:cxn>
                <a:cxn ang="0">
                  <a:pos x="544" y="429"/>
                </a:cxn>
                <a:cxn ang="0">
                  <a:pos x="544" y="429"/>
                </a:cxn>
                <a:cxn ang="0">
                  <a:pos x="508" y="437"/>
                </a:cxn>
                <a:cxn ang="0">
                  <a:pos x="472" y="445"/>
                </a:cxn>
                <a:cxn ang="0">
                  <a:pos x="425" y="445"/>
                </a:cxn>
                <a:cxn ang="0">
                  <a:pos x="425" y="445"/>
                </a:cxn>
                <a:cxn ang="0">
                  <a:pos x="389" y="441"/>
                </a:cxn>
                <a:cxn ang="0">
                  <a:pos x="345" y="429"/>
                </a:cxn>
                <a:cxn ang="0">
                  <a:pos x="306" y="414"/>
                </a:cxn>
                <a:cxn ang="0">
                  <a:pos x="258" y="388"/>
                </a:cxn>
                <a:cxn ang="0">
                  <a:pos x="214" y="353"/>
                </a:cxn>
                <a:cxn ang="0">
                  <a:pos x="167" y="308"/>
                </a:cxn>
                <a:cxn ang="0">
                  <a:pos x="123" y="247"/>
                </a:cxn>
                <a:cxn ang="0">
                  <a:pos x="80" y="175"/>
                </a:cxn>
                <a:cxn ang="0">
                  <a:pos x="80" y="175"/>
                </a:cxn>
              </a:cxnLst>
              <a:rect l="0" t="0" r="r" b="b"/>
              <a:pathLst>
                <a:path w="544" h="445">
                  <a:moveTo>
                    <a:pt x="80" y="175"/>
                  </a:moveTo>
                  <a:lnTo>
                    <a:pt x="80" y="175"/>
                  </a:lnTo>
                  <a:lnTo>
                    <a:pt x="40" y="95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" y="46"/>
                  </a:lnTo>
                  <a:lnTo>
                    <a:pt x="52" y="95"/>
                  </a:lnTo>
                  <a:lnTo>
                    <a:pt x="91" y="156"/>
                  </a:lnTo>
                  <a:lnTo>
                    <a:pt x="91" y="156"/>
                  </a:lnTo>
                  <a:lnTo>
                    <a:pt x="119" y="190"/>
                  </a:lnTo>
                  <a:lnTo>
                    <a:pt x="151" y="228"/>
                  </a:lnTo>
                  <a:lnTo>
                    <a:pt x="191" y="266"/>
                  </a:lnTo>
                  <a:lnTo>
                    <a:pt x="230" y="296"/>
                  </a:lnTo>
                  <a:lnTo>
                    <a:pt x="274" y="327"/>
                  </a:lnTo>
                  <a:lnTo>
                    <a:pt x="322" y="353"/>
                  </a:lnTo>
                  <a:lnTo>
                    <a:pt x="373" y="369"/>
                  </a:lnTo>
                  <a:lnTo>
                    <a:pt x="401" y="376"/>
                  </a:lnTo>
                  <a:lnTo>
                    <a:pt x="429" y="380"/>
                  </a:lnTo>
                  <a:lnTo>
                    <a:pt x="429" y="380"/>
                  </a:lnTo>
                  <a:lnTo>
                    <a:pt x="468" y="384"/>
                  </a:lnTo>
                  <a:lnTo>
                    <a:pt x="508" y="380"/>
                  </a:lnTo>
                  <a:lnTo>
                    <a:pt x="508" y="380"/>
                  </a:lnTo>
                  <a:lnTo>
                    <a:pt x="516" y="380"/>
                  </a:lnTo>
                  <a:lnTo>
                    <a:pt x="532" y="380"/>
                  </a:lnTo>
                  <a:lnTo>
                    <a:pt x="536" y="384"/>
                  </a:lnTo>
                  <a:lnTo>
                    <a:pt x="544" y="395"/>
                  </a:lnTo>
                  <a:lnTo>
                    <a:pt x="544" y="410"/>
                  </a:lnTo>
                  <a:lnTo>
                    <a:pt x="544" y="429"/>
                  </a:lnTo>
                  <a:lnTo>
                    <a:pt x="544" y="429"/>
                  </a:lnTo>
                  <a:lnTo>
                    <a:pt x="508" y="437"/>
                  </a:lnTo>
                  <a:lnTo>
                    <a:pt x="472" y="445"/>
                  </a:lnTo>
                  <a:lnTo>
                    <a:pt x="425" y="445"/>
                  </a:lnTo>
                  <a:lnTo>
                    <a:pt x="425" y="445"/>
                  </a:lnTo>
                  <a:lnTo>
                    <a:pt x="389" y="441"/>
                  </a:lnTo>
                  <a:lnTo>
                    <a:pt x="345" y="429"/>
                  </a:lnTo>
                  <a:lnTo>
                    <a:pt x="306" y="414"/>
                  </a:lnTo>
                  <a:lnTo>
                    <a:pt x="258" y="388"/>
                  </a:lnTo>
                  <a:lnTo>
                    <a:pt x="214" y="353"/>
                  </a:lnTo>
                  <a:lnTo>
                    <a:pt x="167" y="308"/>
                  </a:lnTo>
                  <a:lnTo>
                    <a:pt x="123" y="247"/>
                  </a:lnTo>
                  <a:lnTo>
                    <a:pt x="80" y="175"/>
                  </a:lnTo>
                  <a:lnTo>
                    <a:pt x="80" y="175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3266" y="2712"/>
              <a:ext cx="147" cy="6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55" y="8"/>
                </a:cxn>
                <a:cxn ang="0">
                  <a:pos x="111" y="4"/>
                </a:cxn>
                <a:cxn ang="0">
                  <a:pos x="111" y="4"/>
                </a:cxn>
                <a:cxn ang="0">
                  <a:pos x="119" y="4"/>
                </a:cxn>
                <a:cxn ang="0">
                  <a:pos x="135" y="4"/>
                </a:cxn>
                <a:cxn ang="0">
                  <a:pos x="139" y="8"/>
                </a:cxn>
                <a:cxn ang="0">
                  <a:pos x="147" y="19"/>
                </a:cxn>
                <a:cxn ang="0">
                  <a:pos x="147" y="34"/>
                </a:cxn>
                <a:cxn ang="0">
                  <a:pos x="147" y="53"/>
                </a:cxn>
                <a:cxn ang="0">
                  <a:pos x="147" y="53"/>
                </a:cxn>
                <a:cxn ang="0">
                  <a:pos x="135" y="57"/>
                </a:cxn>
                <a:cxn ang="0">
                  <a:pos x="103" y="65"/>
                </a:cxn>
                <a:cxn ang="0">
                  <a:pos x="59" y="69"/>
                </a:cxn>
                <a:cxn ang="0">
                  <a:pos x="32" y="69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4" y="31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147" h="69">
                  <a:moveTo>
                    <a:pt x="4" y="0"/>
                  </a:moveTo>
                  <a:lnTo>
                    <a:pt x="4" y="0"/>
                  </a:lnTo>
                  <a:lnTo>
                    <a:pt x="55" y="8"/>
                  </a:lnTo>
                  <a:lnTo>
                    <a:pt x="111" y="4"/>
                  </a:lnTo>
                  <a:lnTo>
                    <a:pt x="111" y="4"/>
                  </a:lnTo>
                  <a:lnTo>
                    <a:pt x="119" y="4"/>
                  </a:lnTo>
                  <a:lnTo>
                    <a:pt x="135" y="4"/>
                  </a:lnTo>
                  <a:lnTo>
                    <a:pt x="139" y="8"/>
                  </a:lnTo>
                  <a:lnTo>
                    <a:pt x="147" y="19"/>
                  </a:lnTo>
                  <a:lnTo>
                    <a:pt x="147" y="34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35" y="57"/>
                  </a:lnTo>
                  <a:lnTo>
                    <a:pt x="103" y="65"/>
                  </a:lnTo>
                  <a:lnTo>
                    <a:pt x="59" y="69"/>
                  </a:lnTo>
                  <a:lnTo>
                    <a:pt x="32" y="69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4" y="3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2968" y="2518"/>
              <a:ext cx="302" cy="259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0" y="31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40" y="31"/>
                </a:cxn>
                <a:cxn ang="0">
                  <a:pos x="68" y="61"/>
                </a:cxn>
                <a:cxn ang="0">
                  <a:pos x="100" y="92"/>
                </a:cxn>
                <a:cxn ang="0">
                  <a:pos x="135" y="118"/>
                </a:cxn>
                <a:cxn ang="0">
                  <a:pos x="175" y="145"/>
                </a:cxn>
                <a:cxn ang="0">
                  <a:pos x="215" y="168"/>
                </a:cxn>
                <a:cxn ang="0">
                  <a:pos x="254" y="183"/>
                </a:cxn>
                <a:cxn ang="0">
                  <a:pos x="302" y="194"/>
                </a:cxn>
                <a:cxn ang="0">
                  <a:pos x="302" y="194"/>
                </a:cxn>
                <a:cxn ang="0">
                  <a:pos x="302" y="225"/>
                </a:cxn>
                <a:cxn ang="0">
                  <a:pos x="298" y="259"/>
                </a:cxn>
                <a:cxn ang="0">
                  <a:pos x="298" y="259"/>
                </a:cxn>
                <a:cxn ang="0">
                  <a:pos x="262" y="251"/>
                </a:cxn>
                <a:cxn ang="0">
                  <a:pos x="226" y="240"/>
                </a:cxn>
                <a:cxn ang="0">
                  <a:pos x="191" y="225"/>
                </a:cxn>
                <a:cxn ang="0">
                  <a:pos x="155" y="202"/>
                </a:cxn>
                <a:cxn ang="0">
                  <a:pos x="115" y="171"/>
                </a:cxn>
                <a:cxn ang="0">
                  <a:pos x="76" y="133"/>
                </a:cxn>
                <a:cxn ang="0">
                  <a:pos x="36" y="88"/>
                </a:cxn>
                <a:cxn ang="0">
                  <a:pos x="0" y="31"/>
                </a:cxn>
                <a:cxn ang="0">
                  <a:pos x="0" y="31"/>
                </a:cxn>
              </a:cxnLst>
              <a:rect l="0" t="0" r="r" b="b"/>
              <a:pathLst>
                <a:path w="302" h="259">
                  <a:moveTo>
                    <a:pt x="0" y="31"/>
                  </a:moveTo>
                  <a:lnTo>
                    <a:pt x="0" y="3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40" y="31"/>
                  </a:lnTo>
                  <a:lnTo>
                    <a:pt x="68" y="61"/>
                  </a:lnTo>
                  <a:lnTo>
                    <a:pt x="100" y="92"/>
                  </a:lnTo>
                  <a:lnTo>
                    <a:pt x="135" y="118"/>
                  </a:lnTo>
                  <a:lnTo>
                    <a:pt x="175" y="145"/>
                  </a:lnTo>
                  <a:lnTo>
                    <a:pt x="215" y="168"/>
                  </a:lnTo>
                  <a:lnTo>
                    <a:pt x="254" y="183"/>
                  </a:lnTo>
                  <a:lnTo>
                    <a:pt x="302" y="194"/>
                  </a:lnTo>
                  <a:lnTo>
                    <a:pt x="302" y="194"/>
                  </a:lnTo>
                  <a:lnTo>
                    <a:pt x="302" y="225"/>
                  </a:lnTo>
                  <a:lnTo>
                    <a:pt x="298" y="259"/>
                  </a:lnTo>
                  <a:lnTo>
                    <a:pt x="298" y="259"/>
                  </a:lnTo>
                  <a:lnTo>
                    <a:pt x="262" y="251"/>
                  </a:lnTo>
                  <a:lnTo>
                    <a:pt x="226" y="240"/>
                  </a:lnTo>
                  <a:lnTo>
                    <a:pt x="191" y="225"/>
                  </a:lnTo>
                  <a:lnTo>
                    <a:pt x="155" y="202"/>
                  </a:lnTo>
                  <a:lnTo>
                    <a:pt x="115" y="171"/>
                  </a:lnTo>
                  <a:lnTo>
                    <a:pt x="76" y="133"/>
                  </a:lnTo>
                  <a:lnTo>
                    <a:pt x="36" y="88"/>
                  </a:lnTo>
                  <a:lnTo>
                    <a:pt x="0" y="31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4" name="Freeform 40"/>
            <p:cNvSpPr>
              <a:spLocks/>
            </p:cNvSpPr>
            <p:nvPr/>
          </p:nvSpPr>
          <p:spPr bwMode="auto">
            <a:xfrm>
              <a:off x="2869" y="2332"/>
              <a:ext cx="575" cy="414"/>
            </a:xfrm>
            <a:custGeom>
              <a:avLst/>
              <a:gdLst/>
              <a:ahLst/>
              <a:cxnLst>
                <a:cxn ang="0">
                  <a:pos x="222" y="88"/>
                </a:cxn>
                <a:cxn ang="0">
                  <a:pos x="76" y="3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" y="23"/>
                </a:cxn>
                <a:cxn ang="0">
                  <a:pos x="24" y="80"/>
                </a:cxn>
                <a:cxn ang="0">
                  <a:pos x="40" y="114"/>
                </a:cxn>
                <a:cxn ang="0">
                  <a:pos x="60" y="156"/>
                </a:cxn>
                <a:cxn ang="0">
                  <a:pos x="83" y="198"/>
                </a:cxn>
                <a:cxn ang="0">
                  <a:pos x="115" y="240"/>
                </a:cxn>
                <a:cxn ang="0">
                  <a:pos x="147" y="281"/>
                </a:cxn>
                <a:cxn ang="0">
                  <a:pos x="191" y="319"/>
                </a:cxn>
                <a:cxn ang="0">
                  <a:pos x="238" y="354"/>
                </a:cxn>
                <a:cxn ang="0">
                  <a:pos x="262" y="369"/>
                </a:cxn>
                <a:cxn ang="0">
                  <a:pos x="290" y="380"/>
                </a:cxn>
                <a:cxn ang="0">
                  <a:pos x="322" y="392"/>
                </a:cxn>
                <a:cxn ang="0">
                  <a:pos x="349" y="399"/>
                </a:cxn>
                <a:cxn ang="0">
                  <a:pos x="385" y="407"/>
                </a:cxn>
                <a:cxn ang="0">
                  <a:pos x="417" y="411"/>
                </a:cxn>
                <a:cxn ang="0">
                  <a:pos x="456" y="414"/>
                </a:cxn>
                <a:cxn ang="0">
                  <a:pos x="492" y="411"/>
                </a:cxn>
                <a:cxn ang="0">
                  <a:pos x="532" y="407"/>
                </a:cxn>
                <a:cxn ang="0">
                  <a:pos x="575" y="399"/>
                </a:cxn>
                <a:cxn ang="0">
                  <a:pos x="484" y="357"/>
                </a:cxn>
                <a:cxn ang="0">
                  <a:pos x="448" y="300"/>
                </a:cxn>
                <a:cxn ang="0">
                  <a:pos x="222" y="88"/>
                </a:cxn>
              </a:cxnLst>
              <a:rect l="0" t="0" r="r" b="b"/>
              <a:pathLst>
                <a:path w="575" h="414">
                  <a:moveTo>
                    <a:pt x="222" y="88"/>
                  </a:moveTo>
                  <a:lnTo>
                    <a:pt x="76" y="31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23"/>
                  </a:lnTo>
                  <a:lnTo>
                    <a:pt x="24" y="80"/>
                  </a:lnTo>
                  <a:lnTo>
                    <a:pt x="40" y="114"/>
                  </a:lnTo>
                  <a:lnTo>
                    <a:pt x="60" y="156"/>
                  </a:lnTo>
                  <a:lnTo>
                    <a:pt x="83" y="198"/>
                  </a:lnTo>
                  <a:lnTo>
                    <a:pt x="115" y="240"/>
                  </a:lnTo>
                  <a:lnTo>
                    <a:pt x="147" y="281"/>
                  </a:lnTo>
                  <a:lnTo>
                    <a:pt x="191" y="319"/>
                  </a:lnTo>
                  <a:lnTo>
                    <a:pt x="238" y="354"/>
                  </a:lnTo>
                  <a:lnTo>
                    <a:pt x="262" y="369"/>
                  </a:lnTo>
                  <a:lnTo>
                    <a:pt x="290" y="380"/>
                  </a:lnTo>
                  <a:lnTo>
                    <a:pt x="322" y="392"/>
                  </a:lnTo>
                  <a:lnTo>
                    <a:pt x="349" y="399"/>
                  </a:lnTo>
                  <a:lnTo>
                    <a:pt x="385" y="407"/>
                  </a:lnTo>
                  <a:lnTo>
                    <a:pt x="417" y="411"/>
                  </a:lnTo>
                  <a:lnTo>
                    <a:pt x="456" y="414"/>
                  </a:lnTo>
                  <a:lnTo>
                    <a:pt x="492" y="411"/>
                  </a:lnTo>
                  <a:lnTo>
                    <a:pt x="532" y="407"/>
                  </a:lnTo>
                  <a:lnTo>
                    <a:pt x="575" y="399"/>
                  </a:lnTo>
                  <a:lnTo>
                    <a:pt x="484" y="357"/>
                  </a:lnTo>
                  <a:lnTo>
                    <a:pt x="448" y="300"/>
                  </a:lnTo>
                  <a:lnTo>
                    <a:pt x="222" y="88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857" y="2340"/>
              <a:ext cx="568" cy="445"/>
            </a:xfrm>
            <a:custGeom>
              <a:avLst/>
              <a:gdLst/>
              <a:ahLst/>
              <a:cxnLst>
                <a:cxn ang="0">
                  <a:pos x="544" y="429"/>
                </a:cxn>
                <a:cxn ang="0">
                  <a:pos x="544" y="429"/>
                </a:cxn>
                <a:cxn ang="0">
                  <a:pos x="528" y="433"/>
                </a:cxn>
                <a:cxn ang="0">
                  <a:pos x="488" y="441"/>
                </a:cxn>
                <a:cxn ang="0">
                  <a:pos x="457" y="445"/>
                </a:cxn>
                <a:cxn ang="0">
                  <a:pos x="425" y="445"/>
                </a:cxn>
                <a:cxn ang="0">
                  <a:pos x="389" y="441"/>
                </a:cxn>
                <a:cxn ang="0">
                  <a:pos x="349" y="429"/>
                </a:cxn>
                <a:cxn ang="0">
                  <a:pos x="306" y="414"/>
                </a:cxn>
                <a:cxn ang="0">
                  <a:pos x="262" y="387"/>
                </a:cxn>
                <a:cxn ang="0">
                  <a:pos x="215" y="353"/>
                </a:cxn>
                <a:cxn ang="0">
                  <a:pos x="171" y="308"/>
                </a:cxn>
                <a:cxn ang="0">
                  <a:pos x="127" y="254"/>
                </a:cxn>
                <a:cxn ang="0">
                  <a:pos x="84" y="182"/>
                </a:cxn>
                <a:cxn ang="0">
                  <a:pos x="40" y="99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2" y="19"/>
                </a:cxn>
                <a:cxn ang="0">
                  <a:pos x="36" y="64"/>
                </a:cxn>
                <a:cxn ang="0">
                  <a:pos x="76" y="129"/>
                </a:cxn>
                <a:cxn ang="0">
                  <a:pos x="103" y="167"/>
                </a:cxn>
                <a:cxn ang="0">
                  <a:pos x="131" y="205"/>
                </a:cxn>
                <a:cxn ang="0">
                  <a:pos x="167" y="239"/>
                </a:cxn>
                <a:cxn ang="0">
                  <a:pos x="203" y="277"/>
                </a:cxn>
                <a:cxn ang="0">
                  <a:pos x="246" y="308"/>
                </a:cxn>
                <a:cxn ang="0">
                  <a:pos x="290" y="334"/>
                </a:cxn>
                <a:cxn ang="0">
                  <a:pos x="337" y="357"/>
                </a:cxn>
                <a:cxn ang="0">
                  <a:pos x="393" y="372"/>
                </a:cxn>
                <a:cxn ang="0">
                  <a:pos x="421" y="380"/>
                </a:cxn>
                <a:cxn ang="0">
                  <a:pos x="449" y="380"/>
                </a:cxn>
                <a:cxn ang="0">
                  <a:pos x="476" y="380"/>
                </a:cxn>
                <a:cxn ang="0">
                  <a:pos x="508" y="380"/>
                </a:cxn>
                <a:cxn ang="0">
                  <a:pos x="508" y="380"/>
                </a:cxn>
                <a:cxn ang="0">
                  <a:pos x="524" y="380"/>
                </a:cxn>
                <a:cxn ang="0">
                  <a:pos x="552" y="387"/>
                </a:cxn>
                <a:cxn ang="0">
                  <a:pos x="564" y="391"/>
                </a:cxn>
                <a:cxn ang="0">
                  <a:pos x="568" y="395"/>
                </a:cxn>
                <a:cxn ang="0">
                  <a:pos x="568" y="403"/>
                </a:cxn>
                <a:cxn ang="0">
                  <a:pos x="568" y="406"/>
                </a:cxn>
                <a:cxn ang="0">
                  <a:pos x="564" y="414"/>
                </a:cxn>
                <a:cxn ang="0">
                  <a:pos x="544" y="429"/>
                </a:cxn>
                <a:cxn ang="0">
                  <a:pos x="544" y="429"/>
                </a:cxn>
              </a:cxnLst>
              <a:rect l="0" t="0" r="r" b="b"/>
              <a:pathLst>
                <a:path w="568" h="445">
                  <a:moveTo>
                    <a:pt x="544" y="429"/>
                  </a:moveTo>
                  <a:lnTo>
                    <a:pt x="544" y="429"/>
                  </a:lnTo>
                  <a:lnTo>
                    <a:pt x="528" y="433"/>
                  </a:lnTo>
                  <a:lnTo>
                    <a:pt x="488" y="441"/>
                  </a:lnTo>
                  <a:lnTo>
                    <a:pt x="457" y="445"/>
                  </a:lnTo>
                  <a:lnTo>
                    <a:pt x="425" y="445"/>
                  </a:lnTo>
                  <a:lnTo>
                    <a:pt x="389" y="441"/>
                  </a:lnTo>
                  <a:lnTo>
                    <a:pt x="349" y="429"/>
                  </a:lnTo>
                  <a:lnTo>
                    <a:pt x="306" y="414"/>
                  </a:lnTo>
                  <a:lnTo>
                    <a:pt x="262" y="387"/>
                  </a:lnTo>
                  <a:lnTo>
                    <a:pt x="215" y="353"/>
                  </a:lnTo>
                  <a:lnTo>
                    <a:pt x="171" y="308"/>
                  </a:lnTo>
                  <a:lnTo>
                    <a:pt x="127" y="254"/>
                  </a:lnTo>
                  <a:lnTo>
                    <a:pt x="84" y="182"/>
                  </a:lnTo>
                  <a:lnTo>
                    <a:pt x="40" y="99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" y="19"/>
                  </a:lnTo>
                  <a:lnTo>
                    <a:pt x="36" y="64"/>
                  </a:lnTo>
                  <a:lnTo>
                    <a:pt x="76" y="129"/>
                  </a:lnTo>
                  <a:lnTo>
                    <a:pt x="103" y="167"/>
                  </a:lnTo>
                  <a:lnTo>
                    <a:pt x="131" y="205"/>
                  </a:lnTo>
                  <a:lnTo>
                    <a:pt x="167" y="239"/>
                  </a:lnTo>
                  <a:lnTo>
                    <a:pt x="203" y="277"/>
                  </a:lnTo>
                  <a:lnTo>
                    <a:pt x="246" y="308"/>
                  </a:lnTo>
                  <a:lnTo>
                    <a:pt x="290" y="334"/>
                  </a:lnTo>
                  <a:lnTo>
                    <a:pt x="337" y="357"/>
                  </a:lnTo>
                  <a:lnTo>
                    <a:pt x="393" y="372"/>
                  </a:lnTo>
                  <a:lnTo>
                    <a:pt x="421" y="380"/>
                  </a:lnTo>
                  <a:lnTo>
                    <a:pt x="449" y="380"/>
                  </a:lnTo>
                  <a:lnTo>
                    <a:pt x="476" y="380"/>
                  </a:lnTo>
                  <a:lnTo>
                    <a:pt x="508" y="380"/>
                  </a:lnTo>
                  <a:lnTo>
                    <a:pt x="508" y="380"/>
                  </a:lnTo>
                  <a:lnTo>
                    <a:pt x="524" y="380"/>
                  </a:lnTo>
                  <a:lnTo>
                    <a:pt x="552" y="387"/>
                  </a:lnTo>
                  <a:lnTo>
                    <a:pt x="564" y="391"/>
                  </a:lnTo>
                  <a:lnTo>
                    <a:pt x="568" y="395"/>
                  </a:lnTo>
                  <a:lnTo>
                    <a:pt x="568" y="403"/>
                  </a:lnTo>
                  <a:lnTo>
                    <a:pt x="568" y="406"/>
                  </a:lnTo>
                  <a:lnTo>
                    <a:pt x="564" y="414"/>
                  </a:lnTo>
                  <a:lnTo>
                    <a:pt x="544" y="429"/>
                  </a:lnTo>
                  <a:lnTo>
                    <a:pt x="544" y="429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2849" y="2613"/>
              <a:ext cx="234" cy="377"/>
            </a:xfrm>
            <a:custGeom>
              <a:avLst/>
              <a:gdLst/>
              <a:ahLst/>
              <a:cxnLst>
                <a:cxn ang="0">
                  <a:pos x="111" y="373"/>
                </a:cxn>
                <a:cxn ang="0">
                  <a:pos x="111" y="373"/>
                </a:cxn>
                <a:cxn ang="0">
                  <a:pos x="139" y="365"/>
                </a:cxn>
                <a:cxn ang="0">
                  <a:pos x="167" y="354"/>
                </a:cxn>
                <a:cxn ang="0">
                  <a:pos x="187" y="331"/>
                </a:cxn>
                <a:cxn ang="0">
                  <a:pos x="207" y="305"/>
                </a:cxn>
                <a:cxn ang="0">
                  <a:pos x="219" y="278"/>
                </a:cxn>
                <a:cxn ang="0">
                  <a:pos x="230" y="244"/>
                </a:cxn>
                <a:cxn ang="0">
                  <a:pos x="234" y="206"/>
                </a:cxn>
                <a:cxn ang="0">
                  <a:pos x="230" y="168"/>
                </a:cxn>
                <a:cxn ang="0">
                  <a:pos x="230" y="168"/>
                </a:cxn>
                <a:cxn ang="0">
                  <a:pos x="223" y="130"/>
                </a:cxn>
                <a:cxn ang="0">
                  <a:pos x="211" y="95"/>
                </a:cxn>
                <a:cxn ang="0">
                  <a:pos x="191" y="69"/>
                </a:cxn>
                <a:cxn ang="0">
                  <a:pos x="171" y="42"/>
                </a:cxn>
                <a:cxn ang="0">
                  <a:pos x="143" y="23"/>
                </a:cxn>
                <a:cxn ang="0">
                  <a:pos x="115" y="8"/>
                </a:cxn>
                <a:cxn ang="0">
                  <a:pos x="88" y="0"/>
                </a:cxn>
                <a:cxn ang="0">
                  <a:pos x="60" y="0"/>
                </a:cxn>
                <a:cxn ang="0">
                  <a:pos x="60" y="0"/>
                </a:cxn>
                <a:cxn ang="0">
                  <a:pos x="36" y="4"/>
                </a:cxn>
                <a:cxn ang="0">
                  <a:pos x="12" y="16"/>
                </a:cxn>
                <a:cxn ang="0">
                  <a:pos x="12" y="16"/>
                </a:cxn>
                <a:cxn ang="0">
                  <a:pos x="4" y="99"/>
                </a:cxn>
                <a:cxn ang="0">
                  <a:pos x="4" y="99"/>
                </a:cxn>
                <a:cxn ang="0">
                  <a:pos x="0" y="164"/>
                </a:cxn>
                <a:cxn ang="0">
                  <a:pos x="4" y="229"/>
                </a:cxn>
                <a:cxn ang="0">
                  <a:pos x="8" y="293"/>
                </a:cxn>
                <a:cxn ang="0">
                  <a:pos x="20" y="350"/>
                </a:cxn>
                <a:cxn ang="0">
                  <a:pos x="20" y="350"/>
                </a:cxn>
                <a:cxn ang="0">
                  <a:pos x="44" y="362"/>
                </a:cxn>
                <a:cxn ang="0">
                  <a:pos x="64" y="369"/>
                </a:cxn>
                <a:cxn ang="0">
                  <a:pos x="88" y="377"/>
                </a:cxn>
                <a:cxn ang="0">
                  <a:pos x="111" y="373"/>
                </a:cxn>
                <a:cxn ang="0">
                  <a:pos x="111" y="373"/>
                </a:cxn>
              </a:cxnLst>
              <a:rect l="0" t="0" r="r" b="b"/>
              <a:pathLst>
                <a:path w="234" h="377">
                  <a:moveTo>
                    <a:pt x="111" y="373"/>
                  </a:moveTo>
                  <a:lnTo>
                    <a:pt x="111" y="373"/>
                  </a:lnTo>
                  <a:lnTo>
                    <a:pt x="139" y="365"/>
                  </a:lnTo>
                  <a:lnTo>
                    <a:pt x="167" y="354"/>
                  </a:lnTo>
                  <a:lnTo>
                    <a:pt x="187" y="331"/>
                  </a:lnTo>
                  <a:lnTo>
                    <a:pt x="207" y="305"/>
                  </a:lnTo>
                  <a:lnTo>
                    <a:pt x="219" y="278"/>
                  </a:lnTo>
                  <a:lnTo>
                    <a:pt x="230" y="244"/>
                  </a:lnTo>
                  <a:lnTo>
                    <a:pt x="234" y="206"/>
                  </a:lnTo>
                  <a:lnTo>
                    <a:pt x="230" y="168"/>
                  </a:lnTo>
                  <a:lnTo>
                    <a:pt x="230" y="168"/>
                  </a:lnTo>
                  <a:lnTo>
                    <a:pt x="223" y="130"/>
                  </a:lnTo>
                  <a:lnTo>
                    <a:pt x="211" y="95"/>
                  </a:lnTo>
                  <a:lnTo>
                    <a:pt x="191" y="69"/>
                  </a:lnTo>
                  <a:lnTo>
                    <a:pt x="171" y="42"/>
                  </a:lnTo>
                  <a:lnTo>
                    <a:pt x="143" y="23"/>
                  </a:lnTo>
                  <a:lnTo>
                    <a:pt x="115" y="8"/>
                  </a:lnTo>
                  <a:lnTo>
                    <a:pt x="8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36" y="4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4" y="99"/>
                  </a:lnTo>
                  <a:lnTo>
                    <a:pt x="4" y="99"/>
                  </a:lnTo>
                  <a:lnTo>
                    <a:pt x="0" y="164"/>
                  </a:lnTo>
                  <a:lnTo>
                    <a:pt x="4" y="229"/>
                  </a:lnTo>
                  <a:lnTo>
                    <a:pt x="8" y="293"/>
                  </a:lnTo>
                  <a:lnTo>
                    <a:pt x="20" y="350"/>
                  </a:lnTo>
                  <a:lnTo>
                    <a:pt x="20" y="350"/>
                  </a:lnTo>
                  <a:lnTo>
                    <a:pt x="44" y="362"/>
                  </a:lnTo>
                  <a:lnTo>
                    <a:pt x="64" y="369"/>
                  </a:lnTo>
                  <a:lnTo>
                    <a:pt x="88" y="377"/>
                  </a:lnTo>
                  <a:lnTo>
                    <a:pt x="111" y="373"/>
                  </a:lnTo>
                  <a:lnTo>
                    <a:pt x="111" y="373"/>
                  </a:lnTo>
                  <a:close/>
                </a:path>
              </a:pathLst>
            </a:custGeom>
            <a:solidFill>
              <a:srgbClr val="203E9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2849" y="2651"/>
              <a:ext cx="203" cy="301"/>
            </a:xfrm>
            <a:custGeom>
              <a:avLst/>
              <a:gdLst/>
              <a:ahLst/>
              <a:cxnLst>
                <a:cxn ang="0">
                  <a:pos x="107" y="301"/>
                </a:cxn>
                <a:cxn ang="0">
                  <a:pos x="107" y="301"/>
                </a:cxn>
                <a:cxn ang="0">
                  <a:pos x="127" y="293"/>
                </a:cxn>
                <a:cxn ang="0">
                  <a:pos x="151" y="282"/>
                </a:cxn>
                <a:cxn ang="0">
                  <a:pos x="167" y="267"/>
                </a:cxn>
                <a:cxn ang="0">
                  <a:pos x="183" y="244"/>
                </a:cxn>
                <a:cxn ang="0">
                  <a:pos x="195" y="221"/>
                </a:cxn>
                <a:cxn ang="0">
                  <a:pos x="199" y="194"/>
                </a:cxn>
                <a:cxn ang="0">
                  <a:pos x="203" y="164"/>
                </a:cxn>
                <a:cxn ang="0">
                  <a:pos x="203" y="134"/>
                </a:cxn>
                <a:cxn ang="0">
                  <a:pos x="203" y="134"/>
                </a:cxn>
                <a:cxn ang="0">
                  <a:pos x="195" y="103"/>
                </a:cxn>
                <a:cxn ang="0">
                  <a:pos x="183" y="76"/>
                </a:cxn>
                <a:cxn ang="0">
                  <a:pos x="171" y="54"/>
                </a:cxn>
                <a:cxn ang="0">
                  <a:pos x="151" y="31"/>
                </a:cxn>
                <a:cxn ang="0">
                  <a:pos x="131" y="16"/>
                </a:cxn>
                <a:cxn ang="0">
                  <a:pos x="111" y="4"/>
                </a:cxn>
                <a:cxn ang="0">
                  <a:pos x="88" y="0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48" y="4"/>
                </a:cxn>
                <a:cxn ang="0">
                  <a:pos x="32" y="8"/>
                </a:cxn>
                <a:cxn ang="0">
                  <a:pos x="20" y="19"/>
                </a:cxn>
                <a:cxn ang="0">
                  <a:pos x="8" y="31"/>
                </a:cxn>
                <a:cxn ang="0">
                  <a:pos x="8" y="31"/>
                </a:cxn>
                <a:cxn ang="0">
                  <a:pos x="4" y="61"/>
                </a:cxn>
                <a:cxn ang="0">
                  <a:pos x="4" y="61"/>
                </a:cxn>
                <a:cxn ang="0">
                  <a:pos x="0" y="111"/>
                </a:cxn>
                <a:cxn ang="0">
                  <a:pos x="0" y="164"/>
                </a:cxn>
                <a:cxn ang="0">
                  <a:pos x="4" y="210"/>
                </a:cxn>
                <a:cxn ang="0">
                  <a:pos x="12" y="259"/>
                </a:cxn>
                <a:cxn ang="0">
                  <a:pos x="12" y="259"/>
                </a:cxn>
                <a:cxn ang="0">
                  <a:pos x="32" y="278"/>
                </a:cxn>
                <a:cxn ang="0">
                  <a:pos x="56" y="289"/>
                </a:cxn>
                <a:cxn ang="0">
                  <a:pos x="80" y="297"/>
                </a:cxn>
                <a:cxn ang="0">
                  <a:pos x="107" y="301"/>
                </a:cxn>
                <a:cxn ang="0">
                  <a:pos x="107" y="301"/>
                </a:cxn>
              </a:cxnLst>
              <a:rect l="0" t="0" r="r" b="b"/>
              <a:pathLst>
                <a:path w="203" h="301">
                  <a:moveTo>
                    <a:pt x="107" y="301"/>
                  </a:moveTo>
                  <a:lnTo>
                    <a:pt x="107" y="301"/>
                  </a:lnTo>
                  <a:lnTo>
                    <a:pt x="127" y="293"/>
                  </a:lnTo>
                  <a:lnTo>
                    <a:pt x="151" y="282"/>
                  </a:lnTo>
                  <a:lnTo>
                    <a:pt x="167" y="267"/>
                  </a:lnTo>
                  <a:lnTo>
                    <a:pt x="183" y="244"/>
                  </a:lnTo>
                  <a:lnTo>
                    <a:pt x="195" y="221"/>
                  </a:lnTo>
                  <a:lnTo>
                    <a:pt x="199" y="194"/>
                  </a:lnTo>
                  <a:lnTo>
                    <a:pt x="203" y="164"/>
                  </a:lnTo>
                  <a:lnTo>
                    <a:pt x="203" y="134"/>
                  </a:lnTo>
                  <a:lnTo>
                    <a:pt x="203" y="134"/>
                  </a:lnTo>
                  <a:lnTo>
                    <a:pt x="195" y="103"/>
                  </a:lnTo>
                  <a:lnTo>
                    <a:pt x="183" y="76"/>
                  </a:lnTo>
                  <a:lnTo>
                    <a:pt x="171" y="54"/>
                  </a:lnTo>
                  <a:lnTo>
                    <a:pt x="151" y="31"/>
                  </a:lnTo>
                  <a:lnTo>
                    <a:pt x="131" y="16"/>
                  </a:lnTo>
                  <a:lnTo>
                    <a:pt x="111" y="4"/>
                  </a:lnTo>
                  <a:lnTo>
                    <a:pt x="8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48" y="4"/>
                  </a:lnTo>
                  <a:lnTo>
                    <a:pt x="32" y="8"/>
                  </a:lnTo>
                  <a:lnTo>
                    <a:pt x="20" y="19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0" y="111"/>
                  </a:lnTo>
                  <a:lnTo>
                    <a:pt x="0" y="164"/>
                  </a:lnTo>
                  <a:lnTo>
                    <a:pt x="4" y="210"/>
                  </a:lnTo>
                  <a:lnTo>
                    <a:pt x="12" y="259"/>
                  </a:lnTo>
                  <a:lnTo>
                    <a:pt x="12" y="259"/>
                  </a:lnTo>
                  <a:lnTo>
                    <a:pt x="32" y="278"/>
                  </a:lnTo>
                  <a:lnTo>
                    <a:pt x="56" y="289"/>
                  </a:lnTo>
                  <a:lnTo>
                    <a:pt x="80" y="297"/>
                  </a:lnTo>
                  <a:lnTo>
                    <a:pt x="107" y="301"/>
                  </a:lnTo>
                  <a:lnTo>
                    <a:pt x="107" y="301"/>
                  </a:lnTo>
                  <a:close/>
                </a:path>
              </a:pathLst>
            </a:custGeom>
            <a:solidFill>
              <a:srgbClr val="3361A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2849" y="2716"/>
              <a:ext cx="127" cy="186"/>
            </a:xfrm>
            <a:custGeom>
              <a:avLst/>
              <a:gdLst/>
              <a:ahLst/>
              <a:cxnLst>
                <a:cxn ang="0">
                  <a:pos x="64" y="186"/>
                </a:cxn>
                <a:cxn ang="0">
                  <a:pos x="64" y="186"/>
                </a:cxn>
                <a:cxn ang="0">
                  <a:pos x="80" y="183"/>
                </a:cxn>
                <a:cxn ang="0">
                  <a:pos x="92" y="175"/>
                </a:cxn>
                <a:cxn ang="0">
                  <a:pos x="103" y="164"/>
                </a:cxn>
                <a:cxn ang="0">
                  <a:pos x="111" y="152"/>
                </a:cxn>
                <a:cxn ang="0">
                  <a:pos x="119" y="137"/>
                </a:cxn>
                <a:cxn ang="0">
                  <a:pos x="123" y="118"/>
                </a:cxn>
                <a:cxn ang="0">
                  <a:pos x="127" y="103"/>
                </a:cxn>
                <a:cxn ang="0">
                  <a:pos x="127" y="84"/>
                </a:cxn>
                <a:cxn ang="0">
                  <a:pos x="127" y="84"/>
                </a:cxn>
                <a:cxn ang="0">
                  <a:pos x="123" y="65"/>
                </a:cxn>
                <a:cxn ang="0">
                  <a:pos x="115" y="46"/>
                </a:cxn>
                <a:cxn ang="0">
                  <a:pos x="107" y="34"/>
                </a:cxn>
                <a:cxn ang="0">
                  <a:pos x="96" y="19"/>
                </a:cxn>
                <a:cxn ang="0">
                  <a:pos x="80" y="11"/>
                </a:cxn>
                <a:cxn ang="0">
                  <a:pos x="68" y="4"/>
                </a:cxn>
                <a:cxn ang="0">
                  <a:pos x="52" y="0"/>
                </a:cxn>
                <a:cxn ang="0">
                  <a:pos x="36" y="0"/>
                </a:cxn>
                <a:cxn ang="0">
                  <a:pos x="36" y="0"/>
                </a:cxn>
                <a:cxn ang="0">
                  <a:pos x="20" y="4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0" y="91"/>
                </a:cxn>
                <a:cxn ang="0">
                  <a:pos x="8" y="167"/>
                </a:cxn>
                <a:cxn ang="0">
                  <a:pos x="8" y="167"/>
                </a:cxn>
                <a:cxn ang="0">
                  <a:pos x="20" y="175"/>
                </a:cxn>
                <a:cxn ang="0">
                  <a:pos x="32" y="183"/>
                </a:cxn>
                <a:cxn ang="0">
                  <a:pos x="48" y="186"/>
                </a:cxn>
                <a:cxn ang="0">
                  <a:pos x="64" y="186"/>
                </a:cxn>
                <a:cxn ang="0">
                  <a:pos x="64" y="186"/>
                </a:cxn>
              </a:cxnLst>
              <a:rect l="0" t="0" r="r" b="b"/>
              <a:pathLst>
                <a:path w="127" h="186">
                  <a:moveTo>
                    <a:pt x="64" y="186"/>
                  </a:moveTo>
                  <a:lnTo>
                    <a:pt x="64" y="186"/>
                  </a:lnTo>
                  <a:lnTo>
                    <a:pt x="80" y="183"/>
                  </a:lnTo>
                  <a:lnTo>
                    <a:pt x="92" y="175"/>
                  </a:lnTo>
                  <a:lnTo>
                    <a:pt x="103" y="164"/>
                  </a:lnTo>
                  <a:lnTo>
                    <a:pt x="111" y="152"/>
                  </a:lnTo>
                  <a:lnTo>
                    <a:pt x="119" y="137"/>
                  </a:lnTo>
                  <a:lnTo>
                    <a:pt x="123" y="118"/>
                  </a:lnTo>
                  <a:lnTo>
                    <a:pt x="127" y="103"/>
                  </a:lnTo>
                  <a:lnTo>
                    <a:pt x="127" y="84"/>
                  </a:lnTo>
                  <a:lnTo>
                    <a:pt x="127" y="84"/>
                  </a:lnTo>
                  <a:lnTo>
                    <a:pt x="123" y="65"/>
                  </a:lnTo>
                  <a:lnTo>
                    <a:pt x="115" y="46"/>
                  </a:lnTo>
                  <a:lnTo>
                    <a:pt x="107" y="34"/>
                  </a:lnTo>
                  <a:lnTo>
                    <a:pt x="96" y="19"/>
                  </a:lnTo>
                  <a:lnTo>
                    <a:pt x="80" y="11"/>
                  </a:lnTo>
                  <a:lnTo>
                    <a:pt x="68" y="4"/>
                  </a:lnTo>
                  <a:lnTo>
                    <a:pt x="52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20" y="4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91"/>
                  </a:lnTo>
                  <a:lnTo>
                    <a:pt x="8" y="167"/>
                  </a:lnTo>
                  <a:lnTo>
                    <a:pt x="8" y="167"/>
                  </a:lnTo>
                  <a:lnTo>
                    <a:pt x="20" y="175"/>
                  </a:lnTo>
                  <a:lnTo>
                    <a:pt x="32" y="183"/>
                  </a:lnTo>
                  <a:lnTo>
                    <a:pt x="48" y="186"/>
                  </a:lnTo>
                  <a:lnTo>
                    <a:pt x="64" y="186"/>
                  </a:lnTo>
                  <a:lnTo>
                    <a:pt x="64" y="1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2929" y="2735"/>
              <a:ext cx="55" cy="53"/>
            </a:xfrm>
            <a:custGeom>
              <a:avLst/>
              <a:gdLst/>
              <a:ahLst/>
              <a:cxnLst>
                <a:cxn ang="0">
                  <a:pos x="55" y="27"/>
                </a:cxn>
                <a:cxn ang="0">
                  <a:pos x="55" y="27"/>
                </a:cxn>
                <a:cxn ang="0">
                  <a:pos x="51" y="34"/>
                </a:cxn>
                <a:cxn ang="0">
                  <a:pos x="47" y="46"/>
                </a:cxn>
                <a:cxn ang="0">
                  <a:pos x="39" y="50"/>
                </a:cxn>
                <a:cxn ang="0">
                  <a:pos x="27" y="53"/>
                </a:cxn>
                <a:cxn ang="0">
                  <a:pos x="27" y="53"/>
                </a:cxn>
                <a:cxn ang="0">
                  <a:pos x="16" y="50"/>
                </a:cxn>
                <a:cxn ang="0">
                  <a:pos x="8" y="46"/>
                </a:cxn>
                <a:cxn ang="0">
                  <a:pos x="4" y="34"/>
                </a:cxn>
                <a:cxn ang="0">
                  <a:pos x="0" y="27"/>
                </a:cxn>
                <a:cxn ang="0">
                  <a:pos x="0" y="27"/>
                </a:cxn>
                <a:cxn ang="0">
                  <a:pos x="4" y="15"/>
                </a:cxn>
                <a:cxn ang="0">
                  <a:pos x="8" y="8"/>
                </a:cxn>
                <a:cxn ang="0">
                  <a:pos x="16" y="0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39" y="0"/>
                </a:cxn>
                <a:cxn ang="0">
                  <a:pos x="47" y="8"/>
                </a:cxn>
                <a:cxn ang="0">
                  <a:pos x="51" y="15"/>
                </a:cxn>
                <a:cxn ang="0">
                  <a:pos x="55" y="27"/>
                </a:cxn>
                <a:cxn ang="0">
                  <a:pos x="55" y="27"/>
                </a:cxn>
              </a:cxnLst>
              <a:rect l="0" t="0" r="r" b="b"/>
              <a:pathLst>
                <a:path w="55" h="53">
                  <a:moveTo>
                    <a:pt x="55" y="27"/>
                  </a:moveTo>
                  <a:lnTo>
                    <a:pt x="55" y="27"/>
                  </a:lnTo>
                  <a:lnTo>
                    <a:pt x="51" y="34"/>
                  </a:lnTo>
                  <a:lnTo>
                    <a:pt x="47" y="46"/>
                  </a:lnTo>
                  <a:lnTo>
                    <a:pt x="39" y="50"/>
                  </a:lnTo>
                  <a:lnTo>
                    <a:pt x="27" y="53"/>
                  </a:lnTo>
                  <a:lnTo>
                    <a:pt x="27" y="53"/>
                  </a:lnTo>
                  <a:lnTo>
                    <a:pt x="16" y="50"/>
                  </a:lnTo>
                  <a:lnTo>
                    <a:pt x="8" y="46"/>
                  </a:lnTo>
                  <a:lnTo>
                    <a:pt x="4" y="34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4" y="15"/>
                  </a:lnTo>
                  <a:lnTo>
                    <a:pt x="8" y="8"/>
                  </a:lnTo>
                  <a:lnTo>
                    <a:pt x="16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47" y="8"/>
                  </a:lnTo>
                  <a:lnTo>
                    <a:pt x="51" y="15"/>
                  </a:lnTo>
                  <a:lnTo>
                    <a:pt x="55" y="27"/>
                  </a:lnTo>
                  <a:lnTo>
                    <a:pt x="55" y="2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2877" y="2826"/>
              <a:ext cx="32" cy="31"/>
            </a:xfrm>
            <a:custGeom>
              <a:avLst/>
              <a:gdLst/>
              <a:ahLst/>
              <a:cxnLst>
                <a:cxn ang="0">
                  <a:pos x="32" y="16"/>
                </a:cxn>
                <a:cxn ang="0">
                  <a:pos x="32" y="16"/>
                </a:cxn>
                <a:cxn ang="0">
                  <a:pos x="28" y="23"/>
                </a:cxn>
                <a:cxn ang="0">
                  <a:pos x="28" y="27"/>
                </a:cxn>
                <a:cxn ang="0">
                  <a:pos x="20" y="31"/>
                </a:cxn>
                <a:cxn ang="0">
                  <a:pos x="16" y="31"/>
                </a:cxn>
                <a:cxn ang="0">
                  <a:pos x="16" y="31"/>
                </a:cxn>
                <a:cxn ang="0">
                  <a:pos x="8" y="31"/>
                </a:cxn>
                <a:cxn ang="0">
                  <a:pos x="4" y="27"/>
                </a:cxn>
                <a:cxn ang="0">
                  <a:pos x="0" y="23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0" y="12"/>
                </a:cxn>
                <a:cxn ang="0">
                  <a:pos x="4" y="8"/>
                </a:cxn>
                <a:cxn ang="0">
                  <a:pos x="8" y="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20" y="4"/>
                </a:cxn>
                <a:cxn ang="0">
                  <a:pos x="28" y="8"/>
                </a:cxn>
                <a:cxn ang="0">
                  <a:pos x="28" y="12"/>
                </a:cxn>
                <a:cxn ang="0">
                  <a:pos x="32" y="16"/>
                </a:cxn>
                <a:cxn ang="0">
                  <a:pos x="32" y="16"/>
                </a:cxn>
              </a:cxnLst>
              <a:rect l="0" t="0" r="r" b="b"/>
              <a:pathLst>
                <a:path w="32" h="31">
                  <a:moveTo>
                    <a:pt x="32" y="16"/>
                  </a:moveTo>
                  <a:lnTo>
                    <a:pt x="32" y="16"/>
                  </a:lnTo>
                  <a:lnTo>
                    <a:pt x="28" y="23"/>
                  </a:lnTo>
                  <a:lnTo>
                    <a:pt x="28" y="27"/>
                  </a:lnTo>
                  <a:lnTo>
                    <a:pt x="20" y="31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8" y="31"/>
                  </a:lnTo>
                  <a:lnTo>
                    <a:pt x="4" y="27"/>
                  </a:lnTo>
                  <a:lnTo>
                    <a:pt x="0" y="23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4" y="8"/>
                  </a:lnTo>
                  <a:lnTo>
                    <a:pt x="8" y="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0" y="4"/>
                  </a:lnTo>
                  <a:lnTo>
                    <a:pt x="28" y="8"/>
                  </a:lnTo>
                  <a:lnTo>
                    <a:pt x="28" y="12"/>
                  </a:lnTo>
                  <a:lnTo>
                    <a:pt x="32" y="16"/>
                  </a:lnTo>
                  <a:lnTo>
                    <a:pt x="32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1" name="Freeform 47"/>
            <p:cNvSpPr>
              <a:spLocks noEditPoints="1"/>
            </p:cNvSpPr>
            <p:nvPr/>
          </p:nvSpPr>
          <p:spPr bwMode="auto">
            <a:xfrm>
              <a:off x="1961" y="2458"/>
              <a:ext cx="615" cy="874"/>
            </a:xfrm>
            <a:custGeom>
              <a:avLst/>
              <a:gdLst/>
              <a:ahLst/>
              <a:cxnLst>
                <a:cxn ang="0">
                  <a:pos x="222" y="862"/>
                </a:cxn>
                <a:cxn ang="0">
                  <a:pos x="234" y="874"/>
                </a:cxn>
                <a:cxn ang="0">
                  <a:pos x="234" y="866"/>
                </a:cxn>
                <a:cxn ang="0">
                  <a:pos x="579" y="247"/>
                </a:cxn>
                <a:cxn ang="0">
                  <a:pos x="555" y="174"/>
                </a:cxn>
                <a:cxn ang="0">
                  <a:pos x="496" y="49"/>
                </a:cxn>
                <a:cxn ang="0">
                  <a:pos x="464" y="0"/>
                </a:cxn>
                <a:cxn ang="0">
                  <a:pos x="396" y="106"/>
                </a:cxn>
                <a:cxn ang="0">
                  <a:pos x="329" y="193"/>
                </a:cxn>
                <a:cxn ang="0">
                  <a:pos x="265" y="262"/>
                </a:cxn>
                <a:cxn ang="0">
                  <a:pos x="202" y="315"/>
                </a:cxn>
                <a:cxn ang="0">
                  <a:pos x="91" y="384"/>
                </a:cxn>
                <a:cxn ang="0">
                  <a:pos x="0" y="414"/>
                </a:cxn>
                <a:cxn ang="0">
                  <a:pos x="4" y="475"/>
                </a:cxn>
                <a:cxn ang="0">
                  <a:pos x="31" y="585"/>
                </a:cxn>
                <a:cxn ang="0">
                  <a:pos x="75" y="684"/>
                </a:cxn>
                <a:cxn ang="0">
                  <a:pos x="131" y="767"/>
                </a:cxn>
                <a:cxn ang="0">
                  <a:pos x="162" y="805"/>
                </a:cxn>
                <a:cxn ang="0">
                  <a:pos x="214" y="733"/>
                </a:cxn>
                <a:cxn ang="0">
                  <a:pos x="273" y="676"/>
                </a:cxn>
                <a:cxn ang="0">
                  <a:pos x="329" y="642"/>
                </a:cxn>
                <a:cxn ang="0">
                  <a:pos x="392" y="615"/>
                </a:cxn>
                <a:cxn ang="0">
                  <a:pos x="468" y="604"/>
                </a:cxn>
                <a:cxn ang="0">
                  <a:pos x="559" y="608"/>
                </a:cxn>
                <a:cxn ang="0">
                  <a:pos x="607" y="619"/>
                </a:cxn>
                <a:cxn ang="0">
                  <a:pos x="615" y="536"/>
                </a:cxn>
                <a:cxn ang="0">
                  <a:pos x="611" y="444"/>
                </a:cxn>
                <a:cxn ang="0">
                  <a:pos x="579" y="247"/>
                </a:cxn>
                <a:cxn ang="0">
                  <a:pos x="547" y="783"/>
                </a:cxn>
                <a:cxn ang="0">
                  <a:pos x="547" y="779"/>
                </a:cxn>
                <a:cxn ang="0">
                  <a:pos x="539" y="783"/>
                </a:cxn>
                <a:cxn ang="0">
                  <a:pos x="547" y="783"/>
                </a:cxn>
              </a:cxnLst>
              <a:rect l="0" t="0" r="r" b="b"/>
              <a:pathLst>
                <a:path w="615" h="874">
                  <a:moveTo>
                    <a:pt x="222" y="862"/>
                  </a:moveTo>
                  <a:lnTo>
                    <a:pt x="222" y="862"/>
                  </a:lnTo>
                  <a:lnTo>
                    <a:pt x="234" y="874"/>
                  </a:lnTo>
                  <a:lnTo>
                    <a:pt x="234" y="874"/>
                  </a:lnTo>
                  <a:lnTo>
                    <a:pt x="242" y="866"/>
                  </a:lnTo>
                  <a:lnTo>
                    <a:pt x="234" y="866"/>
                  </a:lnTo>
                  <a:lnTo>
                    <a:pt x="222" y="862"/>
                  </a:lnTo>
                  <a:close/>
                  <a:moveTo>
                    <a:pt x="579" y="247"/>
                  </a:moveTo>
                  <a:lnTo>
                    <a:pt x="579" y="247"/>
                  </a:lnTo>
                  <a:lnTo>
                    <a:pt x="555" y="174"/>
                  </a:lnTo>
                  <a:lnTo>
                    <a:pt x="527" y="106"/>
                  </a:lnTo>
                  <a:lnTo>
                    <a:pt x="496" y="49"/>
                  </a:lnTo>
                  <a:lnTo>
                    <a:pt x="464" y="0"/>
                  </a:lnTo>
                  <a:lnTo>
                    <a:pt x="464" y="0"/>
                  </a:lnTo>
                  <a:lnTo>
                    <a:pt x="428" y="57"/>
                  </a:lnTo>
                  <a:lnTo>
                    <a:pt x="396" y="106"/>
                  </a:lnTo>
                  <a:lnTo>
                    <a:pt x="365" y="152"/>
                  </a:lnTo>
                  <a:lnTo>
                    <a:pt x="329" y="193"/>
                  </a:lnTo>
                  <a:lnTo>
                    <a:pt x="297" y="231"/>
                  </a:lnTo>
                  <a:lnTo>
                    <a:pt x="265" y="262"/>
                  </a:lnTo>
                  <a:lnTo>
                    <a:pt x="234" y="292"/>
                  </a:lnTo>
                  <a:lnTo>
                    <a:pt x="202" y="315"/>
                  </a:lnTo>
                  <a:lnTo>
                    <a:pt x="146" y="357"/>
                  </a:lnTo>
                  <a:lnTo>
                    <a:pt x="91" y="384"/>
                  </a:lnTo>
                  <a:lnTo>
                    <a:pt x="43" y="403"/>
                  </a:lnTo>
                  <a:lnTo>
                    <a:pt x="0" y="414"/>
                  </a:lnTo>
                  <a:lnTo>
                    <a:pt x="0" y="414"/>
                  </a:lnTo>
                  <a:lnTo>
                    <a:pt x="4" y="475"/>
                  </a:lnTo>
                  <a:lnTo>
                    <a:pt x="16" y="532"/>
                  </a:lnTo>
                  <a:lnTo>
                    <a:pt x="31" y="585"/>
                  </a:lnTo>
                  <a:lnTo>
                    <a:pt x="51" y="634"/>
                  </a:lnTo>
                  <a:lnTo>
                    <a:pt x="75" y="684"/>
                  </a:lnTo>
                  <a:lnTo>
                    <a:pt x="103" y="729"/>
                  </a:lnTo>
                  <a:lnTo>
                    <a:pt x="131" y="767"/>
                  </a:lnTo>
                  <a:lnTo>
                    <a:pt x="162" y="805"/>
                  </a:lnTo>
                  <a:lnTo>
                    <a:pt x="162" y="805"/>
                  </a:lnTo>
                  <a:lnTo>
                    <a:pt x="182" y="771"/>
                  </a:lnTo>
                  <a:lnTo>
                    <a:pt x="214" y="733"/>
                  </a:lnTo>
                  <a:lnTo>
                    <a:pt x="250" y="695"/>
                  </a:lnTo>
                  <a:lnTo>
                    <a:pt x="273" y="676"/>
                  </a:lnTo>
                  <a:lnTo>
                    <a:pt x="301" y="657"/>
                  </a:lnTo>
                  <a:lnTo>
                    <a:pt x="329" y="642"/>
                  </a:lnTo>
                  <a:lnTo>
                    <a:pt x="361" y="627"/>
                  </a:lnTo>
                  <a:lnTo>
                    <a:pt x="392" y="615"/>
                  </a:lnTo>
                  <a:lnTo>
                    <a:pt x="428" y="608"/>
                  </a:lnTo>
                  <a:lnTo>
                    <a:pt x="468" y="604"/>
                  </a:lnTo>
                  <a:lnTo>
                    <a:pt x="511" y="604"/>
                  </a:lnTo>
                  <a:lnTo>
                    <a:pt x="559" y="608"/>
                  </a:lnTo>
                  <a:lnTo>
                    <a:pt x="607" y="619"/>
                  </a:lnTo>
                  <a:lnTo>
                    <a:pt x="607" y="619"/>
                  </a:lnTo>
                  <a:lnTo>
                    <a:pt x="611" y="577"/>
                  </a:lnTo>
                  <a:lnTo>
                    <a:pt x="615" y="536"/>
                  </a:lnTo>
                  <a:lnTo>
                    <a:pt x="615" y="490"/>
                  </a:lnTo>
                  <a:lnTo>
                    <a:pt x="611" y="444"/>
                  </a:lnTo>
                  <a:lnTo>
                    <a:pt x="599" y="346"/>
                  </a:lnTo>
                  <a:lnTo>
                    <a:pt x="579" y="247"/>
                  </a:lnTo>
                  <a:lnTo>
                    <a:pt x="579" y="247"/>
                  </a:lnTo>
                  <a:close/>
                  <a:moveTo>
                    <a:pt x="547" y="783"/>
                  </a:moveTo>
                  <a:lnTo>
                    <a:pt x="547" y="783"/>
                  </a:lnTo>
                  <a:lnTo>
                    <a:pt x="547" y="779"/>
                  </a:lnTo>
                  <a:lnTo>
                    <a:pt x="539" y="783"/>
                  </a:lnTo>
                  <a:lnTo>
                    <a:pt x="539" y="783"/>
                  </a:lnTo>
                  <a:lnTo>
                    <a:pt x="547" y="783"/>
                  </a:lnTo>
                  <a:lnTo>
                    <a:pt x="547" y="783"/>
                  </a:lnTo>
                  <a:close/>
                </a:path>
              </a:pathLst>
            </a:custGeom>
            <a:solidFill>
              <a:srgbClr val="FFB5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2000" y="2484"/>
              <a:ext cx="536" cy="753"/>
            </a:xfrm>
            <a:custGeom>
              <a:avLst/>
              <a:gdLst/>
              <a:ahLst/>
              <a:cxnLst>
                <a:cxn ang="0">
                  <a:pos x="528" y="586"/>
                </a:cxn>
                <a:cxn ang="0">
                  <a:pos x="528" y="586"/>
                </a:cxn>
                <a:cxn ang="0">
                  <a:pos x="532" y="548"/>
                </a:cxn>
                <a:cxn ang="0">
                  <a:pos x="536" y="506"/>
                </a:cxn>
                <a:cxn ang="0">
                  <a:pos x="532" y="418"/>
                </a:cxn>
                <a:cxn ang="0">
                  <a:pos x="520" y="327"/>
                </a:cxn>
                <a:cxn ang="0">
                  <a:pos x="504" y="236"/>
                </a:cxn>
                <a:cxn ang="0">
                  <a:pos x="504" y="236"/>
                </a:cxn>
                <a:cxn ang="0">
                  <a:pos x="480" y="164"/>
                </a:cxn>
                <a:cxn ang="0">
                  <a:pos x="461" y="103"/>
                </a:cxn>
                <a:cxn ang="0">
                  <a:pos x="433" y="50"/>
                </a:cxn>
                <a:cxn ang="0">
                  <a:pos x="405" y="0"/>
                </a:cxn>
                <a:cxn ang="0">
                  <a:pos x="405" y="0"/>
                </a:cxn>
                <a:cxn ang="0">
                  <a:pos x="377" y="53"/>
                </a:cxn>
                <a:cxn ang="0">
                  <a:pos x="349" y="103"/>
                </a:cxn>
                <a:cxn ang="0">
                  <a:pos x="318" y="145"/>
                </a:cxn>
                <a:cxn ang="0">
                  <a:pos x="290" y="183"/>
                </a:cxn>
                <a:cxn ang="0">
                  <a:pos x="262" y="217"/>
                </a:cxn>
                <a:cxn ang="0">
                  <a:pos x="234" y="247"/>
                </a:cxn>
                <a:cxn ang="0">
                  <a:pos x="179" y="297"/>
                </a:cxn>
                <a:cxn ang="0">
                  <a:pos x="127" y="335"/>
                </a:cxn>
                <a:cxn ang="0">
                  <a:pos x="80" y="361"/>
                </a:cxn>
                <a:cxn ang="0">
                  <a:pos x="36" y="377"/>
                </a:cxn>
                <a:cxn ang="0">
                  <a:pos x="0" y="388"/>
                </a:cxn>
                <a:cxn ang="0">
                  <a:pos x="0" y="388"/>
                </a:cxn>
                <a:cxn ang="0">
                  <a:pos x="4" y="441"/>
                </a:cxn>
                <a:cxn ang="0">
                  <a:pos x="16" y="494"/>
                </a:cxn>
                <a:cxn ang="0">
                  <a:pos x="28" y="544"/>
                </a:cxn>
                <a:cxn ang="0">
                  <a:pos x="48" y="589"/>
                </a:cxn>
                <a:cxn ang="0">
                  <a:pos x="68" y="635"/>
                </a:cxn>
                <a:cxn ang="0">
                  <a:pos x="88" y="677"/>
                </a:cxn>
                <a:cxn ang="0">
                  <a:pos x="115" y="715"/>
                </a:cxn>
                <a:cxn ang="0">
                  <a:pos x="139" y="753"/>
                </a:cxn>
                <a:cxn ang="0">
                  <a:pos x="139" y="753"/>
                </a:cxn>
                <a:cxn ang="0">
                  <a:pos x="163" y="719"/>
                </a:cxn>
                <a:cxn ang="0">
                  <a:pos x="191" y="688"/>
                </a:cxn>
                <a:cxn ang="0">
                  <a:pos x="230" y="654"/>
                </a:cxn>
                <a:cxn ang="0">
                  <a:pos x="274" y="624"/>
                </a:cxn>
                <a:cxn ang="0">
                  <a:pos x="298" y="612"/>
                </a:cxn>
                <a:cxn ang="0">
                  <a:pos x="326" y="601"/>
                </a:cxn>
                <a:cxn ang="0">
                  <a:pos x="353" y="589"/>
                </a:cxn>
                <a:cxn ang="0">
                  <a:pos x="385" y="582"/>
                </a:cxn>
                <a:cxn ang="0">
                  <a:pos x="417" y="578"/>
                </a:cxn>
                <a:cxn ang="0">
                  <a:pos x="453" y="578"/>
                </a:cxn>
                <a:cxn ang="0">
                  <a:pos x="488" y="578"/>
                </a:cxn>
                <a:cxn ang="0">
                  <a:pos x="528" y="586"/>
                </a:cxn>
                <a:cxn ang="0">
                  <a:pos x="528" y="586"/>
                </a:cxn>
              </a:cxnLst>
              <a:rect l="0" t="0" r="r" b="b"/>
              <a:pathLst>
                <a:path w="536" h="753">
                  <a:moveTo>
                    <a:pt x="528" y="586"/>
                  </a:moveTo>
                  <a:lnTo>
                    <a:pt x="528" y="586"/>
                  </a:lnTo>
                  <a:lnTo>
                    <a:pt x="532" y="548"/>
                  </a:lnTo>
                  <a:lnTo>
                    <a:pt x="536" y="506"/>
                  </a:lnTo>
                  <a:lnTo>
                    <a:pt x="532" y="418"/>
                  </a:lnTo>
                  <a:lnTo>
                    <a:pt x="520" y="327"/>
                  </a:lnTo>
                  <a:lnTo>
                    <a:pt x="504" y="236"/>
                  </a:lnTo>
                  <a:lnTo>
                    <a:pt x="504" y="236"/>
                  </a:lnTo>
                  <a:lnTo>
                    <a:pt x="480" y="164"/>
                  </a:lnTo>
                  <a:lnTo>
                    <a:pt x="461" y="103"/>
                  </a:lnTo>
                  <a:lnTo>
                    <a:pt x="433" y="50"/>
                  </a:lnTo>
                  <a:lnTo>
                    <a:pt x="405" y="0"/>
                  </a:lnTo>
                  <a:lnTo>
                    <a:pt x="405" y="0"/>
                  </a:lnTo>
                  <a:lnTo>
                    <a:pt x="377" y="53"/>
                  </a:lnTo>
                  <a:lnTo>
                    <a:pt x="349" y="103"/>
                  </a:lnTo>
                  <a:lnTo>
                    <a:pt x="318" y="145"/>
                  </a:lnTo>
                  <a:lnTo>
                    <a:pt x="290" y="183"/>
                  </a:lnTo>
                  <a:lnTo>
                    <a:pt x="262" y="217"/>
                  </a:lnTo>
                  <a:lnTo>
                    <a:pt x="234" y="247"/>
                  </a:lnTo>
                  <a:lnTo>
                    <a:pt x="179" y="297"/>
                  </a:lnTo>
                  <a:lnTo>
                    <a:pt x="127" y="335"/>
                  </a:lnTo>
                  <a:lnTo>
                    <a:pt x="80" y="361"/>
                  </a:lnTo>
                  <a:lnTo>
                    <a:pt x="36" y="377"/>
                  </a:lnTo>
                  <a:lnTo>
                    <a:pt x="0" y="388"/>
                  </a:lnTo>
                  <a:lnTo>
                    <a:pt x="0" y="388"/>
                  </a:lnTo>
                  <a:lnTo>
                    <a:pt x="4" y="441"/>
                  </a:lnTo>
                  <a:lnTo>
                    <a:pt x="16" y="494"/>
                  </a:lnTo>
                  <a:lnTo>
                    <a:pt x="28" y="544"/>
                  </a:lnTo>
                  <a:lnTo>
                    <a:pt x="48" y="589"/>
                  </a:lnTo>
                  <a:lnTo>
                    <a:pt x="68" y="635"/>
                  </a:lnTo>
                  <a:lnTo>
                    <a:pt x="88" y="677"/>
                  </a:lnTo>
                  <a:lnTo>
                    <a:pt x="115" y="715"/>
                  </a:lnTo>
                  <a:lnTo>
                    <a:pt x="139" y="753"/>
                  </a:lnTo>
                  <a:lnTo>
                    <a:pt x="139" y="753"/>
                  </a:lnTo>
                  <a:lnTo>
                    <a:pt x="163" y="719"/>
                  </a:lnTo>
                  <a:lnTo>
                    <a:pt x="191" y="688"/>
                  </a:lnTo>
                  <a:lnTo>
                    <a:pt x="230" y="654"/>
                  </a:lnTo>
                  <a:lnTo>
                    <a:pt x="274" y="624"/>
                  </a:lnTo>
                  <a:lnTo>
                    <a:pt x="298" y="612"/>
                  </a:lnTo>
                  <a:lnTo>
                    <a:pt x="326" y="601"/>
                  </a:lnTo>
                  <a:lnTo>
                    <a:pt x="353" y="589"/>
                  </a:lnTo>
                  <a:lnTo>
                    <a:pt x="385" y="582"/>
                  </a:lnTo>
                  <a:lnTo>
                    <a:pt x="417" y="578"/>
                  </a:lnTo>
                  <a:lnTo>
                    <a:pt x="453" y="578"/>
                  </a:lnTo>
                  <a:lnTo>
                    <a:pt x="488" y="578"/>
                  </a:lnTo>
                  <a:lnTo>
                    <a:pt x="528" y="586"/>
                  </a:lnTo>
                  <a:lnTo>
                    <a:pt x="528" y="586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2008" y="2507"/>
              <a:ext cx="496" cy="699"/>
            </a:xfrm>
            <a:custGeom>
              <a:avLst/>
              <a:gdLst/>
              <a:ahLst/>
              <a:cxnLst>
                <a:cxn ang="0">
                  <a:pos x="484" y="559"/>
                </a:cxn>
                <a:cxn ang="0">
                  <a:pos x="484" y="559"/>
                </a:cxn>
                <a:cxn ang="0">
                  <a:pos x="492" y="490"/>
                </a:cxn>
                <a:cxn ang="0">
                  <a:pos x="496" y="418"/>
                </a:cxn>
                <a:cxn ang="0">
                  <a:pos x="492" y="342"/>
                </a:cxn>
                <a:cxn ang="0">
                  <a:pos x="480" y="262"/>
                </a:cxn>
                <a:cxn ang="0">
                  <a:pos x="480" y="262"/>
                </a:cxn>
                <a:cxn ang="0">
                  <a:pos x="464" y="190"/>
                </a:cxn>
                <a:cxn ang="0">
                  <a:pos x="441" y="122"/>
                </a:cxn>
                <a:cxn ang="0">
                  <a:pos x="413" y="57"/>
                </a:cxn>
                <a:cxn ang="0">
                  <a:pos x="385" y="0"/>
                </a:cxn>
                <a:cxn ang="0">
                  <a:pos x="385" y="0"/>
                </a:cxn>
                <a:cxn ang="0">
                  <a:pos x="330" y="91"/>
                </a:cxn>
                <a:cxn ang="0">
                  <a:pos x="278" y="167"/>
                </a:cxn>
                <a:cxn ang="0">
                  <a:pos x="222" y="228"/>
                </a:cxn>
                <a:cxn ang="0">
                  <a:pos x="171" y="274"/>
                </a:cxn>
                <a:cxn ang="0">
                  <a:pos x="123" y="308"/>
                </a:cxn>
                <a:cxn ang="0">
                  <a:pos x="76" y="335"/>
                </a:cxn>
                <a:cxn ang="0">
                  <a:pos x="36" y="354"/>
                </a:cxn>
                <a:cxn ang="0">
                  <a:pos x="0" y="361"/>
                </a:cxn>
                <a:cxn ang="0">
                  <a:pos x="0" y="361"/>
                </a:cxn>
                <a:cxn ang="0">
                  <a:pos x="0" y="369"/>
                </a:cxn>
                <a:cxn ang="0">
                  <a:pos x="0" y="369"/>
                </a:cxn>
                <a:cxn ang="0">
                  <a:pos x="12" y="422"/>
                </a:cxn>
                <a:cxn ang="0">
                  <a:pos x="24" y="468"/>
                </a:cxn>
                <a:cxn ang="0">
                  <a:pos x="44" y="517"/>
                </a:cxn>
                <a:cxn ang="0">
                  <a:pos x="60" y="559"/>
                </a:cxn>
                <a:cxn ang="0">
                  <a:pos x="80" y="601"/>
                </a:cxn>
                <a:cxn ang="0">
                  <a:pos x="103" y="639"/>
                </a:cxn>
                <a:cxn ang="0">
                  <a:pos x="127" y="673"/>
                </a:cxn>
                <a:cxn ang="0">
                  <a:pos x="151" y="699"/>
                </a:cxn>
                <a:cxn ang="0">
                  <a:pos x="151" y="699"/>
                </a:cxn>
                <a:cxn ang="0">
                  <a:pos x="175" y="673"/>
                </a:cxn>
                <a:cxn ang="0">
                  <a:pos x="203" y="646"/>
                </a:cxn>
                <a:cxn ang="0">
                  <a:pos x="238" y="620"/>
                </a:cxn>
                <a:cxn ang="0">
                  <a:pos x="274" y="597"/>
                </a:cxn>
                <a:cxn ang="0">
                  <a:pos x="318" y="574"/>
                </a:cxn>
                <a:cxn ang="0">
                  <a:pos x="369" y="563"/>
                </a:cxn>
                <a:cxn ang="0">
                  <a:pos x="425" y="555"/>
                </a:cxn>
                <a:cxn ang="0">
                  <a:pos x="453" y="555"/>
                </a:cxn>
                <a:cxn ang="0">
                  <a:pos x="484" y="559"/>
                </a:cxn>
                <a:cxn ang="0">
                  <a:pos x="484" y="559"/>
                </a:cxn>
              </a:cxnLst>
              <a:rect l="0" t="0" r="r" b="b"/>
              <a:pathLst>
                <a:path w="496" h="699">
                  <a:moveTo>
                    <a:pt x="484" y="559"/>
                  </a:moveTo>
                  <a:lnTo>
                    <a:pt x="484" y="559"/>
                  </a:lnTo>
                  <a:lnTo>
                    <a:pt x="492" y="490"/>
                  </a:lnTo>
                  <a:lnTo>
                    <a:pt x="496" y="418"/>
                  </a:lnTo>
                  <a:lnTo>
                    <a:pt x="492" y="342"/>
                  </a:lnTo>
                  <a:lnTo>
                    <a:pt x="480" y="262"/>
                  </a:lnTo>
                  <a:lnTo>
                    <a:pt x="480" y="262"/>
                  </a:lnTo>
                  <a:lnTo>
                    <a:pt x="464" y="190"/>
                  </a:lnTo>
                  <a:lnTo>
                    <a:pt x="441" y="122"/>
                  </a:lnTo>
                  <a:lnTo>
                    <a:pt x="413" y="57"/>
                  </a:lnTo>
                  <a:lnTo>
                    <a:pt x="385" y="0"/>
                  </a:lnTo>
                  <a:lnTo>
                    <a:pt x="385" y="0"/>
                  </a:lnTo>
                  <a:lnTo>
                    <a:pt x="330" y="91"/>
                  </a:lnTo>
                  <a:lnTo>
                    <a:pt x="278" y="167"/>
                  </a:lnTo>
                  <a:lnTo>
                    <a:pt x="222" y="228"/>
                  </a:lnTo>
                  <a:lnTo>
                    <a:pt x="171" y="274"/>
                  </a:lnTo>
                  <a:lnTo>
                    <a:pt x="123" y="308"/>
                  </a:lnTo>
                  <a:lnTo>
                    <a:pt x="76" y="335"/>
                  </a:lnTo>
                  <a:lnTo>
                    <a:pt x="36" y="354"/>
                  </a:lnTo>
                  <a:lnTo>
                    <a:pt x="0" y="361"/>
                  </a:lnTo>
                  <a:lnTo>
                    <a:pt x="0" y="361"/>
                  </a:lnTo>
                  <a:lnTo>
                    <a:pt x="0" y="369"/>
                  </a:lnTo>
                  <a:lnTo>
                    <a:pt x="0" y="369"/>
                  </a:lnTo>
                  <a:lnTo>
                    <a:pt x="12" y="422"/>
                  </a:lnTo>
                  <a:lnTo>
                    <a:pt x="24" y="468"/>
                  </a:lnTo>
                  <a:lnTo>
                    <a:pt x="44" y="517"/>
                  </a:lnTo>
                  <a:lnTo>
                    <a:pt x="60" y="559"/>
                  </a:lnTo>
                  <a:lnTo>
                    <a:pt x="80" y="601"/>
                  </a:lnTo>
                  <a:lnTo>
                    <a:pt x="103" y="639"/>
                  </a:lnTo>
                  <a:lnTo>
                    <a:pt x="127" y="673"/>
                  </a:lnTo>
                  <a:lnTo>
                    <a:pt x="151" y="699"/>
                  </a:lnTo>
                  <a:lnTo>
                    <a:pt x="151" y="699"/>
                  </a:lnTo>
                  <a:lnTo>
                    <a:pt x="175" y="673"/>
                  </a:lnTo>
                  <a:lnTo>
                    <a:pt x="203" y="646"/>
                  </a:lnTo>
                  <a:lnTo>
                    <a:pt x="238" y="620"/>
                  </a:lnTo>
                  <a:lnTo>
                    <a:pt x="274" y="597"/>
                  </a:lnTo>
                  <a:lnTo>
                    <a:pt x="318" y="574"/>
                  </a:lnTo>
                  <a:lnTo>
                    <a:pt x="369" y="563"/>
                  </a:lnTo>
                  <a:lnTo>
                    <a:pt x="425" y="555"/>
                  </a:lnTo>
                  <a:lnTo>
                    <a:pt x="453" y="555"/>
                  </a:lnTo>
                  <a:lnTo>
                    <a:pt x="484" y="559"/>
                  </a:lnTo>
                  <a:lnTo>
                    <a:pt x="484" y="55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2008" y="2507"/>
              <a:ext cx="496" cy="506"/>
            </a:xfrm>
            <a:custGeom>
              <a:avLst/>
              <a:gdLst/>
              <a:ahLst/>
              <a:cxnLst>
                <a:cxn ang="0">
                  <a:pos x="40" y="506"/>
                </a:cxn>
                <a:cxn ang="0">
                  <a:pos x="40" y="506"/>
                </a:cxn>
                <a:cxn ang="0">
                  <a:pos x="16" y="437"/>
                </a:cxn>
                <a:cxn ang="0">
                  <a:pos x="0" y="369"/>
                </a:cxn>
                <a:cxn ang="0">
                  <a:pos x="0" y="369"/>
                </a:cxn>
                <a:cxn ang="0">
                  <a:pos x="0" y="361"/>
                </a:cxn>
                <a:cxn ang="0">
                  <a:pos x="0" y="361"/>
                </a:cxn>
                <a:cxn ang="0">
                  <a:pos x="36" y="354"/>
                </a:cxn>
                <a:cxn ang="0">
                  <a:pos x="76" y="335"/>
                </a:cxn>
                <a:cxn ang="0">
                  <a:pos x="123" y="308"/>
                </a:cxn>
                <a:cxn ang="0">
                  <a:pos x="171" y="274"/>
                </a:cxn>
                <a:cxn ang="0">
                  <a:pos x="222" y="228"/>
                </a:cxn>
                <a:cxn ang="0">
                  <a:pos x="278" y="167"/>
                </a:cxn>
                <a:cxn ang="0">
                  <a:pos x="330" y="91"/>
                </a:cxn>
                <a:cxn ang="0">
                  <a:pos x="385" y="0"/>
                </a:cxn>
                <a:cxn ang="0">
                  <a:pos x="385" y="0"/>
                </a:cxn>
                <a:cxn ang="0">
                  <a:pos x="413" y="57"/>
                </a:cxn>
                <a:cxn ang="0">
                  <a:pos x="441" y="122"/>
                </a:cxn>
                <a:cxn ang="0">
                  <a:pos x="464" y="190"/>
                </a:cxn>
                <a:cxn ang="0">
                  <a:pos x="480" y="262"/>
                </a:cxn>
                <a:cxn ang="0">
                  <a:pos x="480" y="262"/>
                </a:cxn>
                <a:cxn ang="0">
                  <a:pos x="488" y="319"/>
                </a:cxn>
                <a:cxn ang="0">
                  <a:pos x="496" y="373"/>
                </a:cxn>
                <a:cxn ang="0">
                  <a:pos x="496" y="373"/>
                </a:cxn>
                <a:cxn ang="0">
                  <a:pos x="456" y="365"/>
                </a:cxn>
                <a:cxn ang="0">
                  <a:pos x="417" y="357"/>
                </a:cxn>
                <a:cxn ang="0">
                  <a:pos x="381" y="354"/>
                </a:cxn>
                <a:cxn ang="0">
                  <a:pos x="345" y="354"/>
                </a:cxn>
                <a:cxn ang="0">
                  <a:pos x="310" y="357"/>
                </a:cxn>
                <a:cxn ang="0">
                  <a:pos x="278" y="361"/>
                </a:cxn>
                <a:cxn ang="0">
                  <a:pos x="246" y="373"/>
                </a:cxn>
                <a:cxn ang="0">
                  <a:pos x="218" y="380"/>
                </a:cxn>
                <a:cxn ang="0">
                  <a:pos x="163" y="407"/>
                </a:cxn>
                <a:cxn ang="0">
                  <a:pos x="115" y="437"/>
                </a:cxn>
                <a:cxn ang="0">
                  <a:pos x="72" y="471"/>
                </a:cxn>
                <a:cxn ang="0">
                  <a:pos x="40" y="506"/>
                </a:cxn>
                <a:cxn ang="0">
                  <a:pos x="40" y="506"/>
                </a:cxn>
              </a:cxnLst>
              <a:rect l="0" t="0" r="r" b="b"/>
              <a:pathLst>
                <a:path w="496" h="506">
                  <a:moveTo>
                    <a:pt x="40" y="506"/>
                  </a:moveTo>
                  <a:lnTo>
                    <a:pt x="40" y="506"/>
                  </a:lnTo>
                  <a:lnTo>
                    <a:pt x="16" y="437"/>
                  </a:lnTo>
                  <a:lnTo>
                    <a:pt x="0" y="369"/>
                  </a:lnTo>
                  <a:lnTo>
                    <a:pt x="0" y="369"/>
                  </a:lnTo>
                  <a:lnTo>
                    <a:pt x="0" y="361"/>
                  </a:lnTo>
                  <a:lnTo>
                    <a:pt x="0" y="361"/>
                  </a:lnTo>
                  <a:lnTo>
                    <a:pt x="36" y="354"/>
                  </a:lnTo>
                  <a:lnTo>
                    <a:pt x="76" y="335"/>
                  </a:lnTo>
                  <a:lnTo>
                    <a:pt x="123" y="308"/>
                  </a:lnTo>
                  <a:lnTo>
                    <a:pt x="171" y="274"/>
                  </a:lnTo>
                  <a:lnTo>
                    <a:pt x="222" y="228"/>
                  </a:lnTo>
                  <a:lnTo>
                    <a:pt x="278" y="167"/>
                  </a:lnTo>
                  <a:lnTo>
                    <a:pt x="330" y="91"/>
                  </a:lnTo>
                  <a:lnTo>
                    <a:pt x="385" y="0"/>
                  </a:lnTo>
                  <a:lnTo>
                    <a:pt x="385" y="0"/>
                  </a:lnTo>
                  <a:lnTo>
                    <a:pt x="413" y="57"/>
                  </a:lnTo>
                  <a:lnTo>
                    <a:pt x="441" y="122"/>
                  </a:lnTo>
                  <a:lnTo>
                    <a:pt x="464" y="190"/>
                  </a:lnTo>
                  <a:lnTo>
                    <a:pt x="480" y="262"/>
                  </a:lnTo>
                  <a:lnTo>
                    <a:pt x="480" y="262"/>
                  </a:lnTo>
                  <a:lnTo>
                    <a:pt x="488" y="319"/>
                  </a:lnTo>
                  <a:lnTo>
                    <a:pt x="496" y="373"/>
                  </a:lnTo>
                  <a:lnTo>
                    <a:pt x="496" y="373"/>
                  </a:lnTo>
                  <a:lnTo>
                    <a:pt x="456" y="365"/>
                  </a:lnTo>
                  <a:lnTo>
                    <a:pt x="417" y="357"/>
                  </a:lnTo>
                  <a:lnTo>
                    <a:pt x="381" y="354"/>
                  </a:lnTo>
                  <a:lnTo>
                    <a:pt x="345" y="354"/>
                  </a:lnTo>
                  <a:lnTo>
                    <a:pt x="310" y="357"/>
                  </a:lnTo>
                  <a:lnTo>
                    <a:pt x="278" y="361"/>
                  </a:lnTo>
                  <a:lnTo>
                    <a:pt x="246" y="373"/>
                  </a:lnTo>
                  <a:lnTo>
                    <a:pt x="218" y="380"/>
                  </a:lnTo>
                  <a:lnTo>
                    <a:pt x="163" y="407"/>
                  </a:lnTo>
                  <a:lnTo>
                    <a:pt x="115" y="437"/>
                  </a:lnTo>
                  <a:lnTo>
                    <a:pt x="72" y="471"/>
                  </a:lnTo>
                  <a:lnTo>
                    <a:pt x="40" y="506"/>
                  </a:lnTo>
                  <a:lnTo>
                    <a:pt x="40" y="506"/>
                  </a:lnTo>
                  <a:close/>
                </a:path>
              </a:pathLst>
            </a:custGeom>
            <a:solidFill>
              <a:srgbClr val="C2E4E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2103" y="3047"/>
              <a:ext cx="496" cy="243"/>
            </a:xfrm>
            <a:custGeom>
              <a:avLst/>
              <a:gdLst/>
              <a:ahLst/>
              <a:cxnLst>
                <a:cxn ang="0">
                  <a:pos x="496" y="34"/>
                </a:cxn>
                <a:cxn ang="0">
                  <a:pos x="496" y="34"/>
                </a:cxn>
                <a:cxn ang="0">
                  <a:pos x="481" y="26"/>
                </a:cxn>
                <a:cxn ang="0">
                  <a:pos x="437" y="15"/>
                </a:cxn>
                <a:cxn ang="0">
                  <a:pos x="405" y="7"/>
                </a:cxn>
                <a:cxn ang="0">
                  <a:pos x="373" y="0"/>
                </a:cxn>
                <a:cxn ang="0">
                  <a:pos x="334" y="0"/>
                </a:cxn>
                <a:cxn ang="0">
                  <a:pos x="298" y="0"/>
                </a:cxn>
                <a:cxn ang="0">
                  <a:pos x="254" y="4"/>
                </a:cxn>
                <a:cxn ang="0">
                  <a:pos x="215" y="11"/>
                </a:cxn>
                <a:cxn ang="0">
                  <a:pos x="171" y="30"/>
                </a:cxn>
                <a:cxn ang="0">
                  <a:pos x="131" y="53"/>
                </a:cxn>
                <a:cxn ang="0">
                  <a:pos x="92" y="87"/>
                </a:cxn>
                <a:cxn ang="0">
                  <a:pos x="56" y="125"/>
                </a:cxn>
                <a:cxn ang="0">
                  <a:pos x="40" y="152"/>
                </a:cxn>
                <a:cxn ang="0">
                  <a:pos x="24" y="178"/>
                </a:cxn>
                <a:cxn ang="0">
                  <a:pos x="12" y="209"/>
                </a:cxn>
                <a:cxn ang="0">
                  <a:pos x="0" y="243"/>
                </a:cxn>
                <a:cxn ang="0">
                  <a:pos x="0" y="243"/>
                </a:cxn>
                <a:cxn ang="0">
                  <a:pos x="4" y="232"/>
                </a:cxn>
                <a:cxn ang="0">
                  <a:pos x="20" y="209"/>
                </a:cxn>
                <a:cxn ang="0">
                  <a:pos x="52" y="171"/>
                </a:cxn>
                <a:cxn ang="0">
                  <a:pos x="76" y="152"/>
                </a:cxn>
                <a:cxn ang="0">
                  <a:pos x="100" y="133"/>
                </a:cxn>
                <a:cxn ang="0">
                  <a:pos x="131" y="114"/>
                </a:cxn>
                <a:cxn ang="0">
                  <a:pos x="167" y="91"/>
                </a:cxn>
                <a:cxn ang="0">
                  <a:pos x="207" y="76"/>
                </a:cxn>
                <a:cxn ang="0">
                  <a:pos x="254" y="61"/>
                </a:cxn>
                <a:cxn ang="0">
                  <a:pos x="306" y="45"/>
                </a:cxn>
                <a:cxn ang="0">
                  <a:pos x="361" y="38"/>
                </a:cxn>
                <a:cxn ang="0">
                  <a:pos x="425" y="34"/>
                </a:cxn>
                <a:cxn ang="0">
                  <a:pos x="496" y="34"/>
                </a:cxn>
                <a:cxn ang="0">
                  <a:pos x="496" y="34"/>
                </a:cxn>
              </a:cxnLst>
              <a:rect l="0" t="0" r="r" b="b"/>
              <a:pathLst>
                <a:path w="496" h="243">
                  <a:moveTo>
                    <a:pt x="496" y="34"/>
                  </a:moveTo>
                  <a:lnTo>
                    <a:pt x="496" y="34"/>
                  </a:lnTo>
                  <a:lnTo>
                    <a:pt x="481" y="26"/>
                  </a:lnTo>
                  <a:lnTo>
                    <a:pt x="437" y="15"/>
                  </a:lnTo>
                  <a:lnTo>
                    <a:pt x="405" y="7"/>
                  </a:lnTo>
                  <a:lnTo>
                    <a:pt x="373" y="0"/>
                  </a:lnTo>
                  <a:lnTo>
                    <a:pt x="334" y="0"/>
                  </a:lnTo>
                  <a:lnTo>
                    <a:pt x="298" y="0"/>
                  </a:lnTo>
                  <a:lnTo>
                    <a:pt x="254" y="4"/>
                  </a:lnTo>
                  <a:lnTo>
                    <a:pt x="215" y="11"/>
                  </a:lnTo>
                  <a:lnTo>
                    <a:pt x="171" y="30"/>
                  </a:lnTo>
                  <a:lnTo>
                    <a:pt x="131" y="53"/>
                  </a:lnTo>
                  <a:lnTo>
                    <a:pt x="92" y="87"/>
                  </a:lnTo>
                  <a:lnTo>
                    <a:pt x="56" y="125"/>
                  </a:lnTo>
                  <a:lnTo>
                    <a:pt x="40" y="152"/>
                  </a:lnTo>
                  <a:lnTo>
                    <a:pt x="24" y="178"/>
                  </a:lnTo>
                  <a:lnTo>
                    <a:pt x="12" y="209"/>
                  </a:lnTo>
                  <a:lnTo>
                    <a:pt x="0" y="243"/>
                  </a:lnTo>
                  <a:lnTo>
                    <a:pt x="0" y="243"/>
                  </a:lnTo>
                  <a:lnTo>
                    <a:pt x="4" y="232"/>
                  </a:lnTo>
                  <a:lnTo>
                    <a:pt x="20" y="209"/>
                  </a:lnTo>
                  <a:lnTo>
                    <a:pt x="52" y="171"/>
                  </a:lnTo>
                  <a:lnTo>
                    <a:pt x="76" y="152"/>
                  </a:lnTo>
                  <a:lnTo>
                    <a:pt x="100" y="133"/>
                  </a:lnTo>
                  <a:lnTo>
                    <a:pt x="131" y="114"/>
                  </a:lnTo>
                  <a:lnTo>
                    <a:pt x="167" y="91"/>
                  </a:lnTo>
                  <a:lnTo>
                    <a:pt x="207" y="76"/>
                  </a:lnTo>
                  <a:lnTo>
                    <a:pt x="254" y="61"/>
                  </a:lnTo>
                  <a:lnTo>
                    <a:pt x="306" y="45"/>
                  </a:lnTo>
                  <a:lnTo>
                    <a:pt x="361" y="38"/>
                  </a:lnTo>
                  <a:lnTo>
                    <a:pt x="425" y="34"/>
                  </a:lnTo>
                  <a:lnTo>
                    <a:pt x="496" y="34"/>
                  </a:lnTo>
                  <a:lnTo>
                    <a:pt x="496" y="34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2111" y="2427"/>
              <a:ext cx="353" cy="411"/>
            </a:xfrm>
            <a:custGeom>
              <a:avLst/>
              <a:gdLst/>
              <a:ahLst/>
              <a:cxnLst>
                <a:cxn ang="0">
                  <a:pos x="350" y="0"/>
                </a:cxn>
                <a:cxn ang="0">
                  <a:pos x="326" y="4"/>
                </a:cxn>
                <a:cxn ang="0">
                  <a:pos x="298" y="23"/>
                </a:cxn>
                <a:cxn ang="0">
                  <a:pos x="0" y="358"/>
                </a:cxn>
                <a:cxn ang="0">
                  <a:pos x="0" y="380"/>
                </a:cxn>
                <a:cxn ang="0">
                  <a:pos x="0" y="411"/>
                </a:cxn>
                <a:cxn ang="0">
                  <a:pos x="0" y="411"/>
                </a:cxn>
                <a:cxn ang="0">
                  <a:pos x="60" y="380"/>
                </a:cxn>
                <a:cxn ang="0">
                  <a:pos x="119" y="342"/>
                </a:cxn>
                <a:cxn ang="0">
                  <a:pos x="191" y="289"/>
                </a:cxn>
                <a:cxn ang="0">
                  <a:pos x="227" y="262"/>
                </a:cxn>
                <a:cxn ang="0">
                  <a:pos x="258" y="228"/>
                </a:cxn>
                <a:cxn ang="0">
                  <a:pos x="286" y="198"/>
                </a:cxn>
                <a:cxn ang="0">
                  <a:pos x="314" y="160"/>
                </a:cxn>
                <a:cxn ang="0">
                  <a:pos x="334" y="122"/>
                </a:cxn>
                <a:cxn ang="0">
                  <a:pos x="346" y="84"/>
                </a:cxn>
                <a:cxn ang="0">
                  <a:pos x="353" y="42"/>
                </a:cxn>
                <a:cxn ang="0">
                  <a:pos x="353" y="23"/>
                </a:cxn>
                <a:cxn ang="0">
                  <a:pos x="350" y="0"/>
                </a:cxn>
                <a:cxn ang="0">
                  <a:pos x="350" y="0"/>
                </a:cxn>
              </a:cxnLst>
              <a:rect l="0" t="0" r="r" b="b"/>
              <a:pathLst>
                <a:path w="353" h="411">
                  <a:moveTo>
                    <a:pt x="350" y="0"/>
                  </a:moveTo>
                  <a:lnTo>
                    <a:pt x="326" y="4"/>
                  </a:lnTo>
                  <a:lnTo>
                    <a:pt x="298" y="23"/>
                  </a:lnTo>
                  <a:lnTo>
                    <a:pt x="0" y="358"/>
                  </a:lnTo>
                  <a:lnTo>
                    <a:pt x="0" y="380"/>
                  </a:lnTo>
                  <a:lnTo>
                    <a:pt x="0" y="411"/>
                  </a:lnTo>
                  <a:lnTo>
                    <a:pt x="0" y="411"/>
                  </a:lnTo>
                  <a:lnTo>
                    <a:pt x="60" y="380"/>
                  </a:lnTo>
                  <a:lnTo>
                    <a:pt x="119" y="342"/>
                  </a:lnTo>
                  <a:lnTo>
                    <a:pt x="191" y="289"/>
                  </a:lnTo>
                  <a:lnTo>
                    <a:pt x="227" y="262"/>
                  </a:lnTo>
                  <a:lnTo>
                    <a:pt x="258" y="228"/>
                  </a:lnTo>
                  <a:lnTo>
                    <a:pt x="286" y="198"/>
                  </a:lnTo>
                  <a:lnTo>
                    <a:pt x="314" y="160"/>
                  </a:lnTo>
                  <a:lnTo>
                    <a:pt x="334" y="122"/>
                  </a:lnTo>
                  <a:lnTo>
                    <a:pt x="346" y="84"/>
                  </a:lnTo>
                  <a:lnTo>
                    <a:pt x="353" y="42"/>
                  </a:lnTo>
                  <a:lnTo>
                    <a:pt x="353" y="23"/>
                  </a:lnTo>
                  <a:lnTo>
                    <a:pt x="350" y="0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2306" y="2644"/>
              <a:ext cx="198" cy="410"/>
            </a:xfrm>
            <a:custGeom>
              <a:avLst/>
              <a:gdLst/>
              <a:ahLst/>
              <a:cxnLst>
                <a:cxn ang="0">
                  <a:pos x="131" y="0"/>
                </a:cxn>
                <a:cxn ang="0">
                  <a:pos x="131" y="0"/>
                </a:cxn>
                <a:cxn ang="0">
                  <a:pos x="99" y="7"/>
                </a:cxn>
                <a:cxn ang="0">
                  <a:pos x="71" y="23"/>
                </a:cxn>
                <a:cxn ang="0">
                  <a:pos x="47" y="45"/>
                </a:cxn>
                <a:cxn ang="0">
                  <a:pos x="28" y="76"/>
                </a:cxn>
                <a:cxn ang="0">
                  <a:pos x="12" y="106"/>
                </a:cxn>
                <a:cxn ang="0">
                  <a:pos x="4" y="144"/>
                </a:cxn>
                <a:cxn ang="0">
                  <a:pos x="0" y="182"/>
                </a:cxn>
                <a:cxn ang="0">
                  <a:pos x="0" y="224"/>
                </a:cxn>
                <a:cxn ang="0">
                  <a:pos x="0" y="224"/>
                </a:cxn>
                <a:cxn ang="0">
                  <a:pos x="12" y="266"/>
                </a:cxn>
                <a:cxn ang="0">
                  <a:pos x="24" y="304"/>
                </a:cxn>
                <a:cxn ang="0">
                  <a:pos x="43" y="338"/>
                </a:cxn>
                <a:cxn ang="0">
                  <a:pos x="67" y="365"/>
                </a:cxn>
                <a:cxn ang="0">
                  <a:pos x="95" y="388"/>
                </a:cxn>
                <a:cxn ang="0">
                  <a:pos x="123" y="403"/>
                </a:cxn>
                <a:cxn ang="0">
                  <a:pos x="155" y="410"/>
                </a:cxn>
                <a:cxn ang="0">
                  <a:pos x="186" y="410"/>
                </a:cxn>
                <a:cxn ang="0">
                  <a:pos x="186" y="410"/>
                </a:cxn>
                <a:cxn ang="0">
                  <a:pos x="194" y="346"/>
                </a:cxn>
                <a:cxn ang="0">
                  <a:pos x="198" y="274"/>
                </a:cxn>
                <a:cxn ang="0">
                  <a:pos x="194" y="201"/>
                </a:cxn>
                <a:cxn ang="0">
                  <a:pos x="182" y="125"/>
                </a:cxn>
                <a:cxn ang="0">
                  <a:pos x="182" y="125"/>
                </a:cxn>
                <a:cxn ang="0">
                  <a:pos x="166" y="61"/>
                </a:cxn>
                <a:cxn ang="0">
                  <a:pos x="151" y="0"/>
                </a:cxn>
                <a:cxn ang="0">
                  <a:pos x="151" y="0"/>
                </a:cxn>
                <a:cxn ang="0">
                  <a:pos x="131" y="0"/>
                </a:cxn>
                <a:cxn ang="0">
                  <a:pos x="131" y="0"/>
                </a:cxn>
              </a:cxnLst>
              <a:rect l="0" t="0" r="r" b="b"/>
              <a:pathLst>
                <a:path w="198" h="410">
                  <a:moveTo>
                    <a:pt x="131" y="0"/>
                  </a:moveTo>
                  <a:lnTo>
                    <a:pt x="131" y="0"/>
                  </a:lnTo>
                  <a:lnTo>
                    <a:pt x="99" y="7"/>
                  </a:lnTo>
                  <a:lnTo>
                    <a:pt x="71" y="23"/>
                  </a:lnTo>
                  <a:lnTo>
                    <a:pt x="47" y="45"/>
                  </a:lnTo>
                  <a:lnTo>
                    <a:pt x="28" y="76"/>
                  </a:lnTo>
                  <a:lnTo>
                    <a:pt x="12" y="106"/>
                  </a:lnTo>
                  <a:lnTo>
                    <a:pt x="4" y="144"/>
                  </a:lnTo>
                  <a:lnTo>
                    <a:pt x="0" y="182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12" y="266"/>
                  </a:lnTo>
                  <a:lnTo>
                    <a:pt x="24" y="304"/>
                  </a:lnTo>
                  <a:lnTo>
                    <a:pt x="43" y="338"/>
                  </a:lnTo>
                  <a:lnTo>
                    <a:pt x="67" y="365"/>
                  </a:lnTo>
                  <a:lnTo>
                    <a:pt x="95" y="388"/>
                  </a:lnTo>
                  <a:lnTo>
                    <a:pt x="123" y="403"/>
                  </a:lnTo>
                  <a:lnTo>
                    <a:pt x="155" y="410"/>
                  </a:lnTo>
                  <a:lnTo>
                    <a:pt x="186" y="410"/>
                  </a:lnTo>
                  <a:lnTo>
                    <a:pt x="186" y="410"/>
                  </a:lnTo>
                  <a:lnTo>
                    <a:pt x="194" y="346"/>
                  </a:lnTo>
                  <a:lnTo>
                    <a:pt x="198" y="274"/>
                  </a:lnTo>
                  <a:lnTo>
                    <a:pt x="194" y="201"/>
                  </a:lnTo>
                  <a:lnTo>
                    <a:pt x="182" y="125"/>
                  </a:lnTo>
                  <a:lnTo>
                    <a:pt x="182" y="125"/>
                  </a:lnTo>
                  <a:lnTo>
                    <a:pt x="166" y="61"/>
                  </a:lnTo>
                  <a:lnTo>
                    <a:pt x="151" y="0"/>
                  </a:lnTo>
                  <a:lnTo>
                    <a:pt x="151" y="0"/>
                  </a:lnTo>
                  <a:lnTo>
                    <a:pt x="131" y="0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203E9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2338" y="2686"/>
              <a:ext cx="166" cy="327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107" y="0"/>
                </a:cxn>
                <a:cxn ang="0">
                  <a:pos x="79" y="3"/>
                </a:cxn>
                <a:cxn ang="0">
                  <a:pos x="59" y="19"/>
                </a:cxn>
                <a:cxn ang="0">
                  <a:pos x="39" y="38"/>
                </a:cxn>
                <a:cxn ang="0">
                  <a:pos x="23" y="57"/>
                </a:cxn>
                <a:cxn ang="0">
                  <a:pos x="11" y="83"/>
                </a:cxn>
                <a:cxn ang="0">
                  <a:pos x="4" y="114"/>
                </a:cxn>
                <a:cxn ang="0">
                  <a:pos x="0" y="148"/>
                </a:cxn>
                <a:cxn ang="0">
                  <a:pos x="0" y="178"/>
                </a:cxn>
                <a:cxn ang="0">
                  <a:pos x="0" y="178"/>
                </a:cxn>
                <a:cxn ang="0">
                  <a:pos x="7" y="213"/>
                </a:cxn>
                <a:cxn ang="0">
                  <a:pos x="19" y="243"/>
                </a:cxn>
                <a:cxn ang="0">
                  <a:pos x="35" y="270"/>
                </a:cxn>
                <a:cxn ang="0">
                  <a:pos x="55" y="292"/>
                </a:cxn>
                <a:cxn ang="0">
                  <a:pos x="75" y="308"/>
                </a:cxn>
                <a:cxn ang="0">
                  <a:pos x="99" y="323"/>
                </a:cxn>
                <a:cxn ang="0">
                  <a:pos x="126" y="327"/>
                </a:cxn>
                <a:cxn ang="0">
                  <a:pos x="154" y="327"/>
                </a:cxn>
                <a:cxn ang="0">
                  <a:pos x="154" y="327"/>
                </a:cxn>
                <a:cxn ang="0">
                  <a:pos x="162" y="327"/>
                </a:cxn>
                <a:cxn ang="0">
                  <a:pos x="162" y="327"/>
                </a:cxn>
                <a:cxn ang="0">
                  <a:pos x="166" y="270"/>
                </a:cxn>
                <a:cxn ang="0">
                  <a:pos x="166" y="209"/>
                </a:cxn>
                <a:cxn ang="0">
                  <a:pos x="162" y="148"/>
                </a:cxn>
                <a:cxn ang="0">
                  <a:pos x="150" y="83"/>
                </a:cxn>
                <a:cxn ang="0">
                  <a:pos x="150" y="83"/>
                </a:cxn>
                <a:cxn ang="0">
                  <a:pos x="130" y="0"/>
                </a:cxn>
                <a:cxn ang="0">
                  <a:pos x="130" y="0"/>
                </a:cxn>
                <a:cxn ang="0">
                  <a:pos x="107" y="0"/>
                </a:cxn>
                <a:cxn ang="0">
                  <a:pos x="107" y="0"/>
                </a:cxn>
              </a:cxnLst>
              <a:rect l="0" t="0" r="r" b="b"/>
              <a:pathLst>
                <a:path w="166" h="327">
                  <a:moveTo>
                    <a:pt x="107" y="0"/>
                  </a:moveTo>
                  <a:lnTo>
                    <a:pt x="107" y="0"/>
                  </a:lnTo>
                  <a:lnTo>
                    <a:pt x="79" y="3"/>
                  </a:lnTo>
                  <a:lnTo>
                    <a:pt x="59" y="19"/>
                  </a:lnTo>
                  <a:lnTo>
                    <a:pt x="39" y="38"/>
                  </a:lnTo>
                  <a:lnTo>
                    <a:pt x="23" y="57"/>
                  </a:lnTo>
                  <a:lnTo>
                    <a:pt x="11" y="83"/>
                  </a:lnTo>
                  <a:lnTo>
                    <a:pt x="4" y="114"/>
                  </a:lnTo>
                  <a:lnTo>
                    <a:pt x="0" y="148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7" y="213"/>
                  </a:lnTo>
                  <a:lnTo>
                    <a:pt x="19" y="243"/>
                  </a:lnTo>
                  <a:lnTo>
                    <a:pt x="35" y="270"/>
                  </a:lnTo>
                  <a:lnTo>
                    <a:pt x="55" y="292"/>
                  </a:lnTo>
                  <a:lnTo>
                    <a:pt x="75" y="308"/>
                  </a:lnTo>
                  <a:lnTo>
                    <a:pt x="99" y="323"/>
                  </a:lnTo>
                  <a:lnTo>
                    <a:pt x="126" y="327"/>
                  </a:lnTo>
                  <a:lnTo>
                    <a:pt x="154" y="327"/>
                  </a:lnTo>
                  <a:lnTo>
                    <a:pt x="154" y="327"/>
                  </a:lnTo>
                  <a:lnTo>
                    <a:pt x="162" y="327"/>
                  </a:lnTo>
                  <a:lnTo>
                    <a:pt x="162" y="327"/>
                  </a:lnTo>
                  <a:lnTo>
                    <a:pt x="166" y="270"/>
                  </a:lnTo>
                  <a:lnTo>
                    <a:pt x="166" y="209"/>
                  </a:lnTo>
                  <a:lnTo>
                    <a:pt x="162" y="148"/>
                  </a:lnTo>
                  <a:lnTo>
                    <a:pt x="150" y="83"/>
                  </a:lnTo>
                  <a:lnTo>
                    <a:pt x="150" y="83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07" y="0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3361A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2385" y="2754"/>
              <a:ext cx="119" cy="205"/>
            </a:xfrm>
            <a:custGeom>
              <a:avLst/>
              <a:gdLst/>
              <a:ahLst/>
              <a:cxnLst>
                <a:cxn ang="0">
                  <a:pos x="68" y="0"/>
                </a:cxn>
                <a:cxn ang="0">
                  <a:pos x="68" y="0"/>
                </a:cxn>
                <a:cxn ang="0">
                  <a:pos x="52" y="4"/>
                </a:cxn>
                <a:cxn ang="0">
                  <a:pos x="36" y="11"/>
                </a:cxn>
                <a:cxn ang="0">
                  <a:pos x="24" y="23"/>
                </a:cxn>
                <a:cxn ang="0">
                  <a:pos x="12" y="38"/>
                </a:cxn>
                <a:cxn ang="0">
                  <a:pos x="4" y="53"/>
                </a:cxn>
                <a:cxn ang="0">
                  <a:pos x="0" y="72"/>
                </a:cxn>
                <a:cxn ang="0">
                  <a:pos x="0" y="91"/>
                </a:cxn>
                <a:cxn ang="0">
                  <a:pos x="0" y="114"/>
                </a:cxn>
                <a:cxn ang="0">
                  <a:pos x="0" y="114"/>
                </a:cxn>
                <a:cxn ang="0">
                  <a:pos x="4" y="133"/>
                </a:cxn>
                <a:cxn ang="0">
                  <a:pos x="12" y="152"/>
                </a:cxn>
                <a:cxn ang="0">
                  <a:pos x="20" y="167"/>
                </a:cxn>
                <a:cxn ang="0">
                  <a:pos x="36" y="183"/>
                </a:cxn>
                <a:cxn ang="0">
                  <a:pos x="48" y="194"/>
                </a:cxn>
                <a:cxn ang="0">
                  <a:pos x="64" y="202"/>
                </a:cxn>
                <a:cxn ang="0">
                  <a:pos x="79" y="205"/>
                </a:cxn>
                <a:cxn ang="0">
                  <a:pos x="99" y="205"/>
                </a:cxn>
                <a:cxn ang="0">
                  <a:pos x="99" y="205"/>
                </a:cxn>
                <a:cxn ang="0">
                  <a:pos x="119" y="198"/>
                </a:cxn>
                <a:cxn ang="0">
                  <a:pos x="119" y="198"/>
                </a:cxn>
                <a:cxn ang="0">
                  <a:pos x="119" y="152"/>
                </a:cxn>
                <a:cxn ang="0">
                  <a:pos x="115" y="107"/>
                </a:cxn>
                <a:cxn ang="0">
                  <a:pos x="111" y="61"/>
                </a:cxn>
                <a:cxn ang="0">
                  <a:pos x="103" y="15"/>
                </a:cxn>
                <a:cxn ang="0">
                  <a:pos x="103" y="15"/>
                </a:cxn>
                <a:cxn ang="0">
                  <a:pos x="103" y="4"/>
                </a:cxn>
                <a:cxn ang="0">
                  <a:pos x="103" y="4"/>
                </a:cxn>
                <a:cxn ang="0">
                  <a:pos x="83" y="0"/>
                </a:cxn>
                <a:cxn ang="0">
                  <a:pos x="68" y="0"/>
                </a:cxn>
                <a:cxn ang="0">
                  <a:pos x="68" y="0"/>
                </a:cxn>
              </a:cxnLst>
              <a:rect l="0" t="0" r="r" b="b"/>
              <a:pathLst>
                <a:path w="119" h="205">
                  <a:moveTo>
                    <a:pt x="68" y="0"/>
                  </a:moveTo>
                  <a:lnTo>
                    <a:pt x="68" y="0"/>
                  </a:lnTo>
                  <a:lnTo>
                    <a:pt x="52" y="4"/>
                  </a:lnTo>
                  <a:lnTo>
                    <a:pt x="36" y="11"/>
                  </a:lnTo>
                  <a:lnTo>
                    <a:pt x="24" y="23"/>
                  </a:lnTo>
                  <a:lnTo>
                    <a:pt x="12" y="38"/>
                  </a:lnTo>
                  <a:lnTo>
                    <a:pt x="4" y="53"/>
                  </a:lnTo>
                  <a:lnTo>
                    <a:pt x="0" y="72"/>
                  </a:lnTo>
                  <a:lnTo>
                    <a:pt x="0" y="91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4" y="133"/>
                  </a:lnTo>
                  <a:lnTo>
                    <a:pt x="12" y="152"/>
                  </a:lnTo>
                  <a:lnTo>
                    <a:pt x="20" y="167"/>
                  </a:lnTo>
                  <a:lnTo>
                    <a:pt x="36" y="183"/>
                  </a:lnTo>
                  <a:lnTo>
                    <a:pt x="48" y="194"/>
                  </a:lnTo>
                  <a:lnTo>
                    <a:pt x="64" y="202"/>
                  </a:lnTo>
                  <a:lnTo>
                    <a:pt x="79" y="205"/>
                  </a:lnTo>
                  <a:lnTo>
                    <a:pt x="99" y="205"/>
                  </a:lnTo>
                  <a:lnTo>
                    <a:pt x="99" y="205"/>
                  </a:lnTo>
                  <a:lnTo>
                    <a:pt x="119" y="198"/>
                  </a:lnTo>
                  <a:lnTo>
                    <a:pt x="119" y="198"/>
                  </a:lnTo>
                  <a:lnTo>
                    <a:pt x="119" y="152"/>
                  </a:lnTo>
                  <a:lnTo>
                    <a:pt x="115" y="107"/>
                  </a:lnTo>
                  <a:lnTo>
                    <a:pt x="111" y="61"/>
                  </a:lnTo>
                  <a:lnTo>
                    <a:pt x="103" y="15"/>
                  </a:lnTo>
                  <a:lnTo>
                    <a:pt x="103" y="15"/>
                  </a:lnTo>
                  <a:lnTo>
                    <a:pt x="103" y="4"/>
                  </a:lnTo>
                  <a:lnTo>
                    <a:pt x="103" y="4"/>
                  </a:lnTo>
                  <a:lnTo>
                    <a:pt x="83" y="0"/>
                  </a:lnTo>
                  <a:lnTo>
                    <a:pt x="68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2401" y="2735"/>
              <a:ext cx="63" cy="57"/>
            </a:xfrm>
            <a:custGeom>
              <a:avLst/>
              <a:gdLst/>
              <a:ahLst/>
              <a:cxnLst>
                <a:cxn ang="0">
                  <a:pos x="63" y="30"/>
                </a:cxn>
                <a:cxn ang="0">
                  <a:pos x="63" y="30"/>
                </a:cxn>
                <a:cxn ang="0">
                  <a:pos x="60" y="42"/>
                </a:cxn>
                <a:cxn ang="0">
                  <a:pos x="52" y="50"/>
                </a:cxn>
                <a:cxn ang="0">
                  <a:pos x="44" y="57"/>
                </a:cxn>
                <a:cxn ang="0">
                  <a:pos x="32" y="57"/>
                </a:cxn>
                <a:cxn ang="0">
                  <a:pos x="32" y="57"/>
                </a:cxn>
                <a:cxn ang="0">
                  <a:pos x="20" y="57"/>
                </a:cxn>
                <a:cxn ang="0">
                  <a:pos x="12" y="50"/>
                </a:cxn>
                <a:cxn ang="0">
                  <a:pos x="4" y="42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4" y="19"/>
                </a:cxn>
                <a:cxn ang="0">
                  <a:pos x="12" y="8"/>
                </a:cxn>
                <a:cxn ang="0">
                  <a:pos x="20" y="4"/>
                </a:cxn>
                <a:cxn ang="0">
                  <a:pos x="32" y="0"/>
                </a:cxn>
                <a:cxn ang="0">
                  <a:pos x="32" y="0"/>
                </a:cxn>
                <a:cxn ang="0">
                  <a:pos x="44" y="4"/>
                </a:cxn>
                <a:cxn ang="0">
                  <a:pos x="52" y="8"/>
                </a:cxn>
                <a:cxn ang="0">
                  <a:pos x="60" y="19"/>
                </a:cxn>
                <a:cxn ang="0">
                  <a:pos x="63" y="30"/>
                </a:cxn>
                <a:cxn ang="0">
                  <a:pos x="63" y="30"/>
                </a:cxn>
              </a:cxnLst>
              <a:rect l="0" t="0" r="r" b="b"/>
              <a:pathLst>
                <a:path w="63" h="57">
                  <a:moveTo>
                    <a:pt x="63" y="30"/>
                  </a:moveTo>
                  <a:lnTo>
                    <a:pt x="63" y="30"/>
                  </a:lnTo>
                  <a:lnTo>
                    <a:pt x="60" y="42"/>
                  </a:lnTo>
                  <a:lnTo>
                    <a:pt x="52" y="50"/>
                  </a:lnTo>
                  <a:lnTo>
                    <a:pt x="44" y="57"/>
                  </a:lnTo>
                  <a:lnTo>
                    <a:pt x="32" y="57"/>
                  </a:lnTo>
                  <a:lnTo>
                    <a:pt x="32" y="57"/>
                  </a:lnTo>
                  <a:lnTo>
                    <a:pt x="20" y="57"/>
                  </a:lnTo>
                  <a:lnTo>
                    <a:pt x="12" y="50"/>
                  </a:lnTo>
                  <a:lnTo>
                    <a:pt x="4" y="4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4" y="19"/>
                  </a:lnTo>
                  <a:lnTo>
                    <a:pt x="12" y="8"/>
                  </a:lnTo>
                  <a:lnTo>
                    <a:pt x="20" y="4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44" y="4"/>
                  </a:lnTo>
                  <a:lnTo>
                    <a:pt x="52" y="8"/>
                  </a:lnTo>
                  <a:lnTo>
                    <a:pt x="60" y="19"/>
                  </a:lnTo>
                  <a:lnTo>
                    <a:pt x="63" y="30"/>
                  </a:lnTo>
                  <a:lnTo>
                    <a:pt x="63" y="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2445" y="2857"/>
              <a:ext cx="35" cy="34"/>
            </a:xfrm>
            <a:custGeom>
              <a:avLst/>
              <a:gdLst/>
              <a:ahLst/>
              <a:cxnLst>
                <a:cxn ang="0">
                  <a:pos x="35" y="19"/>
                </a:cxn>
                <a:cxn ang="0">
                  <a:pos x="35" y="19"/>
                </a:cxn>
                <a:cxn ang="0">
                  <a:pos x="31" y="23"/>
                </a:cxn>
                <a:cxn ang="0">
                  <a:pos x="27" y="30"/>
                </a:cxn>
                <a:cxn ang="0">
                  <a:pos x="23" y="34"/>
                </a:cxn>
                <a:cxn ang="0">
                  <a:pos x="16" y="34"/>
                </a:cxn>
                <a:cxn ang="0">
                  <a:pos x="16" y="34"/>
                </a:cxn>
                <a:cxn ang="0">
                  <a:pos x="12" y="34"/>
                </a:cxn>
                <a:cxn ang="0">
                  <a:pos x="4" y="30"/>
                </a:cxn>
                <a:cxn ang="0">
                  <a:pos x="0" y="23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0" y="11"/>
                </a:cxn>
                <a:cxn ang="0">
                  <a:pos x="4" y="7"/>
                </a:cxn>
                <a:cxn ang="0">
                  <a:pos x="12" y="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23" y="4"/>
                </a:cxn>
                <a:cxn ang="0">
                  <a:pos x="27" y="7"/>
                </a:cxn>
                <a:cxn ang="0">
                  <a:pos x="31" y="11"/>
                </a:cxn>
                <a:cxn ang="0">
                  <a:pos x="35" y="19"/>
                </a:cxn>
                <a:cxn ang="0">
                  <a:pos x="35" y="19"/>
                </a:cxn>
              </a:cxnLst>
              <a:rect l="0" t="0" r="r" b="b"/>
              <a:pathLst>
                <a:path w="35" h="34">
                  <a:moveTo>
                    <a:pt x="35" y="19"/>
                  </a:moveTo>
                  <a:lnTo>
                    <a:pt x="35" y="19"/>
                  </a:lnTo>
                  <a:lnTo>
                    <a:pt x="31" y="23"/>
                  </a:lnTo>
                  <a:lnTo>
                    <a:pt x="27" y="30"/>
                  </a:lnTo>
                  <a:lnTo>
                    <a:pt x="23" y="34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12" y="34"/>
                  </a:lnTo>
                  <a:lnTo>
                    <a:pt x="4" y="30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1"/>
                  </a:lnTo>
                  <a:lnTo>
                    <a:pt x="4" y="7"/>
                  </a:lnTo>
                  <a:lnTo>
                    <a:pt x="12" y="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3" y="4"/>
                  </a:lnTo>
                  <a:lnTo>
                    <a:pt x="27" y="7"/>
                  </a:lnTo>
                  <a:lnTo>
                    <a:pt x="31" y="11"/>
                  </a:lnTo>
                  <a:lnTo>
                    <a:pt x="35" y="19"/>
                  </a:lnTo>
                  <a:lnTo>
                    <a:pt x="35" y="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1941" y="2385"/>
              <a:ext cx="571" cy="502"/>
            </a:xfrm>
            <a:custGeom>
              <a:avLst/>
              <a:gdLst/>
              <a:ahLst/>
              <a:cxnLst>
                <a:cxn ang="0">
                  <a:pos x="516" y="179"/>
                </a:cxn>
                <a:cxn ang="0">
                  <a:pos x="516" y="179"/>
                </a:cxn>
                <a:cxn ang="0">
                  <a:pos x="543" y="95"/>
                </a:cxn>
                <a:cxn ang="0">
                  <a:pos x="571" y="0"/>
                </a:cxn>
                <a:cxn ang="0">
                  <a:pos x="571" y="0"/>
                </a:cxn>
                <a:cxn ang="0">
                  <a:pos x="551" y="46"/>
                </a:cxn>
                <a:cxn ang="0">
                  <a:pos x="531" y="95"/>
                </a:cxn>
                <a:cxn ang="0">
                  <a:pos x="500" y="160"/>
                </a:cxn>
                <a:cxn ang="0">
                  <a:pos x="500" y="160"/>
                </a:cxn>
                <a:cxn ang="0">
                  <a:pos x="472" y="198"/>
                </a:cxn>
                <a:cxn ang="0">
                  <a:pos x="432" y="240"/>
                </a:cxn>
                <a:cxn ang="0">
                  <a:pos x="389" y="282"/>
                </a:cxn>
                <a:cxn ang="0">
                  <a:pos x="337" y="323"/>
                </a:cxn>
                <a:cxn ang="0">
                  <a:pos x="281" y="361"/>
                </a:cxn>
                <a:cxn ang="0">
                  <a:pos x="226" y="392"/>
                </a:cxn>
                <a:cxn ang="0">
                  <a:pos x="166" y="419"/>
                </a:cxn>
                <a:cxn ang="0">
                  <a:pos x="107" y="434"/>
                </a:cxn>
                <a:cxn ang="0">
                  <a:pos x="107" y="434"/>
                </a:cxn>
                <a:cxn ang="0">
                  <a:pos x="71" y="438"/>
                </a:cxn>
                <a:cxn ang="0">
                  <a:pos x="32" y="441"/>
                </a:cxn>
                <a:cxn ang="0">
                  <a:pos x="32" y="441"/>
                </a:cxn>
                <a:cxn ang="0">
                  <a:pos x="24" y="441"/>
                </a:cxn>
                <a:cxn ang="0">
                  <a:pos x="12" y="445"/>
                </a:cxn>
                <a:cxn ang="0">
                  <a:pos x="4" y="449"/>
                </a:cxn>
                <a:cxn ang="0">
                  <a:pos x="0" y="457"/>
                </a:cxn>
                <a:cxn ang="0">
                  <a:pos x="0" y="472"/>
                </a:cxn>
                <a:cxn ang="0">
                  <a:pos x="4" y="491"/>
                </a:cxn>
                <a:cxn ang="0">
                  <a:pos x="4" y="491"/>
                </a:cxn>
                <a:cxn ang="0">
                  <a:pos x="36" y="498"/>
                </a:cxn>
                <a:cxn ang="0">
                  <a:pos x="75" y="502"/>
                </a:cxn>
                <a:cxn ang="0">
                  <a:pos x="119" y="495"/>
                </a:cxn>
                <a:cxn ang="0">
                  <a:pos x="119" y="495"/>
                </a:cxn>
                <a:cxn ang="0">
                  <a:pos x="162" y="487"/>
                </a:cxn>
                <a:cxn ang="0">
                  <a:pos x="210" y="472"/>
                </a:cxn>
                <a:cxn ang="0">
                  <a:pos x="262" y="449"/>
                </a:cxn>
                <a:cxn ang="0">
                  <a:pos x="317" y="415"/>
                </a:cxn>
                <a:cxn ang="0">
                  <a:pos x="373" y="373"/>
                </a:cxn>
                <a:cxn ang="0">
                  <a:pos x="401" y="346"/>
                </a:cxn>
                <a:cxn ang="0">
                  <a:pos x="428" y="320"/>
                </a:cxn>
                <a:cxn ang="0">
                  <a:pos x="452" y="289"/>
                </a:cxn>
                <a:cxn ang="0">
                  <a:pos x="476" y="255"/>
                </a:cxn>
                <a:cxn ang="0">
                  <a:pos x="496" y="217"/>
                </a:cxn>
                <a:cxn ang="0">
                  <a:pos x="516" y="179"/>
                </a:cxn>
                <a:cxn ang="0">
                  <a:pos x="516" y="179"/>
                </a:cxn>
              </a:cxnLst>
              <a:rect l="0" t="0" r="r" b="b"/>
              <a:pathLst>
                <a:path w="571" h="502">
                  <a:moveTo>
                    <a:pt x="516" y="179"/>
                  </a:moveTo>
                  <a:lnTo>
                    <a:pt x="516" y="179"/>
                  </a:lnTo>
                  <a:lnTo>
                    <a:pt x="543" y="95"/>
                  </a:lnTo>
                  <a:lnTo>
                    <a:pt x="571" y="0"/>
                  </a:lnTo>
                  <a:lnTo>
                    <a:pt x="571" y="0"/>
                  </a:lnTo>
                  <a:lnTo>
                    <a:pt x="551" y="46"/>
                  </a:lnTo>
                  <a:lnTo>
                    <a:pt x="531" y="95"/>
                  </a:lnTo>
                  <a:lnTo>
                    <a:pt x="500" y="160"/>
                  </a:lnTo>
                  <a:lnTo>
                    <a:pt x="500" y="160"/>
                  </a:lnTo>
                  <a:lnTo>
                    <a:pt x="472" y="198"/>
                  </a:lnTo>
                  <a:lnTo>
                    <a:pt x="432" y="240"/>
                  </a:lnTo>
                  <a:lnTo>
                    <a:pt x="389" y="282"/>
                  </a:lnTo>
                  <a:lnTo>
                    <a:pt x="337" y="323"/>
                  </a:lnTo>
                  <a:lnTo>
                    <a:pt x="281" y="361"/>
                  </a:lnTo>
                  <a:lnTo>
                    <a:pt x="226" y="392"/>
                  </a:lnTo>
                  <a:lnTo>
                    <a:pt x="166" y="419"/>
                  </a:lnTo>
                  <a:lnTo>
                    <a:pt x="107" y="434"/>
                  </a:lnTo>
                  <a:lnTo>
                    <a:pt x="107" y="434"/>
                  </a:lnTo>
                  <a:lnTo>
                    <a:pt x="71" y="438"/>
                  </a:lnTo>
                  <a:lnTo>
                    <a:pt x="32" y="441"/>
                  </a:lnTo>
                  <a:lnTo>
                    <a:pt x="32" y="441"/>
                  </a:lnTo>
                  <a:lnTo>
                    <a:pt x="24" y="441"/>
                  </a:lnTo>
                  <a:lnTo>
                    <a:pt x="12" y="445"/>
                  </a:lnTo>
                  <a:lnTo>
                    <a:pt x="4" y="449"/>
                  </a:lnTo>
                  <a:lnTo>
                    <a:pt x="0" y="457"/>
                  </a:lnTo>
                  <a:lnTo>
                    <a:pt x="0" y="472"/>
                  </a:lnTo>
                  <a:lnTo>
                    <a:pt x="4" y="491"/>
                  </a:lnTo>
                  <a:lnTo>
                    <a:pt x="4" y="491"/>
                  </a:lnTo>
                  <a:lnTo>
                    <a:pt x="36" y="498"/>
                  </a:lnTo>
                  <a:lnTo>
                    <a:pt x="75" y="502"/>
                  </a:lnTo>
                  <a:lnTo>
                    <a:pt x="119" y="495"/>
                  </a:lnTo>
                  <a:lnTo>
                    <a:pt x="119" y="495"/>
                  </a:lnTo>
                  <a:lnTo>
                    <a:pt x="162" y="487"/>
                  </a:lnTo>
                  <a:lnTo>
                    <a:pt x="210" y="472"/>
                  </a:lnTo>
                  <a:lnTo>
                    <a:pt x="262" y="449"/>
                  </a:lnTo>
                  <a:lnTo>
                    <a:pt x="317" y="415"/>
                  </a:lnTo>
                  <a:lnTo>
                    <a:pt x="373" y="373"/>
                  </a:lnTo>
                  <a:lnTo>
                    <a:pt x="401" y="346"/>
                  </a:lnTo>
                  <a:lnTo>
                    <a:pt x="428" y="320"/>
                  </a:lnTo>
                  <a:lnTo>
                    <a:pt x="452" y="289"/>
                  </a:lnTo>
                  <a:lnTo>
                    <a:pt x="476" y="255"/>
                  </a:lnTo>
                  <a:lnTo>
                    <a:pt x="496" y="217"/>
                  </a:lnTo>
                  <a:lnTo>
                    <a:pt x="516" y="179"/>
                  </a:lnTo>
                  <a:lnTo>
                    <a:pt x="516" y="179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3377" y="2165"/>
              <a:ext cx="234" cy="213"/>
            </a:xfrm>
            <a:custGeom>
              <a:avLst/>
              <a:gdLst/>
              <a:ahLst/>
              <a:cxnLst>
                <a:cxn ang="0">
                  <a:pos x="0" y="213"/>
                </a:cxn>
                <a:cxn ang="0">
                  <a:pos x="0" y="213"/>
                </a:cxn>
                <a:cxn ang="0">
                  <a:pos x="12" y="160"/>
                </a:cxn>
                <a:cxn ang="0">
                  <a:pos x="28" y="110"/>
                </a:cxn>
                <a:cxn ang="0">
                  <a:pos x="28" y="110"/>
                </a:cxn>
                <a:cxn ang="0">
                  <a:pos x="36" y="91"/>
                </a:cxn>
                <a:cxn ang="0">
                  <a:pos x="48" y="76"/>
                </a:cxn>
                <a:cxn ang="0">
                  <a:pos x="79" y="42"/>
                </a:cxn>
                <a:cxn ang="0">
                  <a:pos x="79" y="42"/>
                </a:cxn>
                <a:cxn ang="0">
                  <a:pos x="99" y="23"/>
                </a:cxn>
                <a:cxn ang="0">
                  <a:pos x="127" y="11"/>
                </a:cxn>
                <a:cxn ang="0">
                  <a:pos x="155" y="0"/>
                </a:cxn>
                <a:cxn ang="0">
                  <a:pos x="179" y="0"/>
                </a:cxn>
                <a:cxn ang="0">
                  <a:pos x="202" y="0"/>
                </a:cxn>
                <a:cxn ang="0">
                  <a:pos x="210" y="7"/>
                </a:cxn>
                <a:cxn ang="0">
                  <a:pos x="222" y="11"/>
                </a:cxn>
                <a:cxn ang="0">
                  <a:pos x="226" y="23"/>
                </a:cxn>
                <a:cxn ang="0">
                  <a:pos x="234" y="30"/>
                </a:cxn>
                <a:cxn ang="0">
                  <a:pos x="234" y="45"/>
                </a:cxn>
                <a:cxn ang="0">
                  <a:pos x="234" y="61"/>
                </a:cxn>
                <a:cxn ang="0">
                  <a:pos x="234" y="61"/>
                </a:cxn>
                <a:cxn ang="0">
                  <a:pos x="234" y="76"/>
                </a:cxn>
                <a:cxn ang="0">
                  <a:pos x="230" y="87"/>
                </a:cxn>
                <a:cxn ang="0">
                  <a:pos x="222" y="95"/>
                </a:cxn>
                <a:cxn ang="0">
                  <a:pos x="214" y="103"/>
                </a:cxn>
                <a:cxn ang="0">
                  <a:pos x="190" y="106"/>
                </a:cxn>
                <a:cxn ang="0">
                  <a:pos x="163" y="110"/>
                </a:cxn>
                <a:cxn ang="0">
                  <a:pos x="135" y="106"/>
                </a:cxn>
                <a:cxn ang="0">
                  <a:pos x="107" y="110"/>
                </a:cxn>
                <a:cxn ang="0">
                  <a:pos x="91" y="114"/>
                </a:cxn>
                <a:cxn ang="0">
                  <a:pos x="79" y="118"/>
                </a:cxn>
                <a:cxn ang="0">
                  <a:pos x="67" y="125"/>
                </a:cxn>
                <a:cxn ang="0">
                  <a:pos x="60" y="137"/>
                </a:cxn>
                <a:cxn ang="0">
                  <a:pos x="0" y="213"/>
                </a:cxn>
              </a:cxnLst>
              <a:rect l="0" t="0" r="r" b="b"/>
              <a:pathLst>
                <a:path w="234" h="213">
                  <a:moveTo>
                    <a:pt x="0" y="213"/>
                  </a:moveTo>
                  <a:lnTo>
                    <a:pt x="0" y="213"/>
                  </a:lnTo>
                  <a:lnTo>
                    <a:pt x="12" y="160"/>
                  </a:lnTo>
                  <a:lnTo>
                    <a:pt x="28" y="110"/>
                  </a:lnTo>
                  <a:lnTo>
                    <a:pt x="28" y="110"/>
                  </a:lnTo>
                  <a:lnTo>
                    <a:pt x="36" y="91"/>
                  </a:lnTo>
                  <a:lnTo>
                    <a:pt x="48" y="76"/>
                  </a:lnTo>
                  <a:lnTo>
                    <a:pt x="79" y="42"/>
                  </a:lnTo>
                  <a:lnTo>
                    <a:pt x="79" y="42"/>
                  </a:lnTo>
                  <a:lnTo>
                    <a:pt x="99" y="23"/>
                  </a:lnTo>
                  <a:lnTo>
                    <a:pt x="127" y="11"/>
                  </a:lnTo>
                  <a:lnTo>
                    <a:pt x="155" y="0"/>
                  </a:lnTo>
                  <a:lnTo>
                    <a:pt x="179" y="0"/>
                  </a:lnTo>
                  <a:lnTo>
                    <a:pt x="202" y="0"/>
                  </a:lnTo>
                  <a:lnTo>
                    <a:pt x="210" y="7"/>
                  </a:lnTo>
                  <a:lnTo>
                    <a:pt x="222" y="11"/>
                  </a:lnTo>
                  <a:lnTo>
                    <a:pt x="226" y="23"/>
                  </a:lnTo>
                  <a:lnTo>
                    <a:pt x="234" y="30"/>
                  </a:lnTo>
                  <a:lnTo>
                    <a:pt x="234" y="45"/>
                  </a:lnTo>
                  <a:lnTo>
                    <a:pt x="234" y="61"/>
                  </a:lnTo>
                  <a:lnTo>
                    <a:pt x="234" y="61"/>
                  </a:lnTo>
                  <a:lnTo>
                    <a:pt x="234" y="76"/>
                  </a:lnTo>
                  <a:lnTo>
                    <a:pt x="230" y="87"/>
                  </a:lnTo>
                  <a:lnTo>
                    <a:pt x="222" y="95"/>
                  </a:lnTo>
                  <a:lnTo>
                    <a:pt x="214" y="103"/>
                  </a:lnTo>
                  <a:lnTo>
                    <a:pt x="190" y="106"/>
                  </a:lnTo>
                  <a:lnTo>
                    <a:pt x="163" y="110"/>
                  </a:lnTo>
                  <a:lnTo>
                    <a:pt x="135" y="106"/>
                  </a:lnTo>
                  <a:lnTo>
                    <a:pt x="107" y="110"/>
                  </a:lnTo>
                  <a:lnTo>
                    <a:pt x="91" y="114"/>
                  </a:lnTo>
                  <a:lnTo>
                    <a:pt x="79" y="118"/>
                  </a:lnTo>
                  <a:lnTo>
                    <a:pt x="67" y="125"/>
                  </a:lnTo>
                  <a:lnTo>
                    <a:pt x="60" y="137"/>
                  </a:lnTo>
                  <a:lnTo>
                    <a:pt x="0" y="213"/>
                  </a:lnTo>
                  <a:close/>
                </a:path>
              </a:pathLst>
            </a:custGeom>
            <a:solidFill>
              <a:srgbClr val="82D0E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3385" y="2172"/>
              <a:ext cx="226" cy="194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206" y="0"/>
                </a:cxn>
                <a:cxn ang="0">
                  <a:pos x="206" y="12"/>
                </a:cxn>
                <a:cxn ang="0">
                  <a:pos x="206" y="12"/>
                </a:cxn>
                <a:cxn ang="0">
                  <a:pos x="210" y="31"/>
                </a:cxn>
                <a:cxn ang="0">
                  <a:pos x="210" y="42"/>
                </a:cxn>
                <a:cxn ang="0">
                  <a:pos x="206" y="54"/>
                </a:cxn>
                <a:cxn ang="0">
                  <a:pos x="198" y="61"/>
                </a:cxn>
                <a:cxn ang="0">
                  <a:pos x="190" y="69"/>
                </a:cxn>
                <a:cxn ang="0">
                  <a:pos x="178" y="73"/>
                </a:cxn>
                <a:cxn ang="0">
                  <a:pos x="151" y="77"/>
                </a:cxn>
                <a:cxn ang="0">
                  <a:pos x="119" y="77"/>
                </a:cxn>
                <a:cxn ang="0">
                  <a:pos x="91" y="80"/>
                </a:cxn>
                <a:cxn ang="0">
                  <a:pos x="75" y="88"/>
                </a:cxn>
                <a:cxn ang="0">
                  <a:pos x="63" y="92"/>
                </a:cxn>
                <a:cxn ang="0">
                  <a:pos x="52" y="103"/>
                </a:cxn>
                <a:cxn ang="0">
                  <a:pos x="44" y="115"/>
                </a:cxn>
                <a:cxn ang="0">
                  <a:pos x="0" y="194"/>
                </a:cxn>
                <a:cxn ang="0">
                  <a:pos x="52" y="130"/>
                </a:cxn>
                <a:cxn ang="0">
                  <a:pos x="52" y="130"/>
                </a:cxn>
                <a:cxn ang="0">
                  <a:pos x="59" y="118"/>
                </a:cxn>
                <a:cxn ang="0">
                  <a:pos x="71" y="111"/>
                </a:cxn>
                <a:cxn ang="0">
                  <a:pos x="83" y="107"/>
                </a:cxn>
                <a:cxn ang="0">
                  <a:pos x="99" y="103"/>
                </a:cxn>
                <a:cxn ang="0">
                  <a:pos x="127" y="99"/>
                </a:cxn>
                <a:cxn ang="0">
                  <a:pos x="155" y="103"/>
                </a:cxn>
                <a:cxn ang="0">
                  <a:pos x="182" y="99"/>
                </a:cxn>
                <a:cxn ang="0">
                  <a:pos x="206" y="96"/>
                </a:cxn>
                <a:cxn ang="0">
                  <a:pos x="214" y="88"/>
                </a:cxn>
                <a:cxn ang="0">
                  <a:pos x="222" y="80"/>
                </a:cxn>
                <a:cxn ang="0">
                  <a:pos x="226" y="69"/>
                </a:cxn>
                <a:cxn ang="0">
                  <a:pos x="226" y="54"/>
                </a:cxn>
                <a:cxn ang="0">
                  <a:pos x="226" y="54"/>
                </a:cxn>
                <a:cxn ang="0">
                  <a:pos x="226" y="35"/>
                </a:cxn>
                <a:cxn ang="0">
                  <a:pos x="222" y="19"/>
                </a:cxn>
                <a:cxn ang="0">
                  <a:pos x="214" y="8"/>
                </a:cxn>
                <a:cxn ang="0">
                  <a:pos x="206" y="0"/>
                </a:cxn>
                <a:cxn ang="0">
                  <a:pos x="206" y="0"/>
                </a:cxn>
              </a:cxnLst>
              <a:rect l="0" t="0" r="r" b="b"/>
              <a:pathLst>
                <a:path w="226" h="194">
                  <a:moveTo>
                    <a:pt x="206" y="0"/>
                  </a:moveTo>
                  <a:lnTo>
                    <a:pt x="206" y="0"/>
                  </a:lnTo>
                  <a:lnTo>
                    <a:pt x="206" y="12"/>
                  </a:lnTo>
                  <a:lnTo>
                    <a:pt x="206" y="12"/>
                  </a:lnTo>
                  <a:lnTo>
                    <a:pt x="210" y="31"/>
                  </a:lnTo>
                  <a:lnTo>
                    <a:pt x="210" y="42"/>
                  </a:lnTo>
                  <a:lnTo>
                    <a:pt x="206" y="54"/>
                  </a:lnTo>
                  <a:lnTo>
                    <a:pt x="198" y="61"/>
                  </a:lnTo>
                  <a:lnTo>
                    <a:pt x="190" y="69"/>
                  </a:lnTo>
                  <a:lnTo>
                    <a:pt x="178" y="73"/>
                  </a:lnTo>
                  <a:lnTo>
                    <a:pt x="151" y="77"/>
                  </a:lnTo>
                  <a:lnTo>
                    <a:pt x="119" y="77"/>
                  </a:lnTo>
                  <a:lnTo>
                    <a:pt x="91" y="80"/>
                  </a:lnTo>
                  <a:lnTo>
                    <a:pt x="75" y="88"/>
                  </a:lnTo>
                  <a:lnTo>
                    <a:pt x="63" y="92"/>
                  </a:lnTo>
                  <a:lnTo>
                    <a:pt x="52" y="103"/>
                  </a:lnTo>
                  <a:lnTo>
                    <a:pt x="44" y="115"/>
                  </a:lnTo>
                  <a:lnTo>
                    <a:pt x="0" y="194"/>
                  </a:lnTo>
                  <a:lnTo>
                    <a:pt x="52" y="130"/>
                  </a:lnTo>
                  <a:lnTo>
                    <a:pt x="52" y="130"/>
                  </a:lnTo>
                  <a:lnTo>
                    <a:pt x="59" y="118"/>
                  </a:lnTo>
                  <a:lnTo>
                    <a:pt x="71" y="111"/>
                  </a:lnTo>
                  <a:lnTo>
                    <a:pt x="83" y="107"/>
                  </a:lnTo>
                  <a:lnTo>
                    <a:pt x="99" y="103"/>
                  </a:lnTo>
                  <a:lnTo>
                    <a:pt x="127" y="99"/>
                  </a:lnTo>
                  <a:lnTo>
                    <a:pt x="155" y="103"/>
                  </a:lnTo>
                  <a:lnTo>
                    <a:pt x="182" y="99"/>
                  </a:lnTo>
                  <a:lnTo>
                    <a:pt x="206" y="96"/>
                  </a:lnTo>
                  <a:lnTo>
                    <a:pt x="214" y="88"/>
                  </a:lnTo>
                  <a:lnTo>
                    <a:pt x="222" y="80"/>
                  </a:lnTo>
                  <a:lnTo>
                    <a:pt x="226" y="69"/>
                  </a:lnTo>
                  <a:lnTo>
                    <a:pt x="226" y="54"/>
                  </a:lnTo>
                  <a:lnTo>
                    <a:pt x="226" y="54"/>
                  </a:lnTo>
                  <a:lnTo>
                    <a:pt x="226" y="35"/>
                  </a:lnTo>
                  <a:lnTo>
                    <a:pt x="222" y="19"/>
                  </a:lnTo>
                  <a:lnTo>
                    <a:pt x="214" y="8"/>
                  </a:lnTo>
                  <a:lnTo>
                    <a:pt x="206" y="0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56AED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3520" y="2188"/>
              <a:ext cx="47" cy="34"/>
            </a:xfrm>
            <a:custGeom>
              <a:avLst/>
              <a:gdLst/>
              <a:ahLst/>
              <a:cxnLst>
                <a:cxn ang="0">
                  <a:pos x="47" y="15"/>
                </a:cxn>
                <a:cxn ang="0">
                  <a:pos x="47" y="15"/>
                </a:cxn>
                <a:cxn ang="0">
                  <a:pos x="43" y="22"/>
                </a:cxn>
                <a:cxn ang="0">
                  <a:pos x="39" y="26"/>
                </a:cxn>
                <a:cxn ang="0">
                  <a:pos x="32" y="30"/>
                </a:cxn>
                <a:cxn ang="0">
                  <a:pos x="24" y="34"/>
                </a:cxn>
                <a:cxn ang="0">
                  <a:pos x="24" y="34"/>
                </a:cxn>
                <a:cxn ang="0">
                  <a:pos x="16" y="30"/>
                </a:cxn>
                <a:cxn ang="0">
                  <a:pos x="8" y="26"/>
                </a:cxn>
                <a:cxn ang="0">
                  <a:pos x="0" y="22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0" y="11"/>
                </a:cxn>
                <a:cxn ang="0">
                  <a:pos x="8" y="3"/>
                </a:cxn>
                <a:cxn ang="0">
                  <a:pos x="16" y="0"/>
                </a:cxn>
                <a:cxn ang="0">
                  <a:pos x="24" y="0"/>
                </a:cxn>
                <a:cxn ang="0">
                  <a:pos x="24" y="0"/>
                </a:cxn>
                <a:cxn ang="0">
                  <a:pos x="32" y="0"/>
                </a:cxn>
                <a:cxn ang="0">
                  <a:pos x="39" y="3"/>
                </a:cxn>
                <a:cxn ang="0">
                  <a:pos x="43" y="11"/>
                </a:cxn>
                <a:cxn ang="0">
                  <a:pos x="47" y="15"/>
                </a:cxn>
                <a:cxn ang="0">
                  <a:pos x="47" y="15"/>
                </a:cxn>
              </a:cxnLst>
              <a:rect l="0" t="0" r="r" b="b"/>
              <a:pathLst>
                <a:path w="47" h="34">
                  <a:moveTo>
                    <a:pt x="47" y="15"/>
                  </a:moveTo>
                  <a:lnTo>
                    <a:pt x="47" y="15"/>
                  </a:lnTo>
                  <a:lnTo>
                    <a:pt x="43" y="22"/>
                  </a:lnTo>
                  <a:lnTo>
                    <a:pt x="39" y="26"/>
                  </a:lnTo>
                  <a:lnTo>
                    <a:pt x="32" y="30"/>
                  </a:lnTo>
                  <a:lnTo>
                    <a:pt x="24" y="34"/>
                  </a:lnTo>
                  <a:lnTo>
                    <a:pt x="24" y="34"/>
                  </a:lnTo>
                  <a:lnTo>
                    <a:pt x="16" y="30"/>
                  </a:lnTo>
                  <a:lnTo>
                    <a:pt x="8" y="26"/>
                  </a:lnTo>
                  <a:lnTo>
                    <a:pt x="0" y="22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8" y="3"/>
                  </a:lnTo>
                  <a:lnTo>
                    <a:pt x="16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32" y="0"/>
                  </a:lnTo>
                  <a:lnTo>
                    <a:pt x="39" y="3"/>
                  </a:lnTo>
                  <a:lnTo>
                    <a:pt x="43" y="11"/>
                  </a:lnTo>
                  <a:lnTo>
                    <a:pt x="47" y="15"/>
                  </a:lnTo>
                  <a:lnTo>
                    <a:pt x="47" y="15"/>
                  </a:lnTo>
                  <a:close/>
                </a:path>
              </a:pathLst>
            </a:custGeom>
            <a:solidFill>
              <a:srgbClr val="ABE0E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1437" y="2275"/>
              <a:ext cx="361" cy="221"/>
            </a:xfrm>
            <a:custGeom>
              <a:avLst/>
              <a:gdLst/>
              <a:ahLst/>
              <a:cxnLst>
                <a:cxn ang="0">
                  <a:pos x="361" y="221"/>
                </a:cxn>
                <a:cxn ang="0">
                  <a:pos x="361" y="221"/>
                </a:cxn>
                <a:cxn ang="0">
                  <a:pos x="325" y="160"/>
                </a:cxn>
                <a:cxn ang="0">
                  <a:pos x="290" y="103"/>
                </a:cxn>
                <a:cxn ang="0">
                  <a:pos x="290" y="103"/>
                </a:cxn>
                <a:cxn ang="0">
                  <a:pos x="274" y="80"/>
                </a:cxn>
                <a:cxn ang="0">
                  <a:pos x="254" y="61"/>
                </a:cxn>
                <a:cxn ang="0">
                  <a:pos x="230" y="46"/>
                </a:cxn>
                <a:cxn ang="0">
                  <a:pos x="202" y="31"/>
                </a:cxn>
                <a:cxn ang="0">
                  <a:pos x="202" y="31"/>
                </a:cxn>
                <a:cxn ang="0">
                  <a:pos x="167" y="15"/>
                </a:cxn>
                <a:cxn ang="0">
                  <a:pos x="131" y="4"/>
                </a:cxn>
                <a:cxn ang="0">
                  <a:pos x="91" y="0"/>
                </a:cxn>
                <a:cxn ang="0">
                  <a:pos x="55" y="4"/>
                </a:cxn>
                <a:cxn ang="0">
                  <a:pos x="44" y="12"/>
                </a:cxn>
                <a:cxn ang="0">
                  <a:pos x="28" y="19"/>
                </a:cxn>
                <a:cxn ang="0">
                  <a:pos x="16" y="27"/>
                </a:cxn>
                <a:cxn ang="0">
                  <a:pos x="8" y="38"/>
                </a:cxn>
                <a:cxn ang="0">
                  <a:pos x="4" y="50"/>
                </a:cxn>
                <a:cxn ang="0">
                  <a:pos x="0" y="65"/>
                </a:cxn>
                <a:cxn ang="0">
                  <a:pos x="0" y="84"/>
                </a:cxn>
                <a:cxn ang="0">
                  <a:pos x="4" y="103"/>
                </a:cxn>
                <a:cxn ang="0">
                  <a:pos x="4" y="103"/>
                </a:cxn>
                <a:cxn ang="0">
                  <a:pos x="12" y="122"/>
                </a:cxn>
                <a:cxn ang="0">
                  <a:pos x="24" y="137"/>
                </a:cxn>
                <a:cxn ang="0">
                  <a:pos x="36" y="145"/>
                </a:cxn>
                <a:cxn ang="0">
                  <a:pos x="48" y="148"/>
                </a:cxn>
                <a:cxn ang="0">
                  <a:pos x="63" y="152"/>
                </a:cxn>
                <a:cxn ang="0">
                  <a:pos x="79" y="148"/>
                </a:cxn>
                <a:cxn ang="0">
                  <a:pos x="115" y="141"/>
                </a:cxn>
                <a:cxn ang="0">
                  <a:pos x="151" y="133"/>
                </a:cxn>
                <a:cxn ang="0">
                  <a:pos x="190" y="126"/>
                </a:cxn>
                <a:cxn ang="0">
                  <a:pos x="206" y="126"/>
                </a:cxn>
                <a:cxn ang="0">
                  <a:pos x="226" y="129"/>
                </a:cxn>
                <a:cxn ang="0">
                  <a:pos x="242" y="133"/>
                </a:cxn>
                <a:cxn ang="0">
                  <a:pos x="262" y="145"/>
                </a:cxn>
                <a:cxn ang="0">
                  <a:pos x="361" y="221"/>
                </a:cxn>
              </a:cxnLst>
              <a:rect l="0" t="0" r="r" b="b"/>
              <a:pathLst>
                <a:path w="361" h="221">
                  <a:moveTo>
                    <a:pt x="361" y="221"/>
                  </a:moveTo>
                  <a:lnTo>
                    <a:pt x="361" y="221"/>
                  </a:lnTo>
                  <a:lnTo>
                    <a:pt x="325" y="160"/>
                  </a:lnTo>
                  <a:lnTo>
                    <a:pt x="290" y="103"/>
                  </a:lnTo>
                  <a:lnTo>
                    <a:pt x="290" y="103"/>
                  </a:lnTo>
                  <a:lnTo>
                    <a:pt x="274" y="80"/>
                  </a:lnTo>
                  <a:lnTo>
                    <a:pt x="254" y="61"/>
                  </a:lnTo>
                  <a:lnTo>
                    <a:pt x="230" y="46"/>
                  </a:lnTo>
                  <a:lnTo>
                    <a:pt x="202" y="31"/>
                  </a:lnTo>
                  <a:lnTo>
                    <a:pt x="202" y="31"/>
                  </a:lnTo>
                  <a:lnTo>
                    <a:pt x="167" y="15"/>
                  </a:lnTo>
                  <a:lnTo>
                    <a:pt x="131" y="4"/>
                  </a:lnTo>
                  <a:lnTo>
                    <a:pt x="91" y="0"/>
                  </a:lnTo>
                  <a:lnTo>
                    <a:pt x="55" y="4"/>
                  </a:lnTo>
                  <a:lnTo>
                    <a:pt x="44" y="12"/>
                  </a:lnTo>
                  <a:lnTo>
                    <a:pt x="28" y="19"/>
                  </a:lnTo>
                  <a:lnTo>
                    <a:pt x="16" y="27"/>
                  </a:lnTo>
                  <a:lnTo>
                    <a:pt x="8" y="38"/>
                  </a:lnTo>
                  <a:lnTo>
                    <a:pt x="4" y="50"/>
                  </a:lnTo>
                  <a:lnTo>
                    <a:pt x="0" y="65"/>
                  </a:lnTo>
                  <a:lnTo>
                    <a:pt x="0" y="84"/>
                  </a:lnTo>
                  <a:lnTo>
                    <a:pt x="4" y="103"/>
                  </a:lnTo>
                  <a:lnTo>
                    <a:pt x="4" y="103"/>
                  </a:lnTo>
                  <a:lnTo>
                    <a:pt x="12" y="122"/>
                  </a:lnTo>
                  <a:lnTo>
                    <a:pt x="24" y="137"/>
                  </a:lnTo>
                  <a:lnTo>
                    <a:pt x="36" y="145"/>
                  </a:lnTo>
                  <a:lnTo>
                    <a:pt x="48" y="148"/>
                  </a:lnTo>
                  <a:lnTo>
                    <a:pt x="63" y="152"/>
                  </a:lnTo>
                  <a:lnTo>
                    <a:pt x="79" y="148"/>
                  </a:lnTo>
                  <a:lnTo>
                    <a:pt x="115" y="141"/>
                  </a:lnTo>
                  <a:lnTo>
                    <a:pt x="151" y="133"/>
                  </a:lnTo>
                  <a:lnTo>
                    <a:pt x="190" y="126"/>
                  </a:lnTo>
                  <a:lnTo>
                    <a:pt x="206" y="126"/>
                  </a:lnTo>
                  <a:lnTo>
                    <a:pt x="226" y="129"/>
                  </a:lnTo>
                  <a:lnTo>
                    <a:pt x="242" y="133"/>
                  </a:lnTo>
                  <a:lnTo>
                    <a:pt x="262" y="145"/>
                  </a:lnTo>
                  <a:lnTo>
                    <a:pt x="361" y="221"/>
                  </a:lnTo>
                  <a:close/>
                </a:path>
              </a:pathLst>
            </a:custGeom>
            <a:solidFill>
              <a:srgbClr val="82D0E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1437" y="2302"/>
              <a:ext cx="345" cy="182"/>
            </a:xfrm>
            <a:custGeom>
              <a:avLst/>
              <a:gdLst/>
              <a:ahLst/>
              <a:cxnLst>
                <a:cxn ang="0">
                  <a:pos x="4" y="76"/>
                </a:cxn>
                <a:cxn ang="0">
                  <a:pos x="4" y="76"/>
                </a:cxn>
                <a:cxn ang="0">
                  <a:pos x="12" y="95"/>
                </a:cxn>
                <a:cxn ang="0">
                  <a:pos x="24" y="110"/>
                </a:cxn>
                <a:cxn ang="0">
                  <a:pos x="36" y="118"/>
                </a:cxn>
                <a:cxn ang="0">
                  <a:pos x="48" y="121"/>
                </a:cxn>
                <a:cxn ang="0">
                  <a:pos x="63" y="125"/>
                </a:cxn>
                <a:cxn ang="0">
                  <a:pos x="79" y="121"/>
                </a:cxn>
                <a:cxn ang="0">
                  <a:pos x="115" y="114"/>
                </a:cxn>
                <a:cxn ang="0">
                  <a:pos x="151" y="106"/>
                </a:cxn>
                <a:cxn ang="0">
                  <a:pos x="190" y="99"/>
                </a:cxn>
                <a:cxn ang="0">
                  <a:pos x="206" y="99"/>
                </a:cxn>
                <a:cxn ang="0">
                  <a:pos x="226" y="102"/>
                </a:cxn>
                <a:cxn ang="0">
                  <a:pos x="242" y="106"/>
                </a:cxn>
                <a:cxn ang="0">
                  <a:pos x="262" y="118"/>
                </a:cxn>
                <a:cxn ang="0">
                  <a:pos x="345" y="182"/>
                </a:cxn>
                <a:cxn ang="0">
                  <a:pos x="262" y="95"/>
                </a:cxn>
                <a:cxn ang="0">
                  <a:pos x="262" y="95"/>
                </a:cxn>
                <a:cxn ang="0">
                  <a:pos x="246" y="83"/>
                </a:cxn>
                <a:cxn ang="0">
                  <a:pos x="230" y="76"/>
                </a:cxn>
                <a:cxn ang="0">
                  <a:pos x="210" y="68"/>
                </a:cxn>
                <a:cxn ang="0">
                  <a:pos x="194" y="68"/>
                </a:cxn>
                <a:cxn ang="0">
                  <a:pos x="151" y="72"/>
                </a:cxn>
                <a:cxn ang="0">
                  <a:pos x="111" y="80"/>
                </a:cxn>
                <a:cxn ang="0">
                  <a:pos x="75" y="83"/>
                </a:cxn>
                <a:cxn ang="0">
                  <a:pos x="59" y="83"/>
                </a:cxn>
                <a:cxn ang="0">
                  <a:pos x="48" y="80"/>
                </a:cxn>
                <a:cxn ang="0">
                  <a:pos x="36" y="72"/>
                </a:cxn>
                <a:cxn ang="0">
                  <a:pos x="24" y="57"/>
                </a:cxn>
                <a:cxn ang="0">
                  <a:pos x="20" y="42"/>
                </a:cxn>
                <a:cxn ang="0">
                  <a:pos x="16" y="15"/>
                </a:cxn>
                <a:cxn ang="0">
                  <a:pos x="16" y="15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4" y="15"/>
                </a:cxn>
                <a:cxn ang="0">
                  <a:pos x="0" y="30"/>
                </a:cxn>
                <a:cxn ang="0">
                  <a:pos x="0" y="53"/>
                </a:cxn>
                <a:cxn ang="0">
                  <a:pos x="4" y="76"/>
                </a:cxn>
                <a:cxn ang="0">
                  <a:pos x="4" y="76"/>
                </a:cxn>
              </a:cxnLst>
              <a:rect l="0" t="0" r="r" b="b"/>
              <a:pathLst>
                <a:path w="345" h="182">
                  <a:moveTo>
                    <a:pt x="4" y="76"/>
                  </a:moveTo>
                  <a:lnTo>
                    <a:pt x="4" y="76"/>
                  </a:lnTo>
                  <a:lnTo>
                    <a:pt x="12" y="95"/>
                  </a:lnTo>
                  <a:lnTo>
                    <a:pt x="24" y="110"/>
                  </a:lnTo>
                  <a:lnTo>
                    <a:pt x="36" y="118"/>
                  </a:lnTo>
                  <a:lnTo>
                    <a:pt x="48" y="121"/>
                  </a:lnTo>
                  <a:lnTo>
                    <a:pt x="63" y="125"/>
                  </a:lnTo>
                  <a:lnTo>
                    <a:pt x="79" y="121"/>
                  </a:lnTo>
                  <a:lnTo>
                    <a:pt x="115" y="114"/>
                  </a:lnTo>
                  <a:lnTo>
                    <a:pt x="151" y="106"/>
                  </a:lnTo>
                  <a:lnTo>
                    <a:pt x="190" y="99"/>
                  </a:lnTo>
                  <a:lnTo>
                    <a:pt x="206" y="99"/>
                  </a:lnTo>
                  <a:lnTo>
                    <a:pt x="226" y="102"/>
                  </a:lnTo>
                  <a:lnTo>
                    <a:pt x="242" y="106"/>
                  </a:lnTo>
                  <a:lnTo>
                    <a:pt x="262" y="118"/>
                  </a:lnTo>
                  <a:lnTo>
                    <a:pt x="345" y="182"/>
                  </a:lnTo>
                  <a:lnTo>
                    <a:pt x="262" y="95"/>
                  </a:lnTo>
                  <a:lnTo>
                    <a:pt x="262" y="95"/>
                  </a:lnTo>
                  <a:lnTo>
                    <a:pt x="246" y="83"/>
                  </a:lnTo>
                  <a:lnTo>
                    <a:pt x="230" y="76"/>
                  </a:lnTo>
                  <a:lnTo>
                    <a:pt x="210" y="68"/>
                  </a:lnTo>
                  <a:lnTo>
                    <a:pt x="194" y="68"/>
                  </a:lnTo>
                  <a:lnTo>
                    <a:pt x="151" y="72"/>
                  </a:lnTo>
                  <a:lnTo>
                    <a:pt x="111" y="80"/>
                  </a:lnTo>
                  <a:lnTo>
                    <a:pt x="75" y="83"/>
                  </a:lnTo>
                  <a:lnTo>
                    <a:pt x="59" y="83"/>
                  </a:lnTo>
                  <a:lnTo>
                    <a:pt x="48" y="80"/>
                  </a:lnTo>
                  <a:lnTo>
                    <a:pt x="36" y="72"/>
                  </a:lnTo>
                  <a:lnTo>
                    <a:pt x="24" y="57"/>
                  </a:lnTo>
                  <a:lnTo>
                    <a:pt x="20" y="42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4" y="15"/>
                  </a:lnTo>
                  <a:lnTo>
                    <a:pt x="0" y="30"/>
                  </a:lnTo>
                  <a:lnTo>
                    <a:pt x="0" y="53"/>
                  </a:lnTo>
                  <a:lnTo>
                    <a:pt x="4" y="76"/>
                  </a:lnTo>
                  <a:lnTo>
                    <a:pt x="4" y="76"/>
                  </a:lnTo>
                  <a:close/>
                </a:path>
              </a:pathLst>
            </a:custGeom>
            <a:solidFill>
              <a:srgbClr val="56AED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1496" y="2306"/>
              <a:ext cx="60" cy="45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0" y="30"/>
                </a:cxn>
                <a:cxn ang="0">
                  <a:pos x="4" y="38"/>
                </a:cxn>
                <a:cxn ang="0">
                  <a:pos x="12" y="45"/>
                </a:cxn>
                <a:cxn ang="0">
                  <a:pos x="24" y="45"/>
                </a:cxn>
                <a:cxn ang="0">
                  <a:pos x="36" y="45"/>
                </a:cxn>
                <a:cxn ang="0">
                  <a:pos x="36" y="45"/>
                </a:cxn>
                <a:cxn ang="0">
                  <a:pos x="48" y="41"/>
                </a:cxn>
                <a:cxn ang="0">
                  <a:pos x="56" y="34"/>
                </a:cxn>
                <a:cxn ang="0">
                  <a:pos x="60" y="26"/>
                </a:cxn>
                <a:cxn ang="0">
                  <a:pos x="60" y="15"/>
                </a:cxn>
                <a:cxn ang="0">
                  <a:pos x="60" y="15"/>
                </a:cxn>
                <a:cxn ang="0">
                  <a:pos x="56" y="7"/>
                </a:cxn>
                <a:cxn ang="0">
                  <a:pos x="48" y="3"/>
                </a:cxn>
                <a:cxn ang="0">
                  <a:pos x="36" y="0"/>
                </a:cxn>
                <a:cxn ang="0">
                  <a:pos x="24" y="0"/>
                </a:cxn>
                <a:cxn ang="0">
                  <a:pos x="24" y="0"/>
                </a:cxn>
                <a:cxn ang="0">
                  <a:pos x="12" y="7"/>
                </a:cxn>
                <a:cxn ang="0">
                  <a:pos x="4" y="11"/>
                </a:cxn>
                <a:cxn ang="0">
                  <a:pos x="0" y="22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60" h="45">
                  <a:moveTo>
                    <a:pt x="0" y="30"/>
                  </a:moveTo>
                  <a:lnTo>
                    <a:pt x="0" y="30"/>
                  </a:lnTo>
                  <a:lnTo>
                    <a:pt x="4" y="38"/>
                  </a:lnTo>
                  <a:lnTo>
                    <a:pt x="12" y="45"/>
                  </a:lnTo>
                  <a:lnTo>
                    <a:pt x="24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48" y="41"/>
                  </a:lnTo>
                  <a:lnTo>
                    <a:pt x="56" y="34"/>
                  </a:lnTo>
                  <a:lnTo>
                    <a:pt x="60" y="26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6" y="7"/>
                  </a:lnTo>
                  <a:lnTo>
                    <a:pt x="48" y="3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2" y="7"/>
                  </a:lnTo>
                  <a:lnTo>
                    <a:pt x="4" y="11"/>
                  </a:lnTo>
                  <a:lnTo>
                    <a:pt x="0" y="22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ABE0E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1437" y="2275"/>
              <a:ext cx="361" cy="221"/>
            </a:xfrm>
            <a:custGeom>
              <a:avLst/>
              <a:gdLst/>
              <a:ahLst/>
              <a:cxnLst>
                <a:cxn ang="0">
                  <a:pos x="361" y="221"/>
                </a:cxn>
                <a:cxn ang="0">
                  <a:pos x="361" y="221"/>
                </a:cxn>
                <a:cxn ang="0">
                  <a:pos x="325" y="160"/>
                </a:cxn>
                <a:cxn ang="0">
                  <a:pos x="290" y="103"/>
                </a:cxn>
                <a:cxn ang="0">
                  <a:pos x="290" y="103"/>
                </a:cxn>
                <a:cxn ang="0">
                  <a:pos x="274" y="80"/>
                </a:cxn>
                <a:cxn ang="0">
                  <a:pos x="254" y="61"/>
                </a:cxn>
                <a:cxn ang="0">
                  <a:pos x="230" y="46"/>
                </a:cxn>
                <a:cxn ang="0">
                  <a:pos x="202" y="31"/>
                </a:cxn>
                <a:cxn ang="0">
                  <a:pos x="202" y="31"/>
                </a:cxn>
                <a:cxn ang="0">
                  <a:pos x="167" y="15"/>
                </a:cxn>
                <a:cxn ang="0">
                  <a:pos x="131" y="4"/>
                </a:cxn>
                <a:cxn ang="0">
                  <a:pos x="91" y="0"/>
                </a:cxn>
                <a:cxn ang="0">
                  <a:pos x="55" y="4"/>
                </a:cxn>
                <a:cxn ang="0">
                  <a:pos x="44" y="12"/>
                </a:cxn>
                <a:cxn ang="0">
                  <a:pos x="28" y="19"/>
                </a:cxn>
                <a:cxn ang="0">
                  <a:pos x="16" y="27"/>
                </a:cxn>
                <a:cxn ang="0">
                  <a:pos x="8" y="38"/>
                </a:cxn>
                <a:cxn ang="0">
                  <a:pos x="4" y="50"/>
                </a:cxn>
                <a:cxn ang="0">
                  <a:pos x="0" y="65"/>
                </a:cxn>
                <a:cxn ang="0">
                  <a:pos x="0" y="84"/>
                </a:cxn>
                <a:cxn ang="0">
                  <a:pos x="4" y="103"/>
                </a:cxn>
                <a:cxn ang="0">
                  <a:pos x="4" y="103"/>
                </a:cxn>
                <a:cxn ang="0">
                  <a:pos x="12" y="122"/>
                </a:cxn>
                <a:cxn ang="0">
                  <a:pos x="24" y="137"/>
                </a:cxn>
                <a:cxn ang="0">
                  <a:pos x="36" y="145"/>
                </a:cxn>
                <a:cxn ang="0">
                  <a:pos x="48" y="148"/>
                </a:cxn>
                <a:cxn ang="0">
                  <a:pos x="63" y="152"/>
                </a:cxn>
                <a:cxn ang="0">
                  <a:pos x="79" y="148"/>
                </a:cxn>
                <a:cxn ang="0">
                  <a:pos x="115" y="141"/>
                </a:cxn>
                <a:cxn ang="0">
                  <a:pos x="151" y="133"/>
                </a:cxn>
                <a:cxn ang="0">
                  <a:pos x="190" y="126"/>
                </a:cxn>
                <a:cxn ang="0">
                  <a:pos x="206" y="126"/>
                </a:cxn>
                <a:cxn ang="0">
                  <a:pos x="226" y="129"/>
                </a:cxn>
                <a:cxn ang="0">
                  <a:pos x="242" y="133"/>
                </a:cxn>
                <a:cxn ang="0">
                  <a:pos x="262" y="145"/>
                </a:cxn>
                <a:cxn ang="0">
                  <a:pos x="361" y="221"/>
                </a:cxn>
              </a:cxnLst>
              <a:rect l="0" t="0" r="r" b="b"/>
              <a:pathLst>
                <a:path w="361" h="221">
                  <a:moveTo>
                    <a:pt x="361" y="221"/>
                  </a:moveTo>
                  <a:lnTo>
                    <a:pt x="361" y="221"/>
                  </a:lnTo>
                  <a:lnTo>
                    <a:pt x="325" y="160"/>
                  </a:lnTo>
                  <a:lnTo>
                    <a:pt x="290" y="103"/>
                  </a:lnTo>
                  <a:lnTo>
                    <a:pt x="290" y="103"/>
                  </a:lnTo>
                  <a:lnTo>
                    <a:pt x="274" y="80"/>
                  </a:lnTo>
                  <a:lnTo>
                    <a:pt x="254" y="61"/>
                  </a:lnTo>
                  <a:lnTo>
                    <a:pt x="230" y="46"/>
                  </a:lnTo>
                  <a:lnTo>
                    <a:pt x="202" y="31"/>
                  </a:lnTo>
                  <a:lnTo>
                    <a:pt x="202" y="31"/>
                  </a:lnTo>
                  <a:lnTo>
                    <a:pt x="167" y="15"/>
                  </a:lnTo>
                  <a:lnTo>
                    <a:pt x="131" y="4"/>
                  </a:lnTo>
                  <a:lnTo>
                    <a:pt x="91" y="0"/>
                  </a:lnTo>
                  <a:lnTo>
                    <a:pt x="55" y="4"/>
                  </a:lnTo>
                  <a:lnTo>
                    <a:pt x="44" y="12"/>
                  </a:lnTo>
                  <a:lnTo>
                    <a:pt x="28" y="19"/>
                  </a:lnTo>
                  <a:lnTo>
                    <a:pt x="16" y="27"/>
                  </a:lnTo>
                  <a:lnTo>
                    <a:pt x="8" y="38"/>
                  </a:lnTo>
                  <a:lnTo>
                    <a:pt x="4" y="50"/>
                  </a:lnTo>
                  <a:lnTo>
                    <a:pt x="0" y="65"/>
                  </a:lnTo>
                  <a:lnTo>
                    <a:pt x="0" y="84"/>
                  </a:lnTo>
                  <a:lnTo>
                    <a:pt x="4" y="103"/>
                  </a:lnTo>
                  <a:lnTo>
                    <a:pt x="4" y="103"/>
                  </a:lnTo>
                  <a:lnTo>
                    <a:pt x="12" y="122"/>
                  </a:lnTo>
                  <a:lnTo>
                    <a:pt x="24" y="137"/>
                  </a:lnTo>
                  <a:lnTo>
                    <a:pt x="36" y="145"/>
                  </a:lnTo>
                  <a:lnTo>
                    <a:pt x="48" y="148"/>
                  </a:lnTo>
                  <a:lnTo>
                    <a:pt x="63" y="152"/>
                  </a:lnTo>
                  <a:lnTo>
                    <a:pt x="79" y="148"/>
                  </a:lnTo>
                  <a:lnTo>
                    <a:pt x="115" y="141"/>
                  </a:lnTo>
                  <a:lnTo>
                    <a:pt x="151" y="133"/>
                  </a:lnTo>
                  <a:lnTo>
                    <a:pt x="190" y="126"/>
                  </a:lnTo>
                  <a:lnTo>
                    <a:pt x="206" y="126"/>
                  </a:lnTo>
                  <a:lnTo>
                    <a:pt x="226" y="129"/>
                  </a:lnTo>
                  <a:lnTo>
                    <a:pt x="242" y="133"/>
                  </a:lnTo>
                  <a:lnTo>
                    <a:pt x="262" y="145"/>
                  </a:lnTo>
                  <a:lnTo>
                    <a:pt x="361" y="221"/>
                  </a:lnTo>
                  <a:close/>
                </a:path>
              </a:pathLst>
            </a:custGeom>
            <a:solidFill>
              <a:srgbClr val="82D0E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1437" y="2302"/>
              <a:ext cx="345" cy="182"/>
            </a:xfrm>
            <a:custGeom>
              <a:avLst/>
              <a:gdLst/>
              <a:ahLst/>
              <a:cxnLst>
                <a:cxn ang="0">
                  <a:pos x="4" y="76"/>
                </a:cxn>
                <a:cxn ang="0">
                  <a:pos x="4" y="76"/>
                </a:cxn>
                <a:cxn ang="0">
                  <a:pos x="12" y="95"/>
                </a:cxn>
                <a:cxn ang="0">
                  <a:pos x="24" y="110"/>
                </a:cxn>
                <a:cxn ang="0">
                  <a:pos x="36" y="118"/>
                </a:cxn>
                <a:cxn ang="0">
                  <a:pos x="48" y="121"/>
                </a:cxn>
                <a:cxn ang="0">
                  <a:pos x="63" y="125"/>
                </a:cxn>
                <a:cxn ang="0">
                  <a:pos x="79" y="121"/>
                </a:cxn>
                <a:cxn ang="0">
                  <a:pos x="115" y="114"/>
                </a:cxn>
                <a:cxn ang="0">
                  <a:pos x="151" y="106"/>
                </a:cxn>
                <a:cxn ang="0">
                  <a:pos x="190" y="99"/>
                </a:cxn>
                <a:cxn ang="0">
                  <a:pos x="206" y="99"/>
                </a:cxn>
                <a:cxn ang="0">
                  <a:pos x="226" y="102"/>
                </a:cxn>
                <a:cxn ang="0">
                  <a:pos x="242" y="106"/>
                </a:cxn>
                <a:cxn ang="0">
                  <a:pos x="262" y="118"/>
                </a:cxn>
                <a:cxn ang="0">
                  <a:pos x="345" y="182"/>
                </a:cxn>
                <a:cxn ang="0">
                  <a:pos x="262" y="95"/>
                </a:cxn>
                <a:cxn ang="0">
                  <a:pos x="262" y="95"/>
                </a:cxn>
                <a:cxn ang="0">
                  <a:pos x="246" y="83"/>
                </a:cxn>
                <a:cxn ang="0">
                  <a:pos x="230" y="76"/>
                </a:cxn>
                <a:cxn ang="0">
                  <a:pos x="210" y="68"/>
                </a:cxn>
                <a:cxn ang="0">
                  <a:pos x="194" y="68"/>
                </a:cxn>
                <a:cxn ang="0">
                  <a:pos x="151" y="72"/>
                </a:cxn>
                <a:cxn ang="0">
                  <a:pos x="111" y="80"/>
                </a:cxn>
                <a:cxn ang="0">
                  <a:pos x="75" y="83"/>
                </a:cxn>
                <a:cxn ang="0">
                  <a:pos x="59" y="83"/>
                </a:cxn>
                <a:cxn ang="0">
                  <a:pos x="48" y="80"/>
                </a:cxn>
                <a:cxn ang="0">
                  <a:pos x="36" y="72"/>
                </a:cxn>
                <a:cxn ang="0">
                  <a:pos x="24" y="57"/>
                </a:cxn>
                <a:cxn ang="0">
                  <a:pos x="20" y="42"/>
                </a:cxn>
                <a:cxn ang="0">
                  <a:pos x="16" y="15"/>
                </a:cxn>
                <a:cxn ang="0">
                  <a:pos x="16" y="15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4" y="15"/>
                </a:cxn>
                <a:cxn ang="0">
                  <a:pos x="0" y="30"/>
                </a:cxn>
                <a:cxn ang="0">
                  <a:pos x="0" y="53"/>
                </a:cxn>
                <a:cxn ang="0">
                  <a:pos x="4" y="76"/>
                </a:cxn>
                <a:cxn ang="0">
                  <a:pos x="4" y="76"/>
                </a:cxn>
              </a:cxnLst>
              <a:rect l="0" t="0" r="r" b="b"/>
              <a:pathLst>
                <a:path w="345" h="182">
                  <a:moveTo>
                    <a:pt x="4" y="76"/>
                  </a:moveTo>
                  <a:lnTo>
                    <a:pt x="4" y="76"/>
                  </a:lnTo>
                  <a:lnTo>
                    <a:pt x="12" y="95"/>
                  </a:lnTo>
                  <a:lnTo>
                    <a:pt x="24" y="110"/>
                  </a:lnTo>
                  <a:lnTo>
                    <a:pt x="36" y="118"/>
                  </a:lnTo>
                  <a:lnTo>
                    <a:pt x="48" y="121"/>
                  </a:lnTo>
                  <a:lnTo>
                    <a:pt x="63" y="125"/>
                  </a:lnTo>
                  <a:lnTo>
                    <a:pt x="79" y="121"/>
                  </a:lnTo>
                  <a:lnTo>
                    <a:pt x="115" y="114"/>
                  </a:lnTo>
                  <a:lnTo>
                    <a:pt x="151" y="106"/>
                  </a:lnTo>
                  <a:lnTo>
                    <a:pt x="190" y="99"/>
                  </a:lnTo>
                  <a:lnTo>
                    <a:pt x="206" y="99"/>
                  </a:lnTo>
                  <a:lnTo>
                    <a:pt x="226" y="102"/>
                  </a:lnTo>
                  <a:lnTo>
                    <a:pt x="242" y="106"/>
                  </a:lnTo>
                  <a:lnTo>
                    <a:pt x="262" y="118"/>
                  </a:lnTo>
                  <a:lnTo>
                    <a:pt x="345" y="182"/>
                  </a:lnTo>
                  <a:lnTo>
                    <a:pt x="262" y="95"/>
                  </a:lnTo>
                  <a:lnTo>
                    <a:pt x="262" y="95"/>
                  </a:lnTo>
                  <a:lnTo>
                    <a:pt x="246" y="83"/>
                  </a:lnTo>
                  <a:lnTo>
                    <a:pt x="230" y="76"/>
                  </a:lnTo>
                  <a:lnTo>
                    <a:pt x="210" y="68"/>
                  </a:lnTo>
                  <a:lnTo>
                    <a:pt x="194" y="68"/>
                  </a:lnTo>
                  <a:lnTo>
                    <a:pt x="151" y="72"/>
                  </a:lnTo>
                  <a:lnTo>
                    <a:pt x="111" y="80"/>
                  </a:lnTo>
                  <a:lnTo>
                    <a:pt x="75" y="83"/>
                  </a:lnTo>
                  <a:lnTo>
                    <a:pt x="59" y="83"/>
                  </a:lnTo>
                  <a:lnTo>
                    <a:pt x="48" y="80"/>
                  </a:lnTo>
                  <a:lnTo>
                    <a:pt x="36" y="72"/>
                  </a:lnTo>
                  <a:lnTo>
                    <a:pt x="24" y="57"/>
                  </a:lnTo>
                  <a:lnTo>
                    <a:pt x="20" y="42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4" y="15"/>
                  </a:lnTo>
                  <a:lnTo>
                    <a:pt x="0" y="30"/>
                  </a:lnTo>
                  <a:lnTo>
                    <a:pt x="0" y="53"/>
                  </a:lnTo>
                  <a:lnTo>
                    <a:pt x="4" y="76"/>
                  </a:lnTo>
                  <a:lnTo>
                    <a:pt x="4" y="76"/>
                  </a:lnTo>
                  <a:close/>
                </a:path>
              </a:pathLst>
            </a:custGeom>
            <a:solidFill>
              <a:srgbClr val="56AED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1496" y="2306"/>
              <a:ext cx="60" cy="45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0" y="30"/>
                </a:cxn>
                <a:cxn ang="0">
                  <a:pos x="4" y="38"/>
                </a:cxn>
                <a:cxn ang="0">
                  <a:pos x="12" y="45"/>
                </a:cxn>
                <a:cxn ang="0">
                  <a:pos x="24" y="45"/>
                </a:cxn>
                <a:cxn ang="0">
                  <a:pos x="36" y="45"/>
                </a:cxn>
                <a:cxn ang="0">
                  <a:pos x="36" y="45"/>
                </a:cxn>
                <a:cxn ang="0">
                  <a:pos x="48" y="41"/>
                </a:cxn>
                <a:cxn ang="0">
                  <a:pos x="56" y="34"/>
                </a:cxn>
                <a:cxn ang="0">
                  <a:pos x="60" y="26"/>
                </a:cxn>
                <a:cxn ang="0">
                  <a:pos x="60" y="15"/>
                </a:cxn>
                <a:cxn ang="0">
                  <a:pos x="60" y="15"/>
                </a:cxn>
                <a:cxn ang="0">
                  <a:pos x="56" y="7"/>
                </a:cxn>
                <a:cxn ang="0">
                  <a:pos x="48" y="3"/>
                </a:cxn>
                <a:cxn ang="0">
                  <a:pos x="36" y="0"/>
                </a:cxn>
                <a:cxn ang="0">
                  <a:pos x="24" y="0"/>
                </a:cxn>
                <a:cxn ang="0">
                  <a:pos x="24" y="0"/>
                </a:cxn>
                <a:cxn ang="0">
                  <a:pos x="12" y="7"/>
                </a:cxn>
                <a:cxn ang="0">
                  <a:pos x="4" y="11"/>
                </a:cxn>
                <a:cxn ang="0">
                  <a:pos x="0" y="22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60" h="45">
                  <a:moveTo>
                    <a:pt x="0" y="30"/>
                  </a:moveTo>
                  <a:lnTo>
                    <a:pt x="0" y="30"/>
                  </a:lnTo>
                  <a:lnTo>
                    <a:pt x="4" y="38"/>
                  </a:lnTo>
                  <a:lnTo>
                    <a:pt x="12" y="45"/>
                  </a:lnTo>
                  <a:lnTo>
                    <a:pt x="24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48" y="41"/>
                  </a:lnTo>
                  <a:lnTo>
                    <a:pt x="56" y="34"/>
                  </a:lnTo>
                  <a:lnTo>
                    <a:pt x="60" y="26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6" y="7"/>
                  </a:lnTo>
                  <a:lnTo>
                    <a:pt x="48" y="3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2" y="7"/>
                  </a:lnTo>
                  <a:lnTo>
                    <a:pt x="4" y="11"/>
                  </a:lnTo>
                  <a:lnTo>
                    <a:pt x="0" y="22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ABE0E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2068" y="3203"/>
              <a:ext cx="1309" cy="498"/>
            </a:xfrm>
            <a:custGeom>
              <a:avLst/>
              <a:gdLst/>
              <a:ahLst/>
              <a:cxnLst>
                <a:cxn ang="0">
                  <a:pos x="59" y="110"/>
                </a:cxn>
                <a:cxn ang="0">
                  <a:pos x="83" y="79"/>
                </a:cxn>
                <a:cxn ang="0">
                  <a:pos x="111" y="60"/>
                </a:cxn>
                <a:cxn ang="0">
                  <a:pos x="143" y="53"/>
                </a:cxn>
                <a:cxn ang="0">
                  <a:pos x="210" y="60"/>
                </a:cxn>
                <a:cxn ang="0">
                  <a:pos x="325" y="114"/>
                </a:cxn>
                <a:cxn ang="0">
                  <a:pos x="460" y="182"/>
                </a:cxn>
                <a:cxn ang="0">
                  <a:pos x="555" y="213"/>
                </a:cxn>
                <a:cxn ang="0">
                  <a:pos x="662" y="216"/>
                </a:cxn>
                <a:cxn ang="0">
                  <a:pos x="714" y="209"/>
                </a:cxn>
                <a:cxn ang="0">
                  <a:pos x="765" y="194"/>
                </a:cxn>
                <a:cxn ang="0">
                  <a:pos x="845" y="159"/>
                </a:cxn>
                <a:cxn ang="0">
                  <a:pos x="904" y="125"/>
                </a:cxn>
                <a:cxn ang="0">
                  <a:pos x="960" y="76"/>
                </a:cxn>
                <a:cxn ang="0">
                  <a:pos x="1019" y="22"/>
                </a:cxn>
                <a:cxn ang="0">
                  <a:pos x="1059" y="7"/>
                </a:cxn>
                <a:cxn ang="0">
                  <a:pos x="1115" y="0"/>
                </a:cxn>
                <a:cxn ang="0">
                  <a:pos x="1130" y="0"/>
                </a:cxn>
                <a:cxn ang="0">
                  <a:pos x="1162" y="7"/>
                </a:cxn>
                <a:cxn ang="0">
                  <a:pos x="1206" y="38"/>
                </a:cxn>
                <a:cxn ang="0">
                  <a:pos x="1253" y="98"/>
                </a:cxn>
                <a:cxn ang="0">
                  <a:pos x="1289" y="182"/>
                </a:cxn>
                <a:cxn ang="0">
                  <a:pos x="1309" y="266"/>
                </a:cxn>
                <a:cxn ang="0">
                  <a:pos x="1305" y="349"/>
                </a:cxn>
                <a:cxn ang="0">
                  <a:pos x="1285" y="399"/>
                </a:cxn>
                <a:cxn ang="0">
                  <a:pos x="1261" y="425"/>
                </a:cxn>
                <a:cxn ang="0">
                  <a:pos x="1234" y="444"/>
                </a:cxn>
                <a:cxn ang="0">
                  <a:pos x="1194" y="456"/>
                </a:cxn>
                <a:cxn ang="0">
                  <a:pos x="1170" y="456"/>
                </a:cxn>
                <a:cxn ang="0">
                  <a:pos x="1087" y="448"/>
                </a:cxn>
                <a:cxn ang="0">
                  <a:pos x="1019" y="429"/>
                </a:cxn>
                <a:cxn ang="0">
                  <a:pos x="904" y="368"/>
                </a:cxn>
                <a:cxn ang="0">
                  <a:pos x="813" y="330"/>
                </a:cxn>
                <a:cxn ang="0">
                  <a:pos x="742" y="311"/>
                </a:cxn>
                <a:cxn ang="0">
                  <a:pos x="650" y="308"/>
                </a:cxn>
                <a:cxn ang="0">
                  <a:pos x="599" y="311"/>
                </a:cxn>
                <a:cxn ang="0">
                  <a:pos x="496" y="330"/>
                </a:cxn>
                <a:cxn ang="0">
                  <a:pos x="400" y="365"/>
                </a:cxn>
                <a:cxn ang="0">
                  <a:pos x="317" y="406"/>
                </a:cxn>
                <a:cxn ang="0">
                  <a:pos x="250" y="448"/>
                </a:cxn>
                <a:cxn ang="0">
                  <a:pos x="206" y="475"/>
                </a:cxn>
                <a:cxn ang="0">
                  <a:pos x="139" y="498"/>
                </a:cxn>
                <a:cxn ang="0">
                  <a:pos x="79" y="486"/>
                </a:cxn>
                <a:cxn ang="0">
                  <a:pos x="35" y="444"/>
                </a:cxn>
                <a:cxn ang="0">
                  <a:pos x="12" y="387"/>
                </a:cxn>
                <a:cxn ang="0">
                  <a:pos x="0" y="311"/>
                </a:cxn>
                <a:cxn ang="0">
                  <a:pos x="8" y="232"/>
                </a:cxn>
                <a:cxn ang="0">
                  <a:pos x="35" y="152"/>
                </a:cxn>
                <a:cxn ang="0">
                  <a:pos x="59" y="110"/>
                </a:cxn>
              </a:cxnLst>
              <a:rect l="0" t="0" r="r" b="b"/>
              <a:pathLst>
                <a:path w="1309" h="498">
                  <a:moveTo>
                    <a:pt x="59" y="110"/>
                  </a:moveTo>
                  <a:lnTo>
                    <a:pt x="59" y="110"/>
                  </a:lnTo>
                  <a:lnTo>
                    <a:pt x="71" y="95"/>
                  </a:lnTo>
                  <a:lnTo>
                    <a:pt x="83" y="79"/>
                  </a:lnTo>
                  <a:lnTo>
                    <a:pt x="99" y="68"/>
                  </a:lnTo>
                  <a:lnTo>
                    <a:pt x="111" y="60"/>
                  </a:lnTo>
                  <a:lnTo>
                    <a:pt x="127" y="57"/>
                  </a:lnTo>
                  <a:lnTo>
                    <a:pt x="143" y="53"/>
                  </a:lnTo>
                  <a:lnTo>
                    <a:pt x="174" y="53"/>
                  </a:lnTo>
                  <a:lnTo>
                    <a:pt x="210" y="60"/>
                  </a:lnTo>
                  <a:lnTo>
                    <a:pt x="246" y="76"/>
                  </a:lnTo>
                  <a:lnTo>
                    <a:pt x="325" y="114"/>
                  </a:lnTo>
                  <a:lnTo>
                    <a:pt x="412" y="159"/>
                  </a:lnTo>
                  <a:lnTo>
                    <a:pt x="460" y="182"/>
                  </a:lnTo>
                  <a:lnTo>
                    <a:pt x="508" y="197"/>
                  </a:lnTo>
                  <a:lnTo>
                    <a:pt x="555" y="213"/>
                  </a:lnTo>
                  <a:lnTo>
                    <a:pt x="607" y="220"/>
                  </a:lnTo>
                  <a:lnTo>
                    <a:pt x="662" y="216"/>
                  </a:lnTo>
                  <a:lnTo>
                    <a:pt x="686" y="213"/>
                  </a:lnTo>
                  <a:lnTo>
                    <a:pt x="714" y="209"/>
                  </a:lnTo>
                  <a:lnTo>
                    <a:pt x="714" y="209"/>
                  </a:lnTo>
                  <a:lnTo>
                    <a:pt x="765" y="194"/>
                  </a:lnTo>
                  <a:lnTo>
                    <a:pt x="809" y="175"/>
                  </a:lnTo>
                  <a:lnTo>
                    <a:pt x="845" y="159"/>
                  </a:lnTo>
                  <a:lnTo>
                    <a:pt x="877" y="144"/>
                  </a:lnTo>
                  <a:lnTo>
                    <a:pt x="904" y="125"/>
                  </a:lnTo>
                  <a:lnTo>
                    <a:pt x="924" y="110"/>
                  </a:lnTo>
                  <a:lnTo>
                    <a:pt x="960" y="76"/>
                  </a:lnTo>
                  <a:lnTo>
                    <a:pt x="992" y="49"/>
                  </a:lnTo>
                  <a:lnTo>
                    <a:pt x="1019" y="22"/>
                  </a:lnTo>
                  <a:lnTo>
                    <a:pt x="1039" y="15"/>
                  </a:lnTo>
                  <a:lnTo>
                    <a:pt x="1059" y="7"/>
                  </a:lnTo>
                  <a:lnTo>
                    <a:pt x="1087" y="0"/>
                  </a:lnTo>
                  <a:lnTo>
                    <a:pt x="1115" y="0"/>
                  </a:lnTo>
                  <a:lnTo>
                    <a:pt x="1115" y="0"/>
                  </a:lnTo>
                  <a:lnTo>
                    <a:pt x="1130" y="0"/>
                  </a:lnTo>
                  <a:lnTo>
                    <a:pt x="1146" y="0"/>
                  </a:lnTo>
                  <a:lnTo>
                    <a:pt x="1162" y="7"/>
                  </a:lnTo>
                  <a:lnTo>
                    <a:pt x="1178" y="15"/>
                  </a:lnTo>
                  <a:lnTo>
                    <a:pt x="1206" y="38"/>
                  </a:lnTo>
                  <a:lnTo>
                    <a:pt x="1234" y="64"/>
                  </a:lnTo>
                  <a:lnTo>
                    <a:pt x="1253" y="98"/>
                  </a:lnTo>
                  <a:lnTo>
                    <a:pt x="1273" y="140"/>
                  </a:lnTo>
                  <a:lnTo>
                    <a:pt x="1289" y="182"/>
                  </a:lnTo>
                  <a:lnTo>
                    <a:pt x="1301" y="224"/>
                  </a:lnTo>
                  <a:lnTo>
                    <a:pt x="1309" y="266"/>
                  </a:lnTo>
                  <a:lnTo>
                    <a:pt x="1309" y="311"/>
                  </a:lnTo>
                  <a:lnTo>
                    <a:pt x="1305" y="349"/>
                  </a:lnTo>
                  <a:lnTo>
                    <a:pt x="1293" y="384"/>
                  </a:lnTo>
                  <a:lnTo>
                    <a:pt x="1285" y="399"/>
                  </a:lnTo>
                  <a:lnTo>
                    <a:pt x="1273" y="414"/>
                  </a:lnTo>
                  <a:lnTo>
                    <a:pt x="1261" y="425"/>
                  </a:lnTo>
                  <a:lnTo>
                    <a:pt x="1249" y="437"/>
                  </a:lnTo>
                  <a:lnTo>
                    <a:pt x="1234" y="444"/>
                  </a:lnTo>
                  <a:lnTo>
                    <a:pt x="1214" y="452"/>
                  </a:lnTo>
                  <a:lnTo>
                    <a:pt x="1194" y="456"/>
                  </a:lnTo>
                  <a:lnTo>
                    <a:pt x="1170" y="456"/>
                  </a:lnTo>
                  <a:lnTo>
                    <a:pt x="1170" y="456"/>
                  </a:lnTo>
                  <a:lnTo>
                    <a:pt x="1126" y="456"/>
                  </a:lnTo>
                  <a:lnTo>
                    <a:pt x="1087" y="448"/>
                  </a:lnTo>
                  <a:lnTo>
                    <a:pt x="1051" y="441"/>
                  </a:lnTo>
                  <a:lnTo>
                    <a:pt x="1019" y="429"/>
                  </a:lnTo>
                  <a:lnTo>
                    <a:pt x="960" y="403"/>
                  </a:lnTo>
                  <a:lnTo>
                    <a:pt x="904" y="368"/>
                  </a:lnTo>
                  <a:lnTo>
                    <a:pt x="845" y="342"/>
                  </a:lnTo>
                  <a:lnTo>
                    <a:pt x="813" y="330"/>
                  </a:lnTo>
                  <a:lnTo>
                    <a:pt x="777" y="319"/>
                  </a:lnTo>
                  <a:lnTo>
                    <a:pt x="742" y="311"/>
                  </a:lnTo>
                  <a:lnTo>
                    <a:pt x="698" y="308"/>
                  </a:lnTo>
                  <a:lnTo>
                    <a:pt x="650" y="308"/>
                  </a:lnTo>
                  <a:lnTo>
                    <a:pt x="599" y="311"/>
                  </a:lnTo>
                  <a:lnTo>
                    <a:pt x="599" y="311"/>
                  </a:lnTo>
                  <a:lnTo>
                    <a:pt x="547" y="319"/>
                  </a:lnTo>
                  <a:lnTo>
                    <a:pt x="496" y="330"/>
                  </a:lnTo>
                  <a:lnTo>
                    <a:pt x="448" y="346"/>
                  </a:lnTo>
                  <a:lnTo>
                    <a:pt x="400" y="365"/>
                  </a:lnTo>
                  <a:lnTo>
                    <a:pt x="357" y="384"/>
                  </a:lnTo>
                  <a:lnTo>
                    <a:pt x="317" y="406"/>
                  </a:lnTo>
                  <a:lnTo>
                    <a:pt x="281" y="425"/>
                  </a:lnTo>
                  <a:lnTo>
                    <a:pt x="250" y="448"/>
                  </a:lnTo>
                  <a:lnTo>
                    <a:pt x="250" y="448"/>
                  </a:lnTo>
                  <a:lnTo>
                    <a:pt x="206" y="475"/>
                  </a:lnTo>
                  <a:lnTo>
                    <a:pt x="170" y="490"/>
                  </a:lnTo>
                  <a:lnTo>
                    <a:pt x="139" y="498"/>
                  </a:lnTo>
                  <a:lnTo>
                    <a:pt x="107" y="494"/>
                  </a:lnTo>
                  <a:lnTo>
                    <a:pt x="79" y="486"/>
                  </a:lnTo>
                  <a:lnTo>
                    <a:pt x="55" y="467"/>
                  </a:lnTo>
                  <a:lnTo>
                    <a:pt x="35" y="444"/>
                  </a:lnTo>
                  <a:lnTo>
                    <a:pt x="24" y="418"/>
                  </a:lnTo>
                  <a:lnTo>
                    <a:pt x="12" y="387"/>
                  </a:lnTo>
                  <a:lnTo>
                    <a:pt x="4" y="349"/>
                  </a:lnTo>
                  <a:lnTo>
                    <a:pt x="0" y="311"/>
                  </a:lnTo>
                  <a:lnTo>
                    <a:pt x="4" y="273"/>
                  </a:lnTo>
                  <a:lnTo>
                    <a:pt x="8" y="232"/>
                  </a:lnTo>
                  <a:lnTo>
                    <a:pt x="20" y="190"/>
                  </a:lnTo>
                  <a:lnTo>
                    <a:pt x="35" y="152"/>
                  </a:lnTo>
                  <a:lnTo>
                    <a:pt x="59" y="110"/>
                  </a:lnTo>
                  <a:lnTo>
                    <a:pt x="59" y="110"/>
                  </a:lnTo>
                  <a:close/>
                </a:path>
              </a:pathLst>
            </a:custGeom>
            <a:solidFill>
              <a:srgbClr val="ED5C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2115" y="3263"/>
              <a:ext cx="1214" cy="381"/>
            </a:xfrm>
            <a:custGeom>
              <a:avLst/>
              <a:gdLst/>
              <a:ahLst/>
              <a:cxnLst>
                <a:cxn ang="0">
                  <a:pos x="56" y="99"/>
                </a:cxn>
                <a:cxn ang="0">
                  <a:pos x="107" y="61"/>
                </a:cxn>
                <a:cxn ang="0">
                  <a:pos x="163" y="54"/>
                </a:cxn>
                <a:cxn ang="0">
                  <a:pos x="230" y="69"/>
                </a:cxn>
                <a:cxn ang="0">
                  <a:pos x="385" y="130"/>
                </a:cxn>
                <a:cxn ang="0">
                  <a:pos x="472" y="156"/>
                </a:cxn>
                <a:cxn ang="0">
                  <a:pos x="564" y="168"/>
                </a:cxn>
                <a:cxn ang="0">
                  <a:pos x="663" y="160"/>
                </a:cxn>
                <a:cxn ang="0">
                  <a:pos x="711" y="149"/>
                </a:cxn>
                <a:cxn ang="0">
                  <a:pos x="814" y="111"/>
                </a:cxn>
                <a:cxn ang="0">
                  <a:pos x="893" y="61"/>
                </a:cxn>
                <a:cxn ang="0">
                  <a:pos x="953" y="23"/>
                </a:cxn>
                <a:cxn ang="0">
                  <a:pos x="1012" y="4"/>
                </a:cxn>
                <a:cxn ang="0">
                  <a:pos x="1040" y="0"/>
                </a:cxn>
                <a:cxn ang="0">
                  <a:pos x="1095" y="12"/>
                </a:cxn>
                <a:cxn ang="0">
                  <a:pos x="1147" y="50"/>
                </a:cxn>
                <a:cxn ang="0">
                  <a:pos x="1183" y="103"/>
                </a:cxn>
                <a:cxn ang="0">
                  <a:pos x="1206" y="164"/>
                </a:cxn>
                <a:cxn ang="0">
                  <a:pos x="1214" y="225"/>
                </a:cxn>
                <a:cxn ang="0">
                  <a:pos x="1199" y="282"/>
                </a:cxn>
                <a:cxn ang="0">
                  <a:pos x="1155" y="320"/>
                </a:cxn>
                <a:cxn ang="0">
                  <a:pos x="1083" y="335"/>
                </a:cxn>
                <a:cxn ang="0">
                  <a:pos x="1044" y="335"/>
                </a:cxn>
                <a:cxn ang="0">
                  <a:pos x="972" y="324"/>
                </a:cxn>
                <a:cxn ang="0">
                  <a:pos x="889" y="297"/>
                </a:cxn>
                <a:cxn ang="0">
                  <a:pos x="782" y="255"/>
                </a:cxn>
                <a:cxn ang="0">
                  <a:pos x="722" y="240"/>
                </a:cxn>
                <a:cxn ang="0">
                  <a:pos x="647" y="232"/>
                </a:cxn>
                <a:cxn ang="0">
                  <a:pos x="556" y="236"/>
                </a:cxn>
                <a:cxn ang="0">
                  <a:pos x="508" y="244"/>
                </a:cxn>
                <a:cxn ang="0">
                  <a:pos x="413" y="267"/>
                </a:cxn>
                <a:cxn ang="0">
                  <a:pos x="290" y="308"/>
                </a:cxn>
                <a:cxn ang="0">
                  <a:pos x="227" y="343"/>
                </a:cxn>
                <a:cxn ang="0">
                  <a:pos x="155" y="373"/>
                </a:cxn>
                <a:cxn ang="0">
                  <a:pos x="96" y="377"/>
                </a:cxn>
                <a:cxn ang="0">
                  <a:pos x="52" y="358"/>
                </a:cxn>
                <a:cxn ang="0">
                  <a:pos x="20" y="324"/>
                </a:cxn>
                <a:cxn ang="0">
                  <a:pos x="4" y="274"/>
                </a:cxn>
                <a:cxn ang="0">
                  <a:pos x="4" y="217"/>
                </a:cxn>
                <a:cxn ang="0">
                  <a:pos x="20" y="156"/>
                </a:cxn>
                <a:cxn ang="0">
                  <a:pos x="56" y="99"/>
                </a:cxn>
              </a:cxnLst>
              <a:rect l="0" t="0" r="r" b="b"/>
              <a:pathLst>
                <a:path w="1214" h="381">
                  <a:moveTo>
                    <a:pt x="56" y="99"/>
                  </a:moveTo>
                  <a:lnTo>
                    <a:pt x="56" y="99"/>
                  </a:lnTo>
                  <a:lnTo>
                    <a:pt x="80" y="77"/>
                  </a:lnTo>
                  <a:lnTo>
                    <a:pt x="107" y="61"/>
                  </a:lnTo>
                  <a:lnTo>
                    <a:pt x="135" y="54"/>
                  </a:lnTo>
                  <a:lnTo>
                    <a:pt x="163" y="54"/>
                  </a:lnTo>
                  <a:lnTo>
                    <a:pt x="195" y="61"/>
                  </a:lnTo>
                  <a:lnTo>
                    <a:pt x="230" y="69"/>
                  </a:lnTo>
                  <a:lnTo>
                    <a:pt x="302" y="96"/>
                  </a:lnTo>
                  <a:lnTo>
                    <a:pt x="385" y="130"/>
                  </a:lnTo>
                  <a:lnTo>
                    <a:pt x="425" y="145"/>
                  </a:lnTo>
                  <a:lnTo>
                    <a:pt x="472" y="156"/>
                  </a:lnTo>
                  <a:lnTo>
                    <a:pt x="516" y="164"/>
                  </a:lnTo>
                  <a:lnTo>
                    <a:pt x="564" y="168"/>
                  </a:lnTo>
                  <a:lnTo>
                    <a:pt x="615" y="168"/>
                  </a:lnTo>
                  <a:lnTo>
                    <a:pt x="663" y="160"/>
                  </a:lnTo>
                  <a:lnTo>
                    <a:pt x="663" y="160"/>
                  </a:lnTo>
                  <a:lnTo>
                    <a:pt x="711" y="149"/>
                  </a:lnTo>
                  <a:lnTo>
                    <a:pt x="750" y="137"/>
                  </a:lnTo>
                  <a:lnTo>
                    <a:pt x="814" y="111"/>
                  </a:lnTo>
                  <a:lnTo>
                    <a:pt x="861" y="84"/>
                  </a:lnTo>
                  <a:lnTo>
                    <a:pt x="893" y="61"/>
                  </a:lnTo>
                  <a:lnTo>
                    <a:pt x="921" y="38"/>
                  </a:lnTo>
                  <a:lnTo>
                    <a:pt x="953" y="23"/>
                  </a:lnTo>
                  <a:lnTo>
                    <a:pt x="988" y="8"/>
                  </a:lnTo>
                  <a:lnTo>
                    <a:pt x="1012" y="4"/>
                  </a:lnTo>
                  <a:lnTo>
                    <a:pt x="1040" y="0"/>
                  </a:lnTo>
                  <a:lnTo>
                    <a:pt x="1040" y="0"/>
                  </a:lnTo>
                  <a:lnTo>
                    <a:pt x="1068" y="4"/>
                  </a:lnTo>
                  <a:lnTo>
                    <a:pt x="1095" y="12"/>
                  </a:lnTo>
                  <a:lnTo>
                    <a:pt x="1123" y="27"/>
                  </a:lnTo>
                  <a:lnTo>
                    <a:pt x="1147" y="50"/>
                  </a:lnTo>
                  <a:lnTo>
                    <a:pt x="1167" y="73"/>
                  </a:lnTo>
                  <a:lnTo>
                    <a:pt x="1183" y="103"/>
                  </a:lnTo>
                  <a:lnTo>
                    <a:pt x="1199" y="134"/>
                  </a:lnTo>
                  <a:lnTo>
                    <a:pt x="1206" y="164"/>
                  </a:lnTo>
                  <a:lnTo>
                    <a:pt x="1214" y="194"/>
                  </a:lnTo>
                  <a:lnTo>
                    <a:pt x="1214" y="225"/>
                  </a:lnTo>
                  <a:lnTo>
                    <a:pt x="1210" y="255"/>
                  </a:lnTo>
                  <a:lnTo>
                    <a:pt x="1199" y="282"/>
                  </a:lnTo>
                  <a:lnTo>
                    <a:pt x="1179" y="305"/>
                  </a:lnTo>
                  <a:lnTo>
                    <a:pt x="1155" y="320"/>
                  </a:lnTo>
                  <a:lnTo>
                    <a:pt x="1123" y="331"/>
                  </a:lnTo>
                  <a:lnTo>
                    <a:pt x="1083" y="335"/>
                  </a:lnTo>
                  <a:lnTo>
                    <a:pt x="1083" y="335"/>
                  </a:lnTo>
                  <a:lnTo>
                    <a:pt x="1044" y="335"/>
                  </a:lnTo>
                  <a:lnTo>
                    <a:pt x="1008" y="331"/>
                  </a:lnTo>
                  <a:lnTo>
                    <a:pt x="972" y="324"/>
                  </a:lnTo>
                  <a:lnTo>
                    <a:pt x="945" y="316"/>
                  </a:lnTo>
                  <a:lnTo>
                    <a:pt x="889" y="297"/>
                  </a:lnTo>
                  <a:lnTo>
                    <a:pt x="837" y="278"/>
                  </a:lnTo>
                  <a:lnTo>
                    <a:pt x="782" y="255"/>
                  </a:lnTo>
                  <a:lnTo>
                    <a:pt x="754" y="248"/>
                  </a:lnTo>
                  <a:lnTo>
                    <a:pt x="722" y="240"/>
                  </a:lnTo>
                  <a:lnTo>
                    <a:pt x="687" y="236"/>
                  </a:lnTo>
                  <a:lnTo>
                    <a:pt x="647" y="232"/>
                  </a:lnTo>
                  <a:lnTo>
                    <a:pt x="603" y="232"/>
                  </a:lnTo>
                  <a:lnTo>
                    <a:pt x="556" y="236"/>
                  </a:lnTo>
                  <a:lnTo>
                    <a:pt x="556" y="236"/>
                  </a:lnTo>
                  <a:lnTo>
                    <a:pt x="508" y="244"/>
                  </a:lnTo>
                  <a:lnTo>
                    <a:pt x="461" y="255"/>
                  </a:lnTo>
                  <a:lnTo>
                    <a:pt x="413" y="267"/>
                  </a:lnTo>
                  <a:lnTo>
                    <a:pt x="369" y="278"/>
                  </a:lnTo>
                  <a:lnTo>
                    <a:pt x="290" y="308"/>
                  </a:lnTo>
                  <a:lnTo>
                    <a:pt x="227" y="343"/>
                  </a:lnTo>
                  <a:lnTo>
                    <a:pt x="227" y="343"/>
                  </a:lnTo>
                  <a:lnTo>
                    <a:pt x="191" y="362"/>
                  </a:lnTo>
                  <a:lnTo>
                    <a:pt x="155" y="373"/>
                  </a:lnTo>
                  <a:lnTo>
                    <a:pt x="123" y="381"/>
                  </a:lnTo>
                  <a:lnTo>
                    <a:pt x="96" y="377"/>
                  </a:lnTo>
                  <a:lnTo>
                    <a:pt x="72" y="369"/>
                  </a:lnTo>
                  <a:lnTo>
                    <a:pt x="52" y="358"/>
                  </a:lnTo>
                  <a:lnTo>
                    <a:pt x="32" y="343"/>
                  </a:lnTo>
                  <a:lnTo>
                    <a:pt x="20" y="324"/>
                  </a:lnTo>
                  <a:lnTo>
                    <a:pt x="8" y="301"/>
                  </a:lnTo>
                  <a:lnTo>
                    <a:pt x="4" y="274"/>
                  </a:lnTo>
                  <a:lnTo>
                    <a:pt x="0" y="244"/>
                  </a:lnTo>
                  <a:lnTo>
                    <a:pt x="4" y="217"/>
                  </a:lnTo>
                  <a:lnTo>
                    <a:pt x="8" y="187"/>
                  </a:lnTo>
                  <a:lnTo>
                    <a:pt x="20" y="156"/>
                  </a:lnTo>
                  <a:lnTo>
                    <a:pt x="36" y="126"/>
                  </a:lnTo>
                  <a:lnTo>
                    <a:pt x="56" y="99"/>
                  </a:lnTo>
                  <a:lnTo>
                    <a:pt x="56" y="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2500" y="3564"/>
              <a:ext cx="429" cy="114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0" y="114"/>
                </a:cxn>
                <a:cxn ang="0">
                  <a:pos x="32" y="91"/>
                </a:cxn>
                <a:cxn ang="0">
                  <a:pos x="68" y="68"/>
                </a:cxn>
                <a:cxn ang="0">
                  <a:pos x="115" y="45"/>
                </a:cxn>
                <a:cxn ang="0">
                  <a:pos x="163" y="23"/>
                </a:cxn>
                <a:cxn ang="0">
                  <a:pos x="214" y="4"/>
                </a:cxn>
                <a:cxn ang="0">
                  <a:pos x="238" y="0"/>
                </a:cxn>
                <a:cxn ang="0">
                  <a:pos x="262" y="0"/>
                </a:cxn>
                <a:cxn ang="0">
                  <a:pos x="282" y="0"/>
                </a:cxn>
                <a:cxn ang="0">
                  <a:pos x="302" y="7"/>
                </a:cxn>
                <a:cxn ang="0">
                  <a:pos x="302" y="7"/>
                </a:cxn>
                <a:cxn ang="0">
                  <a:pos x="361" y="34"/>
                </a:cxn>
                <a:cxn ang="0">
                  <a:pos x="401" y="53"/>
                </a:cxn>
                <a:cxn ang="0">
                  <a:pos x="429" y="68"/>
                </a:cxn>
                <a:cxn ang="0">
                  <a:pos x="429" y="68"/>
                </a:cxn>
                <a:cxn ang="0">
                  <a:pos x="397" y="57"/>
                </a:cxn>
                <a:cxn ang="0">
                  <a:pos x="365" y="45"/>
                </a:cxn>
                <a:cxn ang="0">
                  <a:pos x="337" y="42"/>
                </a:cxn>
                <a:cxn ang="0">
                  <a:pos x="306" y="38"/>
                </a:cxn>
                <a:cxn ang="0">
                  <a:pos x="278" y="34"/>
                </a:cxn>
                <a:cxn ang="0">
                  <a:pos x="254" y="38"/>
                </a:cxn>
                <a:cxn ang="0">
                  <a:pos x="199" y="45"/>
                </a:cxn>
                <a:cxn ang="0">
                  <a:pos x="147" y="57"/>
                </a:cxn>
                <a:cxn ang="0">
                  <a:pos x="99" y="76"/>
                </a:cxn>
                <a:cxn ang="0">
                  <a:pos x="0" y="114"/>
                </a:cxn>
                <a:cxn ang="0">
                  <a:pos x="0" y="114"/>
                </a:cxn>
              </a:cxnLst>
              <a:rect l="0" t="0" r="r" b="b"/>
              <a:pathLst>
                <a:path w="429" h="114">
                  <a:moveTo>
                    <a:pt x="0" y="114"/>
                  </a:moveTo>
                  <a:lnTo>
                    <a:pt x="0" y="114"/>
                  </a:lnTo>
                  <a:lnTo>
                    <a:pt x="32" y="91"/>
                  </a:lnTo>
                  <a:lnTo>
                    <a:pt x="68" y="68"/>
                  </a:lnTo>
                  <a:lnTo>
                    <a:pt x="115" y="45"/>
                  </a:lnTo>
                  <a:lnTo>
                    <a:pt x="163" y="23"/>
                  </a:lnTo>
                  <a:lnTo>
                    <a:pt x="214" y="4"/>
                  </a:lnTo>
                  <a:lnTo>
                    <a:pt x="238" y="0"/>
                  </a:lnTo>
                  <a:lnTo>
                    <a:pt x="262" y="0"/>
                  </a:lnTo>
                  <a:lnTo>
                    <a:pt x="282" y="0"/>
                  </a:lnTo>
                  <a:lnTo>
                    <a:pt x="302" y="7"/>
                  </a:lnTo>
                  <a:lnTo>
                    <a:pt x="302" y="7"/>
                  </a:lnTo>
                  <a:lnTo>
                    <a:pt x="361" y="34"/>
                  </a:lnTo>
                  <a:lnTo>
                    <a:pt x="401" y="53"/>
                  </a:lnTo>
                  <a:lnTo>
                    <a:pt x="429" y="68"/>
                  </a:lnTo>
                  <a:lnTo>
                    <a:pt x="429" y="68"/>
                  </a:lnTo>
                  <a:lnTo>
                    <a:pt x="397" y="57"/>
                  </a:lnTo>
                  <a:lnTo>
                    <a:pt x="365" y="45"/>
                  </a:lnTo>
                  <a:lnTo>
                    <a:pt x="337" y="42"/>
                  </a:lnTo>
                  <a:lnTo>
                    <a:pt x="306" y="38"/>
                  </a:lnTo>
                  <a:lnTo>
                    <a:pt x="278" y="34"/>
                  </a:lnTo>
                  <a:lnTo>
                    <a:pt x="254" y="38"/>
                  </a:lnTo>
                  <a:lnTo>
                    <a:pt x="199" y="45"/>
                  </a:lnTo>
                  <a:lnTo>
                    <a:pt x="147" y="57"/>
                  </a:lnTo>
                  <a:lnTo>
                    <a:pt x="99" y="76"/>
                  </a:lnTo>
                  <a:lnTo>
                    <a:pt x="0" y="114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F7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5" name="Freeform 71"/>
            <p:cNvSpPr>
              <a:spLocks noEditPoints="1"/>
            </p:cNvSpPr>
            <p:nvPr/>
          </p:nvSpPr>
          <p:spPr bwMode="auto">
            <a:xfrm>
              <a:off x="2163" y="3503"/>
              <a:ext cx="1103" cy="141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0" y="118"/>
                </a:cxn>
                <a:cxn ang="0">
                  <a:pos x="12" y="99"/>
                </a:cxn>
                <a:cxn ang="0">
                  <a:pos x="36" y="80"/>
                </a:cxn>
                <a:cxn ang="0">
                  <a:pos x="52" y="68"/>
                </a:cxn>
                <a:cxn ang="0">
                  <a:pos x="71" y="61"/>
                </a:cxn>
                <a:cxn ang="0">
                  <a:pos x="95" y="57"/>
                </a:cxn>
                <a:cxn ang="0">
                  <a:pos x="123" y="49"/>
                </a:cxn>
                <a:cxn ang="0">
                  <a:pos x="123" y="49"/>
                </a:cxn>
                <a:cxn ang="0">
                  <a:pos x="222" y="38"/>
                </a:cxn>
                <a:cxn ang="0">
                  <a:pos x="365" y="27"/>
                </a:cxn>
                <a:cxn ang="0">
                  <a:pos x="365" y="27"/>
                </a:cxn>
                <a:cxn ang="0">
                  <a:pos x="309" y="42"/>
                </a:cxn>
                <a:cxn ang="0">
                  <a:pos x="262" y="61"/>
                </a:cxn>
                <a:cxn ang="0">
                  <a:pos x="218" y="80"/>
                </a:cxn>
                <a:cxn ang="0">
                  <a:pos x="179" y="103"/>
                </a:cxn>
                <a:cxn ang="0">
                  <a:pos x="179" y="103"/>
                </a:cxn>
                <a:cxn ang="0">
                  <a:pos x="151" y="118"/>
                </a:cxn>
                <a:cxn ang="0">
                  <a:pos x="123" y="129"/>
                </a:cxn>
                <a:cxn ang="0">
                  <a:pos x="99" y="137"/>
                </a:cxn>
                <a:cxn ang="0">
                  <a:pos x="75" y="141"/>
                </a:cxn>
                <a:cxn ang="0">
                  <a:pos x="52" y="137"/>
                </a:cxn>
                <a:cxn ang="0">
                  <a:pos x="32" y="133"/>
                </a:cxn>
                <a:cxn ang="0">
                  <a:pos x="16" y="125"/>
                </a:cxn>
                <a:cxn ang="0">
                  <a:pos x="0" y="118"/>
                </a:cxn>
                <a:cxn ang="0">
                  <a:pos x="0" y="118"/>
                </a:cxn>
                <a:cxn ang="0">
                  <a:pos x="698" y="4"/>
                </a:cxn>
                <a:cxn ang="0">
                  <a:pos x="698" y="4"/>
                </a:cxn>
                <a:cxn ang="0">
                  <a:pos x="885" y="0"/>
                </a:cxn>
                <a:cxn ang="0">
                  <a:pos x="956" y="4"/>
                </a:cxn>
                <a:cxn ang="0">
                  <a:pos x="1000" y="8"/>
                </a:cxn>
                <a:cxn ang="0">
                  <a:pos x="1000" y="8"/>
                </a:cxn>
                <a:cxn ang="0">
                  <a:pos x="1020" y="15"/>
                </a:cxn>
                <a:cxn ang="0">
                  <a:pos x="1039" y="23"/>
                </a:cxn>
                <a:cxn ang="0">
                  <a:pos x="1067" y="42"/>
                </a:cxn>
                <a:cxn ang="0">
                  <a:pos x="1087" y="61"/>
                </a:cxn>
                <a:cxn ang="0">
                  <a:pos x="1103" y="84"/>
                </a:cxn>
                <a:cxn ang="0">
                  <a:pos x="1103" y="84"/>
                </a:cxn>
                <a:cxn ang="0">
                  <a:pos x="1071" y="91"/>
                </a:cxn>
                <a:cxn ang="0">
                  <a:pos x="1035" y="95"/>
                </a:cxn>
                <a:cxn ang="0">
                  <a:pos x="1035" y="95"/>
                </a:cxn>
                <a:cxn ang="0">
                  <a:pos x="980" y="95"/>
                </a:cxn>
                <a:cxn ang="0">
                  <a:pos x="932" y="87"/>
                </a:cxn>
                <a:cxn ang="0">
                  <a:pos x="889" y="76"/>
                </a:cxn>
                <a:cxn ang="0">
                  <a:pos x="849" y="61"/>
                </a:cxn>
                <a:cxn ang="0">
                  <a:pos x="778" y="30"/>
                </a:cxn>
                <a:cxn ang="0">
                  <a:pos x="738" y="19"/>
                </a:cxn>
                <a:cxn ang="0">
                  <a:pos x="698" y="4"/>
                </a:cxn>
                <a:cxn ang="0">
                  <a:pos x="698" y="4"/>
                </a:cxn>
              </a:cxnLst>
              <a:rect l="0" t="0" r="r" b="b"/>
              <a:pathLst>
                <a:path w="1103" h="141">
                  <a:moveTo>
                    <a:pt x="0" y="118"/>
                  </a:moveTo>
                  <a:lnTo>
                    <a:pt x="0" y="118"/>
                  </a:lnTo>
                  <a:lnTo>
                    <a:pt x="12" y="99"/>
                  </a:lnTo>
                  <a:lnTo>
                    <a:pt x="36" y="80"/>
                  </a:lnTo>
                  <a:lnTo>
                    <a:pt x="52" y="68"/>
                  </a:lnTo>
                  <a:lnTo>
                    <a:pt x="71" y="61"/>
                  </a:lnTo>
                  <a:lnTo>
                    <a:pt x="95" y="57"/>
                  </a:lnTo>
                  <a:lnTo>
                    <a:pt x="123" y="49"/>
                  </a:lnTo>
                  <a:lnTo>
                    <a:pt x="123" y="49"/>
                  </a:lnTo>
                  <a:lnTo>
                    <a:pt x="222" y="38"/>
                  </a:lnTo>
                  <a:lnTo>
                    <a:pt x="365" y="27"/>
                  </a:lnTo>
                  <a:lnTo>
                    <a:pt x="365" y="27"/>
                  </a:lnTo>
                  <a:lnTo>
                    <a:pt x="309" y="42"/>
                  </a:lnTo>
                  <a:lnTo>
                    <a:pt x="262" y="61"/>
                  </a:lnTo>
                  <a:lnTo>
                    <a:pt x="218" y="80"/>
                  </a:lnTo>
                  <a:lnTo>
                    <a:pt x="179" y="103"/>
                  </a:lnTo>
                  <a:lnTo>
                    <a:pt x="179" y="103"/>
                  </a:lnTo>
                  <a:lnTo>
                    <a:pt x="151" y="118"/>
                  </a:lnTo>
                  <a:lnTo>
                    <a:pt x="123" y="129"/>
                  </a:lnTo>
                  <a:lnTo>
                    <a:pt x="99" y="137"/>
                  </a:lnTo>
                  <a:lnTo>
                    <a:pt x="75" y="141"/>
                  </a:lnTo>
                  <a:lnTo>
                    <a:pt x="52" y="137"/>
                  </a:lnTo>
                  <a:lnTo>
                    <a:pt x="32" y="133"/>
                  </a:lnTo>
                  <a:lnTo>
                    <a:pt x="16" y="125"/>
                  </a:lnTo>
                  <a:lnTo>
                    <a:pt x="0" y="118"/>
                  </a:lnTo>
                  <a:lnTo>
                    <a:pt x="0" y="118"/>
                  </a:lnTo>
                  <a:close/>
                  <a:moveTo>
                    <a:pt x="698" y="4"/>
                  </a:moveTo>
                  <a:lnTo>
                    <a:pt x="698" y="4"/>
                  </a:lnTo>
                  <a:lnTo>
                    <a:pt x="885" y="0"/>
                  </a:lnTo>
                  <a:lnTo>
                    <a:pt x="956" y="4"/>
                  </a:lnTo>
                  <a:lnTo>
                    <a:pt x="1000" y="8"/>
                  </a:lnTo>
                  <a:lnTo>
                    <a:pt x="1000" y="8"/>
                  </a:lnTo>
                  <a:lnTo>
                    <a:pt x="1020" y="15"/>
                  </a:lnTo>
                  <a:lnTo>
                    <a:pt x="1039" y="23"/>
                  </a:lnTo>
                  <a:lnTo>
                    <a:pt x="1067" y="42"/>
                  </a:lnTo>
                  <a:lnTo>
                    <a:pt x="1087" y="61"/>
                  </a:lnTo>
                  <a:lnTo>
                    <a:pt x="1103" y="84"/>
                  </a:lnTo>
                  <a:lnTo>
                    <a:pt x="1103" y="84"/>
                  </a:lnTo>
                  <a:lnTo>
                    <a:pt x="1071" y="91"/>
                  </a:lnTo>
                  <a:lnTo>
                    <a:pt x="1035" y="95"/>
                  </a:lnTo>
                  <a:lnTo>
                    <a:pt x="1035" y="95"/>
                  </a:lnTo>
                  <a:lnTo>
                    <a:pt x="980" y="95"/>
                  </a:lnTo>
                  <a:lnTo>
                    <a:pt x="932" y="87"/>
                  </a:lnTo>
                  <a:lnTo>
                    <a:pt x="889" y="76"/>
                  </a:lnTo>
                  <a:lnTo>
                    <a:pt x="849" y="61"/>
                  </a:lnTo>
                  <a:lnTo>
                    <a:pt x="778" y="30"/>
                  </a:lnTo>
                  <a:lnTo>
                    <a:pt x="738" y="19"/>
                  </a:lnTo>
                  <a:lnTo>
                    <a:pt x="698" y="4"/>
                  </a:lnTo>
                  <a:lnTo>
                    <a:pt x="698" y="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6" name="Freeform 72"/>
            <p:cNvSpPr>
              <a:spLocks noEditPoints="1"/>
            </p:cNvSpPr>
            <p:nvPr/>
          </p:nvSpPr>
          <p:spPr bwMode="auto">
            <a:xfrm>
              <a:off x="2191" y="3263"/>
              <a:ext cx="1011" cy="175"/>
            </a:xfrm>
            <a:custGeom>
              <a:avLst/>
              <a:gdLst/>
              <a:ahLst/>
              <a:cxnLst>
                <a:cxn ang="0">
                  <a:pos x="0" y="77"/>
                </a:cxn>
                <a:cxn ang="0">
                  <a:pos x="0" y="77"/>
                </a:cxn>
                <a:cxn ang="0">
                  <a:pos x="43" y="103"/>
                </a:cxn>
                <a:cxn ang="0">
                  <a:pos x="79" y="122"/>
                </a:cxn>
                <a:cxn ang="0">
                  <a:pos x="115" y="137"/>
                </a:cxn>
                <a:cxn ang="0">
                  <a:pos x="162" y="153"/>
                </a:cxn>
                <a:cxn ang="0">
                  <a:pos x="210" y="168"/>
                </a:cxn>
                <a:cxn ang="0">
                  <a:pos x="262" y="175"/>
                </a:cxn>
                <a:cxn ang="0">
                  <a:pos x="317" y="175"/>
                </a:cxn>
                <a:cxn ang="0">
                  <a:pos x="317" y="175"/>
                </a:cxn>
                <a:cxn ang="0">
                  <a:pos x="492" y="168"/>
                </a:cxn>
                <a:cxn ang="0">
                  <a:pos x="492" y="168"/>
                </a:cxn>
                <a:cxn ang="0">
                  <a:pos x="452" y="168"/>
                </a:cxn>
                <a:cxn ang="0">
                  <a:pos x="416" y="160"/>
                </a:cxn>
                <a:cxn ang="0">
                  <a:pos x="377" y="153"/>
                </a:cxn>
                <a:cxn ang="0">
                  <a:pos x="341" y="141"/>
                </a:cxn>
                <a:cxn ang="0">
                  <a:pos x="273" y="115"/>
                </a:cxn>
                <a:cxn ang="0">
                  <a:pos x="206" y="88"/>
                </a:cxn>
                <a:cxn ang="0">
                  <a:pos x="147" y="69"/>
                </a:cxn>
                <a:cxn ang="0">
                  <a:pos x="119" y="61"/>
                </a:cxn>
                <a:cxn ang="0">
                  <a:pos x="95" y="54"/>
                </a:cxn>
                <a:cxn ang="0">
                  <a:pos x="67" y="54"/>
                </a:cxn>
                <a:cxn ang="0">
                  <a:pos x="43" y="57"/>
                </a:cxn>
                <a:cxn ang="0">
                  <a:pos x="24" y="65"/>
                </a:cxn>
                <a:cxn ang="0">
                  <a:pos x="0" y="77"/>
                </a:cxn>
                <a:cxn ang="0">
                  <a:pos x="0" y="77"/>
                </a:cxn>
                <a:cxn ang="0">
                  <a:pos x="559" y="164"/>
                </a:cxn>
                <a:cxn ang="0">
                  <a:pos x="559" y="164"/>
                </a:cxn>
                <a:cxn ang="0">
                  <a:pos x="650" y="156"/>
                </a:cxn>
                <a:cxn ang="0">
                  <a:pos x="738" y="149"/>
                </a:cxn>
                <a:cxn ang="0">
                  <a:pos x="813" y="134"/>
                </a:cxn>
                <a:cxn ang="0">
                  <a:pos x="845" y="126"/>
                </a:cxn>
                <a:cxn ang="0">
                  <a:pos x="873" y="115"/>
                </a:cxn>
                <a:cxn ang="0">
                  <a:pos x="873" y="115"/>
                </a:cxn>
                <a:cxn ang="0">
                  <a:pos x="936" y="88"/>
                </a:cxn>
                <a:cxn ang="0">
                  <a:pos x="980" y="65"/>
                </a:cxn>
                <a:cxn ang="0">
                  <a:pos x="996" y="50"/>
                </a:cxn>
                <a:cxn ang="0">
                  <a:pos x="1003" y="38"/>
                </a:cxn>
                <a:cxn ang="0">
                  <a:pos x="1011" y="27"/>
                </a:cxn>
                <a:cxn ang="0">
                  <a:pos x="1011" y="12"/>
                </a:cxn>
                <a:cxn ang="0">
                  <a:pos x="1011" y="12"/>
                </a:cxn>
                <a:cxn ang="0">
                  <a:pos x="988" y="4"/>
                </a:cxn>
                <a:cxn ang="0">
                  <a:pos x="964" y="0"/>
                </a:cxn>
                <a:cxn ang="0">
                  <a:pos x="964" y="0"/>
                </a:cxn>
                <a:cxn ang="0">
                  <a:pos x="936" y="4"/>
                </a:cxn>
                <a:cxn ang="0">
                  <a:pos x="912" y="8"/>
                </a:cxn>
                <a:cxn ang="0">
                  <a:pos x="877" y="23"/>
                </a:cxn>
                <a:cxn ang="0">
                  <a:pos x="845" y="38"/>
                </a:cxn>
                <a:cxn ang="0">
                  <a:pos x="817" y="61"/>
                </a:cxn>
                <a:cxn ang="0">
                  <a:pos x="785" y="84"/>
                </a:cxn>
                <a:cxn ang="0">
                  <a:pos x="738" y="111"/>
                </a:cxn>
                <a:cxn ang="0">
                  <a:pos x="674" y="137"/>
                </a:cxn>
                <a:cxn ang="0">
                  <a:pos x="635" y="149"/>
                </a:cxn>
                <a:cxn ang="0">
                  <a:pos x="587" y="160"/>
                </a:cxn>
                <a:cxn ang="0">
                  <a:pos x="587" y="160"/>
                </a:cxn>
                <a:cxn ang="0">
                  <a:pos x="559" y="164"/>
                </a:cxn>
                <a:cxn ang="0">
                  <a:pos x="559" y="164"/>
                </a:cxn>
              </a:cxnLst>
              <a:rect l="0" t="0" r="r" b="b"/>
              <a:pathLst>
                <a:path w="1011" h="175">
                  <a:moveTo>
                    <a:pt x="0" y="77"/>
                  </a:moveTo>
                  <a:lnTo>
                    <a:pt x="0" y="77"/>
                  </a:lnTo>
                  <a:lnTo>
                    <a:pt x="43" y="103"/>
                  </a:lnTo>
                  <a:lnTo>
                    <a:pt x="79" y="122"/>
                  </a:lnTo>
                  <a:lnTo>
                    <a:pt x="115" y="137"/>
                  </a:lnTo>
                  <a:lnTo>
                    <a:pt x="162" y="153"/>
                  </a:lnTo>
                  <a:lnTo>
                    <a:pt x="210" y="168"/>
                  </a:lnTo>
                  <a:lnTo>
                    <a:pt x="262" y="175"/>
                  </a:lnTo>
                  <a:lnTo>
                    <a:pt x="317" y="175"/>
                  </a:lnTo>
                  <a:lnTo>
                    <a:pt x="317" y="175"/>
                  </a:lnTo>
                  <a:lnTo>
                    <a:pt x="492" y="168"/>
                  </a:lnTo>
                  <a:lnTo>
                    <a:pt x="492" y="168"/>
                  </a:lnTo>
                  <a:lnTo>
                    <a:pt x="452" y="168"/>
                  </a:lnTo>
                  <a:lnTo>
                    <a:pt x="416" y="160"/>
                  </a:lnTo>
                  <a:lnTo>
                    <a:pt x="377" y="153"/>
                  </a:lnTo>
                  <a:lnTo>
                    <a:pt x="341" y="141"/>
                  </a:lnTo>
                  <a:lnTo>
                    <a:pt x="273" y="115"/>
                  </a:lnTo>
                  <a:lnTo>
                    <a:pt x="206" y="88"/>
                  </a:lnTo>
                  <a:lnTo>
                    <a:pt x="147" y="69"/>
                  </a:lnTo>
                  <a:lnTo>
                    <a:pt x="119" y="61"/>
                  </a:lnTo>
                  <a:lnTo>
                    <a:pt x="95" y="54"/>
                  </a:lnTo>
                  <a:lnTo>
                    <a:pt x="67" y="54"/>
                  </a:lnTo>
                  <a:lnTo>
                    <a:pt x="43" y="57"/>
                  </a:lnTo>
                  <a:lnTo>
                    <a:pt x="24" y="65"/>
                  </a:lnTo>
                  <a:lnTo>
                    <a:pt x="0" y="77"/>
                  </a:lnTo>
                  <a:lnTo>
                    <a:pt x="0" y="77"/>
                  </a:lnTo>
                  <a:close/>
                  <a:moveTo>
                    <a:pt x="559" y="164"/>
                  </a:moveTo>
                  <a:lnTo>
                    <a:pt x="559" y="164"/>
                  </a:lnTo>
                  <a:lnTo>
                    <a:pt x="650" y="156"/>
                  </a:lnTo>
                  <a:lnTo>
                    <a:pt x="738" y="149"/>
                  </a:lnTo>
                  <a:lnTo>
                    <a:pt x="813" y="134"/>
                  </a:lnTo>
                  <a:lnTo>
                    <a:pt x="845" y="126"/>
                  </a:lnTo>
                  <a:lnTo>
                    <a:pt x="873" y="115"/>
                  </a:lnTo>
                  <a:lnTo>
                    <a:pt x="873" y="115"/>
                  </a:lnTo>
                  <a:lnTo>
                    <a:pt x="936" y="88"/>
                  </a:lnTo>
                  <a:lnTo>
                    <a:pt x="980" y="65"/>
                  </a:lnTo>
                  <a:lnTo>
                    <a:pt x="996" y="50"/>
                  </a:lnTo>
                  <a:lnTo>
                    <a:pt x="1003" y="38"/>
                  </a:lnTo>
                  <a:lnTo>
                    <a:pt x="1011" y="27"/>
                  </a:lnTo>
                  <a:lnTo>
                    <a:pt x="1011" y="12"/>
                  </a:lnTo>
                  <a:lnTo>
                    <a:pt x="1011" y="12"/>
                  </a:lnTo>
                  <a:lnTo>
                    <a:pt x="988" y="4"/>
                  </a:lnTo>
                  <a:lnTo>
                    <a:pt x="964" y="0"/>
                  </a:lnTo>
                  <a:lnTo>
                    <a:pt x="964" y="0"/>
                  </a:lnTo>
                  <a:lnTo>
                    <a:pt x="936" y="4"/>
                  </a:lnTo>
                  <a:lnTo>
                    <a:pt x="912" y="8"/>
                  </a:lnTo>
                  <a:lnTo>
                    <a:pt x="877" y="23"/>
                  </a:lnTo>
                  <a:lnTo>
                    <a:pt x="845" y="38"/>
                  </a:lnTo>
                  <a:lnTo>
                    <a:pt x="817" y="61"/>
                  </a:lnTo>
                  <a:lnTo>
                    <a:pt x="785" y="84"/>
                  </a:lnTo>
                  <a:lnTo>
                    <a:pt x="738" y="111"/>
                  </a:lnTo>
                  <a:lnTo>
                    <a:pt x="674" y="137"/>
                  </a:lnTo>
                  <a:lnTo>
                    <a:pt x="635" y="149"/>
                  </a:lnTo>
                  <a:lnTo>
                    <a:pt x="587" y="160"/>
                  </a:lnTo>
                  <a:lnTo>
                    <a:pt x="587" y="160"/>
                  </a:lnTo>
                  <a:lnTo>
                    <a:pt x="559" y="164"/>
                  </a:lnTo>
                  <a:lnTo>
                    <a:pt x="559" y="16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096" y="3199"/>
              <a:ext cx="234" cy="125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5"/>
                </a:cxn>
                <a:cxn ang="0">
                  <a:pos x="7" y="95"/>
                </a:cxn>
                <a:cxn ang="0">
                  <a:pos x="19" y="68"/>
                </a:cxn>
                <a:cxn ang="0">
                  <a:pos x="43" y="38"/>
                </a:cxn>
                <a:cxn ang="0">
                  <a:pos x="55" y="26"/>
                </a:cxn>
                <a:cxn ang="0">
                  <a:pos x="71" y="15"/>
                </a:cxn>
                <a:cxn ang="0">
                  <a:pos x="91" y="7"/>
                </a:cxn>
                <a:cxn ang="0">
                  <a:pos x="115" y="0"/>
                </a:cxn>
                <a:cxn ang="0">
                  <a:pos x="138" y="0"/>
                </a:cxn>
                <a:cxn ang="0">
                  <a:pos x="166" y="4"/>
                </a:cxn>
                <a:cxn ang="0">
                  <a:pos x="198" y="15"/>
                </a:cxn>
                <a:cxn ang="0">
                  <a:pos x="234" y="30"/>
                </a:cxn>
                <a:cxn ang="0">
                  <a:pos x="234" y="30"/>
                </a:cxn>
                <a:cxn ang="0">
                  <a:pos x="210" y="26"/>
                </a:cxn>
                <a:cxn ang="0">
                  <a:pos x="182" y="23"/>
                </a:cxn>
                <a:cxn ang="0">
                  <a:pos x="150" y="26"/>
                </a:cxn>
                <a:cxn ang="0">
                  <a:pos x="115" y="34"/>
                </a:cxn>
                <a:cxn ang="0">
                  <a:pos x="95" y="42"/>
                </a:cxn>
                <a:cxn ang="0">
                  <a:pos x="75" y="53"/>
                </a:cxn>
                <a:cxn ang="0">
                  <a:pos x="55" y="64"/>
                </a:cxn>
                <a:cxn ang="0">
                  <a:pos x="35" y="80"/>
                </a:cxn>
                <a:cxn ang="0">
                  <a:pos x="15" y="102"/>
                </a:cxn>
                <a:cxn ang="0">
                  <a:pos x="0" y="125"/>
                </a:cxn>
                <a:cxn ang="0">
                  <a:pos x="0" y="125"/>
                </a:cxn>
              </a:cxnLst>
              <a:rect l="0" t="0" r="r" b="b"/>
              <a:pathLst>
                <a:path w="234" h="125">
                  <a:moveTo>
                    <a:pt x="0" y="125"/>
                  </a:moveTo>
                  <a:lnTo>
                    <a:pt x="0" y="125"/>
                  </a:lnTo>
                  <a:lnTo>
                    <a:pt x="7" y="95"/>
                  </a:lnTo>
                  <a:lnTo>
                    <a:pt x="19" y="68"/>
                  </a:lnTo>
                  <a:lnTo>
                    <a:pt x="43" y="38"/>
                  </a:lnTo>
                  <a:lnTo>
                    <a:pt x="55" y="26"/>
                  </a:lnTo>
                  <a:lnTo>
                    <a:pt x="71" y="15"/>
                  </a:lnTo>
                  <a:lnTo>
                    <a:pt x="91" y="7"/>
                  </a:lnTo>
                  <a:lnTo>
                    <a:pt x="115" y="0"/>
                  </a:lnTo>
                  <a:lnTo>
                    <a:pt x="138" y="0"/>
                  </a:lnTo>
                  <a:lnTo>
                    <a:pt x="166" y="4"/>
                  </a:lnTo>
                  <a:lnTo>
                    <a:pt x="198" y="15"/>
                  </a:lnTo>
                  <a:lnTo>
                    <a:pt x="234" y="30"/>
                  </a:lnTo>
                  <a:lnTo>
                    <a:pt x="234" y="30"/>
                  </a:lnTo>
                  <a:lnTo>
                    <a:pt x="210" y="26"/>
                  </a:lnTo>
                  <a:lnTo>
                    <a:pt x="182" y="23"/>
                  </a:lnTo>
                  <a:lnTo>
                    <a:pt x="150" y="26"/>
                  </a:lnTo>
                  <a:lnTo>
                    <a:pt x="115" y="34"/>
                  </a:lnTo>
                  <a:lnTo>
                    <a:pt x="95" y="42"/>
                  </a:lnTo>
                  <a:lnTo>
                    <a:pt x="75" y="53"/>
                  </a:lnTo>
                  <a:lnTo>
                    <a:pt x="55" y="64"/>
                  </a:lnTo>
                  <a:lnTo>
                    <a:pt x="35" y="80"/>
                  </a:lnTo>
                  <a:lnTo>
                    <a:pt x="15" y="102"/>
                  </a:lnTo>
                  <a:lnTo>
                    <a:pt x="0" y="125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FE902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1897" y="2237"/>
              <a:ext cx="544" cy="517"/>
            </a:xfrm>
            <a:custGeom>
              <a:avLst/>
              <a:gdLst/>
              <a:ahLst/>
              <a:cxnLst>
                <a:cxn ang="0">
                  <a:pos x="544" y="34"/>
                </a:cxn>
                <a:cxn ang="0">
                  <a:pos x="540" y="76"/>
                </a:cxn>
                <a:cxn ang="0">
                  <a:pos x="524" y="118"/>
                </a:cxn>
                <a:cxn ang="0">
                  <a:pos x="508" y="122"/>
                </a:cxn>
                <a:cxn ang="0">
                  <a:pos x="484" y="114"/>
                </a:cxn>
                <a:cxn ang="0">
                  <a:pos x="452" y="88"/>
                </a:cxn>
                <a:cxn ang="0">
                  <a:pos x="429" y="65"/>
                </a:cxn>
                <a:cxn ang="0">
                  <a:pos x="417" y="61"/>
                </a:cxn>
                <a:cxn ang="0">
                  <a:pos x="409" y="84"/>
                </a:cxn>
                <a:cxn ang="0">
                  <a:pos x="401" y="126"/>
                </a:cxn>
                <a:cxn ang="0">
                  <a:pos x="389" y="171"/>
                </a:cxn>
                <a:cxn ang="0">
                  <a:pos x="349" y="255"/>
                </a:cxn>
                <a:cxn ang="0">
                  <a:pos x="306" y="319"/>
                </a:cxn>
                <a:cxn ang="0">
                  <a:pos x="242" y="384"/>
                </a:cxn>
                <a:cxn ang="0">
                  <a:pos x="163" y="449"/>
                </a:cxn>
                <a:cxn ang="0">
                  <a:pos x="60" y="498"/>
                </a:cxn>
                <a:cxn ang="0">
                  <a:pos x="0" y="517"/>
                </a:cxn>
                <a:cxn ang="0">
                  <a:pos x="80" y="479"/>
                </a:cxn>
                <a:cxn ang="0">
                  <a:pos x="187" y="403"/>
                </a:cxn>
                <a:cxn ang="0">
                  <a:pos x="238" y="346"/>
                </a:cxn>
                <a:cxn ang="0">
                  <a:pos x="286" y="281"/>
                </a:cxn>
                <a:cxn ang="0">
                  <a:pos x="322" y="198"/>
                </a:cxn>
                <a:cxn ang="0">
                  <a:pos x="333" y="164"/>
                </a:cxn>
                <a:cxn ang="0">
                  <a:pos x="353" y="76"/>
                </a:cxn>
                <a:cxn ang="0">
                  <a:pos x="357" y="34"/>
                </a:cxn>
                <a:cxn ang="0">
                  <a:pos x="369" y="12"/>
                </a:cxn>
                <a:cxn ang="0">
                  <a:pos x="389" y="0"/>
                </a:cxn>
                <a:cxn ang="0">
                  <a:pos x="409" y="4"/>
                </a:cxn>
                <a:cxn ang="0">
                  <a:pos x="441" y="31"/>
                </a:cxn>
                <a:cxn ang="0">
                  <a:pos x="472" y="69"/>
                </a:cxn>
                <a:cxn ang="0">
                  <a:pos x="488" y="91"/>
                </a:cxn>
                <a:cxn ang="0">
                  <a:pos x="516" y="103"/>
                </a:cxn>
                <a:cxn ang="0">
                  <a:pos x="528" y="91"/>
                </a:cxn>
                <a:cxn ang="0">
                  <a:pos x="544" y="34"/>
                </a:cxn>
              </a:cxnLst>
              <a:rect l="0" t="0" r="r" b="b"/>
              <a:pathLst>
                <a:path w="544" h="517">
                  <a:moveTo>
                    <a:pt x="544" y="34"/>
                  </a:moveTo>
                  <a:lnTo>
                    <a:pt x="544" y="34"/>
                  </a:lnTo>
                  <a:lnTo>
                    <a:pt x="544" y="57"/>
                  </a:lnTo>
                  <a:lnTo>
                    <a:pt x="540" y="76"/>
                  </a:lnTo>
                  <a:lnTo>
                    <a:pt x="532" y="99"/>
                  </a:lnTo>
                  <a:lnTo>
                    <a:pt x="524" y="118"/>
                  </a:lnTo>
                  <a:lnTo>
                    <a:pt x="516" y="122"/>
                  </a:lnTo>
                  <a:lnTo>
                    <a:pt x="508" y="122"/>
                  </a:lnTo>
                  <a:lnTo>
                    <a:pt x="496" y="122"/>
                  </a:lnTo>
                  <a:lnTo>
                    <a:pt x="484" y="114"/>
                  </a:lnTo>
                  <a:lnTo>
                    <a:pt x="468" y="103"/>
                  </a:lnTo>
                  <a:lnTo>
                    <a:pt x="452" y="88"/>
                  </a:lnTo>
                  <a:lnTo>
                    <a:pt x="452" y="88"/>
                  </a:lnTo>
                  <a:lnTo>
                    <a:pt x="429" y="65"/>
                  </a:lnTo>
                  <a:lnTo>
                    <a:pt x="421" y="61"/>
                  </a:lnTo>
                  <a:lnTo>
                    <a:pt x="417" y="61"/>
                  </a:lnTo>
                  <a:lnTo>
                    <a:pt x="409" y="69"/>
                  </a:lnTo>
                  <a:lnTo>
                    <a:pt x="409" y="84"/>
                  </a:lnTo>
                  <a:lnTo>
                    <a:pt x="401" y="126"/>
                  </a:lnTo>
                  <a:lnTo>
                    <a:pt x="401" y="126"/>
                  </a:lnTo>
                  <a:lnTo>
                    <a:pt x="401" y="137"/>
                  </a:lnTo>
                  <a:lnTo>
                    <a:pt x="389" y="171"/>
                  </a:lnTo>
                  <a:lnTo>
                    <a:pt x="365" y="224"/>
                  </a:lnTo>
                  <a:lnTo>
                    <a:pt x="349" y="255"/>
                  </a:lnTo>
                  <a:lnTo>
                    <a:pt x="329" y="285"/>
                  </a:lnTo>
                  <a:lnTo>
                    <a:pt x="306" y="319"/>
                  </a:lnTo>
                  <a:lnTo>
                    <a:pt x="274" y="354"/>
                  </a:lnTo>
                  <a:lnTo>
                    <a:pt x="242" y="384"/>
                  </a:lnTo>
                  <a:lnTo>
                    <a:pt x="206" y="418"/>
                  </a:lnTo>
                  <a:lnTo>
                    <a:pt x="163" y="449"/>
                  </a:lnTo>
                  <a:lnTo>
                    <a:pt x="115" y="475"/>
                  </a:lnTo>
                  <a:lnTo>
                    <a:pt x="60" y="498"/>
                  </a:lnTo>
                  <a:lnTo>
                    <a:pt x="0" y="517"/>
                  </a:lnTo>
                  <a:lnTo>
                    <a:pt x="0" y="517"/>
                  </a:lnTo>
                  <a:lnTo>
                    <a:pt x="36" y="502"/>
                  </a:lnTo>
                  <a:lnTo>
                    <a:pt x="80" y="479"/>
                  </a:lnTo>
                  <a:lnTo>
                    <a:pt x="131" y="445"/>
                  </a:lnTo>
                  <a:lnTo>
                    <a:pt x="187" y="403"/>
                  </a:lnTo>
                  <a:lnTo>
                    <a:pt x="214" y="376"/>
                  </a:lnTo>
                  <a:lnTo>
                    <a:pt x="238" y="346"/>
                  </a:lnTo>
                  <a:lnTo>
                    <a:pt x="262" y="316"/>
                  </a:lnTo>
                  <a:lnTo>
                    <a:pt x="286" y="281"/>
                  </a:lnTo>
                  <a:lnTo>
                    <a:pt x="306" y="240"/>
                  </a:lnTo>
                  <a:lnTo>
                    <a:pt x="322" y="198"/>
                  </a:lnTo>
                  <a:lnTo>
                    <a:pt x="322" y="198"/>
                  </a:lnTo>
                  <a:lnTo>
                    <a:pt x="333" y="164"/>
                  </a:lnTo>
                  <a:lnTo>
                    <a:pt x="345" y="118"/>
                  </a:lnTo>
                  <a:lnTo>
                    <a:pt x="353" y="76"/>
                  </a:lnTo>
                  <a:lnTo>
                    <a:pt x="357" y="34"/>
                  </a:lnTo>
                  <a:lnTo>
                    <a:pt x="357" y="34"/>
                  </a:lnTo>
                  <a:lnTo>
                    <a:pt x="361" y="19"/>
                  </a:lnTo>
                  <a:lnTo>
                    <a:pt x="369" y="12"/>
                  </a:lnTo>
                  <a:lnTo>
                    <a:pt x="381" y="0"/>
                  </a:lnTo>
                  <a:lnTo>
                    <a:pt x="389" y="0"/>
                  </a:lnTo>
                  <a:lnTo>
                    <a:pt x="397" y="0"/>
                  </a:lnTo>
                  <a:lnTo>
                    <a:pt x="409" y="4"/>
                  </a:lnTo>
                  <a:lnTo>
                    <a:pt x="417" y="8"/>
                  </a:lnTo>
                  <a:lnTo>
                    <a:pt x="441" y="31"/>
                  </a:lnTo>
                  <a:lnTo>
                    <a:pt x="472" y="69"/>
                  </a:lnTo>
                  <a:lnTo>
                    <a:pt x="472" y="69"/>
                  </a:lnTo>
                  <a:lnTo>
                    <a:pt x="480" y="84"/>
                  </a:lnTo>
                  <a:lnTo>
                    <a:pt x="488" y="91"/>
                  </a:lnTo>
                  <a:lnTo>
                    <a:pt x="500" y="99"/>
                  </a:lnTo>
                  <a:lnTo>
                    <a:pt x="516" y="103"/>
                  </a:lnTo>
                  <a:lnTo>
                    <a:pt x="520" y="99"/>
                  </a:lnTo>
                  <a:lnTo>
                    <a:pt x="528" y="91"/>
                  </a:lnTo>
                  <a:lnTo>
                    <a:pt x="536" y="72"/>
                  </a:lnTo>
                  <a:lnTo>
                    <a:pt x="544" y="34"/>
                  </a:lnTo>
                  <a:lnTo>
                    <a:pt x="544" y="34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111" y="2412"/>
              <a:ext cx="36" cy="42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36" y="30"/>
                </a:cxn>
                <a:cxn ang="0">
                  <a:pos x="32" y="34"/>
                </a:cxn>
                <a:cxn ang="0">
                  <a:pos x="24" y="42"/>
                </a:cxn>
                <a:cxn ang="0">
                  <a:pos x="20" y="42"/>
                </a:cxn>
                <a:cxn ang="0">
                  <a:pos x="20" y="42"/>
                </a:cxn>
                <a:cxn ang="0">
                  <a:pos x="12" y="42"/>
                </a:cxn>
                <a:cxn ang="0">
                  <a:pos x="4" y="34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0" y="11"/>
                </a:cxn>
                <a:cxn ang="0">
                  <a:pos x="4" y="4"/>
                </a:cxn>
                <a:cxn ang="0">
                  <a:pos x="12" y="0"/>
                </a:cxn>
                <a:cxn ang="0">
                  <a:pos x="20" y="0"/>
                </a:cxn>
                <a:cxn ang="0">
                  <a:pos x="20" y="0"/>
                </a:cxn>
                <a:cxn ang="0">
                  <a:pos x="24" y="0"/>
                </a:cxn>
                <a:cxn ang="0">
                  <a:pos x="32" y="4"/>
                </a:cxn>
                <a:cxn ang="0">
                  <a:pos x="36" y="11"/>
                </a:cxn>
                <a:cxn ang="0">
                  <a:pos x="36" y="19"/>
                </a:cxn>
                <a:cxn ang="0">
                  <a:pos x="36" y="19"/>
                </a:cxn>
              </a:cxnLst>
              <a:rect l="0" t="0" r="r" b="b"/>
              <a:pathLst>
                <a:path w="36" h="42">
                  <a:moveTo>
                    <a:pt x="36" y="19"/>
                  </a:moveTo>
                  <a:lnTo>
                    <a:pt x="36" y="19"/>
                  </a:lnTo>
                  <a:lnTo>
                    <a:pt x="36" y="30"/>
                  </a:lnTo>
                  <a:lnTo>
                    <a:pt x="32" y="34"/>
                  </a:lnTo>
                  <a:lnTo>
                    <a:pt x="24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12" y="42"/>
                  </a:lnTo>
                  <a:lnTo>
                    <a:pt x="4" y="34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1"/>
                  </a:lnTo>
                  <a:lnTo>
                    <a:pt x="4" y="4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32" y="4"/>
                  </a:lnTo>
                  <a:lnTo>
                    <a:pt x="36" y="11"/>
                  </a:lnTo>
                  <a:lnTo>
                    <a:pt x="36" y="19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FFF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060" y="2454"/>
              <a:ext cx="24" cy="38"/>
            </a:xfrm>
            <a:custGeom>
              <a:avLst/>
              <a:gdLst/>
              <a:ahLst/>
              <a:cxnLst>
                <a:cxn ang="0">
                  <a:pos x="24" y="19"/>
                </a:cxn>
                <a:cxn ang="0">
                  <a:pos x="24" y="19"/>
                </a:cxn>
                <a:cxn ang="0">
                  <a:pos x="20" y="30"/>
                </a:cxn>
                <a:cxn ang="0">
                  <a:pos x="16" y="34"/>
                </a:cxn>
                <a:cxn ang="0">
                  <a:pos x="12" y="38"/>
                </a:cxn>
                <a:cxn ang="0">
                  <a:pos x="12" y="38"/>
                </a:cxn>
                <a:cxn ang="0">
                  <a:pos x="8" y="34"/>
                </a:cxn>
                <a:cxn ang="0">
                  <a:pos x="4" y="30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4" y="7"/>
                </a:cxn>
                <a:cxn ang="0">
                  <a:pos x="8" y="4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16" y="4"/>
                </a:cxn>
                <a:cxn ang="0">
                  <a:pos x="20" y="7"/>
                </a:cxn>
                <a:cxn ang="0">
                  <a:pos x="24" y="19"/>
                </a:cxn>
                <a:cxn ang="0">
                  <a:pos x="24" y="19"/>
                </a:cxn>
              </a:cxnLst>
              <a:rect l="0" t="0" r="r" b="b"/>
              <a:pathLst>
                <a:path w="24" h="38">
                  <a:moveTo>
                    <a:pt x="24" y="19"/>
                  </a:moveTo>
                  <a:lnTo>
                    <a:pt x="24" y="19"/>
                  </a:lnTo>
                  <a:lnTo>
                    <a:pt x="20" y="30"/>
                  </a:lnTo>
                  <a:lnTo>
                    <a:pt x="16" y="34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8" y="34"/>
                  </a:lnTo>
                  <a:lnTo>
                    <a:pt x="4" y="3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4" y="7"/>
                  </a:lnTo>
                  <a:lnTo>
                    <a:pt x="8" y="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4"/>
                  </a:lnTo>
                  <a:lnTo>
                    <a:pt x="20" y="7"/>
                  </a:lnTo>
                  <a:lnTo>
                    <a:pt x="24" y="19"/>
                  </a:lnTo>
                  <a:lnTo>
                    <a:pt x="24" y="19"/>
                  </a:lnTo>
                  <a:close/>
                </a:path>
              </a:pathLst>
            </a:custGeom>
            <a:solidFill>
              <a:srgbClr val="FFF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119" y="2488"/>
              <a:ext cx="20" cy="27"/>
            </a:xfrm>
            <a:custGeom>
              <a:avLst/>
              <a:gdLst/>
              <a:ahLst/>
              <a:cxnLst>
                <a:cxn ang="0">
                  <a:pos x="20" y="15"/>
                </a:cxn>
                <a:cxn ang="0">
                  <a:pos x="20" y="15"/>
                </a:cxn>
                <a:cxn ang="0">
                  <a:pos x="16" y="23"/>
                </a:cxn>
                <a:cxn ang="0">
                  <a:pos x="8" y="27"/>
                </a:cxn>
                <a:cxn ang="0">
                  <a:pos x="8" y="27"/>
                </a:cxn>
                <a:cxn ang="0">
                  <a:pos x="0" y="23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0" y="4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16" y="4"/>
                </a:cxn>
                <a:cxn ang="0">
                  <a:pos x="20" y="15"/>
                </a:cxn>
                <a:cxn ang="0">
                  <a:pos x="20" y="15"/>
                </a:cxn>
              </a:cxnLst>
              <a:rect l="0" t="0" r="r" b="b"/>
              <a:pathLst>
                <a:path w="20" h="27">
                  <a:moveTo>
                    <a:pt x="20" y="15"/>
                  </a:moveTo>
                  <a:lnTo>
                    <a:pt x="20" y="15"/>
                  </a:lnTo>
                  <a:lnTo>
                    <a:pt x="16" y="23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0" y="23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4"/>
                  </a:lnTo>
                  <a:lnTo>
                    <a:pt x="8" y="0"/>
                  </a:lnTo>
                  <a:lnTo>
                    <a:pt x="8" y="0"/>
                  </a:lnTo>
                  <a:lnTo>
                    <a:pt x="16" y="4"/>
                  </a:lnTo>
                  <a:lnTo>
                    <a:pt x="20" y="15"/>
                  </a:lnTo>
                  <a:lnTo>
                    <a:pt x="20" y="15"/>
                  </a:lnTo>
                  <a:close/>
                </a:path>
              </a:pathLst>
            </a:custGeom>
            <a:solidFill>
              <a:srgbClr val="FFF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2068" y="2530"/>
              <a:ext cx="28" cy="34"/>
            </a:xfrm>
            <a:custGeom>
              <a:avLst/>
              <a:gdLst/>
              <a:ahLst/>
              <a:cxnLst>
                <a:cxn ang="0">
                  <a:pos x="28" y="15"/>
                </a:cxn>
                <a:cxn ang="0">
                  <a:pos x="28" y="15"/>
                </a:cxn>
                <a:cxn ang="0">
                  <a:pos x="24" y="26"/>
                </a:cxn>
                <a:cxn ang="0">
                  <a:pos x="20" y="30"/>
                </a:cxn>
                <a:cxn ang="0">
                  <a:pos x="16" y="34"/>
                </a:cxn>
                <a:cxn ang="0">
                  <a:pos x="16" y="34"/>
                </a:cxn>
                <a:cxn ang="0">
                  <a:pos x="8" y="30"/>
                </a:cxn>
                <a:cxn ang="0">
                  <a:pos x="4" y="26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4" y="4"/>
                </a:cxn>
                <a:cxn ang="0">
                  <a:pos x="8" y="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20" y="4"/>
                </a:cxn>
                <a:cxn ang="0">
                  <a:pos x="24" y="4"/>
                </a:cxn>
                <a:cxn ang="0">
                  <a:pos x="28" y="15"/>
                </a:cxn>
                <a:cxn ang="0">
                  <a:pos x="28" y="15"/>
                </a:cxn>
              </a:cxnLst>
              <a:rect l="0" t="0" r="r" b="b"/>
              <a:pathLst>
                <a:path w="28" h="34">
                  <a:moveTo>
                    <a:pt x="28" y="15"/>
                  </a:moveTo>
                  <a:lnTo>
                    <a:pt x="28" y="15"/>
                  </a:lnTo>
                  <a:lnTo>
                    <a:pt x="24" y="26"/>
                  </a:lnTo>
                  <a:lnTo>
                    <a:pt x="20" y="30"/>
                  </a:lnTo>
                  <a:lnTo>
                    <a:pt x="16" y="34"/>
                  </a:lnTo>
                  <a:lnTo>
                    <a:pt x="16" y="34"/>
                  </a:lnTo>
                  <a:lnTo>
                    <a:pt x="8" y="30"/>
                  </a:lnTo>
                  <a:lnTo>
                    <a:pt x="4" y="26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4" y="4"/>
                  </a:lnTo>
                  <a:lnTo>
                    <a:pt x="8" y="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0" y="4"/>
                  </a:lnTo>
                  <a:lnTo>
                    <a:pt x="24" y="4"/>
                  </a:lnTo>
                  <a:lnTo>
                    <a:pt x="28" y="15"/>
                  </a:lnTo>
                  <a:lnTo>
                    <a:pt x="28" y="15"/>
                  </a:lnTo>
                  <a:close/>
                </a:path>
              </a:pathLst>
            </a:custGeom>
            <a:solidFill>
              <a:srgbClr val="FFF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2000" y="2503"/>
              <a:ext cx="28" cy="27"/>
            </a:xfrm>
            <a:custGeom>
              <a:avLst/>
              <a:gdLst/>
              <a:ahLst/>
              <a:cxnLst>
                <a:cxn ang="0">
                  <a:pos x="28" y="15"/>
                </a:cxn>
                <a:cxn ang="0">
                  <a:pos x="28" y="15"/>
                </a:cxn>
                <a:cxn ang="0">
                  <a:pos x="24" y="23"/>
                </a:cxn>
                <a:cxn ang="0">
                  <a:pos x="16" y="27"/>
                </a:cxn>
                <a:cxn ang="0">
                  <a:pos x="16" y="27"/>
                </a:cxn>
                <a:cxn ang="0">
                  <a:pos x="4" y="23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4" y="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24" y="4"/>
                </a:cxn>
                <a:cxn ang="0">
                  <a:pos x="28" y="15"/>
                </a:cxn>
                <a:cxn ang="0">
                  <a:pos x="28" y="15"/>
                </a:cxn>
              </a:cxnLst>
              <a:rect l="0" t="0" r="r" b="b"/>
              <a:pathLst>
                <a:path w="28" h="27">
                  <a:moveTo>
                    <a:pt x="28" y="15"/>
                  </a:moveTo>
                  <a:lnTo>
                    <a:pt x="28" y="15"/>
                  </a:lnTo>
                  <a:lnTo>
                    <a:pt x="24" y="23"/>
                  </a:lnTo>
                  <a:lnTo>
                    <a:pt x="16" y="27"/>
                  </a:lnTo>
                  <a:lnTo>
                    <a:pt x="16" y="27"/>
                  </a:lnTo>
                  <a:lnTo>
                    <a:pt x="4" y="23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4" y="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4" y="4"/>
                  </a:lnTo>
                  <a:lnTo>
                    <a:pt x="28" y="15"/>
                  </a:lnTo>
                  <a:lnTo>
                    <a:pt x="28" y="15"/>
                  </a:lnTo>
                  <a:close/>
                </a:path>
              </a:pathLst>
            </a:custGeom>
            <a:solidFill>
              <a:srgbClr val="FFF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2790" y="2199"/>
              <a:ext cx="567" cy="456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12" y="88"/>
                </a:cxn>
                <a:cxn ang="0">
                  <a:pos x="32" y="122"/>
                </a:cxn>
                <a:cxn ang="0">
                  <a:pos x="47" y="126"/>
                </a:cxn>
                <a:cxn ang="0">
                  <a:pos x="67" y="114"/>
                </a:cxn>
                <a:cxn ang="0">
                  <a:pos x="91" y="84"/>
                </a:cxn>
                <a:cxn ang="0">
                  <a:pos x="111" y="53"/>
                </a:cxn>
                <a:cxn ang="0">
                  <a:pos x="127" y="46"/>
                </a:cxn>
                <a:cxn ang="0">
                  <a:pos x="135" y="57"/>
                </a:cxn>
                <a:cxn ang="0">
                  <a:pos x="147" y="95"/>
                </a:cxn>
                <a:cxn ang="0">
                  <a:pos x="159" y="141"/>
                </a:cxn>
                <a:cxn ang="0">
                  <a:pos x="198" y="213"/>
                </a:cxn>
                <a:cxn ang="0">
                  <a:pos x="242" y="270"/>
                </a:cxn>
                <a:cxn ang="0">
                  <a:pos x="305" y="331"/>
                </a:cxn>
                <a:cxn ang="0">
                  <a:pos x="389" y="388"/>
                </a:cxn>
                <a:cxn ang="0">
                  <a:pos x="500" y="437"/>
                </a:cxn>
                <a:cxn ang="0">
                  <a:pos x="567" y="456"/>
                </a:cxn>
                <a:cxn ang="0">
                  <a:pos x="484" y="422"/>
                </a:cxn>
                <a:cxn ang="0">
                  <a:pos x="373" y="354"/>
                </a:cxn>
                <a:cxn ang="0">
                  <a:pos x="317" y="304"/>
                </a:cxn>
                <a:cxn ang="0">
                  <a:pos x="262" y="243"/>
                </a:cxn>
                <a:cxn ang="0">
                  <a:pos x="218" y="167"/>
                </a:cxn>
                <a:cxn ang="0">
                  <a:pos x="202" y="133"/>
                </a:cxn>
                <a:cxn ang="0">
                  <a:pos x="182" y="69"/>
                </a:cxn>
                <a:cxn ang="0">
                  <a:pos x="174" y="31"/>
                </a:cxn>
                <a:cxn ang="0">
                  <a:pos x="159" y="8"/>
                </a:cxn>
                <a:cxn ang="0">
                  <a:pos x="127" y="0"/>
                </a:cxn>
                <a:cxn ang="0">
                  <a:pos x="111" y="8"/>
                </a:cxn>
                <a:cxn ang="0">
                  <a:pos x="91" y="31"/>
                </a:cxn>
                <a:cxn ang="0">
                  <a:pos x="71" y="69"/>
                </a:cxn>
                <a:cxn ang="0">
                  <a:pos x="59" y="95"/>
                </a:cxn>
                <a:cxn ang="0">
                  <a:pos x="36" y="107"/>
                </a:cxn>
                <a:cxn ang="0">
                  <a:pos x="24" y="99"/>
                </a:cxn>
                <a:cxn ang="0">
                  <a:pos x="0" y="42"/>
                </a:cxn>
              </a:cxnLst>
              <a:rect l="0" t="0" r="r" b="b"/>
              <a:pathLst>
                <a:path w="567" h="456">
                  <a:moveTo>
                    <a:pt x="0" y="42"/>
                  </a:moveTo>
                  <a:lnTo>
                    <a:pt x="0" y="42"/>
                  </a:lnTo>
                  <a:lnTo>
                    <a:pt x="4" y="65"/>
                  </a:lnTo>
                  <a:lnTo>
                    <a:pt x="12" y="88"/>
                  </a:lnTo>
                  <a:lnTo>
                    <a:pt x="20" y="107"/>
                  </a:lnTo>
                  <a:lnTo>
                    <a:pt x="32" y="122"/>
                  </a:lnTo>
                  <a:lnTo>
                    <a:pt x="39" y="126"/>
                  </a:lnTo>
                  <a:lnTo>
                    <a:pt x="47" y="126"/>
                  </a:lnTo>
                  <a:lnTo>
                    <a:pt x="55" y="126"/>
                  </a:lnTo>
                  <a:lnTo>
                    <a:pt x="67" y="114"/>
                  </a:lnTo>
                  <a:lnTo>
                    <a:pt x="79" y="103"/>
                  </a:lnTo>
                  <a:lnTo>
                    <a:pt x="91" y="84"/>
                  </a:lnTo>
                  <a:lnTo>
                    <a:pt x="91" y="84"/>
                  </a:lnTo>
                  <a:lnTo>
                    <a:pt x="111" y="53"/>
                  </a:lnTo>
                  <a:lnTo>
                    <a:pt x="119" y="46"/>
                  </a:lnTo>
                  <a:lnTo>
                    <a:pt x="127" y="46"/>
                  </a:lnTo>
                  <a:lnTo>
                    <a:pt x="131" y="50"/>
                  </a:lnTo>
                  <a:lnTo>
                    <a:pt x="135" y="57"/>
                  </a:lnTo>
                  <a:lnTo>
                    <a:pt x="147" y="95"/>
                  </a:lnTo>
                  <a:lnTo>
                    <a:pt x="147" y="95"/>
                  </a:lnTo>
                  <a:lnTo>
                    <a:pt x="151" y="110"/>
                  </a:lnTo>
                  <a:lnTo>
                    <a:pt x="159" y="141"/>
                  </a:lnTo>
                  <a:lnTo>
                    <a:pt x="182" y="186"/>
                  </a:lnTo>
                  <a:lnTo>
                    <a:pt x="198" y="213"/>
                  </a:lnTo>
                  <a:lnTo>
                    <a:pt x="218" y="243"/>
                  </a:lnTo>
                  <a:lnTo>
                    <a:pt x="242" y="270"/>
                  </a:lnTo>
                  <a:lnTo>
                    <a:pt x="270" y="300"/>
                  </a:lnTo>
                  <a:lnTo>
                    <a:pt x="305" y="331"/>
                  </a:lnTo>
                  <a:lnTo>
                    <a:pt x="345" y="361"/>
                  </a:lnTo>
                  <a:lnTo>
                    <a:pt x="389" y="388"/>
                  </a:lnTo>
                  <a:lnTo>
                    <a:pt x="440" y="414"/>
                  </a:lnTo>
                  <a:lnTo>
                    <a:pt x="500" y="437"/>
                  </a:lnTo>
                  <a:lnTo>
                    <a:pt x="567" y="456"/>
                  </a:lnTo>
                  <a:lnTo>
                    <a:pt x="567" y="456"/>
                  </a:lnTo>
                  <a:lnTo>
                    <a:pt x="527" y="445"/>
                  </a:lnTo>
                  <a:lnTo>
                    <a:pt x="484" y="422"/>
                  </a:lnTo>
                  <a:lnTo>
                    <a:pt x="432" y="395"/>
                  </a:lnTo>
                  <a:lnTo>
                    <a:pt x="373" y="354"/>
                  </a:lnTo>
                  <a:lnTo>
                    <a:pt x="345" y="331"/>
                  </a:lnTo>
                  <a:lnTo>
                    <a:pt x="317" y="304"/>
                  </a:lnTo>
                  <a:lnTo>
                    <a:pt x="289" y="274"/>
                  </a:lnTo>
                  <a:lnTo>
                    <a:pt x="262" y="243"/>
                  </a:lnTo>
                  <a:lnTo>
                    <a:pt x="238" y="205"/>
                  </a:lnTo>
                  <a:lnTo>
                    <a:pt x="218" y="167"/>
                  </a:lnTo>
                  <a:lnTo>
                    <a:pt x="218" y="167"/>
                  </a:lnTo>
                  <a:lnTo>
                    <a:pt x="202" y="133"/>
                  </a:lnTo>
                  <a:lnTo>
                    <a:pt x="194" y="103"/>
                  </a:lnTo>
                  <a:lnTo>
                    <a:pt x="182" y="69"/>
                  </a:lnTo>
                  <a:lnTo>
                    <a:pt x="174" y="31"/>
                  </a:lnTo>
                  <a:lnTo>
                    <a:pt x="174" y="31"/>
                  </a:lnTo>
                  <a:lnTo>
                    <a:pt x="166" y="19"/>
                  </a:lnTo>
                  <a:lnTo>
                    <a:pt x="159" y="8"/>
                  </a:lnTo>
                  <a:lnTo>
                    <a:pt x="143" y="0"/>
                  </a:lnTo>
                  <a:lnTo>
                    <a:pt x="127" y="0"/>
                  </a:lnTo>
                  <a:lnTo>
                    <a:pt x="119" y="4"/>
                  </a:lnTo>
                  <a:lnTo>
                    <a:pt x="111" y="8"/>
                  </a:lnTo>
                  <a:lnTo>
                    <a:pt x="103" y="15"/>
                  </a:lnTo>
                  <a:lnTo>
                    <a:pt x="91" y="31"/>
                  </a:lnTo>
                  <a:lnTo>
                    <a:pt x="71" y="69"/>
                  </a:lnTo>
                  <a:lnTo>
                    <a:pt x="71" y="69"/>
                  </a:lnTo>
                  <a:lnTo>
                    <a:pt x="67" y="84"/>
                  </a:lnTo>
                  <a:lnTo>
                    <a:pt x="59" y="95"/>
                  </a:lnTo>
                  <a:lnTo>
                    <a:pt x="47" y="103"/>
                  </a:lnTo>
                  <a:lnTo>
                    <a:pt x="36" y="107"/>
                  </a:lnTo>
                  <a:lnTo>
                    <a:pt x="32" y="103"/>
                  </a:lnTo>
                  <a:lnTo>
                    <a:pt x="24" y="99"/>
                  </a:lnTo>
                  <a:lnTo>
                    <a:pt x="12" y="80"/>
                  </a:lnTo>
                  <a:lnTo>
                    <a:pt x="0" y="42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115" y="2306"/>
              <a:ext cx="52" cy="53"/>
            </a:xfrm>
            <a:custGeom>
              <a:avLst/>
              <a:gdLst/>
              <a:ahLst/>
              <a:cxnLst>
                <a:cxn ang="0">
                  <a:pos x="52" y="26"/>
                </a:cxn>
                <a:cxn ang="0">
                  <a:pos x="52" y="26"/>
                </a:cxn>
                <a:cxn ang="0">
                  <a:pos x="52" y="38"/>
                </a:cxn>
                <a:cxn ang="0">
                  <a:pos x="48" y="45"/>
                </a:cxn>
                <a:cxn ang="0">
                  <a:pos x="36" y="49"/>
                </a:cxn>
                <a:cxn ang="0">
                  <a:pos x="28" y="53"/>
                </a:cxn>
                <a:cxn ang="0">
                  <a:pos x="28" y="53"/>
                </a:cxn>
                <a:cxn ang="0">
                  <a:pos x="16" y="49"/>
                </a:cxn>
                <a:cxn ang="0">
                  <a:pos x="8" y="45"/>
                </a:cxn>
                <a:cxn ang="0">
                  <a:pos x="4" y="38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4" y="15"/>
                </a:cxn>
                <a:cxn ang="0">
                  <a:pos x="8" y="7"/>
                </a:cxn>
                <a:cxn ang="0">
                  <a:pos x="16" y="0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36" y="0"/>
                </a:cxn>
                <a:cxn ang="0">
                  <a:pos x="48" y="7"/>
                </a:cxn>
                <a:cxn ang="0">
                  <a:pos x="52" y="15"/>
                </a:cxn>
                <a:cxn ang="0">
                  <a:pos x="52" y="26"/>
                </a:cxn>
                <a:cxn ang="0">
                  <a:pos x="52" y="26"/>
                </a:cxn>
              </a:cxnLst>
              <a:rect l="0" t="0" r="r" b="b"/>
              <a:pathLst>
                <a:path w="52" h="53">
                  <a:moveTo>
                    <a:pt x="52" y="26"/>
                  </a:moveTo>
                  <a:lnTo>
                    <a:pt x="52" y="26"/>
                  </a:lnTo>
                  <a:lnTo>
                    <a:pt x="52" y="38"/>
                  </a:lnTo>
                  <a:lnTo>
                    <a:pt x="48" y="45"/>
                  </a:lnTo>
                  <a:lnTo>
                    <a:pt x="36" y="49"/>
                  </a:lnTo>
                  <a:lnTo>
                    <a:pt x="28" y="53"/>
                  </a:lnTo>
                  <a:lnTo>
                    <a:pt x="28" y="53"/>
                  </a:lnTo>
                  <a:lnTo>
                    <a:pt x="16" y="49"/>
                  </a:lnTo>
                  <a:lnTo>
                    <a:pt x="8" y="45"/>
                  </a:lnTo>
                  <a:lnTo>
                    <a:pt x="4" y="38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4" y="15"/>
                  </a:lnTo>
                  <a:lnTo>
                    <a:pt x="8" y="7"/>
                  </a:lnTo>
                  <a:lnTo>
                    <a:pt x="16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6" y="0"/>
                  </a:lnTo>
                  <a:lnTo>
                    <a:pt x="48" y="7"/>
                  </a:lnTo>
                  <a:lnTo>
                    <a:pt x="52" y="15"/>
                  </a:lnTo>
                  <a:lnTo>
                    <a:pt x="52" y="26"/>
                  </a:lnTo>
                  <a:lnTo>
                    <a:pt x="52" y="26"/>
                  </a:lnTo>
                  <a:close/>
                </a:path>
              </a:pathLst>
            </a:custGeom>
            <a:solidFill>
              <a:srgbClr val="FFF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191" y="2344"/>
              <a:ext cx="43" cy="41"/>
            </a:xfrm>
            <a:custGeom>
              <a:avLst/>
              <a:gdLst/>
              <a:ahLst/>
              <a:cxnLst>
                <a:cxn ang="0">
                  <a:pos x="43" y="19"/>
                </a:cxn>
                <a:cxn ang="0">
                  <a:pos x="43" y="19"/>
                </a:cxn>
                <a:cxn ang="0">
                  <a:pos x="39" y="26"/>
                </a:cxn>
                <a:cxn ang="0">
                  <a:pos x="35" y="34"/>
                </a:cxn>
                <a:cxn ang="0">
                  <a:pos x="27" y="38"/>
                </a:cxn>
                <a:cxn ang="0">
                  <a:pos x="19" y="41"/>
                </a:cxn>
                <a:cxn ang="0">
                  <a:pos x="19" y="41"/>
                </a:cxn>
                <a:cxn ang="0">
                  <a:pos x="11" y="38"/>
                </a:cxn>
                <a:cxn ang="0">
                  <a:pos x="7" y="34"/>
                </a:cxn>
                <a:cxn ang="0">
                  <a:pos x="3" y="26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3" y="11"/>
                </a:cxn>
                <a:cxn ang="0">
                  <a:pos x="7" y="7"/>
                </a:cxn>
                <a:cxn ang="0">
                  <a:pos x="11" y="3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27" y="3"/>
                </a:cxn>
                <a:cxn ang="0">
                  <a:pos x="35" y="7"/>
                </a:cxn>
                <a:cxn ang="0">
                  <a:pos x="39" y="11"/>
                </a:cxn>
                <a:cxn ang="0">
                  <a:pos x="43" y="19"/>
                </a:cxn>
                <a:cxn ang="0">
                  <a:pos x="43" y="19"/>
                </a:cxn>
              </a:cxnLst>
              <a:rect l="0" t="0" r="r" b="b"/>
              <a:pathLst>
                <a:path w="43" h="41">
                  <a:moveTo>
                    <a:pt x="43" y="19"/>
                  </a:moveTo>
                  <a:lnTo>
                    <a:pt x="43" y="19"/>
                  </a:lnTo>
                  <a:lnTo>
                    <a:pt x="39" y="26"/>
                  </a:lnTo>
                  <a:lnTo>
                    <a:pt x="35" y="34"/>
                  </a:lnTo>
                  <a:lnTo>
                    <a:pt x="27" y="38"/>
                  </a:lnTo>
                  <a:lnTo>
                    <a:pt x="19" y="41"/>
                  </a:lnTo>
                  <a:lnTo>
                    <a:pt x="19" y="41"/>
                  </a:lnTo>
                  <a:lnTo>
                    <a:pt x="11" y="38"/>
                  </a:lnTo>
                  <a:lnTo>
                    <a:pt x="7" y="34"/>
                  </a:lnTo>
                  <a:lnTo>
                    <a:pt x="3" y="26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3" y="11"/>
                  </a:lnTo>
                  <a:lnTo>
                    <a:pt x="7" y="7"/>
                  </a:lnTo>
                  <a:lnTo>
                    <a:pt x="11" y="3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7" y="3"/>
                  </a:lnTo>
                  <a:lnTo>
                    <a:pt x="35" y="7"/>
                  </a:lnTo>
                  <a:lnTo>
                    <a:pt x="39" y="11"/>
                  </a:lnTo>
                  <a:lnTo>
                    <a:pt x="43" y="19"/>
                  </a:lnTo>
                  <a:lnTo>
                    <a:pt x="43" y="19"/>
                  </a:lnTo>
                  <a:close/>
                </a:path>
              </a:pathLst>
            </a:custGeom>
            <a:solidFill>
              <a:srgbClr val="FFF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167" y="2408"/>
              <a:ext cx="27" cy="38"/>
            </a:xfrm>
            <a:custGeom>
              <a:avLst/>
              <a:gdLst/>
              <a:ahLst/>
              <a:cxnLst>
                <a:cxn ang="0">
                  <a:pos x="27" y="19"/>
                </a:cxn>
                <a:cxn ang="0">
                  <a:pos x="27" y="19"/>
                </a:cxn>
                <a:cxn ang="0">
                  <a:pos x="24" y="31"/>
                </a:cxn>
                <a:cxn ang="0">
                  <a:pos x="20" y="34"/>
                </a:cxn>
                <a:cxn ang="0">
                  <a:pos x="16" y="38"/>
                </a:cxn>
                <a:cxn ang="0">
                  <a:pos x="16" y="38"/>
                </a:cxn>
                <a:cxn ang="0">
                  <a:pos x="12" y="34"/>
                </a:cxn>
                <a:cxn ang="0">
                  <a:pos x="4" y="31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4" y="8"/>
                </a:cxn>
                <a:cxn ang="0">
                  <a:pos x="12" y="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20" y="4"/>
                </a:cxn>
                <a:cxn ang="0">
                  <a:pos x="24" y="8"/>
                </a:cxn>
                <a:cxn ang="0">
                  <a:pos x="27" y="19"/>
                </a:cxn>
                <a:cxn ang="0">
                  <a:pos x="27" y="19"/>
                </a:cxn>
              </a:cxnLst>
              <a:rect l="0" t="0" r="r" b="b"/>
              <a:pathLst>
                <a:path w="27" h="38">
                  <a:moveTo>
                    <a:pt x="27" y="19"/>
                  </a:moveTo>
                  <a:lnTo>
                    <a:pt x="27" y="19"/>
                  </a:lnTo>
                  <a:lnTo>
                    <a:pt x="24" y="31"/>
                  </a:lnTo>
                  <a:lnTo>
                    <a:pt x="20" y="34"/>
                  </a:lnTo>
                  <a:lnTo>
                    <a:pt x="16" y="38"/>
                  </a:lnTo>
                  <a:lnTo>
                    <a:pt x="16" y="38"/>
                  </a:lnTo>
                  <a:lnTo>
                    <a:pt x="12" y="34"/>
                  </a:lnTo>
                  <a:lnTo>
                    <a:pt x="4" y="31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4" y="8"/>
                  </a:lnTo>
                  <a:lnTo>
                    <a:pt x="12" y="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0" y="4"/>
                  </a:lnTo>
                  <a:lnTo>
                    <a:pt x="24" y="8"/>
                  </a:lnTo>
                  <a:lnTo>
                    <a:pt x="27" y="19"/>
                  </a:lnTo>
                  <a:lnTo>
                    <a:pt x="27" y="19"/>
                  </a:lnTo>
                  <a:close/>
                </a:path>
              </a:pathLst>
            </a:custGeom>
            <a:solidFill>
              <a:srgbClr val="FFF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222" y="2420"/>
              <a:ext cx="20" cy="38"/>
            </a:xfrm>
            <a:custGeom>
              <a:avLst/>
              <a:gdLst/>
              <a:ahLst/>
              <a:cxnLst>
                <a:cxn ang="0">
                  <a:pos x="20" y="19"/>
                </a:cxn>
                <a:cxn ang="0">
                  <a:pos x="20" y="19"/>
                </a:cxn>
                <a:cxn ang="0">
                  <a:pos x="16" y="30"/>
                </a:cxn>
                <a:cxn ang="0">
                  <a:pos x="12" y="34"/>
                </a:cxn>
                <a:cxn ang="0">
                  <a:pos x="8" y="38"/>
                </a:cxn>
                <a:cxn ang="0">
                  <a:pos x="8" y="38"/>
                </a:cxn>
                <a:cxn ang="0">
                  <a:pos x="4" y="34"/>
                </a:cxn>
                <a:cxn ang="0">
                  <a:pos x="4" y="30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4" y="7"/>
                </a:cxn>
                <a:cxn ang="0">
                  <a:pos x="4" y="3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12" y="3"/>
                </a:cxn>
                <a:cxn ang="0">
                  <a:pos x="16" y="7"/>
                </a:cxn>
                <a:cxn ang="0">
                  <a:pos x="20" y="19"/>
                </a:cxn>
                <a:cxn ang="0">
                  <a:pos x="20" y="19"/>
                </a:cxn>
              </a:cxnLst>
              <a:rect l="0" t="0" r="r" b="b"/>
              <a:pathLst>
                <a:path w="20" h="38">
                  <a:moveTo>
                    <a:pt x="20" y="19"/>
                  </a:moveTo>
                  <a:lnTo>
                    <a:pt x="20" y="19"/>
                  </a:lnTo>
                  <a:lnTo>
                    <a:pt x="16" y="30"/>
                  </a:lnTo>
                  <a:lnTo>
                    <a:pt x="12" y="34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4" y="34"/>
                  </a:lnTo>
                  <a:lnTo>
                    <a:pt x="4" y="3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4" y="7"/>
                  </a:lnTo>
                  <a:lnTo>
                    <a:pt x="4" y="3"/>
                  </a:lnTo>
                  <a:lnTo>
                    <a:pt x="8" y="0"/>
                  </a:lnTo>
                  <a:lnTo>
                    <a:pt x="8" y="0"/>
                  </a:lnTo>
                  <a:lnTo>
                    <a:pt x="12" y="3"/>
                  </a:lnTo>
                  <a:lnTo>
                    <a:pt x="16" y="7"/>
                  </a:lnTo>
                  <a:lnTo>
                    <a:pt x="20" y="19"/>
                  </a:lnTo>
                  <a:lnTo>
                    <a:pt x="20" y="19"/>
                  </a:lnTo>
                  <a:close/>
                </a:path>
              </a:pathLst>
            </a:custGeom>
            <a:solidFill>
              <a:srgbClr val="FFF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9" name="Freeform 85"/>
            <p:cNvSpPr>
              <a:spLocks/>
            </p:cNvSpPr>
            <p:nvPr/>
          </p:nvSpPr>
          <p:spPr bwMode="auto">
            <a:xfrm>
              <a:off x="3056" y="2359"/>
              <a:ext cx="27" cy="34"/>
            </a:xfrm>
            <a:custGeom>
              <a:avLst/>
              <a:gdLst/>
              <a:ahLst/>
              <a:cxnLst>
                <a:cxn ang="0">
                  <a:pos x="27" y="15"/>
                </a:cxn>
                <a:cxn ang="0">
                  <a:pos x="27" y="15"/>
                </a:cxn>
                <a:cxn ang="0">
                  <a:pos x="23" y="26"/>
                </a:cxn>
                <a:cxn ang="0">
                  <a:pos x="19" y="30"/>
                </a:cxn>
                <a:cxn ang="0">
                  <a:pos x="12" y="34"/>
                </a:cxn>
                <a:cxn ang="0">
                  <a:pos x="12" y="34"/>
                </a:cxn>
                <a:cxn ang="0">
                  <a:pos x="8" y="30"/>
                </a:cxn>
                <a:cxn ang="0">
                  <a:pos x="4" y="26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4" y="4"/>
                </a:cxn>
                <a:cxn ang="0">
                  <a:pos x="8" y="0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19" y="0"/>
                </a:cxn>
                <a:cxn ang="0">
                  <a:pos x="23" y="4"/>
                </a:cxn>
                <a:cxn ang="0">
                  <a:pos x="27" y="15"/>
                </a:cxn>
                <a:cxn ang="0">
                  <a:pos x="27" y="15"/>
                </a:cxn>
              </a:cxnLst>
              <a:rect l="0" t="0" r="r" b="b"/>
              <a:pathLst>
                <a:path w="27" h="34">
                  <a:moveTo>
                    <a:pt x="27" y="15"/>
                  </a:moveTo>
                  <a:lnTo>
                    <a:pt x="27" y="15"/>
                  </a:lnTo>
                  <a:lnTo>
                    <a:pt x="23" y="26"/>
                  </a:lnTo>
                  <a:lnTo>
                    <a:pt x="19" y="30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8" y="30"/>
                  </a:lnTo>
                  <a:lnTo>
                    <a:pt x="4" y="26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4" y="4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9" y="0"/>
                  </a:lnTo>
                  <a:lnTo>
                    <a:pt x="23" y="4"/>
                  </a:lnTo>
                  <a:lnTo>
                    <a:pt x="27" y="15"/>
                  </a:lnTo>
                  <a:lnTo>
                    <a:pt x="27" y="15"/>
                  </a:lnTo>
                  <a:close/>
                </a:path>
              </a:pathLst>
            </a:custGeom>
            <a:solidFill>
              <a:srgbClr val="FFFA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" name="Picture 35" descr="j04257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348880"/>
            <a:ext cx="3384376" cy="408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正方形/長方形 126"/>
          <p:cNvSpPr/>
          <p:nvPr/>
        </p:nvSpPr>
        <p:spPr>
          <a:xfrm>
            <a:off x="2699792" y="332656"/>
            <a:ext cx="411843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tired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正方形/長方形 126"/>
          <p:cNvSpPr/>
          <p:nvPr/>
        </p:nvSpPr>
        <p:spPr>
          <a:xfrm>
            <a:off x="1115616" y="188640"/>
            <a:ext cx="7949612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surprised</a:t>
            </a:r>
            <a:endParaRPr lang="ja-JP" altLang="en-US" sz="13800" dirty="0">
              <a:latin typeface="Century Schoolbook" pitchFamily="18" charset="0"/>
            </a:endParaRPr>
          </a:p>
        </p:txBody>
      </p:sp>
      <p:pic>
        <p:nvPicPr>
          <p:cNvPr id="4" name="Picture 10" descr="C:\Users\秀紀\AppData\Local\Microsoft\Windows\INetCache\IE\P2737PQ6\MC90042383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708919"/>
            <a:ext cx="2952328" cy="38184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891"/>
          <p:cNvGrpSpPr/>
          <p:nvPr/>
        </p:nvGrpSpPr>
        <p:grpSpPr>
          <a:xfrm>
            <a:off x="2483768" y="2924944"/>
            <a:ext cx="3528392" cy="3528392"/>
            <a:chOff x="5032375" y="2943225"/>
            <a:chExt cx="1406525" cy="1555750"/>
          </a:xfrm>
        </p:grpSpPr>
        <p:sp>
          <p:nvSpPr>
            <p:cNvPr id="893" name="AutoShape 241"/>
            <p:cNvSpPr>
              <a:spLocks noChangeAspect="1" noChangeArrowheads="1" noTextEdit="1"/>
            </p:cNvSpPr>
            <p:nvPr/>
          </p:nvSpPr>
          <p:spPr bwMode="auto">
            <a:xfrm>
              <a:off x="5032375" y="2943225"/>
              <a:ext cx="1406525" cy="1555750"/>
            </a:xfrm>
            <a:prstGeom prst="rect">
              <a:avLst/>
            </a:prstGeom>
            <a:noFill/>
          </p:spPr>
        </p:sp>
        <p:sp>
          <p:nvSpPr>
            <p:cNvPr id="894" name="Freeform 240"/>
            <p:cNvSpPr>
              <a:spLocks/>
            </p:cNvSpPr>
            <p:nvPr/>
          </p:nvSpPr>
          <p:spPr bwMode="auto">
            <a:xfrm>
              <a:off x="5118100" y="3141276"/>
              <a:ext cx="1292225" cy="1316306"/>
            </a:xfrm>
            <a:custGeom>
              <a:avLst/>
              <a:gdLst/>
              <a:ahLst/>
              <a:cxnLst>
                <a:cxn ang="0">
                  <a:pos x="1015" y="0"/>
                </a:cxn>
                <a:cxn ang="0">
                  <a:pos x="1220" y="20"/>
                </a:cxn>
                <a:cxn ang="0">
                  <a:pos x="1415" y="80"/>
                </a:cxn>
                <a:cxn ang="0">
                  <a:pos x="1585" y="180"/>
                </a:cxn>
                <a:cxn ang="0">
                  <a:pos x="1735" y="305"/>
                </a:cxn>
                <a:cxn ang="0">
                  <a:pos x="1860" y="455"/>
                </a:cxn>
                <a:cxn ang="0">
                  <a:pos x="1955" y="634"/>
                </a:cxn>
                <a:cxn ang="0">
                  <a:pos x="2015" y="824"/>
                </a:cxn>
                <a:cxn ang="0">
                  <a:pos x="2035" y="1034"/>
                </a:cxn>
                <a:cxn ang="0">
                  <a:pos x="2030" y="1138"/>
                </a:cxn>
                <a:cxn ang="0">
                  <a:pos x="1990" y="1338"/>
                </a:cxn>
                <a:cxn ang="0">
                  <a:pos x="1915" y="1523"/>
                </a:cxn>
                <a:cxn ang="0">
                  <a:pos x="1805" y="1688"/>
                </a:cxn>
                <a:cxn ang="0">
                  <a:pos x="1665" y="1827"/>
                </a:cxn>
                <a:cxn ang="0">
                  <a:pos x="1500" y="1942"/>
                </a:cxn>
                <a:cxn ang="0">
                  <a:pos x="1320" y="2017"/>
                </a:cxn>
                <a:cxn ang="0">
                  <a:pos x="1120" y="2062"/>
                </a:cxn>
                <a:cxn ang="0">
                  <a:pos x="1015" y="2067"/>
                </a:cxn>
                <a:cxn ang="0">
                  <a:pos x="810" y="2042"/>
                </a:cxn>
                <a:cxn ang="0">
                  <a:pos x="620" y="1982"/>
                </a:cxn>
                <a:cxn ang="0">
                  <a:pos x="450" y="1887"/>
                </a:cxn>
                <a:cxn ang="0">
                  <a:pos x="295" y="1763"/>
                </a:cxn>
                <a:cxn ang="0">
                  <a:pos x="175" y="1608"/>
                </a:cxn>
                <a:cxn ang="0">
                  <a:pos x="80" y="1433"/>
                </a:cxn>
                <a:cxn ang="0">
                  <a:pos x="20" y="1238"/>
                </a:cxn>
                <a:cxn ang="0">
                  <a:pos x="0" y="1034"/>
                </a:cxn>
                <a:cxn ang="0">
                  <a:pos x="5" y="929"/>
                </a:cxn>
                <a:cxn ang="0">
                  <a:pos x="45" y="729"/>
                </a:cxn>
                <a:cxn ang="0">
                  <a:pos x="120" y="539"/>
                </a:cxn>
                <a:cxn ang="0">
                  <a:pos x="230" y="380"/>
                </a:cxn>
                <a:cxn ang="0">
                  <a:pos x="370" y="235"/>
                </a:cxn>
                <a:cxn ang="0">
                  <a:pos x="530" y="125"/>
                </a:cxn>
                <a:cxn ang="0">
                  <a:pos x="715" y="50"/>
                </a:cxn>
                <a:cxn ang="0">
                  <a:pos x="915" y="5"/>
                </a:cxn>
                <a:cxn ang="0">
                  <a:pos x="1015" y="0"/>
                </a:cxn>
              </a:cxnLst>
              <a:rect l="0" t="0" r="r" b="b"/>
              <a:pathLst>
                <a:path w="2035" h="2067">
                  <a:moveTo>
                    <a:pt x="1015" y="0"/>
                  </a:moveTo>
                  <a:lnTo>
                    <a:pt x="1015" y="0"/>
                  </a:lnTo>
                  <a:lnTo>
                    <a:pt x="1120" y="5"/>
                  </a:lnTo>
                  <a:lnTo>
                    <a:pt x="1220" y="20"/>
                  </a:lnTo>
                  <a:lnTo>
                    <a:pt x="1320" y="50"/>
                  </a:lnTo>
                  <a:lnTo>
                    <a:pt x="1415" y="80"/>
                  </a:lnTo>
                  <a:lnTo>
                    <a:pt x="1500" y="125"/>
                  </a:lnTo>
                  <a:lnTo>
                    <a:pt x="1585" y="180"/>
                  </a:lnTo>
                  <a:lnTo>
                    <a:pt x="1665" y="235"/>
                  </a:lnTo>
                  <a:lnTo>
                    <a:pt x="1735" y="305"/>
                  </a:lnTo>
                  <a:lnTo>
                    <a:pt x="1805" y="380"/>
                  </a:lnTo>
                  <a:lnTo>
                    <a:pt x="1860" y="455"/>
                  </a:lnTo>
                  <a:lnTo>
                    <a:pt x="1915" y="539"/>
                  </a:lnTo>
                  <a:lnTo>
                    <a:pt x="1955" y="634"/>
                  </a:lnTo>
                  <a:lnTo>
                    <a:pt x="1990" y="729"/>
                  </a:lnTo>
                  <a:lnTo>
                    <a:pt x="2015" y="824"/>
                  </a:lnTo>
                  <a:lnTo>
                    <a:pt x="2030" y="929"/>
                  </a:lnTo>
                  <a:lnTo>
                    <a:pt x="2035" y="1034"/>
                  </a:lnTo>
                  <a:lnTo>
                    <a:pt x="2030" y="1138"/>
                  </a:lnTo>
                  <a:lnTo>
                    <a:pt x="2015" y="1238"/>
                  </a:lnTo>
                  <a:lnTo>
                    <a:pt x="1990" y="1338"/>
                  </a:lnTo>
                  <a:lnTo>
                    <a:pt x="1955" y="1433"/>
                  </a:lnTo>
                  <a:lnTo>
                    <a:pt x="1915" y="1523"/>
                  </a:lnTo>
                  <a:lnTo>
                    <a:pt x="1860" y="1608"/>
                  </a:lnTo>
                  <a:lnTo>
                    <a:pt x="1805" y="1688"/>
                  </a:lnTo>
                  <a:lnTo>
                    <a:pt x="1735" y="1763"/>
                  </a:lnTo>
                  <a:lnTo>
                    <a:pt x="1665" y="1827"/>
                  </a:lnTo>
                  <a:lnTo>
                    <a:pt x="1585" y="1887"/>
                  </a:lnTo>
                  <a:lnTo>
                    <a:pt x="1500" y="1942"/>
                  </a:lnTo>
                  <a:lnTo>
                    <a:pt x="1415" y="1982"/>
                  </a:lnTo>
                  <a:lnTo>
                    <a:pt x="1320" y="2017"/>
                  </a:lnTo>
                  <a:lnTo>
                    <a:pt x="1220" y="2042"/>
                  </a:lnTo>
                  <a:lnTo>
                    <a:pt x="1120" y="2062"/>
                  </a:lnTo>
                  <a:lnTo>
                    <a:pt x="1015" y="2067"/>
                  </a:lnTo>
                  <a:lnTo>
                    <a:pt x="915" y="2062"/>
                  </a:lnTo>
                  <a:lnTo>
                    <a:pt x="810" y="2042"/>
                  </a:lnTo>
                  <a:lnTo>
                    <a:pt x="715" y="2017"/>
                  </a:lnTo>
                  <a:lnTo>
                    <a:pt x="620" y="1982"/>
                  </a:lnTo>
                  <a:lnTo>
                    <a:pt x="530" y="1942"/>
                  </a:lnTo>
                  <a:lnTo>
                    <a:pt x="450" y="1887"/>
                  </a:lnTo>
                  <a:lnTo>
                    <a:pt x="370" y="1827"/>
                  </a:lnTo>
                  <a:lnTo>
                    <a:pt x="295" y="1763"/>
                  </a:lnTo>
                  <a:lnTo>
                    <a:pt x="230" y="1688"/>
                  </a:lnTo>
                  <a:lnTo>
                    <a:pt x="175" y="1608"/>
                  </a:lnTo>
                  <a:lnTo>
                    <a:pt x="120" y="1523"/>
                  </a:lnTo>
                  <a:lnTo>
                    <a:pt x="80" y="1433"/>
                  </a:lnTo>
                  <a:lnTo>
                    <a:pt x="45" y="1338"/>
                  </a:lnTo>
                  <a:lnTo>
                    <a:pt x="20" y="1238"/>
                  </a:lnTo>
                  <a:lnTo>
                    <a:pt x="5" y="1138"/>
                  </a:lnTo>
                  <a:lnTo>
                    <a:pt x="0" y="1034"/>
                  </a:lnTo>
                  <a:lnTo>
                    <a:pt x="5" y="929"/>
                  </a:lnTo>
                  <a:lnTo>
                    <a:pt x="20" y="824"/>
                  </a:lnTo>
                  <a:lnTo>
                    <a:pt x="45" y="729"/>
                  </a:lnTo>
                  <a:lnTo>
                    <a:pt x="80" y="634"/>
                  </a:lnTo>
                  <a:lnTo>
                    <a:pt x="120" y="539"/>
                  </a:lnTo>
                  <a:lnTo>
                    <a:pt x="175" y="455"/>
                  </a:lnTo>
                  <a:lnTo>
                    <a:pt x="230" y="380"/>
                  </a:lnTo>
                  <a:lnTo>
                    <a:pt x="295" y="305"/>
                  </a:lnTo>
                  <a:lnTo>
                    <a:pt x="370" y="235"/>
                  </a:lnTo>
                  <a:lnTo>
                    <a:pt x="450" y="180"/>
                  </a:lnTo>
                  <a:lnTo>
                    <a:pt x="530" y="125"/>
                  </a:lnTo>
                  <a:lnTo>
                    <a:pt x="620" y="80"/>
                  </a:lnTo>
                  <a:lnTo>
                    <a:pt x="715" y="50"/>
                  </a:lnTo>
                  <a:lnTo>
                    <a:pt x="810" y="20"/>
                  </a:lnTo>
                  <a:lnTo>
                    <a:pt x="915" y="5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5" name="Freeform 239"/>
            <p:cNvSpPr>
              <a:spLocks/>
            </p:cNvSpPr>
            <p:nvPr/>
          </p:nvSpPr>
          <p:spPr bwMode="auto">
            <a:xfrm>
              <a:off x="5111750" y="3138092"/>
              <a:ext cx="1301750" cy="1319490"/>
            </a:xfrm>
            <a:custGeom>
              <a:avLst/>
              <a:gdLst/>
              <a:ahLst/>
              <a:cxnLst>
                <a:cxn ang="0">
                  <a:pos x="1025" y="0"/>
                </a:cxn>
                <a:cxn ang="0">
                  <a:pos x="1230" y="20"/>
                </a:cxn>
                <a:cxn ang="0">
                  <a:pos x="1420" y="80"/>
                </a:cxn>
                <a:cxn ang="0">
                  <a:pos x="1595" y="175"/>
                </a:cxn>
                <a:cxn ang="0">
                  <a:pos x="1745" y="305"/>
                </a:cxn>
                <a:cxn ang="0">
                  <a:pos x="1875" y="460"/>
                </a:cxn>
                <a:cxn ang="0">
                  <a:pos x="1965" y="634"/>
                </a:cxn>
                <a:cxn ang="0">
                  <a:pos x="2025" y="829"/>
                </a:cxn>
                <a:cxn ang="0">
                  <a:pos x="2050" y="1039"/>
                </a:cxn>
                <a:cxn ang="0">
                  <a:pos x="2045" y="1143"/>
                </a:cxn>
                <a:cxn ang="0">
                  <a:pos x="2000" y="1343"/>
                </a:cxn>
                <a:cxn ang="0">
                  <a:pos x="1925" y="1528"/>
                </a:cxn>
                <a:cxn ang="0">
                  <a:pos x="1815" y="1698"/>
                </a:cxn>
                <a:cxn ang="0">
                  <a:pos x="1675" y="1837"/>
                </a:cxn>
                <a:cxn ang="0">
                  <a:pos x="1510" y="1947"/>
                </a:cxn>
                <a:cxn ang="0">
                  <a:pos x="1330" y="2027"/>
                </a:cxn>
                <a:cxn ang="0">
                  <a:pos x="1130" y="2067"/>
                </a:cxn>
                <a:cxn ang="0">
                  <a:pos x="1025" y="2072"/>
                </a:cxn>
                <a:cxn ang="0">
                  <a:pos x="820" y="2052"/>
                </a:cxn>
                <a:cxn ang="0">
                  <a:pos x="625" y="1992"/>
                </a:cxn>
                <a:cxn ang="0">
                  <a:pos x="450" y="1897"/>
                </a:cxn>
                <a:cxn ang="0">
                  <a:pos x="300" y="1768"/>
                </a:cxn>
                <a:cxn ang="0">
                  <a:pos x="175" y="1618"/>
                </a:cxn>
                <a:cxn ang="0">
                  <a:pos x="80" y="1438"/>
                </a:cxn>
                <a:cxn ang="0">
                  <a:pos x="20" y="1243"/>
                </a:cxn>
                <a:cxn ang="0">
                  <a:pos x="0" y="1039"/>
                </a:cxn>
                <a:cxn ang="0">
                  <a:pos x="5" y="929"/>
                </a:cxn>
                <a:cxn ang="0">
                  <a:pos x="45" y="729"/>
                </a:cxn>
                <a:cxn ang="0">
                  <a:pos x="125" y="544"/>
                </a:cxn>
                <a:cxn ang="0">
                  <a:pos x="235" y="380"/>
                </a:cxn>
                <a:cxn ang="0">
                  <a:pos x="375" y="235"/>
                </a:cxn>
                <a:cxn ang="0">
                  <a:pos x="535" y="125"/>
                </a:cxn>
                <a:cxn ang="0">
                  <a:pos x="720" y="45"/>
                </a:cxn>
                <a:cxn ang="0">
                  <a:pos x="920" y="5"/>
                </a:cxn>
                <a:cxn ang="0">
                  <a:pos x="1025" y="0"/>
                </a:cxn>
              </a:cxnLst>
              <a:rect l="0" t="0" r="r" b="b"/>
              <a:pathLst>
                <a:path w="2050" h="2072">
                  <a:moveTo>
                    <a:pt x="1025" y="0"/>
                  </a:moveTo>
                  <a:lnTo>
                    <a:pt x="1025" y="0"/>
                  </a:lnTo>
                  <a:lnTo>
                    <a:pt x="1130" y="5"/>
                  </a:lnTo>
                  <a:lnTo>
                    <a:pt x="1230" y="20"/>
                  </a:lnTo>
                  <a:lnTo>
                    <a:pt x="1330" y="45"/>
                  </a:lnTo>
                  <a:lnTo>
                    <a:pt x="1420" y="80"/>
                  </a:lnTo>
                  <a:lnTo>
                    <a:pt x="1510" y="125"/>
                  </a:lnTo>
                  <a:lnTo>
                    <a:pt x="1595" y="175"/>
                  </a:lnTo>
                  <a:lnTo>
                    <a:pt x="1675" y="235"/>
                  </a:lnTo>
                  <a:lnTo>
                    <a:pt x="1745" y="305"/>
                  </a:lnTo>
                  <a:lnTo>
                    <a:pt x="1815" y="380"/>
                  </a:lnTo>
                  <a:lnTo>
                    <a:pt x="1875" y="460"/>
                  </a:lnTo>
                  <a:lnTo>
                    <a:pt x="1925" y="544"/>
                  </a:lnTo>
                  <a:lnTo>
                    <a:pt x="1965" y="634"/>
                  </a:lnTo>
                  <a:lnTo>
                    <a:pt x="2000" y="729"/>
                  </a:lnTo>
                  <a:lnTo>
                    <a:pt x="2025" y="829"/>
                  </a:lnTo>
                  <a:lnTo>
                    <a:pt x="2045" y="929"/>
                  </a:lnTo>
                  <a:lnTo>
                    <a:pt x="2050" y="1039"/>
                  </a:lnTo>
                  <a:lnTo>
                    <a:pt x="2045" y="1143"/>
                  </a:lnTo>
                  <a:lnTo>
                    <a:pt x="2025" y="1243"/>
                  </a:lnTo>
                  <a:lnTo>
                    <a:pt x="2000" y="1343"/>
                  </a:lnTo>
                  <a:lnTo>
                    <a:pt x="1965" y="1438"/>
                  </a:lnTo>
                  <a:lnTo>
                    <a:pt x="1925" y="1528"/>
                  </a:lnTo>
                  <a:lnTo>
                    <a:pt x="1875" y="1618"/>
                  </a:lnTo>
                  <a:lnTo>
                    <a:pt x="1815" y="1698"/>
                  </a:lnTo>
                  <a:lnTo>
                    <a:pt x="1745" y="1768"/>
                  </a:lnTo>
                  <a:lnTo>
                    <a:pt x="1675" y="1837"/>
                  </a:lnTo>
                  <a:lnTo>
                    <a:pt x="1595" y="1897"/>
                  </a:lnTo>
                  <a:lnTo>
                    <a:pt x="1510" y="1947"/>
                  </a:lnTo>
                  <a:lnTo>
                    <a:pt x="1420" y="1992"/>
                  </a:lnTo>
                  <a:lnTo>
                    <a:pt x="1330" y="2027"/>
                  </a:lnTo>
                  <a:lnTo>
                    <a:pt x="1230" y="2052"/>
                  </a:lnTo>
                  <a:lnTo>
                    <a:pt x="1130" y="2067"/>
                  </a:lnTo>
                  <a:lnTo>
                    <a:pt x="1025" y="2072"/>
                  </a:lnTo>
                  <a:lnTo>
                    <a:pt x="920" y="2067"/>
                  </a:lnTo>
                  <a:lnTo>
                    <a:pt x="820" y="2052"/>
                  </a:lnTo>
                  <a:lnTo>
                    <a:pt x="720" y="2027"/>
                  </a:lnTo>
                  <a:lnTo>
                    <a:pt x="625" y="1992"/>
                  </a:lnTo>
                  <a:lnTo>
                    <a:pt x="535" y="1947"/>
                  </a:lnTo>
                  <a:lnTo>
                    <a:pt x="450" y="1897"/>
                  </a:lnTo>
                  <a:lnTo>
                    <a:pt x="375" y="1837"/>
                  </a:lnTo>
                  <a:lnTo>
                    <a:pt x="300" y="1768"/>
                  </a:lnTo>
                  <a:lnTo>
                    <a:pt x="235" y="1698"/>
                  </a:lnTo>
                  <a:lnTo>
                    <a:pt x="175" y="1618"/>
                  </a:lnTo>
                  <a:lnTo>
                    <a:pt x="125" y="1528"/>
                  </a:lnTo>
                  <a:lnTo>
                    <a:pt x="80" y="1438"/>
                  </a:lnTo>
                  <a:lnTo>
                    <a:pt x="45" y="1343"/>
                  </a:lnTo>
                  <a:lnTo>
                    <a:pt x="20" y="1243"/>
                  </a:lnTo>
                  <a:lnTo>
                    <a:pt x="5" y="1143"/>
                  </a:lnTo>
                  <a:lnTo>
                    <a:pt x="0" y="1039"/>
                  </a:lnTo>
                  <a:lnTo>
                    <a:pt x="5" y="929"/>
                  </a:lnTo>
                  <a:lnTo>
                    <a:pt x="20" y="829"/>
                  </a:lnTo>
                  <a:lnTo>
                    <a:pt x="45" y="729"/>
                  </a:lnTo>
                  <a:lnTo>
                    <a:pt x="80" y="634"/>
                  </a:lnTo>
                  <a:lnTo>
                    <a:pt x="125" y="544"/>
                  </a:lnTo>
                  <a:lnTo>
                    <a:pt x="175" y="460"/>
                  </a:lnTo>
                  <a:lnTo>
                    <a:pt x="235" y="380"/>
                  </a:lnTo>
                  <a:lnTo>
                    <a:pt x="300" y="305"/>
                  </a:lnTo>
                  <a:lnTo>
                    <a:pt x="375" y="235"/>
                  </a:lnTo>
                  <a:lnTo>
                    <a:pt x="450" y="175"/>
                  </a:lnTo>
                  <a:lnTo>
                    <a:pt x="535" y="125"/>
                  </a:lnTo>
                  <a:lnTo>
                    <a:pt x="625" y="80"/>
                  </a:lnTo>
                  <a:lnTo>
                    <a:pt x="720" y="45"/>
                  </a:lnTo>
                  <a:lnTo>
                    <a:pt x="820" y="20"/>
                  </a:lnTo>
                  <a:lnTo>
                    <a:pt x="920" y="5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rgbClr val="FFF7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6" name="Freeform 238"/>
            <p:cNvSpPr>
              <a:spLocks/>
            </p:cNvSpPr>
            <p:nvPr/>
          </p:nvSpPr>
          <p:spPr bwMode="auto">
            <a:xfrm>
              <a:off x="5105400" y="3131724"/>
              <a:ext cx="1308100" cy="1329042"/>
            </a:xfrm>
            <a:custGeom>
              <a:avLst/>
              <a:gdLst/>
              <a:ahLst/>
              <a:cxnLst>
                <a:cxn ang="0">
                  <a:pos x="1030" y="0"/>
                </a:cxn>
                <a:cxn ang="0">
                  <a:pos x="1240" y="25"/>
                </a:cxn>
                <a:cxn ang="0">
                  <a:pos x="1430" y="85"/>
                </a:cxn>
                <a:cxn ang="0">
                  <a:pos x="1605" y="180"/>
                </a:cxn>
                <a:cxn ang="0">
                  <a:pos x="1760" y="310"/>
                </a:cxn>
                <a:cxn ang="0">
                  <a:pos x="1885" y="465"/>
                </a:cxn>
                <a:cxn ang="0">
                  <a:pos x="1980" y="639"/>
                </a:cxn>
                <a:cxn ang="0">
                  <a:pos x="2040" y="834"/>
                </a:cxn>
                <a:cxn ang="0">
                  <a:pos x="2060" y="1044"/>
                </a:cxn>
                <a:cxn ang="0">
                  <a:pos x="2055" y="1153"/>
                </a:cxn>
                <a:cxn ang="0">
                  <a:pos x="2015" y="1353"/>
                </a:cxn>
                <a:cxn ang="0">
                  <a:pos x="1935" y="1543"/>
                </a:cxn>
                <a:cxn ang="0">
                  <a:pos x="1825" y="1708"/>
                </a:cxn>
                <a:cxn ang="0">
                  <a:pos x="1685" y="1847"/>
                </a:cxn>
                <a:cxn ang="0">
                  <a:pos x="1520" y="1962"/>
                </a:cxn>
                <a:cxn ang="0">
                  <a:pos x="1335" y="2042"/>
                </a:cxn>
                <a:cxn ang="0">
                  <a:pos x="1135" y="2082"/>
                </a:cxn>
                <a:cxn ang="0">
                  <a:pos x="1030" y="2087"/>
                </a:cxn>
                <a:cxn ang="0">
                  <a:pos x="825" y="2067"/>
                </a:cxn>
                <a:cxn ang="0">
                  <a:pos x="630" y="2007"/>
                </a:cxn>
                <a:cxn ang="0">
                  <a:pos x="455" y="1907"/>
                </a:cxn>
                <a:cxn ang="0">
                  <a:pos x="305" y="1783"/>
                </a:cxn>
                <a:cxn ang="0">
                  <a:pos x="180" y="1628"/>
                </a:cxn>
                <a:cxn ang="0">
                  <a:pos x="85" y="1448"/>
                </a:cxn>
                <a:cxn ang="0">
                  <a:pos x="25" y="1253"/>
                </a:cxn>
                <a:cxn ang="0">
                  <a:pos x="0" y="1044"/>
                </a:cxn>
                <a:cxn ang="0">
                  <a:pos x="5" y="939"/>
                </a:cxn>
                <a:cxn ang="0">
                  <a:pos x="50" y="734"/>
                </a:cxn>
                <a:cxn ang="0">
                  <a:pos x="125" y="549"/>
                </a:cxn>
                <a:cxn ang="0">
                  <a:pos x="235" y="385"/>
                </a:cxn>
                <a:cxn ang="0">
                  <a:pos x="375" y="240"/>
                </a:cxn>
                <a:cxn ang="0">
                  <a:pos x="540" y="130"/>
                </a:cxn>
                <a:cxn ang="0">
                  <a:pos x="725" y="50"/>
                </a:cxn>
                <a:cxn ang="0">
                  <a:pos x="925" y="5"/>
                </a:cxn>
                <a:cxn ang="0">
                  <a:pos x="1030" y="0"/>
                </a:cxn>
              </a:cxnLst>
              <a:rect l="0" t="0" r="r" b="b"/>
              <a:pathLst>
                <a:path w="2060" h="2087">
                  <a:moveTo>
                    <a:pt x="1030" y="0"/>
                  </a:moveTo>
                  <a:lnTo>
                    <a:pt x="1030" y="0"/>
                  </a:lnTo>
                  <a:lnTo>
                    <a:pt x="1135" y="5"/>
                  </a:lnTo>
                  <a:lnTo>
                    <a:pt x="1240" y="25"/>
                  </a:lnTo>
                  <a:lnTo>
                    <a:pt x="1335" y="50"/>
                  </a:lnTo>
                  <a:lnTo>
                    <a:pt x="1430" y="85"/>
                  </a:lnTo>
                  <a:lnTo>
                    <a:pt x="1520" y="130"/>
                  </a:lnTo>
                  <a:lnTo>
                    <a:pt x="1605" y="180"/>
                  </a:lnTo>
                  <a:lnTo>
                    <a:pt x="1685" y="240"/>
                  </a:lnTo>
                  <a:lnTo>
                    <a:pt x="1760" y="310"/>
                  </a:lnTo>
                  <a:lnTo>
                    <a:pt x="1825" y="385"/>
                  </a:lnTo>
                  <a:lnTo>
                    <a:pt x="1885" y="465"/>
                  </a:lnTo>
                  <a:lnTo>
                    <a:pt x="1935" y="549"/>
                  </a:lnTo>
                  <a:lnTo>
                    <a:pt x="1980" y="639"/>
                  </a:lnTo>
                  <a:lnTo>
                    <a:pt x="2015" y="734"/>
                  </a:lnTo>
                  <a:lnTo>
                    <a:pt x="2040" y="834"/>
                  </a:lnTo>
                  <a:lnTo>
                    <a:pt x="2055" y="939"/>
                  </a:lnTo>
                  <a:lnTo>
                    <a:pt x="2060" y="1044"/>
                  </a:lnTo>
                  <a:lnTo>
                    <a:pt x="2055" y="1153"/>
                  </a:lnTo>
                  <a:lnTo>
                    <a:pt x="2040" y="1253"/>
                  </a:lnTo>
                  <a:lnTo>
                    <a:pt x="2015" y="1353"/>
                  </a:lnTo>
                  <a:lnTo>
                    <a:pt x="1980" y="1448"/>
                  </a:lnTo>
                  <a:lnTo>
                    <a:pt x="1935" y="1543"/>
                  </a:lnTo>
                  <a:lnTo>
                    <a:pt x="1885" y="1628"/>
                  </a:lnTo>
                  <a:lnTo>
                    <a:pt x="1825" y="1708"/>
                  </a:lnTo>
                  <a:lnTo>
                    <a:pt x="1760" y="1783"/>
                  </a:lnTo>
                  <a:lnTo>
                    <a:pt x="1685" y="1847"/>
                  </a:lnTo>
                  <a:lnTo>
                    <a:pt x="1605" y="1907"/>
                  </a:lnTo>
                  <a:lnTo>
                    <a:pt x="1520" y="1962"/>
                  </a:lnTo>
                  <a:lnTo>
                    <a:pt x="1430" y="2007"/>
                  </a:lnTo>
                  <a:lnTo>
                    <a:pt x="1335" y="2042"/>
                  </a:lnTo>
                  <a:lnTo>
                    <a:pt x="1240" y="2067"/>
                  </a:lnTo>
                  <a:lnTo>
                    <a:pt x="1135" y="2082"/>
                  </a:lnTo>
                  <a:lnTo>
                    <a:pt x="1030" y="2087"/>
                  </a:lnTo>
                  <a:lnTo>
                    <a:pt x="925" y="2082"/>
                  </a:lnTo>
                  <a:lnTo>
                    <a:pt x="825" y="2067"/>
                  </a:lnTo>
                  <a:lnTo>
                    <a:pt x="725" y="2042"/>
                  </a:lnTo>
                  <a:lnTo>
                    <a:pt x="630" y="2007"/>
                  </a:lnTo>
                  <a:lnTo>
                    <a:pt x="540" y="1962"/>
                  </a:lnTo>
                  <a:lnTo>
                    <a:pt x="455" y="1907"/>
                  </a:lnTo>
                  <a:lnTo>
                    <a:pt x="375" y="1847"/>
                  </a:lnTo>
                  <a:lnTo>
                    <a:pt x="305" y="1783"/>
                  </a:lnTo>
                  <a:lnTo>
                    <a:pt x="235" y="1708"/>
                  </a:lnTo>
                  <a:lnTo>
                    <a:pt x="180" y="1628"/>
                  </a:lnTo>
                  <a:lnTo>
                    <a:pt x="125" y="1543"/>
                  </a:lnTo>
                  <a:lnTo>
                    <a:pt x="85" y="1448"/>
                  </a:lnTo>
                  <a:lnTo>
                    <a:pt x="50" y="1353"/>
                  </a:lnTo>
                  <a:lnTo>
                    <a:pt x="25" y="1253"/>
                  </a:lnTo>
                  <a:lnTo>
                    <a:pt x="5" y="1153"/>
                  </a:lnTo>
                  <a:lnTo>
                    <a:pt x="0" y="1044"/>
                  </a:lnTo>
                  <a:lnTo>
                    <a:pt x="5" y="939"/>
                  </a:lnTo>
                  <a:lnTo>
                    <a:pt x="25" y="834"/>
                  </a:lnTo>
                  <a:lnTo>
                    <a:pt x="50" y="734"/>
                  </a:lnTo>
                  <a:lnTo>
                    <a:pt x="85" y="639"/>
                  </a:lnTo>
                  <a:lnTo>
                    <a:pt x="125" y="549"/>
                  </a:lnTo>
                  <a:lnTo>
                    <a:pt x="180" y="465"/>
                  </a:lnTo>
                  <a:lnTo>
                    <a:pt x="235" y="385"/>
                  </a:lnTo>
                  <a:lnTo>
                    <a:pt x="305" y="310"/>
                  </a:lnTo>
                  <a:lnTo>
                    <a:pt x="375" y="240"/>
                  </a:lnTo>
                  <a:lnTo>
                    <a:pt x="455" y="180"/>
                  </a:lnTo>
                  <a:lnTo>
                    <a:pt x="540" y="130"/>
                  </a:lnTo>
                  <a:lnTo>
                    <a:pt x="630" y="85"/>
                  </a:lnTo>
                  <a:lnTo>
                    <a:pt x="725" y="50"/>
                  </a:lnTo>
                  <a:lnTo>
                    <a:pt x="825" y="25"/>
                  </a:lnTo>
                  <a:lnTo>
                    <a:pt x="925" y="5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F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7" name="Freeform 237"/>
            <p:cNvSpPr>
              <a:spLocks/>
            </p:cNvSpPr>
            <p:nvPr/>
          </p:nvSpPr>
          <p:spPr bwMode="auto">
            <a:xfrm>
              <a:off x="5102225" y="3128539"/>
              <a:ext cx="1311275" cy="1335410"/>
            </a:xfrm>
            <a:custGeom>
              <a:avLst/>
              <a:gdLst/>
              <a:ahLst/>
              <a:cxnLst>
                <a:cxn ang="0">
                  <a:pos x="1035" y="0"/>
                </a:cxn>
                <a:cxn ang="0">
                  <a:pos x="1240" y="20"/>
                </a:cxn>
                <a:cxn ang="0">
                  <a:pos x="1435" y="85"/>
                </a:cxn>
                <a:cxn ang="0">
                  <a:pos x="1610" y="180"/>
                </a:cxn>
                <a:cxn ang="0">
                  <a:pos x="1765" y="310"/>
                </a:cxn>
                <a:cxn ang="0">
                  <a:pos x="1890" y="465"/>
                </a:cxn>
                <a:cxn ang="0">
                  <a:pos x="1985" y="639"/>
                </a:cxn>
                <a:cxn ang="0">
                  <a:pos x="2045" y="839"/>
                </a:cxn>
                <a:cxn ang="0">
                  <a:pos x="2065" y="1049"/>
                </a:cxn>
                <a:cxn ang="0">
                  <a:pos x="2060" y="1154"/>
                </a:cxn>
                <a:cxn ang="0">
                  <a:pos x="2020" y="1358"/>
                </a:cxn>
                <a:cxn ang="0">
                  <a:pos x="1940" y="1548"/>
                </a:cxn>
                <a:cxn ang="0">
                  <a:pos x="1830" y="1713"/>
                </a:cxn>
                <a:cxn ang="0">
                  <a:pos x="1690" y="1857"/>
                </a:cxn>
                <a:cxn ang="0">
                  <a:pos x="1525" y="1967"/>
                </a:cxn>
                <a:cxn ang="0">
                  <a:pos x="1340" y="2047"/>
                </a:cxn>
                <a:cxn ang="0">
                  <a:pos x="1140" y="2092"/>
                </a:cxn>
                <a:cxn ang="0">
                  <a:pos x="1035" y="2097"/>
                </a:cxn>
                <a:cxn ang="0">
                  <a:pos x="825" y="2072"/>
                </a:cxn>
                <a:cxn ang="0">
                  <a:pos x="630" y="2012"/>
                </a:cxn>
                <a:cxn ang="0">
                  <a:pos x="455" y="1917"/>
                </a:cxn>
                <a:cxn ang="0">
                  <a:pos x="300" y="1788"/>
                </a:cxn>
                <a:cxn ang="0">
                  <a:pos x="175" y="1633"/>
                </a:cxn>
                <a:cxn ang="0">
                  <a:pos x="80" y="1453"/>
                </a:cxn>
                <a:cxn ang="0">
                  <a:pos x="20" y="1258"/>
                </a:cxn>
                <a:cxn ang="0">
                  <a:pos x="0" y="1049"/>
                </a:cxn>
                <a:cxn ang="0">
                  <a:pos x="5" y="939"/>
                </a:cxn>
                <a:cxn ang="0">
                  <a:pos x="45" y="739"/>
                </a:cxn>
                <a:cxn ang="0">
                  <a:pos x="125" y="549"/>
                </a:cxn>
                <a:cxn ang="0">
                  <a:pos x="235" y="385"/>
                </a:cxn>
                <a:cxn ang="0">
                  <a:pos x="375" y="240"/>
                </a:cxn>
                <a:cxn ang="0">
                  <a:pos x="540" y="125"/>
                </a:cxn>
                <a:cxn ang="0">
                  <a:pos x="725" y="45"/>
                </a:cxn>
                <a:cxn ang="0">
                  <a:pos x="925" y="5"/>
                </a:cxn>
                <a:cxn ang="0">
                  <a:pos x="1035" y="0"/>
                </a:cxn>
              </a:cxnLst>
              <a:rect l="0" t="0" r="r" b="b"/>
              <a:pathLst>
                <a:path w="2065" h="2097">
                  <a:moveTo>
                    <a:pt x="1035" y="0"/>
                  </a:moveTo>
                  <a:lnTo>
                    <a:pt x="1035" y="0"/>
                  </a:lnTo>
                  <a:lnTo>
                    <a:pt x="1140" y="5"/>
                  </a:lnTo>
                  <a:lnTo>
                    <a:pt x="1240" y="20"/>
                  </a:lnTo>
                  <a:lnTo>
                    <a:pt x="1340" y="45"/>
                  </a:lnTo>
                  <a:lnTo>
                    <a:pt x="1435" y="85"/>
                  </a:lnTo>
                  <a:lnTo>
                    <a:pt x="1525" y="125"/>
                  </a:lnTo>
                  <a:lnTo>
                    <a:pt x="1610" y="180"/>
                  </a:lnTo>
                  <a:lnTo>
                    <a:pt x="1690" y="240"/>
                  </a:lnTo>
                  <a:lnTo>
                    <a:pt x="1765" y="310"/>
                  </a:lnTo>
                  <a:lnTo>
                    <a:pt x="1830" y="385"/>
                  </a:lnTo>
                  <a:lnTo>
                    <a:pt x="1890" y="465"/>
                  </a:lnTo>
                  <a:lnTo>
                    <a:pt x="1940" y="549"/>
                  </a:lnTo>
                  <a:lnTo>
                    <a:pt x="1985" y="639"/>
                  </a:lnTo>
                  <a:lnTo>
                    <a:pt x="2020" y="739"/>
                  </a:lnTo>
                  <a:lnTo>
                    <a:pt x="2045" y="839"/>
                  </a:lnTo>
                  <a:lnTo>
                    <a:pt x="2060" y="939"/>
                  </a:lnTo>
                  <a:lnTo>
                    <a:pt x="2065" y="1049"/>
                  </a:lnTo>
                  <a:lnTo>
                    <a:pt x="2060" y="1154"/>
                  </a:lnTo>
                  <a:lnTo>
                    <a:pt x="2045" y="1258"/>
                  </a:lnTo>
                  <a:lnTo>
                    <a:pt x="2020" y="1358"/>
                  </a:lnTo>
                  <a:lnTo>
                    <a:pt x="1985" y="1453"/>
                  </a:lnTo>
                  <a:lnTo>
                    <a:pt x="1940" y="1548"/>
                  </a:lnTo>
                  <a:lnTo>
                    <a:pt x="1890" y="1633"/>
                  </a:lnTo>
                  <a:lnTo>
                    <a:pt x="1830" y="1713"/>
                  </a:lnTo>
                  <a:lnTo>
                    <a:pt x="1765" y="1788"/>
                  </a:lnTo>
                  <a:lnTo>
                    <a:pt x="1690" y="1857"/>
                  </a:lnTo>
                  <a:lnTo>
                    <a:pt x="1610" y="1917"/>
                  </a:lnTo>
                  <a:lnTo>
                    <a:pt x="1525" y="1967"/>
                  </a:lnTo>
                  <a:lnTo>
                    <a:pt x="1435" y="2012"/>
                  </a:lnTo>
                  <a:lnTo>
                    <a:pt x="1340" y="2047"/>
                  </a:lnTo>
                  <a:lnTo>
                    <a:pt x="1240" y="2072"/>
                  </a:lnTo>
                  <a:lnTo>
                    <a:pt x="1140" y="2092"/>
                  </a:lnTo>
                  <a:lnTo>
                    <a:pt x="1035" y="2097"/>
                  </a:lnTo>
                  <a:lnTo>
                    <a:pt x="925" y="2092"/>
                  </a:lnTo>
                  <a:lnTo>
                    <a:pt x="825" y="2072"/>
                  </a:lnTo>
                  <a:lnTo>
                    <a:pt x="725" y="2047"/>
                  </a:lnTo>
                  <a:lnTo>
                    <a:pt x="630" y="2012"/>
                  </a:lnTo>
                  <a:lnTo>
                    <a:pt x="540" y="1967"/>
                  </a:lnTo>
                  <a:lnTo>
                    <a:pt x="455" y="1917"/>
                  </a:lnTo>
                  <a:lnTo>
                    <a:pt x="375" y="1857"/>
                  </a:lnTo>
                  <a:lnTo>
                    <a:pt x="300" y="1788"/>
                  </a:lnTo>
                  <a:lnTo>
                    <a:pt x="235" y="1713"/>
                  </a:lnTo>
                  <a:lnTo>
                    <a:pt x="175" y="1633"/>
                  </a:lnTo>
                  <a:lnTo>
                    <a:pt x="125" y="1548"/>
                  </a:lnTo>
                  <a:lnTo>
                    <a:pt x="80" y="1453"/>
                  </a:lnTo>
                  <a:lnTo>
                    <a:pt x="45" y="1358"/>
                  </a:lnTo>
                  <a:lnTo>
                    <a:pt x="20" y="1258"/>
                  </a:lnTo>
                  <a:lnTo>
                    <a:pt x="5" y="1154"/>
                  </a:lnTo>
                  <a:lnTo>
                    <a:pt x="0" y="1049"/>
                  </a:lnTo>
                  <a:lnTo>
                    <a:pt x="5" y="939"/>
                  </a:lnTo>
                  <a:lnTo>
                    <a:pt x="20" y="839"/>
                  </a:lnTo>
                  <a:lnTo>
                    <a:pt x="45" y="739"/>
                  </a:lnTo>
                  <a:lnTo>
                    <a:pt x="80" y="639"/>
                  </a:lnTo>
                  <a:lnTo>
                    <a:pt x="125" y="549"/>
                  </a:lnTo>
                  <a:lnTo>
                    <a:pt x="175" y="465"/>
                  </a:lnTo>
                  <a:lnTo>
                    <a:pt x="235" y="385"/>
                  </a:lnTo>
                  <a:lnTo>
                    <a:pt x="300" y="310"/>
                  </a:lnTo>
                  <a:lnTo>
                    <a:pt x="375" y="240"/>
                  </a:lnTo>
                  <a:lnTo>
                    <a:pt x="455" y="180"/>
                  </a:lnTo>
                  <a:lnTo>
                    <a:pt x="540" y="125"/>
                  </a:lnTo>
                  <a:lnTo>
                    <a:pt x="630" y="85"/>
                  </a:lnTo>
                  <a:lnTo>
                    <a:pt x="725" y="45"/>
                  </a:lnTo>
                  <a:lnTo>
                    <a:pt x="825" y="20"/>
                  </a:lnTo>
                  <a:lnTo>
                    <a:pt x="925" y="5"/>
                  </a:lnTo>
                  <a:lnTo>
                    <a:pt x="1035" y="0"/>
                  </a:lnTo>
                  <a:close/>
                </a:path>
              </a:pathLst>
            </a:custGeom>
            <a:solidFill>
              <a:srgbClr val="FFEB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8" name="Freeform 236"/>
            <p:cNvSpPr>
              <a:spLocks/>
            </p:cNvSpPr>
            <p:nvPr/>
          </p:nvSpPr>
          <p:spPr bwMode="auto">
            <a:xfrm>
              <a:off x="5095875" y="3125355"/>
              <a:ext cx="1320800" cy="1338595"/>
            </a:xfrm>
            <a:custGeom>
              <a:avLst/>
              <a:gdLst/>
              <a:ahLst/>
              <a:cxnLst>
                <a:cxn ang="0">
                  <a:pos x="1040" y="0"/>
                </a:cxn>
                <a:cxn ang="0">
                  <a:pos x="1250" y="20"/>
                </a:cxn>
                <a:cxn ang="0">
                  <a:pos x="1445" y="80"/>
                </a:cxn>
                <a:cxn ang="0">
                  <a:pos x="1620" y="180"/>
                </a:cxn>
                <a:cxn ang="0">
                  <a:pos x="1775" y="310"/>
                </a:cxn>
                <a:cxn ang="0">
                  <a:pos x="1900" y="465"/>
                </a:cxn>
                <a:cxn ang="0">
                  <a:pos x="1995" y="644"/>
                </a:cxn>
                <a:cxn ang="0">
                  <a:pos x="2060" y="839"/>
                </a:cxn>
                <a:cxn ang="0">
                  <a:pos x="2080" y="1054"/>
                </a:cxn>
                <a:cxn ang="0">
                  <a:pos x="2075" y="1159"/>
                </a:cxn>
                <a:cxn ang="0">
                  <a:pos x="2030" y="1363"/>
                </a:cxn>
                <a:cxn ang="0">
                  <a:pos x="1955" y="1553"/>
                </a:cxn>
                <a:cxn ang="0">
                  <a:pos x="1840" y="1723"/>
                </a:cxn>
                <a:cxn ang="0">
                  <a:pos x="1700" y="1862"/>
                </a:cxn>
                <a:cxn ang="0">
                  <a:pos x="1535" y="1977"/>
                </a:cxn>
                <a:cxn ang="0">
                  <a:pos x="1350" y="2057"/>
                </a:cxn>
                <a:cxn ang="0">
                  <a:pos x="1145" y="2097"/>
                </a:cxn>
                <a:cxn ang="0">
                  <a:pos x="1040" y="2102"/>
                </a:cxn>
                <a:cxn ang="0">
                  <a:pos x="830" y="2082"/>
                </a:cxn>
                <a:cxn ang="0">
                  <a:pos x="635" y="2022"/>
                </a:cxn>
                <a:cxn ang="0">
                  <a:pos x="460" y="1922"/>
                </a:cxn>
                <a:cxn ang="0">
                  <a:pos x="305" y="1798"/>
                </a:cxn>
                <a:cxn ang="0">
                  <a:pos x="180" y="1638"/>
                </a:cxn>
                <a:cxn ang="0">
                  <a:pos x="80" y="1463"/>
                </a:cxn>
                <a:cxn ang="0">
                  <a:pos x="20" y="1263"/>
                </a:cxn>
                <a:cxn ang="0">
                  <a:pos x="0" y="1054"/>
                </a:cxn>
                <a:cxn ang="0">
                  <a:pos x="5" y="944"/>
                </a:cxn>
                <a:cxn ang="0">
                  <a:pos x="45" y="739"/>
                </a:cxn>
                <a:cxn ang="0">
                  <a:pos x="125" y="549"/>
                </a:cxn>
                <a:cxn ang="0">
                  <a:pos x="240" y="385"/>
                </a:cxn>
                <a:cxn ang="0">
                  <a:pos x="380" y="240"/>
                </a:cxn>
                <a:cxn ang="0">
                  <a:pos x="545" y="125"/>
                </a:cxn>
                <a:cxn ang="0">
                  <a:pos x="730" y="45"/>
                </a:cxn>
                <a:cxn ang="0">
                  <a:pos x="935" y="5"/>
                </a:cxn>
                <a:cxn ang="0">
                  <a:pos x="1040" y="0"/>
                </a:cxn>
              </a:cxnLst>
              <a:rect l="0" t="0" r="r" b="b"/>
              <a:pathLst>
                <a:path w="2080" h="2102">
                  <a:moveTo>
                    <a:pt x="1040" y="0"/>
                  </a:moveTo>
                  <a:lnTo>
                    <a:pt x="1040" y="0"/>
                  </a:lnTo>
                  <a:lnTo>
                    <a:pt x="1145" y="5"/>
                  </a:lnTo>
                  <a:lnTo>
                    <a:pt x="1250" y="20"/>
                  </a:lnTo>
                  <a:lnTo>
                    <a:pt x="1350" y="45"/>
                  </a:lnTo>
                  <a:lnTo>
                    <a:pt x="1445" y="80"/>
                  </a:lnTo>
                  <a:lnTo>
                    <a:pt x="1535" y="125"/>
                  </a:lnTo>
                  <a:lnTo>
                    <a:pt x="1620" y="180"/>
                  </a:lnTo>
                  <a:lnTo>
                    <a:pt x="1700" y="240"/>
                  </a:lnTo>
                  <a:lnTo>
                    <a:pt x="1775" y="310"/>
                  </a:lnTo>
                  <a:lnTo>
                    <a:pt x="1840" y="385"/>
                  </a:lnTo>
                  <a:lnTo>
                    <a:pt x="1900" y="465"/>
                  </a:lnTo>
                  <a:lnTo>
                    <a:pt x="1955" y="549"/>
                  </a:lnTo>
                  <a:lnTo>
                    <a:pt x="1995" y="644"/>
                  </a:lnTo>
                  <a:lnTo>
                    <a:pt x="2030" y="739"/>
                  </a:lnTo>
                  <a:lnTo>
                    <a:pt x="2060" y="839"/>
                  </a:lnTo>
                  <a:lnTo>
                    <a:pt x="2075" y="944"/>
                  </a:lnTo>
                  <a:lnTo>
                    <a:pt x="2080" y="1054"/>
                  </a:lnTo>
                  <a:lnTo>
                    <a:pt x="2075" y="1159"/>
                  </a:lnTo>
                  <a:lnTo>
                    <a:pt x="2060" y="1263"/>
                  </a:lnTo>
                  <a:lnTo>
                    <a:pt x="2030" y="1363"/>
                  </a:lnTo>
                  <a:lnTo>
                    <a:pt x="1995" y="1463"/>
                  </a:lnTo>
                  <a:lnTo>
                    <a:pt x="1955" y="1553"/>
                  </a:lnTo>
                  <a:lnTo>
                    <a:pt x="1900" y="1638"/>
                  </a:lnTo>
                  <a:lnTo>
                    <a:pt x="1840" y="1723"/>
                  </a:lnTo>
                  <a:lnTo>
                    <a:pt x="1775" y="1798"/>
                  </a:lnTo>
                  <a:lnTo>
                    <a:pt x="1700" y="1862"/>
                  </a:lnTo>
                  <a:lnTo>
                    <a:pt x="1620" y="1922"/>
                  </a:lnTo>
                  <a:lnTo>
                    <a:pt x="1535" y="1977"/>
                  </a:lnTo>
                  <a:lnTo>
                    <a:pt x="1445" y="2022"/>
                  </a:lnTo>
                  <a:lnTo>
                    <a:pt x="1350" y="2057"/>
                  </a:lnTo>
                  <a:lnTo>
                    <a:pt x="1250" y="2082"/>
                  </a:lnTo>
                  <a:lnTo>
                    <a:pt x="1145" y="2097"/>
                  </a:lnTo>
                  <a:lnTo>
                    <a:pt x="1040" y="2102"/>
                  </a:lnTo>
                  <a:lnTo>
                    <a:pt x="935" y="2097"/>
                  </a:lnTo>
                  <a:lnTo>
                    <a:pt x="830" y="2082"/>
                  </a:lnTo>
                  <a:lnTo>
                    <a:pt x="730" y="2057"/>
                  </a:lnTo>
                  <a:lnTo>
                    <a:pt x="635" y="2022"/>
                  </a:lnTo>
                  <a:lnTo>
                    <a:pt x="545" y="1977"/>
                  </a:lnTo>
                  <a:lnTo>
                    <a:pt x="460" y="1922"/>
                  </a:lnTo>
                  <a:lnTo>
                    <a:pt x="380" y="1862"/>
                  </a:lnTo>
                  <a:lnTo>
                    <a:pt x="305" y="1798"/>
                  </a:lnTo>
                  <a:lnTo>
                    <a:pt x="240" y="1723"/>
                  </a:lnTo>
                  <a:lnTo>
                    <a:pt x="180" y="1638"/>
                  </a:lnTo>
                  <a:lnTo>
                    <a:pt x="125" y="1553"/>
                  </a:lnTo>
                  <a:lnTo>
                    <a:pt x="80" y="1463"/>
                  </a:lnTo>
                  <a:lnTo>
                    <a:pt x="45" y="1363"/>
                  </a:lnTo>
                  <a:lnTo>
                    <a:pt x="20" y="1263"/>
                  </a:lnTo>
                  <a:lnTo>
                    <a:pt x="5" y="1159"/>
                  </a:lnTo>
                  <a:lnTo>
                    <a:pt x="0" y="1054"/>
                  </a:lnTo>
                  <a:lnTo>
                    <a:pt x="5" y="944"/>
                  </a:lnTo>
                  <a:lnTo>
                    <a:pt x="20" y="839"/>
                  </a:lnTo>
                  <a:lnTo>
                    <a:pt x="45" y="739"/>
                  </a:lnTo>
                  <a:lnTo>
                    <a:pt x="80" y="644"/>
                  </a:lnTo>
                  <a:lnTo>
                    <a:pt x="125" y="549"/>
                  </a:lnTo>
                  <a:lnTo>
                    <a:pt x="180" y="465"/>
                  </a:lnTo>
                  <a:lnTo>
                    <a:pt x="240" y="385"/>
                  </a:lnTo>
                  <a:lnTo>
                    <a:pt x="305" y="310"/>
                  </a:lnTo>
                  <a:lnTo>
                    <a:pt x="380" y="240"/>
                  </a:lnTo>
                  <a:lnTo>
                    <a:pt x="460" y="180"/>
                  </a:lnTo>
                  <a:lnTo>
                    <a:pt x="545" y="125"/>
                  </a:lnTo>
                  <a:lnTo>
                    <a:pt x="635" y="80"/>
                  </a:lnTo>
                  <a:lnTo>
                    <a:pt x="730" y="45"/>
                  </a:lnTo>
                  <a:lnTo>
                    <a:pt x="830" y="20"/>
                  </a:lnTo>
                  <a:lnTo>
                    <a:pt x="935" y="5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FCE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9" name="Freeform 235"/>
            <p:cNvSpPr>
              <a:spLocks/>
            </p:cNvSpPr>
            <p:nvPr/>
          </p:nvSpPr>
          <p:spPr bwMode="auto">
            <a:xfrm>
              <a:off x="5089525" y="3118987"/>
              <a:ext cx="1327150" cy="1348147"/>
            </a:xfrm>
            <a:custGeom>
              <a:avLst/>
              <a:gdLst/>
              <a:ahLst/>
              <a:cxnLst>
                <a:cxn ang="0">
                  <a:pos x="1045" y="0"/>
                </a:cxn>
                <a:cxn ang="0">
                  <a:pos x="1255" y="25"/>
                </a:cxn>
                <a:cxn ang="0">
                  <a:pos x="1450" y="85"/>
                </a:cxn>
                <a:cxn ang="0">
                  <a:pos x="1630" y="185"/>
                </a:cxn>
                <a:cxn ang="0">
                  <a:pos x="1785" y="310"/>
                </a:cxn>
                <a:cxn ang="0">
                  <a:pos x="1910" y="470"/>
                </a:cxn>
                <a:cxn ang="0">
                  <a:pos x="2010" y="649"/>
                </a:cxn>
                <a:cxn ang="0">
                  <a:pos x="2070" y="849"/>
                </a:cxn>
                <a:cxn ang="0">
                  <a:pos x="2090" y="1059"/>
                </a:cxn>
                <a:cxn ang="0">
                  <a:pos x="2085" y="1169"/>
                </a:cxn>
                <a:cxn ang="0">
                  <a:pos x="2045" y="1373"/>
                </a:cxn>
                <a:cxn ang="0">
                  <a:pos x="1965" y="1563"/>
                </a:cxn>
                <a:cxn ang="0">
                  <a:pos x="1850" y="1733"/>
                </a:cxn>
                <a:cxn ang="0">
                  <a:pos x="1710" y="1877"/>
                </a:cxn>
                <a:cxn ang="0">
                  <a:pos x="1545" y="1992"/>
                </a:cxn>
                <a:cxn ang="0">
                  <a:pos x="1355" y="2072"/>
                </a:cxn>
                <a:cxn ang="0">
                  <a:pos x="1155" y="2112"/>
                </a:cxn>
                <a:cxn ang="0">
                  <a:pos x="1045" y="2117"/>
                </a:cxn>
                <a:cxn ang="0">
                  <a:pos x="835" y="2097"/>
                </a:cxn>
                <a:cxn ang="0">
                  <a:pos x="640" y="2032"/>
                </a:cxn>
                <a:cxn ang="0">
                  <a:pos x="465" y="1937"/>
                </a:cxn>
                <a:cxn ang="0">
                  <a:pos x="310" y="1808"/>
                </a:cxn>
                <a:cxn ang="0">
                  <a:pos x="180" y="1653"/>
                </a:cxn>
                <a:cxn ang="0">
                  <a:pos x="85" y="1473"/>
                </a:cxn>
                <a:cxn ang="0">
                  <a:pos x="25" y="1273"/>
                </a:cxn>
                <a:cxn ang="0">
                  <a:pos x="0" y="1059"/>
                </a:cxn>
                <a:cxn ang="0">
                  <a:pos x="5" y="954"/>
                </a:cxn>
                <a:cxn ang="0">
                  <a:pos x="50" y="744"/>
                </a:cxn>
                <a:cxn ang="0">
                  <a:pos x="130" y="554"/>
                </a:cxn>
                <a:cxn ang="0">
                  <a:pos x="240" y="385"/>
                </a:cxn>
                <a:cxn ang="0">
                  <a:pos x="380" y="245"/>
                </a:cxn>
                <a:cxn ang="0">
                  <a:pos x="550" y="130"/>
                </a:cxn>
                <a:cxn ang="0">
                  <a:pos x="735" y="50"/>
                </a:cxn>
                <a:cxn ang="0">
                  <a:pos x="940" y="5"/>
                </a:cxn>
                <a:cxn ang="0">
                  <a:pos x="1045" y="0"/>
                </a:cxn>
              </a:cxnLst>
              <a:rect l="0" t="0" r="r" b="b"/>
              <a:pathLst>
                <a:path w="2090" h="2117">
                  <a:moveTo>
                    <a:pt x="1045" y="0"/>
                  </a:moveTo>
                  <a:lnTo>
                    <a:pt x="1045" y="0"/>
                  </a:lnTo>
                  <a:lnTo>
                    <a:pt x="1155" y="5"/>
                  </a:lnTo>
                  <a:lnTo>
                    <a:pt x="1255" y="25"/>
                  </a:lnTo>
                  <a:lnTo>
                    <a:pt x="1355" y="50"/>
                  </a:lnTo>
                  <a:lnTo>
                    <a:pt x="1450" y="85"/>
                  </a:lnTo>
                  <a:lnTo>
                    <a:pt x="1545" y="130"/>
                  </a:lnTo>
                  <a:lnTo>
                    <a:pt x="1630" y="185"/>
                  </a:lnTo>
                  <a:lnTo>
                    <a:pt x="1710" y="245"/>
                  </a:lnTo>
                  <a:lnTo>
                    <a:pt x="1785" y="310"/>
                  </a:lnTo>
                  <a:lnTo>
                    <a:pt x="1850" y="385"/>
                  </a:lnTo>
                  <a:lnTo>
                    <a:pt x="1910" y="470"/>
                  </a:lnTo>
                  <a:lnTo>
                    <a:pt x="1965" y="554"/>
                  </a:lnTo>
                  <a:lnTo>
                    <a:pt x="2010" y="649"/>
                  </a:lnTo>
                  <a:lnTo>
                    <a:pt x="2045" y="744"/>
                  </a:lnTo>
                  <a:lnTo>
                    <a:pt x="2070" y="849"/>
                  </a:lnTo>
                  <a:lnTo>
                    <a:pt x="2085" y="954"/>
                  </a:lnTo>
                  <a:lnTo>
                    <a:pt x="2090" y="1059"/>
                  </a:lnTo>
                  <a:lnTo>
                    <a:pt x="2085" y="1169"/>
                  </a:lnTo>
                  <a:lnTo>
                    <a:pt x="2070" y="1273"/>
                  </a:lnTo>
                  <a:lnTo>
                    <a:pt x="2045" y="1373"/>
                  </a:lnTo>
                  <a:lnTo>
                    <a:pt x="2010" y="1473"/>
                  </a:lnTo>
                  <a:lnTo>
                    <a:pt x="1965" y="1563"/>
                  </a:lnTo>
                  <a:lnTo>
                    <a:pt x="1910" y="1653"/>
                  </a:lnTo>
                  <a:lnTo>
                    <a:pt x="1850" y="1733"/>
                  </a:lnTo>
                  <a:lnTo>
                    <a:pt x="1785" y="1808"/>
                  </a:lnTo>
                  <a:lnTo>
                    <a:pt x="1710" y="1877"/>
                  </a:lnTo>
                  <a:lnTo>
                    <a:pt x="1630" y="1937"/>
                  </a:lnTo>
                  <a:lnTo>
                    <a:pt x="1545" y="1992"/>
                  </a:lnTo>
                  <a:lnTo>
                    <a:pt x="1450" y="2032"/>
                  </a:lnTo>
                  <a:lnTo>
                    <a:pt x="1355" y="2072"/>
                  </a:lnTo>
                  <a:lnTo>
                    <a:pt x="1255" y="2097"/>
                  </a:lnTo>
                  <a:lnTo>
                    <a:pt x="1155" y="2112"/>
                  </a:lnTo>
                  <a:lnTo>
                    <a:pt x="1045" y="2117"/>
                  </a:lnTo>
                  <a:lnTo>
                    <a:pt x="940" y="2112"/>
                  </a:lnTo>
                  <a:lnTo>
                    <a:pt x="835" y="2097"/>
                  </a:lnTo>
                  <a:lnTo>
                    <a:pt x="735" y="2072"/>
                  </a:lnTo>
                  <a:lnTo>
                    <a:pt x="640" y="2032"/>
                  </a:lnTo>
                  <a:lnTo>
                    <a:pt x="550" y="1992"/>
                  </a:lnTo>
                  <a:lnTo>
                    <a:pt x="465" y="1937"/>
                  </a:lnTo>
                  <a:lnTo>
                    <a:pt x="380" y="1877"/>
                  </a:lnTo>
                  <a:lnTo>
                    <a:pt x="310" y="1808"/>
                  </a:lnTo>
                  <a:lnTo>
                    <a:pt x="240" y="1733"/>
                  </a:lnTo>
                  <a:lnTo>
                    <a:pt x="180" y="1653"/>
                  </a:lnTo>
                  <a:lnTo>
                    <a:pt x="130" y="1563"/>
                  </a:lnTo>
                  <a:lnTo>
                    <a:pt x="85" y="1473"/>
                  </a:lnTo>
                  <a:lnTo>
                    <a:pt x="50" y="1373"/>
                  </a:lnTo>
                  <a:lnTo>
                    <a:pt x="25" y="1273"/>
                  </a:lnTo>
                  <a:lnTo>
                    <a:pt x="5" y="1169"/>
                  </a:lnTo>
                  <a:lnTo>
                    <a:pt x="0" y="1059"/>
                  </a:lnTo>
                  <a:lnTo>
                    <a:pt x="5" y="954"/>
                  </a:lnTo>
                  <a:lnTo>
                    <a:pt x="25" y="849"/>
                  </a:lnTo>
                  <a:lnTo>
                    <a:pt x="50" y="744"/>
                  </a:lnTo>
                  <a:lnTo>
                    <a:pt x="85" y="649"/>
                  </a:lnTo>
                  <a:lnTo>
                    <a:pt x="130" y="554"/>
                  </a:lnTo>
                  <a:lnTo>
                    <a:pt x="180" y="470"/>
                  </a:lnTo>
                  <a:lnTo>
                    <a:pt x="240" y="385"/>
                  </a:lnTo>
                  <a:lnTo>
                    <a:pt x="310" y="310"/>
                  </a:lnTo>
                  <a:lnTo>
                    <a:pt x="380" y="245"/>
                  </a:lnTo>
                  <a:lnTo>
                    <a:pt x="465" y="185"/>
                  </a:lnTo>
                  <a:lnTo>
                    <a:pt x="550" y="130"/>
                  </a:lnTo>
                  <a:lnTo>
                    <a:pt x="640" y="85"/>
                  </a:lnTo>
                  <a:lnTo>
                    <a:pt x="735" y="50"/>
                  </a:lnTo>
                  <a:lnTo>
                    <a:pt x="835" y="25"/>
                  </a:lnTo>
                  <a:lnTo>
                    <a:pt x="940" y="5"/>
                  </a:lnTo>
                  <a:lnTo>
                    <a:pt x="1045" y="0"/>
                  </a:lnTo>
                  <a:close/>
                </a:path>
              </a:pathLst>
            </a:custGeom>
            <a:solidFill>
              <a:srgbClr val="FCDB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0" name="Freeform 234"/>
            <p:cNvSpPr>
              <a:spLocks/>
            </p:cNvSpPr>
            <p:nvPr/>
          </p:nvSpPr>
          <p:spPr bwMode="auto">
            <a:xfrm>
              <a:off x="5086350" y="3115803"/>
              <a:ext cx="1333500" cy="1354515"/>
            </a:xfrm>
            <a:custGeom>
              <a:avLst/>
              <a:gdLst/>
              <a:ahLst/>
              <a:cxnLst>
                <a:cxn ang="0">
                  <a:pos x="1050" y="0"/>
                </a:cxn>
                <a:cxn ang="0">
                  <a:pos x="1260" y="20"/>
                </a:cxn>
                <a:cxn ang="0">
                  <a:pos x="1455" y="85"/>
                </a:cxn>
                <a:cxn ang="0">
                  <a:pos x="1635" y="180"/>
                </a:cxn>
                <a:cxn ang="0">
                  <a:pos x="1790" y="310"/>
                </a:cxn>
                <a:cxn ang="0">
                  <a:pos x="1920" y="470"/>
                </a:cxn>
                <a:cxn ang="0">
                  <a:pos x="2015" y="649"/>
                </a:cxn>
                <a:cxn ang="0">
                  <a:pos x="2075" y="849"/>
                </a:cxn>
                <a:cxn ang="0">
                  <a:pos x="2100" y="1064"/>
                </a:cxn>
                <a:cxn ang="0">
                  <a:pos x="2090" y="1174"/>
                </a:cxn>
                <a:cxn ang="0">
                  <a:pos x="2050" y="1378"/>
                </a:cxn>
                <a:cxn ang="0">
                  <a:pos x="1970" y="1568"/>
                </a:cxn>
                <a:cxn ang="0">
                  <a:pos x="1860" y="1738"/>
                </a:cxn>
                <a:cxn ang="0">
                  <a:pos x="1715" y="1882"/>
                </a:cxn>
                <a:cxn ang="0">
                  <a:pos x="1550" y="1997"/>
                </a:cxn>
                <a:cxn ang="0">
                  <a:pos x="1360" y="2077"/>
                </a:cxn>
                <a:cxn ang="0">
                  <a:pos x="1155" y="2122"/>
                </a:cxn>
                <a:cxn ang="0">
                  <a:pos x="1050" y="2127"/>
                </a:cxn>
                <a:cxn ang="0">
                  <a:pos x="835" y="2107"/>
                </a:cxn>
                <a:cxn ang="0">
                  <a:pos x="640" y="2042"/>
                </a:cxn>
                <a:cxn ang="0">
                  <a:pos x="460" y="1942"/>
                </a:cxn>
                <a:cxn ang="0">
                  <a:pos x="305" y="1813"/>
                </a:cxn>
                <a:cxn ang="0">
                  <a:pos x="180" y="1658"/>
                </a:cxn>
                <a:cxn ang="0">
                  <a:pos x="80" y="1478"/>
                </a:cxn>
                <a:cxn ang="0">
                  <a:pos x="20" y="1278"/>
                </a:cxn>
                <a:cxn ang="0">
                  <a:pos x="0" y="1064"/>
                </a:cxn>
                <a:cxn ang="0">
                  <a:pos x="5" y="954"/>
                </a:cxn>
                <a:cxn ang="0">
                  <a:pos x="45" y="749"/>
                </a:cxn>
                <a:cxn ang="0">
                  <a:pos x="125" y="554"/>
                </a:cxn>
                <a:cxn ang="0">
                  <a:pos x="240" y="385"/>
                </a:cxn>
                <a:cxn ang="0">
                  <a:pos x="380" y="245"/>
                </a:cxn>
                <a:cxn ang="0">
                  <a:pos x="550" y="130"/>
                </a:cxn>
                <a:cxn ang="0">
                  <a:pos x="735" y="45"/>
                </a:cxn>
                <a:cxn ang="0">
                  <a:pos x="940" y="5"/>
                </a:cxn>
                <a:cxn ang="0">
                  <a:pos x="1050" y="0"/>
                </a:cxn>
              </a:cxnLst>
              <a:rect l="0" t="0" r="r" b="b"/>
              <a:pathLst>
                <a:path w="2100" h="2127">
                  <a:moveTo>
                    <a:pt x="1050" y="0"/>
                  </a:moveTo>
                  <a:lnTo>
                    <a:pt x="1050" y="0"/>
                  </a:lnTo>
                  <a:lnTo>
                    <a:pt x="1155" y="5"/>
                  </a:lnTo>
                  <a:lnTo>
                    <a:pt x="1260" y="20"/>
                  </a:lnTo>
                  <a:lnTo>
                    <a:pt x="1360" y="45"/>
                  </a:lnTo>
                  <a:lnTo>
                    <a:pt x="1455" y="85"/>
                  </a:lnTo>
                  <a:lnTo>
                    <a:pt x="1550" y="130"/>
                  </a:lnTo>
                  <a:lnTo>
                    <a:pt x="1635" y="180"/>
                  </a:lnTo>
                  <a:lnTo>
                    <a:pt x="1715" y="245"/>
                  </a:lnTo>
                  <a:lnTo>
                    <a:pt x="1790" y="310"/>
                  </a:lnTo>
                  <a:lnTo>
                    <a:pt x="1860" y="385"/>
                  </a:lnTo>
                  <a:lnTo>
                    <a:pt x="1920" y="470"/>
                  </a:lnTo>
                  <a:lnTo>
                    <a:pt x="1970" y="554"/>
                  </a:lnTo>
                  <a:lnTo>
                    <a:pt x="2015" y="649"/>
                  </a:lnTo>
                  <a:lnTo>
                    <a:pt x="2050" y="749"/>
                  </a:lnTo>
                  <a:lnTo>
                    <a:pt x="2075" y="849"/>
                  </a:lnTo>
                  <a:lnTo>
                    <a:pt x="2090" y="954"/>
                  </a:lnTo>
                  <a:lnTo>
                    <a:pt x="2100" y="1064"/>
                  </a:lnTo>
                  <a:lnTo>
                    <a:pt x="2090" y="1174"/>
                  </a:lnTo>
                  <a:lnTo>
                    <a:pt x="2075" y="1278"/>
                  </a:lnTo>
                  <a:lnTo>
                    <a:pt x="2050" y="1378"/>
                  </a:lnTo>
                  <a:lnTo>
                    <a:pt x="2015" y="1478"/>
                  </a:lnTo>
                  <a:lnTo>
                    <a:pt x="1970" y="1568"/>
                  </a:lnTo>
                  <a:lnTo>
                    <a:pt x="1920" y="1658"/>
                  </a:lnTo>
                  <a:lnTo>
                    <a:pt x="1860" y="1738"/>
                  </a:lnTo>
                  <a:lnTo>
                    <a:pt x="1790" y="1813"/>
                  </a:lnTo>
                  <a:lnTo>
                    <a:pt x="1715" y="1882"/>
                  </a:lnTo>
                  <a:lnTo>
                    <a:pt x="1635" y="1942"/>
                  </a:lnTo>
                  <a:lnTo>
                    <a:pt x="1550" y="1997"/>
                  </a:lnTo>
                  <a:lnTo>
                    <a:pt x="1455" y="2042"/>
                  </a:lnTo>
                  <a:lnTo>
                    <a:pt x="1360" y="2077"/>
                  </a:lnTo>
                  <a:lnTo>
                    <a:pt x="1260" y="2107"/>
                  </a:lnTo>
                  <a:lnTo>
                    <a:pt x="1155" y="2122"/>
                  </a:lnTo>
                  <a:lnTo>
                    <a:pt x="1050" y="2127"/>
                  </a:lnTo>
                  <a:lnTo>
                    <a:pt x="940" y="2122"/>
                  </a:lnTo>
                  <a:lnTo>
                    <a:pt x="835" y="2107"/>
                  </a:lnTo>
                  <a:lnTo>
                    <a:pt x="735" y="2077"/>
                  </a:lnTo>
                  <a:lnTo>
                    <a:pt x="640" y="2042"/>
                  </a:lnTo>
                  <a:lnTo>
                    <a:pt x="550" y="1997"/>
                  </a:lnTo>
                  <a:lnTo>
                    <a:pt x="460" y="1942"/>
                  </a:lnTo>
                  <a:lnTo>
                    <a:pt x="380" y="1882"/>
                  </a:lnTo>
                  <a:lnTo>
                    <a:pt x="305" y="1813"/>
                  </a:lnTo>
                  <a:lnTo>
                    <a:pt x="240" y="1738"/>
                  </a:lnTo>
                  <a:lnTo>
                    <a:pt x="180" y="1658"/>
                  </a:lnTo>
                  <a:lnTo>
                    <a:pt x="125" y="1568"/>
                  </a:lnTo>
                  <a:lnTo>
                    <a:pt x="80" y="1478"/>
                  </a:lnTo>
                  <a:lnTo>
                    <a:pt x="45" y="1378"/>
                  </a:lnTo>
                  <a:lnTo>
                    <a:pt x="20" y="1278"/>
                  </a:lnTo>
                  <a:lnTo>
                    <a:pt x="5" y="1174"/>
                  </a:lnTo>
                  <a:lnTo>
                    <a:pt x="0" y="1064"/>
                  </a:lnTo>
                  <a:lnTo>
                    <a:pt x="5" y="954"/>
                  </a:lnTo>
                  <a:lnTo>
                    <a:pt x="20" y="849"/>
                  </a:lnTo>
                  <a:lnTo>
                    <a:pt x="45" y="749"/>
                  </a:lnTo>
                  <a:lnTo>
                    <a:pt x="80" y="649"/>
                  </a:lnTo>
                  <a:lnTo>
                    <a:pt x="125" y="554"/>
                  </a:lnTo>
                  <a:lnTo>
                    <a:pt x="180" y="470"/>
                  </a:lnTo>
                  <a:lnTo>
                    <a:pt x="240" y="385"/>
                  </a:lnTo>
                  <a:lnTo>
                    <a:pt x="305" y="310"/>
                  </a:lnTo>
                  <a:lnTo>
                    <a:pt x="380" y="245"/>
                  </a:lnTo>
                  <a:lnTo>
                    <a:pt x="460" y="180"/>
                  </a:lnTo>
                  <a:lnTo>
                    <a:pt x="550" y="130"/>
                  </a:lnTo>
                  <a:lnTo>
                    <a:pt x="640" y="85"/>
                  </a:lnTo>
                  <a:lnTo>
                    <a:pt x="735" y="45"/>
                  </a:lnTo>
                  <a:lnTo>
                    <a:pt x="835" y="20"/>
                  </a:lnTo>
                  <a:lnTo>
                    <a:pt x="940" y="5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CD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1" name="Freeform 233"/>
            <p:cNvSpPr>
              <a:spLocks/>
            </p:cNvSpPr>
            <p:nvPr/>
          </p:nvSpPr>
          <p:spPr bwMode="auto">
            <a:xfrm>
              <a:off x="5080000" y="3109435"/>
              <a:ext cx="1339850" cy="1364067"/>
            </a:xfrm>
            <a:custGeom>
              <a:avLst/>
              <a:gdLst/>
              <a:ahLst/>
              <a:cxnLst>
                <a:cxn ang="0">
                  <a:pos x="1055" y="0"/>
                </a:cxn>
                <a:cxn ang="0">
                  <a:pos x="1265" y="25"/>
                </a:cxn>
                <a:cxn ang="0">
                  <a:pos x="1465" y="85"/>
                </a:cxn>
                <a:cxn ang="0">
                  <a:pos x="1645" y="185"/>
                </a:cxn>
                <a:cxn ang="0">
                  <a:pos x="1800" y="315"/>
                </a:cxn>
                <a:cxn ang="0">
                  <a:pos x="1930" y="475"/>
                </a:cxn>
                <a:cxn ang="0">
                  <a:pos x="2025" y="654"/>
                </a:cxn>
                <a:cxn ang="0">
                  <a:pos x="2090" y="854"/>
                </a:cxn>
                <a:cxn ang="0">
                  <a:pos x="2110" y="1074"/>
                </a:cxn>
                <a:cxn ang="0">
                  <a:pos x="2105" y="1179"/>
                </a:cxn>
                <a:cxn ang="0">
                  <a:pos x="2060" y="1388"/>
                </a:cxn>
                <a:cxn ang="0">
                  <a:pos x="1980" y="1578"/>
                </a:cxn>
                <a:cxn ang="0">
                  <a:pos x="1870" y="1753"/>
                </a:cxn>
                <a:cxn ang="0">
                  <a:pos x="1725" y="1897"/>
                </a:cxn>
                <a:cxn ang="0">
                  <a:pos x="1555" y="2012"/>
                </a:cxn>
                <a:cxn ang="0">
                  <a:pos x="1370" y="2092"/>
                </a:cxn>
                <a:cxn ang="0">
                  <a:pos x="1160" y="2137"/>
                </a:cxn>
                <a:cxn ang="0">
                  <a:pos x="1055" y="2142"/>
                </a:cxn>
                <a:cxn ang="0">
                  <a:pos x="845" y="2117"/>
                </a:cxn>
                <a:cxn ang="0">
                  <a:pos x="645" y="2057"/>
                </a:cxn>
                <a:cxn ang="0">
                  <a:pos x="465" y="1957"/>
                </a:cxn>
                <a:cxn ang="0">
                  <a:pos x="310" y="1828"/>
                </a:cxn>
                <a:cxn ang="0">
                  <a:pos x="180" y="1668"/>
                </a:cxn>
                <a:cxn ang="0">
                  <a:pos x="85" y="1488"/>
                </a:cxn>
                <a:cxn ang="0">
                  <a:pos x="20" y="1288"/>
                </a:cxn>
                <a:cxn ang="0">
                  <a:pos x="0" y="1074"/>
                </a:cxn>
                <a:cxn ang="0">
                  <a:pos x="5" y="964"/>
                </a:cxn>
                <a:cxn ang="0">
                  <a:pos x="45" y="754"/>
                </a:cxn>
                <a:cxn ang="0">
                  <a:pos x="125" y="564"/>
                </a:cxn>
                <a:cxn ang="0">
                  <a:pos x="240" y="390"/>
                </a:cxn>
                <a:cxn ang="0">
                  <a:pos x="385" y="245"/>
                </a:cxn>
                <a:cxn ang="0">
                  <a:pos x="550" y="130"/>
                </a:cxn>
                <a:cxn ang="0">
                  <a:pos x="740" y="50"/>
                </a:cxn>
                <a:cxn ang="0">
                  <a:pos x="945" y="10"/>
                </a:cxn>
                <a:cxn ang="0">
                  <a:pos x="1055" y="0"/>
                </a:cxn>
              </a:cxnLst>
              <a:rect l="0" t="0" r="r" b="b"/>
              <a:pathLst>
                <a:path w="2110" h="2142">
                  <a:moveTo>
                    <a:pt x="1055" y="0"/>
                  </a:moveTo>
                  <a:lnTo>
                    <a:pt x="1055" y="0"/>
                  </a:lnTo>
                  <a:lnTo>
                    <a:pt x="1160" y="10"/>
                  </a:lnTo>
                  <a:lnTo>
                    <a:pt x="1265" y="25"/>
                  </a:lnTo>
                  <a:lnTo>
                    <a:pt x="1370" y="50"/>
                  </a:lnTo>
                  <a:lnTo>
                    <a:pt x="1465" y="85"/>
                  </a:lnTo>
                  <a:lnTo>
                    <a:pt x="1555" y="130"/>
                  </a:lnTo>
                  <a:lnTo>
                    <a:pt x="1645" y="185"/>
                  </a:lnTo>
                  <a:lnTo>
                    <a:pt x="1725" y="245"/>
                  </a:lnTo>
                  <a:lnTo>
                    <a:pt x="1800" y="315"/>
                  </a:lnTo>
                  <a:lnTo>
                    <a:pt x="1870" y="390"/>
                  </a:lnTo>
                  <a:lnTo>
                    <a:pt x="1930" y="475"/>
                  </a:lnTo>
                  <a:lnTo>
                    <a:pt x="1980" y="564"/>
                  </a:lnTo>
                  <a:lnTo>
                    <a:pt x="2025" y="654"/>
                  </a:lnTo>
                  <a:lnTo>
                    <a:pt x="2060" y="754"/>
                  </a:lnTo>
                  <a:lnTo>
                    <a:pt x="2090" y="854"/>
                  </a:lnTo>
                  <a:lnTo>
                    <a:pt x="2105" y="964"/>
                  </a:lnTo>
                  <a:lnTo>
                    <a:pt x="2110" y="1074"/>
                  </a:lnTo>
                  <a:lnTo>
                    <a:pt x="2105" y="1179"/>
                  </a:lnTo>
                  <a:lnTo>
                    <a:pt x="2090" y="1288"/>
                  </a:lnTo>
                  <a:lnTo>
                    <a:pt x="2060" y="1388"/>
                  </a:lnTo>
                  <a:lnTo>
                    <a:pt x="2025" y="1488"/>
                  </a:lnTo>
                  <a:lnTo>
                    <a:pt x="1980" y="1578"/>
                  </a:lnTo>
                  <a:lnTo>
                    <a:pt x="1930" y="1668"/>
                  </a:lnTo>
                  <a:lnTo>
                    <a:pt x="1870" y="1753"/>
                  </a:lnTo>
                  <a:lnTo>
                    <a:pt x="1800" y="1828"/>
                  </a:lnTo>
                  <a:lnTo>
                    <a:pt x="1725" y="1897"/>
                  </a:lnTo>
                  <a:lnTo>
                    <a:pt x="1645" y="1957"/>
                  </a:lnTo>
                  <a:lnTo>
                    <a:pt x="1555" y="2012"/>
                  </a:lnTo>
                  <a:lnTo>
                    <a:pt x="1465" y="2057"/>
                  </a:lnTo>
                  <a:lnTo>
                    <a:pt x="1370" y="2092"/>
                  </a:lnTo>
                  <a:lnTo>
                    <a:pt x="1265" y="2117"/>
                  </a:lnTo>
                  <a:lnTo>
                    <a:pt x="1160" y="2137"/>
                  </a:lnTo>
                  <a:lnTo>
                    <a:pt x="1055" y="2142"/>
                  </a:lnTo>
                  <a:lnTo>
                    <a:pt x="945" y="2137"/>
                  </a:lnTo>
                  <a:lnTo>
                    <a:pt x="845" y="2117"/>
                  </a:lnTo>
                  <a:lnTo>
                    <a:pt x="740" y="2092"/>
                  </a:lnTo>
                  <a:lnTo>
                    <a:pt x="645" y="2057"/>
                  </a:lnTo>
                  <a:lnTo>
                    <a:pt x="550" y="2012"/>
                  </a:lnTo>
                  <a:lnTo>
                    <a:pt x="465" y="1957"/>
                  </a:lnTo>
                  <a:lnTo>
                    <a:pt x="385" y="1897"/>
                  </a:lnTo>
                  <a:lnTo>
                    <a:pt x="310" y="1828"/>
                  </a:lnTo>
                  <a:lnTo>
                    <a:pt x="240" y="1753"/>
                  </a:lnTo>
                  <a:lnTo>
                    <a:pt x="180" y="1668"/>
                  </a:lnTo>
                  <a:lnTo>
                    <a:pt x="125" y="1578"/>
                  </a:lnTo>
                  <a:lnTo>
                    <a:pt x="85" y="1488"/>
                  </a:lnTo>
                  <a:lnTo>
                    <a:pt x="45" y="1388"/>
                  </a:lnTo>
                  <a:lnTo>
                    <a:pt x="20" y="1288"/>
                  </a:lnTo>
                  <a:lnTo>
                    <a:pt x="5" y="1179"/>
                  </a:lnTo>
                  <a:lnTo>
                    <a:pt x="0" y="1074"/>
                  </a:lnTo>
                  <a:lnTo>
                    <a:pt x="5" y="964"/>
                  </a:lnTo>
                  <a:lnTo>
                    <a:pt x="20" y="854"/>
                  </a:lnTo>
                  <a:lnTo>
                    <a:pt x="45" y="754"/>
                  </a:lnTo>
                  <a:lnTo>
                    <a:pt x="85" y="654"/>
                  </a:lnTo>
                  <a:lnTo>
                    <a:pt x="125" y="564"/>
                  </a:lnTo>
                  <a:lnTo>
                    <a:pt x="180" y="475"/>
                  </a:lnTo>
                  <a:lnTo>
                    <a:pt x="240" y="390"/>
                  </a:lnTo>
                  <a:lnTo>
                    <a:pt x="310" y="315"/>
                  </a:lnTo>
                  <a:lnTo>
                    <a:pt x="385" y="245"/>
                  </a:lnTo>
                  <a:lnTo>
                    <a:pt x="465" y="185"/>
                  </a:lnTo>
                  <a:lnTo>
                    <a:pt x="550" y="130"/>
                  </a:lnTo>
                  <a:lnTo>
                    <a:pt x="645" y="85"/>
                  </a:lnTo>
                  <a:lnTo>
                    <a:pt x="740" y="50"/>
                  </a:lnTo>
                  <a:lnTo>
                    <a:pt x="845" y="25"/>
                  </a:lnTo>
                  <a:lnTo>
                    <a:pt x="945" y="10"/>
                  </a:lnTo>
                  <a:lnTo>
                    <a:pt x="1055" y="0"/>
                  </a:lnTo>
                  <a:close/>
                </a:path>
              </a:pathLst>
            </a:custGeom>
            <a:solidFill>
              <a:srgbClr val="FCCC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2" name="Freeform 232"/>
            <p:cNvSpPr>
              <a:spLocks/>
            </p:cNvSpPr>
            <p:nvPr/>
          </p:nvSpPr>
          <p:spPr bwMode="auto">
            <a:xfrm>
              <a:off x="5073650" y="3106251"/>
              <a:ext cx="1346200" cy="1367251"/>
            </a:xfrm>
            <a:custGeom>
              <a:avLst/>
              <a:gdLst/>
              <a:ahLst/>
              <a:cxnLst>
                <a:cxn ang="0">
                  <a:pos x="1060" y="0"/>
                </a:cxn>
                <a:cxn ang="0">
                  <a:pos x="1275" y="20"/>
                </a:cxn>
                <a:cxn ang="0">
                  <a:pos x="1475" y="85"/>
                </a:cxn>
                <a:cxn ang="0">
                  <a:pos x="1655" y="185"/>
                </a:cxn>
                <a:cxn ang="0">
                  <a:pos x="1810" y="315"/>
                </a:cxn>
                <a:cxn ang="0">
                  <a:pos x="1940" y="475"/>
                </a:cxn>
                <a:cxn ang="0">
                  <a:pos x="2040" y="659"/>
                </a:cxn>
                <a:cxn ang="0">
                  <a:pos x="2100" y="859"/>
                </a:cxn>
                <a:cxn ang="0">
                  <a:pos x="2120" y="1074"/>
                </a:cxn>
                <a:cxn ang="0">
                  <a:pos x="2115" y="1184"/>
                </a:cxn>
                <a:cxn ang="0">
                  <a:pos x="2075" y="1393"/>
                </a:cxn>
                <a:cxn ang="0">
                  <a:pos x="1995" y="1588"/>
                </a:cxn>
                <a:cxn ang="0">
                  <a:pos x="1880" y="1758"/>
                </a:cxn>
                <a:cxn ang="0">
                  <a:pos x="1735" y="1902"/>
                </a:cxn>
                <a:cxn ang="0">
                  <a:pos x="1565" y="2017"/>
                </a:cxn>
                <a:cxn ang="0">
                  <a:pos x="1375" y="2102"/>
                </a:cxn>
                <a:cxn ang="0">
                  <a:pos x="1170" y="2142"/>
                </a:cxn>
                <a:cxn ang="0">
                  <a:pos x="1060" y="2147"/>
                </a:cxn>
                <a:cxn ang="0">
                  <a:pos x="850" y="2127"/>
                </a:cxn>
                <a:cxn ang="0">
                  <a:pos x="650" y="2062"/>
                </a:cxn>
                <a:cxn ang="0">
                  <a:pos x="470" y="1967"/>
                </a:cxn>
                <a:cxn ang="0">
                  <a:pos x="310" y="1833"/>
                </a:cxn>
                <a:cxn ang="0">
                  <a:pos x="185" y="1673"/>
                </a:cxn>
                <a:cxn ang="0">
                  <a:pos x="85" y="1493"/>
                </a:cxn>
                <a:cxn ang="0">
                  <a:pos x="25" y="1288"/>
                </a:cxn>
                <a:cxn ang="0">
                  <a:pos x="0" y="1074"/>
                </a:cxn>
                <a:cxn ang="0">
                  <a:pos x="5" y="964"/>
                </a:cxn>
                <a:cxn ang="0">
                  <a:pos x="50" y="754"/>
                </a:cxn>
                <a:cxn ang="0">
                  <a:pos x="130" y="564"/>
                </a:cxn>
                <a:cxn ang="0">
                  <a:pos x="245" y="390"/>
                </a:cxn>
                <a:cxn ang="0">
                  <a:pos x="390" y="245"/>
                </a:cxn>
                <a:cxn ang="0">
                  <a:pos x="555" y="130"/>
                </a:cxn>
                <a:cxn ang="0">
                  <a:pos x="745" y="50"/>
                </a:cxn>
                <a:cxn ang="0">
                  <a:pos x="955" y="5"/>
                </a:cxn>
                <a:cxn ang="0">
                  <a:pos x="1060" y="0"/>
                </a:cxn>
              </a:cxnLst>
              <a:rect l="0" t="0" r="r" b="b"/>
              <a:pathLst>
                <a:path w="2120" h="2147">
                  <a:moveTo>
                    <a:pt x="1060" y="0"/>
                  </a:moveTo>
                  <a:lnTo>
                    <a:pt x="1060" y="0"/>
                  </a:lnTo>
                  <a:lnTo>
                    <a:pt x="1170" y="5"/>
                  </a:lnTo>
                  <a:lnTo>
                    <a:pt x="1275" y="20"/>
                  </a:lnTo>
                  <a:lnTo>
                    <a:pt x="1375" y="50"/>
                  </a:lnTo>
                  <a:lnTo>
                    <a:pt x="1475" y="85"/>
                  </a:lnTo>
                  <a:lnTo>
                    <a:pt x="1565" y="130"/>
                  </a:lnTo>
                  <a:lnTo>
                    <a:pt x="1655" y="185"/>
                  </a:lnTo>
                  <a:lnTo>
                    <a:pt x="1735" y="245"/>
                  </a:lnTo>
                  <a:lnTo>
                    <a:pt x="1810" y="315"/>
                  </a:lnTo>
                  <a:lnTo>
                    <a:pt x="1880" y="390"/>
                  </a:lnTo>
                  <a:lnTo>
                    <a:pt x="1940" y="475"/>
                  </a:lnTo>
                  <a:lnTo>
                    <a:pt x="1995" y="564"/>
                  </a:lnTo>
                  <a:lnTo>
                    <a:pt x="2040" y="659"/>
                  </a:lnTo>
                  <a:lnTo>
                    <a:pt x="2075" y="754"/>
                  </a:lnTo>
                  <a:lnTo>
                    <a:pt x="2100" y="859"/>
                  </a:lnTo>
                  <a:lnTo>
                    <a:pt x="2115" y="964"/>
                  </a:lnTo>
                  <a:lnTo>
                    <a:pt x="2120" y="1074"/>
                  </a:lnTo>
                  <a:lnTo>
                    <a:pt x="2115" y="1184"/>
                  </a:lnTo>
                  <a:lnTo>
                    <a:pt x="2100" y="1288"/>
                  </a:lnTo>
                  <a:lnTo>
                    <a:pt x="2075" y="1393"/>
                  </a:lnTo>
                  <a:lnTo>
                    <a:pt x="2040" y="1493"/>
                  </a:lnTo>
                  <a:lnTo>
                    <a:pt x="1995" y="1588"/>
                  </a:lnTo>
                  <a:lnTo>
                    <a:pt x="1940" y="1673"/>
                  </a:lnTo>
                  <a:lnTo>
                    <a:pt x="1880" y="1758"/>
                  </a:lnTo>
                  <a:lnTo>
                    <a:pt x="1810" y="1833"/>
                  </a:lnTo>
                  <a:lnTo>
                    <a:pt x="1735" y="1902"/>
                  </a:lnTo>
                  <a:lnTo>
                    <a:pt x="1655" y="1967"/>
                  </a:lnTo>
                  <a:lnTo>
                    <a:pt x="1565" y="2017"/>
                  </a:lnTo>
                  <a:lnTo>
                    <a:pt x="1475" y="2062"/>
                  </a:lnTo>
                  <a:lnTo>
                    <a:pt x="1375" y="2102"/>
                  </a:lnTo>
                  <a:lnTo>
                    <a:pt x="1275" y="2127"/>
                  </a:lnTo>
                  <a:lnTo>
                    <a:pt x="1170" y="2142"/>
                  </a:lnTo>
                  <a:lnTo>
                    <a:pt x="1060" y="2147"/>
                  </a:lnTo>
                  <a:lnTo>
                    <a:pt x="955" y="2142"/>
                  </a:lnTo>
                  <a:lnTo>
                    <a:pt x="850" y="2127"/>
                  </a:lnTo>
                  <a:lnTo>
                    <a:pt x="745" y="2102"/>
                  </a:lnTo>
                  <a:lnTo>
                    <a:pt x="650" y="2062"/>
                  </a:lnTo>
                  <a:lnTo>
                    <a:pt x="555" y="2017"/>
                  </a:lnTo>
                  <a:lnTo>
                    <a:pt x="470" y="1967"/>
                  </a:lnTo>
                  <a:lnTo>
                    <a:pt x="390" y="1902"/>
                  </a:lnTo>
                  <a:lnTo>
                    <a:pt x="310" y="1833"/>
                  </a:lnTo>
                  <a:lnTo>
                    <a:pt x="245" y="1758"/>
                  </a:lnTo>
                  <a:lnTo>
                    <a:pt x="185" y="1673"/>
                  </a:lnTo>
                  <a:lnTo>
                    <a:pt x="130" y="1588"/>
                  </a:lnTo>
                  <a:lnTo>
                    <a:pt x="85" y="1493"/>
                  </a:lnTo>
                  <a:lnTo>
                    <a:pt x="50" y="1393"/>
                  </a:lnTo>
                  <a:lnTo>
                    <a:pt x="25" y="1288"/>
                  </a:lnTo>
                  <a:lnTo>
                    <a:pt x="5" y="1184"/>
                  </a:lnTo>
                  <a:lnTo>
                    <a:pt x="0" y="1074"/>
                  </a:lnTo>
                  <a:lnTo>
                    <a:pt x="5" y="964"/>
                  </a:lnTo>
                  <a:lnTo>
                    <a:pt x="25" y="859"/>
                  </a:lnTo>
                  <a:lnTo>
                    <a:pt x="50" y="754"/>
                  </a:lnTo>
                  <a:lnTo>
                    <a:pt x="85" y="659"/>
                  </a:lnTo>
                  <a:lnTo>
                    <a:pt x="130" y="564"/>
                  </a:lnTo>
                  <a:lnTo>
                    <a:pt x="185" y="475"/>
                  </a:lnTo>
                  <a:lnTo>
                    <a:pt x="245" y="390"/>
                  </a:lnTo>
                  <a:lnTo>
                    <a:pt x="310" y="315"/>
                  </a:lnTo>
                  <a:lnTo>
                    <a:pt x="390" y="245"/>
                  </a:lnTo>
                  <a:lnTo>
                    <a:pt x="470" y="185"/>
                  </a:lnTo>
                  <a:lnTo>
                    <a:pt x="555" y="130"/>
                  </a:lnTo>
                  <a:lnTo>
                    <a:pt x="650" y="85"/>
                  </a:lnTo>
                  <a:lnTo>
                    <a:pt x="745" y="50"/>
                  </a:lnTo>
                  <a:lnTo>
                    <a:pt x="850" y="20"/>
                  </a:lnTo>
                  <a:lnTo>
                    <a:pt x="955" y="5"/>
                  </a:lnTo>
                  <a:lnTo>
                    <a:pt x="1060" y="0"/>
                  </a:lnTo>
                  <a:close/>
                </a:path>
              </a:pathLst>
            </a:custGeom>
            <a:solidFill>
              <a:srgbClr val="FCC7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3" name="Freeform 231"/>
            <p:cNvSpPr>
              <a:spLocks/>
            </p:cNvSpPr>
            <p:nvPr/>
          </p:nvSpPr>
          <p:spPr bwMode="auto">
            <a:xfrm>
              <a:off x="5070475" y="3103067"/>
              <a:ext cx="1352550" cy="1373620"/>
            </a:xfrm>
            <a:custGeom>
              <a:avLst/>
              <a:gdLst/>
              <a:ahLst/>
              <a:cxnLst>
                <a:cxn ang="0">
                  <a:pos x="1065" y="0"/>
                </a:cxn>
                <a:cxn ang="0">
                  <a:pos x="1280" y="20"/>
                </a:cxn>
                <a:cxn ang="0">
                  <a:pos x="1475" y="85"/>
                </a:cxn>
                <a:cxn ang="0">
                  <a:pos x="1660" y="185"/>
                </a:cxn>
                <a:cxn ang="0">
                  <a:pos x="1815" y="315"/>
                </a:cxn>
                <a:cxn ang="0">
                  <a:pos x="1945" y="475"/>
                </a:cxn>
                <a:cxn ang="0">
                  <a:pos x="2045" y="659"/>
                </a:cxn>
                <a:cxn ang="0">
                  <a:pos x="2105" y="859"/>
                </a:cxn>
                <a:cxn ang="0">
                  <a:pos x="2130" y="1079"/>
                </a:cxn>
                <a:cxn ang="0">
                  <a:pos x="2125" y="1189"/>
                </a:cxn>
                <a:cxn ang="0">
                  <a:pos x="2080" y="1398"/>
                </a:cxn>
                <a:cxn ang="0">
                  <a:pos x="2000" y="1593"/>
                </a:cxn>
                <a:cxn ang="0">
                  <a:pos x="1885" y="1763"/>
                </a:cxn>
                <a:cxn ang="0">
                  <a:pos x="1740" y="1912"/>
                </a:cxn>
                <a:cxn ang="0">
                  <a:pos x="1570" y="2027"/>
                </a:cxn>
                <a:cxn ang="0">
                  <a:pos x="1380" y="2107"/>
                </a:cxn>
                <a:cxn ang="0">
                  <a:pos x="1170" y="2152"/>
                </a:cxn>
                <a:cxn ang="0">
                  <a:pos x="1065" y="2157"/>
                </a:cxn>
                <a:cxn ang="0">
                  <a:pos x="850" y="2137"/>
                </a:cxn>
                <a:cxn ang="0">
                  <a:pos x="650" y="2072"/>
                </a:cxn>
                <a:cxn ang="0">
                  <a:pos x="470" y="1972"/>
                </a:cxn>
                <a:cxn ang="0">
                  <a:pos x="310" y="1843"/>
                </a:cxn>
                <a:cxn ang="0">
                  <a:pos x="180" y="1683"/>
                </a:cxn>
                <a:cxn ang="0">
                  <a:pos x="80" y="1498"/>
                </a:cxn>
                <a:cxn ang="0">
                  <a:pos x="20" y="1293"/>
                </a:cxn>
                <a:cxn ang="0">
                  <a:pos x="0" y="1079"/>
                </a:cxn>
                <a:cxn ang="0">
                  <a:pos x="5" y="969"/>
                </a:cxn>
                <a:cxn ang="0">
                  <a:pos x="45" y="759"/>
                </a:cxn>
                <a:cxn ang="0">
                  <a:pos x="125" y="564"/>
                </a:cxn>
                <a:cxn ang="0">
                  <a:pos x="240" y="390"/>
                </a:cxn>
                <a:cxn ang="0">
                  <a:pos x="385" y="245"/>
                </a:cxn>
                <a:cxn ang="0">
                  <a:pos x="555" y="130"/>
                </a:cxn>
                <a:cxn ang="0">
                  <a:pos x="745" y="45"/>
                </a:cxn>
                <a:cxn ang="0">
                  <a:pos x="955" y="5"/>
                </a:cxn>
                <a:cxn ang="0">
                  <a:pos x="1065" y="0"/>
                </a:cxn>
              </a:cxnLst>
              <a:rect l="0" t="0" r="r" b="b"/>
              <a:pathLst>
                <a:path w="2130" h="2157">
                  <a:moveTo>
                    <a:pt x="1065" y="0"/>
                  </a:moveTo>
                  <a:lnTo>
                    <a:pt x="1065" y="0"/>
                  </a:lnTo>
                  <a:lnTo>
                    <a:pt x="1170" y="5"/>
                  </a:lnTo>
                  <a:lnTo>
                    <a:pt x="1280" y="20"/>
                  </a:lnTo>
                  <a:lnTo>
                    <a:pt x="1380" y="45"/>
                  </a:lnTo>
                  <a:lnTo>
                    <a:pt x="1475" y="85"/>
                  </a:lnTo>
                  <a:lnTo>
                    <a:pt x="1570" y="130"/>
                  </a:lnTo>
                  <a:lnTo>
                    <a:pt x="1660" y="185"/>
                  </a:lnTo>
                  <a:lnTo>
                    <a:pt x="1740" y="245"/>
                  </a:lnTo>
                  <a:lnTo>
                    <a:pt x="1815" y="315"/>
                  </a:lnTo>
                  <a:lnTo>
                    <a:pt x="1885" y="390"/>
                  </a:lnTo>
                  <a:lnTo>
                    <a:pt x="1945" y="475"/>
                  </a:lnTo>
                  <a:lnTo>
                    <a:pt x="2000" y="564"/>
                  </a:lnTo>
                  <a:lnTo>
                    <a:pt x="2045" y="659"/>
                  </a:lnTo>
                  <a:lnTo>
                    <a:pt x="2080" y="759"/>
                  </a:lnTo>
                  <a:lnTo>
                    <a:pt x="2105" y="859"/>
                  </a:lnTo>
                  <a:lnTo>
                    <a:pt x="2125" y="969"/>
                  </a:lnTo>
                  <a:lnTo>
                    <a:pt x="2130" y="1079"/>
                  </a:lnTo>
                  <a:lnTo>
                    <a:pt x="2125" y="1189"/>
                  </a:lnTo>
                  <a:lnTo>
                    <a:pt x="2105" y="1293"/>
                  </a:lnTo>
                  <a:lnTo>
                    <a:pt x="2080" y="1398"/>
                  </a:lnTo>
                  <a:lnTo>
                    <a:pt x="2045" y="1498"/>
                  </a:lnTo>
                  <a:lnTo>
                    <a:pt x="2000" y="1593"/>
                  </a:lnTo>
                  <a:lnTo>
                    <a:pt x="1945" y="1683"/>
                  </a:lnTo>
                  <a:lnTo>
                    <a:pt x="1885" y="1763"/>
                  </a:lnTo>
                  <a:lnTo>
                    <a:pt x="1815" y="1843"/>
                  </a:lnTo>
                  <a:lnTo>
                    <a:pt x="1740" y="1912"/>
                  </a:lnTo>
                  <a:lnTo>
                    <a:pt x="1660" y="1972"/>
                  </a:lnTo>
                  <a:lnTo>
                    <a:pt x="1570" y="2027"/>
                  </a:lnTo>
                  <a:lnTo>
                    <a:pt x="1475" y="2072"/>
                  </a:lnTo>
                  <a:lnTo>
                    <a:pt x="1380" y="2107"/>
                  </a:lnTo>
                  <a:lnTo>
                    <a:pt x="1280" y="2137"/>
                  </a:lnTo>
                  <a:lnTo>
                    <a:pt x="1170" y="2152"/>
                  </a:lnTo>
                  <a:lnTo>
                    <a:pt x="1065" y="2157"/>
                  </a:lnTo>
                  <a:lnTo>
                    <a:pt x="955" y="2152"/>
                  </a:lnTo>
                  <a:lnTo>
                    <a:pt x="850" y="2137"/>
                  </a:lnTo>
                  <a:lnTo>
                    <a:pt x="745" y="2107"/>
                  </a:lnTo>
                  <a:lnTo>
                    <a:pt x="650" y="2072"/>
                  </a:lnTo>
                  <a:lnTo>
                    <a:pt x="555" y="2027"/>
                  </a:lnTo>
                  <a:lnTo>
                    <a:pt x="470" y="1972"/>
                  </a:lnTo>
                  <a:lnTo>
                    <a:pt x="385" y="1912"/>
                  </a:lnTo>
                  <a:lnTo>
                    <a:pt x="310" y="1843"/>
                  </a:lnTo>
                  <a:lnTo>
                    <a:pt x="240" y="1763"/>
                  </a:lnTo>
                  <a:lnTo>
                    <a:pt x="180" y="1683"/>
                  </a:lnTo>
                  <a:lnTo>
                    <a:pt x="125" y="1593"/>
                  </a:lnTo>
                  <a:lnTo>
                    <a:pt x="80" y="1498"/>
                  </a:lnTo>
                  <a:lnTo>
                    <a:pt x="45" y="1398"/>
                  </a:lnTo>
                  <a:lnTo>
                    <a:pt x="20" y="1293"/>
                  </a:lnTo>
                  <a:lnTo>
                    <a:pt x="5" y="1189"/>
                  </a:lnTo>
                  <a:lnTo>
                    <a:pt x="0" y="1079"/>
                  </a:lnTo>
                  <a:lnTo>
                    <a:pt x="5" y="969"/>
                  </a:lnTo>
                  <a:lnTo>
                    <a:pt x="20" y="859"/>
                  </a:lnTo>
                  <a:lnTo>
                    <a:pt x="45" y="759"/>
                  </a:lnTo>
                  <a:lnTo>
                    <a:pt x="80" y="659"/>
                  </a:lnTo>
                  <a:lnTo>
                    <a:pt x="125" y="564"/>
                  </a:lnTo>
                  <a:lnTo>
                    <a:pt x="180" y="475"/>
                  </a:lnTo>
                  <a:lnTo>
                    <a:pt x="240" y="390"/>
                  </a:lnTo>
                  <a:lnTo>
                    <a:pt x="310" y="315"/>
                  </a:lnTo>
                  <a:lnTo>
                    <a:pt x="385" y="245"/>
                  </a:lnTo>
                  <a:lnTo>
                    <a:pt x="470" y="185"/>
                  </a:lnTo>
                  <a:lnTo>
                    <a:pt x="555" y="130"/>
                  </a:lnTo>
                  <a:lnTo>
                    <a:pt x="650" y="85"/>
                  </a:lnTo>
                  <a:lnTo>
                    <a:pt x="745" y="45"/>
                  </a:lnTo>
                  <a:lnTo>
                    <a:pt x="850" y="20"/>
                  </a:lnTo>
                  <a:lnTo>
                    <a:pt x="955" y="5"/>
                  </a:lnTo>
                  <a:lnTo>
                    <a:pt x="1065" y="0"/>
                  </a:lnTo>
                  <a:close/>
                </a:path>
              </a:pathLst>
            </a:custGeom>
            <a:solidFill>
              <a:srgbClr val="FCC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4" name="Freeform 230"/>
            <p:cNvSpPr>
              <a:spLocks/>
            </p:cNvSpPr>
            <p:nvPr/>
          </p:nvSpPr>
          <p:spPr bwMode="auto">
            <a:xfrm>
              <a:off x="5064125" y="3096698"/>
              <a:ext cx="1358900" cy="1383172"/>
            </a:xfrm>
            <a:custGeom>
              <a:avLst/>
              <a:gdLst/>
              <a:ahLst/>
              <a:cxnLst>
                <a:cxn ang="0">
                  <a:pos x="1070" y="0"/>
                </a:cxn>
                <a:cxn ang="0">
                  <a:pos x="1285" y="25"/>
                </a:cxn>
                <a:cxn ang="0">
                  <a:pos x="1485" y="85"/>
                </a:cxn>
                <a:cxn ang="0">
                  <a:pos x="1670" y="185"/>
                </a:cxn>
                <a:cxn ang="0">
                  <a:pos x="1825" y="320"/>
                </a:cxn>
                <a:cxn ang="0">
                  <a:pos x="1955" y="480"/>
                </a:cxn>
                <a:cxn ang="0">
                  <a:pos x="2055" y="664"/>
                </a:cxn>
                <a:cxn ang="0">
                  <a:pos x="2120" y="869"/>
                </a:cxn>
                <a:cxn ang="0">
                  <a:pos x="2140" y="1089"/>
                </a:cxn>
                <a:cxn ang="0">
                  <a:pos x="2135" y="1199"/>
                </a:cxn>
                <a:cxn ang="0">
                  <a:pos x="2095" y="1408"/>
                </a:cxn>
                <a:cxn ang="0">
                  <a:pos x="2010" y="1603"/>
                </a:cxn>
                <a:cxn ang="0">
                  <a:pos x="1895" y="1778"/>
                </a:cxn>
                <a:cxn ang="0">
                  <a:pos x="1750" y="1922"/>
                </a:cxn>
                <a:cxn ang="0">
                  <a:pos x="1580" y="2037"/>
                </a:cxn>
                <a:cxn ang="0">
                  <a:pos x="1390" y="2122"/>
                </a:cxn>
                <a:cxn ang="0">
                  <a:pos x="1180" y="2167"/>
                </a:cxn>
                <a:cxn ang="0">
                  <a:pos x="1070" y="2172"/>
                </a:cxn>
                <a:cxn ang="0">
                  <a:pos x="855" y="2147"/>
                </a:cxn>
                <a:cxn ang="0">
                  <a:pos x="655" y="2087"/>
                </a:cxn>
                <a:cxn ang="0">
                  <a:pos x="470" y="1987"/>
                </a:cxn>
                <a:cxn ang="0">
                  <a:pos x="315" y="1853"/>
                </a:cxn>
                <a:cxn ang="0">
                  <a:pos x="185" y="1693"/>
                </a:cxn>
                <a:cxn ang="0">
                  <a:pos x="85" y="1508"/>
                </a:cxn>
                <a:cxn ang="0">
                  <a:pos x="20" y="1303"/>
                </a:cxn>
                <a:cxn ang="0">
                  <a:pos x="0" y="1089"/>
                </a:cxn>
                <a:cxn ang="0">
                  <a:pos x="5" y="974"/>
                </a:cxn>
                <a:cxn ang="0">
                  <a:pos x="50" y="764"/>
                </a:cxn>
                <a:cxn ang="0">
                  <a:pos x="130" y="569"/>
                </a:cxn>
                <a:cxn ang="0">
                  <a:pos x="245" y="395"/>
                </a:cxn>
                <a:cxn ang="0">
                  <a:pos x="390" y="250"/>
                </a:cxn>
                <a:cxn ang="0">
                  <a:pos x="560" y="135"/>
                </a:cxn>
                <a:cxn ang="0">
                  <a:pos x="750" y="50"/>
                </a:cxn>
                <a:cxn ang="0">
                  <a:pos x="960" y="5"/>
                </a:cxn>
                <a:cxn ang="0">
                  <a:pos x="1070" y="0"/>
                </a:cxn>
              </a:cxnLst>
              <a:rect l="0" t="0" r="r" b="b"/>
              <a:pathLst>
                <a:path w="2140" h="2172">
                  <a:moveTo>
                    <a:pt x="1070" y="0"/>
                  </a:moveTo>
                  <a:lnTo>
                    <a:pt x="1070" y="0"/>
                  </a:lnTo>
                  <a:lnTo>
                    <a:pt x="1180" y="5"/>
                  </a:lnTo>
                  <a:lnTo>
                    <a:pt x="1285" y="25"/>
                  </a:lnTo>
                  <a:lnTo>
                    <a:pt x="1390" y="50"/>
                  </a:lnTo>
                  <a:lnTo>
                    <a:pt x="1485" y="85"/>
                  </a:lnTo>
                  <a:lnTo>
                    <a:pt x="1580" y="135"/>
                  </a:lnTo>
                  <a:lnTo>
                    <a:pt x="1670" y="185"/>
                  </a:lnTo>
                  <a:lnTo>
                    <a:pt x="1750" y="250"/>
                  </a:lnTo>
                  <a:lnTo>
                    <a:pt x="1825" y="320"/>
                  </a:lnTo>
                  <a:lnTo>
                    <a:pt x="1895" y="395"/>
                  </a:lnTo>
                  <a:lnTo>
                    <a:pt x="1955" y="480"/>
                  </a:lnTo>
                  <a:lnTo>
                    <a:pt x="2010" y="569"/>
                  </a:lnTo>
                  <a:lnTo>
                    <a:pt x="2055" y="664"/>
                  </a:lnTo>
                  <a:lnTo>
                    <a:pt x="2095" y="764"/>
                  </a:lnTo>
                  <a:lnTo>
                    <a:pt x="2120" y="869"/>
                  </a:lnTo>
                  <a:lnTo>
                    <a:pt x="2135" y="974"/>
                  </a:lnTo>
                  <a:lnTo>
                    <a:pt x="2140" y="1089"/>
                  </a:lnTo>
                  <a:lnTo>
                    <a:pt x="2135" y="1199"/>
                  </a:lnTo>
                  <a:lnTo>
                    <a:pt x="2120" y="1303"/>
                  </a:lnTo>
                  <a:lnTo>
                    <a:pt x="2095" y="1408"/>
                  </a:lnTo>
                  <a:lnTo>
                    <a:pt x="2055" y="1508"/>
                  </a:lnTo>
                  <a:lnTo>
                    <a:pt x="2010" y="1603"/>
                  </a:lnTo>
                  <a:lnTo>
                    <a:pt x="1955" y="1693"/>
                  </a:lnTo>
                  <a:lnTo>
                    <a:pt x="1895" y="1778"/>
                  </a:lnTo>
                  <a:lnTo>
                    <a:pt x="1825" y="1853"/>
                  </a:lnTo>
                  <a:lnTo>
                    <a:pt x="1750" y="1922"/>
                  </a:lnTo>
                  <a:lnTo>
                    <a:pt x="1670" y="1987"/>
                  </a:lnTo>
                  <a:lnTo>
                    <a:pt x="1580" y="2037"/>
                  </a:lnTo>
                  <a:lnTo>
                    <a:pt x="1485" y="2087"/>
                  </a:lnTo>
                  <a:lnTo>
                    <a:pt x="1390" y="2122"/>
                  </a:lnTo>
                  <a:lnTo>
                    <a:pt x="1285" y="2147"/>
                  </a:lnTo>
                  <a:lnTo>
                    <a:pt x="1180" y="2167"/>
                  </a:lnTo>
                  <a:lnTo>
                    <a:pt x="1070" y="2172"/>
                  </a:lnTo>
                  <a:lnTo>
                    <a:pt x="960" y="2167"/>
                  </a:lnTo>
                  <a:lnTo>
                    <a:pt x="855" y="2147"/>
                  </a:lnTo>
                  <a:lnTo>
                    <a:pt x="750" y="2122"/>
                  </a:lnTo>
                  <a:lnTo>
                    <a:pt x="655" y="2087"/>
                  </a:lnTo>
                  <a:lnTo>
                    <a:pt x="560" y="2037"/>
                  </a:lnTo>
                  <a:lnTo>
                    <a:pt x="470" y="1987"/>
                  </a:lnTo>
                  <a:lnTo>
                    <a:pt x="390" y="1922"/>
                  </a:lnTo>
                  <a:lnTo>
                    <a:pt x="315" y="1853"/>
                  </a:lnTo>
                  <a:lnTo>
                    <a:pt x="245" y="1778"/>
                  </a:lnTo>
                  <a:lnTo>
                    <a:pt x="185" y="1693"/>
                  </a:lnTo>
                  <a:lnTo>
                    <a:pt x="130" y="1603"/>
                  </a:lnTo>
                  <a:lnTo>
                    <a:pt x="85" y="1508"/>
                  </a:lnTo>
                  <a:lnTo>
                    <a:pt x="50" y="1408"/>
                  </a:lnTo>
                  <a:lnTo>
                    <a:pt x="20" y="1303"/>
                  </a:lnTo>
                  <a:lnTo>
                    <a:pt x="5" y="1199"/>
                  </a:lnTo>
                  <a:lnTo>
                    <a:pt x="0" y="1089"/>
                  </a:lnTo>
                  <a:lnTo>
                    <a:pt x="5" y="974"/>
                  </a:lnTo>
                  <a:lnTo>
                    <a:pt x="20" y="869"/>
                  </a:lnTo>
                  <a:lnTo>
                    <a:pt x="50" y="764"/>
                  </a:lnTo>
                  <a:lnTo>
                    <a:pt x="85" y="664"/>
                  </a:lnTo>
                  <a:lnTo>
                    <a:pt x="130" y="569"/>
                  </a:lnTo>
                  <a:lnTo>
                    <a:pt x="185" y="480"/>
                  </a:lnTo>
                  <a:lnTo>
                    <a:pt x="245" y="395"/>
                  </a:lnTo>
                  <a:lnTo>
                    <a:pt x="315" y="320"/>
                  </a:lnTo>
                  <a:lnTo>
                    <a:pt x="390" y="250"/>
                  </a:lnTo>
                  <a:lnTo>
                    <a:pt x="470" y="185"/>
                  </a:lnTo>
                  <a:lnTo>
                    <a:pt x="560" y="135"/>
                  </a:lnTo>
                  <a:lnTo>
                    <a:pt x="655" y="85"/>
                  </a:lnTo>
                  <a:lnTo>
                    <a:pt x="750" y="50"/>
                  </a:lnTo>
                  <a:lnTo>
                    <a:pt x="855" y="25"/>
                  </a:lnTo>
                  <a:lnTo>
                    <a:pt x="960" y="5"/>
                  </a:lnTo>
                  <a:lnTo>
                    <a:pt x="1070" y="0"/>
                  </a:lnTo>
                  <a:close/>
                </a:path>
              </a:pathLst>
            </a:custGeom>
            <a:solidFill>
              <a:srgbClr val="FAB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5" name="Freeform 229"/>
            <p:cNvSpPr>
              <a:spLocks/>
            </p:cNvSpPr>
            <p:nvPr/>
          </p:nvSpPr>
          <p:spPr bwMode="auto">
            <a:xfrm>
              <a:off x="5057775" y="3093514"/>
              <a:ext cx="1368425" cy="1386356"/>
            </a:xfrm>
            <a:custGeom>
              <a:avLst/>
              <a:gdLst/>
              <a:ahLst/>
              <a:cxnLst>
                <a:cxn ang="0">
                  <a:pos x="1075" y="0"/>
                </a:cxn>
                <a:cxn ang="0">
                  <a:pos x="1295" y="20"/>
                </a:cxn>
                <a:cxn ang="0">
                  <a:pos x="1495" y="85"/>
                </a:cxn>
                <a:cxn ang="0">
                  <a:pos x="1680" y="185"/>
                </a:cxn>
                <a:cxn ang="0">
                  <a:pos x="1835" y="320"/>
                </a:cxn>
                <a:cxn ang="0">
                  <a:pos x="1970" y="480"/>
                </a:cxn>
                <a:cxn ang="0">
                  <a:pos x="2070" y="664"/>
                </a:cxn>
                <a:cxn ang="0">
                  <a:pos x="2130" y="869"/>
                </a:cxn>
                <a:cxn ang="0">
                  <a:pos x="2155" y="1089"/>
                </a:cxn>
                <a:cxn ang="0">
                  <a:pos x="2145" y="1199"/>
                </a:cxn>
                <a:cxn ang="0">
                  <a:pos x="2105" y="1413"/>
                </a:cxn>
                <a:cxn ang="0">
                  <a:pos x="2025" y="1608"/>
                </a:cxn>
                <a:cxn ang="0">
                  <a:pos x="1905" y="1783"/>
                </a:cxn>
                <a:cxn ang="0">
                  <a:pos x="1760" y="1932"/>
                </a:cxn>
                <a:cxn ang="0">
                  <a:pos x="1590" y="2047"/>
                </a:cxn>
                <a:cxn ang="0">
                  <a:pos x="1395" y="2132"/>
                </a:cxn>
                <a:cxn ang="0">
                  <a:pos x="1185" y="2172"/>
                </a:cxn>
                <a:cxn ang="0">
                  <a:pos x="1075" y="2177"/>
                </a:cxn>
                <a:cxn ang="0">
                  <a:pos x="860" y="2157"/>
                </a:cxn>
                <a:cxn ang="0">
                  <a:pos x="660" y="2092"/>
                </a:cxn>
                <a:cxn ang="0">
                  <a:pos x="475" y="1992"/>
                </a:cxn>
                <a:cxn ang="0">
                  <a:pos x="315" y="1858"/>
                </a:cxn>
                <a:cxn ang="0">
                  <a:pos x="185" y="1698"/>
                </a:cxn>
                <a:cxn ang="0">
                  <a:pos x="85" y="1513"/>
                </a:cxn>
                <a:cxn ang="0">
                  <a:pos x="25" y="1308"/>
                </a:cxn>
                <a:cxn ang="0">
                  <a:pos x="0" y="1089"/>
                </a:cxn>
                <a:cxn ang="0">
                  <a:pos x="5" y="979"/>
                </a:cxn>
                <a:cxn ang="0">
                  <a:pos x="50" y="764"/>
                </a:cxn>
                <a:cxn ang="0">
                  <a:pos x="130" y="569"/>
                </a:cxn>
                <a:cxn ang="0">
                  <a:pos x="245" y="395"/>
                </a:cxn>
                <a:cxn ang="0">
                  <a:pos x="395" y="250"/>
                </a:cxn>
                <a:cxn ang="0">
                  <a:pos x="565" y="130"/>
                </a:cxn>
                <a:cxn ang="0">
                  <a:pos x="755" y="50"/>
                </a:cxn>
                <a:cxn ang="0">
                  <a:pos x="965" y="5"/>
                </a:cxn>
                <a:cxn ang="0">
                  <a:pos x="1075" y="0"/>
                </a:cxn>
              </a:cxnLst>
              <a:rect l="0" t="0" r="r" b="b"/>
              <a:pathLst>
                <a:path w="2155" h="2177">
                  <a:moveTo>
                    <a:pt x="1075" y="0"/>
                  </a:moveTo>
                  <a:lnTo>
                    <a:pt x="1075" y="0"/>
                  </a:lnTo>
                  <a:lnTo>
                    <a:pt x="1185" y="5"/>
                  </a:lnTo>
                  <a:lnTo>
                    <a:pt x="1295" y="20"/>
                  </a:lnTo>
                  <a:lnTo>
                    <a:pt x="1395" y="50"/>
                  </a:lnTo>
                  <a:lnTo>
                    <a:pt x="1495" y="85"/>
                  </a:lnTo>
                  <a:lnTo>
                    <a:pt x="1590" y="130"/>
                  </a:lnTo>
                  <a:lnTo>
                    <a:pt x="1680" y="185"/>
                  </a:lnTo>
                  <a:lnTo>
                    <a:pt x="1760" y="250"/>
                  </a:lnTo>
                  <a:lnTo>
                    <a:pt x="1835" y="320"/>
                  </a:lnTo>
                  <a:lnTo>
                    <a:pt x="1905" y="395"/>
                  </a:lnTo>
                  <a:lnTo>
                    <a:pt x="1970" y="480"/>
                  </a:lnTo>
                  <a:lnTo>
                    <a:pt x="2025" y="569"/>
                  </a:lnTo>
                  <a:lnTo>
                    <a:pt x="2070" y="664"/>
                  </a:lnTo>
                  <a:lnTo>
                    <a:pt x="2105" y="764"/>
                  </a:lnTo>
                  <a:lnTo>
                    <a:pt x="2130" y="869"/>
                  </a:lnTo>
                  <a:lnTo>
                    <a:pt x="2145" y="979"/>
                  </a:lnTo>
                  <a:lnTo>
                    <a:pt x="2155" y="1089"/>
                  </a:lnTo>
                  <a:lnTo>
                    <a:pt x="2145" y="1199"/>
                  </a:lnTo>
                  <a:lnTo>
                    <a:pt x="2130" y="1308"/>
                  </a:lnTo>
                  <a:lnTo>
                    <a:pt x="2105" y="1413"/>
                  </a:lnTo>
                  <a:lnTo>
                    <a:pt x="2070" y="1513"/>
                  </a:lnTo>
                  <a:lnTo>
                    <a:pt x="2025" y="1608"/>
                  </a:lnTo>
                  <a:lnTo>
                    <a:pt x="1970" y="1698"/>
                  </a:lnTo>
                  <a:lnTo>
                    <a:pt x="1905" y="1783"/>
                  </a:lnTo>
                  <a:lnTo>
                    <a:pt x="1835" y="1858"/>
                  </a:lnTo>
                  <a:lnTo>
                    <a:pt x="1760" y="1932"/>
                  </a:lnTo>
                  <a:lnTo>
                    <a:pt x="1680" y="1992"/>
                  </a:lnTo>
                  <a:lnTo>
                    <a:pt x="1590" y="2047"/>
                  </a:lnTo>
                  <a:lnTo>
                    <a:pt x="1495" y="2092"/>
                  </a:lnTo>
                  <a:lnTo>
                    <a:pt x="1395" y="2132"/>
                  </a:lnTo>
                  <a:lnTo>
                    <a:pt x="1295" y="2157"/>
                  </a:lnTo>
                  <a:lnTo>
                    <a:pt x="1185" y="2172"/>
                  </a:lnTo>
                  <a:lnTo>
                    <a:pt x="1075" y="2177"/>
                  </a:lnTo>
                  <a:lnTo>
                    <a:pt x="965" y="2172"/>
                  </a:lnTo>
                  <a:lnTo>
                    <a:pt x="860" y="2157"/>
                  </a:lnTo>
                  <a:lnTo>
                    <a:pt x="755" y="2132"/>
                  </a:lnTo>
                  <a:lnTo>
                    <a:pt x="660" y="2092"/>
                  </a:lnTo>
                  <a:lnTo>
                    <a:pt x="565" y="2047"/>
                  </a:lnTo>
                  <a:lnTo>
                    <a:pt x="475" y="1992"/>
                  </a:lnTo>
                  <a:lnTo>
                    <a:pt x="395" y="1932"/>
                  </a:lnTo>
                  <a:lnTo>
                    <a:pt x="315" y="1858"/>
                  </a:lnTo>
                  <a:lnTo>
                    <a:pt x="245" y="1783"/>
                  </a:lnTo>
                  <a:lnTo>
                    <a:pt x="185" y="1698"/>
                  </a:lnTo>
                  <a:lnTo>
                    <a:pt x="130" y="1608"/>
                  </a:lnTo>
                  <a:lnTo>
                    <a:pt x="85" y="1513"/>
                  </a:lnTo>
                  <a:lnTo>
                    <a:pt x="50" y="1413"/>
                  </a:lnTo>
                  <a:lnTo>
                    <a:pt x="25" y="1308"/>
                  </a:lnTo>
                  <a:lnTo>
                    <a:pt x="5" y="1199"/>
                  </a:lnTo>
                  <a:lnTo>
                    <a:pt x="0" y="1089"/>
                  </a:lnTo>
                  <a:lnTo>
                    <a:pt x="5" y="979"/>
                  </a:lnTo>
                  <a:lnTo>
                    <a:pt x="25" y="869"/>
                  </a:lnTo>
                  <a:lnTo>
                    <a:pt x="50" y="764"/>
                  </a:lnTo>
                  <a:lnTo>
                    <a:pt x="85" y="664"/>
                  </a:lnTo>
                  <a:lnTo>
                    <a:pt x="130" y="569"/>
                  </a:lnTo>
                  <a:lnTo>
                    <a:pt x="185" y="480"/>
                  </a:lnTo>
                  <a:lnTo>
                    <a:pt x="245" y="395"/>
                  </a:lnTo>
                  <a:lnTo>
                    <a:pt x="315" y="320"/>
                  </a:lnTo>
                  <a:lnTo>
                    <a:pt x="395" y="250"/>
                  </a:lnTo>
                  <a:lnTo>
                    <a:pt x="475" y="185"/>
                  </a:lnTo>
                  <a:lnTo>
                    <a:pt x="565" y="130"/>
                  </a:lnTo>
                  <a:lnTo>
                    <a:pt x="660" y="85"/>
                  </a:lnTo>
                  <a:lnTo>
                    <a:pt x="755" y="50"/>
                  </a:lnTo>
                  <a:lnTo>
                    <a:pt x="860" y="20"/>
                  </a:lnTo>
                  <a:lnTo>
                    <a:pt x="965" y="5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AB1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6" name="Freeform 228"/>
            <p:cNvSpPr>
              <a:spLocks/>
            </p:cNvSpPr>
            <p:nvPr/>
          </p:nvSpPr>
          <p:spPr bwMode="auto">
            <a:xfrm>
              <a:off x="5051425" y="3087146"/>
              <a:ext cx="1374775" cy="1395908"/>
            </a:xfrm>
            <a:custGeom>
              <a:avLst/>
              <a:gdLst/>
              <a:ahLst/>
              <a:cxnLst>
                <a:cxn ang="0">
                  <a:pos x="1085" y="0"/>
                </a:cxn>
                <a:cxn ang="0">
                  <a:pos x="1300" y="25"/>
                </a:cxn>
                <a:cxn ang="0">
                  <a:pos x="1505" y="90"/>
                </a:cxn>
                <a:cxn ang="0">
                  <a:pos x="1685" y="190"/>
                </a:cxn>
                <a:cxn ang="0">
                  <a:pos x="1850" y="325"/>
                </a:cxn>
                <a:cxn ang="0">
                  <a:pos x="1980" y="485"/>
                </a:cxn>
                <a:cxn ang="0">
                  <a:pos x="2080" y="674"/>
                </a:cxn>
                <a:cxn ang="0">
                  <a:pos x="2145" y="879"/>
                </a:cxn>
                <a:cxn ang="0">
                  <a:pos x="2165" y="1099"/>
                </a:cxn>
                <a:cxn ang="0">
                  <a:pos x="2160" y="1209"/>
                </a:cxn>
                <a:cxn ang="0">
                  <a:pos x="2115" y="1423"/>
                </a:cxn>
                <a:cxn ang="0">
                  <a:pos x="2035" y="1618"/>
                </a:cxn>
                <a:cxn ang="0">
                  <a:pos x="1915" y="1793"/>
                </a:cxn>
                <a:cxn ang="0">
                  <a:pos x="1770" y="1942"/>
                </a:cxn>
                <a:cxn ang="0">
                  <a:pos x="1600" y="2062"/>
                </a:cxn>
                <a:cxn ang="0">
                  <a:pos x="1405" y="2142"/>
                </a:cxn>
                <a:cxn ang="0">
                  <a:pos x="1195" y="2187"/>
                </a:cxn>
                <a:cxn ang="0">
                  <a:pos x="1085" y="2192"/>
                </a:cxn>
                <a:cxn ang="0">
                  <a:pos x="865" y="2172"/>
                </a:cxn>
                <a:cxn ang="0">
                  <a:pos x="665" y="2107"/>
                </a:cxn>
                <a:cxn ang="0">
                  <a:pos x="480" y="2007"/>
                </a:cxn>
                <a:cxn ang="0">
                  <a:pos x="320" y="1873"/>
                </a:cxn>
                <a:cxn ang="0">
                  <a:pos x="190" y="1708"/>
                </a:cxn>
                <a:cxn ang="0">
                  <a:pos x="90" y="1523"/>
                </a:cxn>
                <a:cxn ang="0">
                  <a:pos x="25" y="1318"/>
                </a:cxn>
                <a:cxn ang="0">
                  <a:pos x="0" y="1099"/>
                </a:cxn>
                <a:cxn ang="0">
                  <a:pos x="10" y="984"/>
                </a:cxn>
                <a:cxn ang="0">
                  <a:pos x="50" y="774"/>
                </a:cxn>
                <a:cxn ang="0">
                  <a:pos x="135" y="574"/>
                </a:cxn>
                <a:cxn ang="0">
                  <a:pos x="250" y="400"/>
                </a:cxn>
                <a:cxn ang="0">
                  <a:pos x="395" y="255"/>
                </a:cxn>
                <a:cxn ang="0">
                  <a:pos x="570" y="135"/>
                </a:cxn>
                <a:cxn ang="0">
                  <a:pos x="765" y="50"/>
                </a:cxn>
                <a:cxn ang="0">
                  <a:pos x="975" y="10"/>
                </a:cxn>
                <a:cxn ang="0">
                  <a:pos x="1085" y="0"/>
                </a:cxn>
              </a:cxnLst>
              <a:rect l="0" t="0" r="r" b="b"/>
              <a:pathLst>
                <a:path w="2165" h="2192">
                  <a:moveTo>
                    <a:pt x="1085" y="0"/>
                  </a:moveTo>
                  <a:lnTo>
                    <a:pt x="1085" y="0"/>
                  </a:lnTo>
                  <a:lnTo>
                    <a:pt x="1195" y="10"/>
                  </a:lnTo>
                  <a:lnTo>
                    <a:pt x="1300" y="25"/>
                  </a:lnTo>
                  <a:lnTo>
                    <a:pt x="1405" y="50"/>
                  </a:lnTo>
                  <a:lnTo>
                    <a:pt x="1505" y="90"/>
                  </a:lnTo>
                  <a:lnTo>
                    <a:pt x="1600" y="135"/>
                  </a:lnTo>
                  <a:lnTo>
                    <a:pt x="1685" y="190"/>
                  </a:lnTo>
                  <a:lnTo>
                    <a:pt x="1770" y="255"/>
                  </a:lnTo>
                  <a:lnTo>
                    <a:pt x="1850" y="325"/>
                  </a:lnTo>
                  <a:lnTo>
                    <a:pt x="1915" y="400"/>
                  </a:lnTo>
                  <a:lnTo>
                    <a:pt x="1980" y="485"/>
                  </a:lnTo>
                  <a:lnTo>
                    <a:pt x="2035" y="574"/>
                  </a:lnTo>
                  <a:lnTo>
                    <a:pt x="2080" y="674"/>
                  </a:lnTo>
                  <a:lnTo>
                    <a:pt x="2115" y="774"/>
                  </a:lnTo>
                  <a:lnTo>
                    <a:pt x="2145" y="879"/>
                  </a:lnTo>
                  <a:lnTo>
                    <a:pt x="2160" y="984"/>
                  </a:lnTo>
                  <a:lnTo>
                    <a:pt x="2165" y="1099"/>
                  </a:lnTo>
                  <a:lnTo>
                    <a:pt x="2160" y="1209"/>
                  </a:lnTo>
                  <a:lnTo>
                    <a:pt x="2145" y="1318"/>
                  </a:lnTo>
                  <a:lnTo>
                    <a:pt x="2115" y="1423"/>
                  </a:lnTo>
                  <a:lnTo>
                    <a:pt x="2080" y="1523"/>
                  </a:lnTo>
                  <a:lnTo>
                    <a:pt x="2035" y="1618"/>
                  </a:lnTo>
                  <a:lnTo>
                    <a:pt x="1980" y="1708"/>
                  </a:lnTo>
                  <a:lnTo>
                    <a:pt x="1915" y="1793"/>
                  </a:lnTo>
                  <a:lnTo>
                    <a:pt x="1850" y="1873"/>
                  </a:lnTo>
                  <a:lnTo>
                    <a:pt x="1770" y="1942"/>
                  </a:lnTo>
                  <a:lnTo>
                    <a:pt x="1685" y="2007"/>
                  </a:lnTo>
                  <a:lnTo>
                    <a:pt x="1600" y="2062"/>
                  </a:lnTo>
                  <a:lnTo>
                    <a:pt x="1505" y="2107"/>
                  </a:lnTo>
                  <a:lnTo>
                    <a:pt x="1405" y="2142"/>
                  </a:lnTo>
                  <a:lnTo>
                    <a:pt x="1300" y="2172"/>
                  </a:lnTo>
                  <a:lnTo>
                    <a:pt x="1195" y="2187"/>
                  </a:lnTo>
                  <a:lnTo>
                    <a:pt x="1085" y="2192"/>
                  </a:lnTo>
                  <a:lnTo>
                    <a:pt x="975" y="2187"/>
                  </a:lnTo>
                  <a:lnTo>
                    <a:pt x="865" y="2172"/>
                  </a:lnTo>
                  <a:lnTo>
                    <a:pt x="765" y="2142"/>
                  </a:lnTo>
                  <a:lnTo>
                    <a:pt x="665" y="2107"/>
                  </a:lnTo>
                  <a:lnTo>
                    <a:pt x="570" y="2062"/>
                  </a:lnTo>
                  <a:lnTo>
                    <a:pt x="480" y="2007"/>
                  </a:lnTo>
                  <a:lnTo>
                    <a:pt x="395" y="1942"/>
                  </a:lnTo>
                  <a:lnTo>
                    <a:pt x="320" y="1873"/>
                  </a:lnTo>
                  <a:lnTo>
                    <a:pt x="250" y="1793"/>
                  </a:lnTo>
                  <a:lnTo>
                    <a:pt x="190" y="1708"/>
                  </a:lnTo>
                  <a:lnTo>
                    <a:pt x="135" y="1618"/>
                  </a:lnTo>
                  <a:lnTo>
                    <a:pt x="90" y="1523"/>
                  </a:lnTo>
                  <a:lnTo>
                    <a:pt x="50" y="1423"/>
                  </a:lnTo>
                  <a:lnTo>
                    <a:pt x="25" y="1318"/>
                  </a:lnTo>
                  <a:lnTo>
                    <a:pt x="10" y="1209"/>
                  </a:lnTo>
                  <a:lnTo>
                    <a:pt x="0" y="1099"/>
                  </a:lnTo>
                  <a:lnTo>
                    <a:pt x="10" y="984"/>
                  </a:lnTo>
                  <a:lnTo>
                    <a:pt x="25" y="879"/>
                  </a:lnTo>
                  <a:lnTo>
                    <a:pt x="50" y="774"/>
                  </a:lnTo>
                  <a:lnTo>
                    <a:pt x="90" y="674"/>
                  </a:lnTo>
                  <a:lnTo>
                    <a:pt x="135" y="574"/>
                  </a:lnTo>
                  <a:lnTo>
                    <a:pt x="190" y="485"/>
                  </a:lnTo>
                  <a:lnTo>
                    <a:pt x="250" y="400"/>
                  </a:lnTo>
                  <a:lnTo>
                    <a:pt x="320" y="325"/>
                  </a:lnTo>
                  <a:lnTo>
                    <a:pt x="395" y="255"/>
                  </a:lnTo>
                  <a:lnTo>
                    <a:pt x="480" y="190"/>
                  </a:lnTo>
                  <a:lnTo>
                    <a:pt x="570" y="135"/>
                  </a:lnTo>
                  <a:lnTo>
                    <a:pt x="665" y="90"/>
                  </a:lnTo>
                  <a:lnTo>
                    <a:pt x="765" y="50"/>
                  </a:lnTo>
                  <a:lnTo>
                    <a:pt x="865" y="25"/>
                  </a:lnTo>
                  <a:lnTo>
                    <a:pt x="975" y="10"/>
                  </a:lnTo>
                  <a:lnTo>
                    <a:pt x="1085" y="0"/>
                  </a:lnTo>
                  <a:close/>
                </a:path>
              </a:pathLst>
            </a:custGeom>
            <a:solidFill>
              <a:srgbClr val="FAAA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7" name="Freeform 227"/>
            <p:cNvSpPr>
              <a:spLocks/>
            </p:cNvSpPr>
            <p:nvPr/>
          </p:nvSpPr>
          <p:spPr bwMode="auto">
            <a:xfrm>
              <a:off x="5048250" y="3083962"/>
              <a:ext cx="1377950" cy="1402277"/>
            </a:xfrm>
            <a:custGeom>
              <a:avLst/>
              <a:gdLst/>
              <a:ahLst/>
              <a:cxnLst>
                <a:cxn ang="0">
                  <a:pos x="1085" y="0"/>
                </a:cxn>
                <a:cxn ang="0">
                  <a:pos x="1305" y="25"/>
                </a:cxn>
                <a:cxn ang="0">
                  <a:pos x="1510" y="85"/>
                </a:cxn>
                <a:cxn ang="0">
                  <a:pos x="1690" y="190"/>
                </a:cxn>
                <a:cxn ang="0">
                  <a:pos x="1855" y="325"/>
                </a:cxn>
                <a:cxn ang="0">
                  <a:pos x="1985" y="485"/>
                </a:cxn>
                <a:cxn ang="0">
                  <a:pos x="2085" y="674"/>
                </a:cxn>
                <a:cxn ang="0">
                  <a:pos x="2150" y="879"/>
                </a:cxn>
                <a:cxn ang="0">
                  <a:pos x="2170" y="1099"/>
                </a:cxn>
                <a:cxn ang="0">
                  <a:pos x="2165" y="1214"/>
                </a:cxn>
                <a:cxn ang="0">
                  <a:pos x="2125" y="1428"/>
                </a:cxn>
                <a:cxn ang="0">
                  <a:pos x="2040" y="1623"/>
                </a:cxn>
                <a:cxn ang="0">
                  <a:pos x="1925" y="1803"/>
                </a:cxn>
                <a:cxn ang="0">
                  <a:pos x="1775" y="1947"/>
                </a:cxn>
                <a:cxn ang="0">
                  <a:pos x="1600" y="2067"/>
                </a:cxn>
                <a:cxn ang="0">
                  <a:pos x="1410" y="2152"/>
                </a:cxn>
                <a:cxn ang="0">
                  <a:pos x="1195" y="2197"/>
                </a:cxn>
                <a:cxn ang="0">
                  <a:pos x="1085" y="2202"/>
                </a:cxn>
                <a:cxn ang="0">
                  <a:pos x="865" y="2177"/>
                </a:cxn>
                <a:cxn ang="0">
                  <a:pos x="665" y="2117"/>
                </a:cxn>
                <a:cxn ang="0">
                  <a:pos x="480" y="2012"/>
                </a:cxn>
                <a:cxn ang="0">
                  <a:pos x="320" y="1878"/>
                </a:cxn>
                <a:cxn ang="0">
                  <a:pos x="185" y="1718"/>
                </a:cxn>
                <a:cxn ang="0">
                  <a:pos x="85" y="1528"/>
                </a:cxn>
                <a:cxn ang="0">
                  <a:pos x="20" y="1323"/>
                </a:cxn>
                <a:cxn ang="0">
                  <a:pos x="0" y="1099"/>
                </a:cxn>
                <a:cxn ang="0">
                  <a:pos x="5" y="989"/>
                </a:cxn>
                <a:cxn ang="0">
                  <a:pos x="50" y="774"/>
                </a:cxn>
                <a:cxn ang="0">
                  <a:pos x="130" y="579"/>
                </a:cxn>
                <a:cxn ang="0">
                  <a:pos x="250" y="400"/>
                </a:cxn>
                <a:cxn ang="0">
                  <a:pos x="395" y="255"/>
                </a:cxn>
                <a:cxn ang="0">
                  <a:pos x="570" y="135"/>
                </a:cxn>
                <a:cxn ang="0">
                  <a:pos x="765" y="50"/>
                </a:cxn>
                <a:cxn ang="0">
                  <a:pos x="975" y="5"/>
                </a:cxn>
                <a:cxn ang="0">
                  <a:pos x="1085" y="0"/>
                </a:cxn>
              </a:cxnLst>
              <a:rect l="0" t="0" r="r" b="b"/>
              <a:pathLst>
                <a:path w="2170" h="2202">
                  <a:moveTo>
                    <a:pt x="1085" y="0"/>
                  </a:moveTo>
                  <a:lnTo>
                    <a:pt x="1085" y="0"/>
                  </a:lnTo>
                  <a:lnTo>
                    <a:pt x="1195" y="5"/>
                  </a:lnTo>
                  <a:lnTo>
                    <a:pt x="1305" y="25"/>
                  </a:lnTo>
                  <a:lnTo>
                    <a:pt x="1410" y="50"/>
                  </a:lnTo>
                  <a:lnTo>
                    <a:pt x="1510" y="85"/>
                  </a:lnTo>
                  <a:lnTo>
                    <a:pt x="1600" y="135"/>
                  </a:lnTo>
                  <a:lnTo>
                    <a:pt x="1690" y="190"/>
                  </a:lnTo>
                  <a:lnTo>
                    <a:pt x="1775" y="255"/>
                  </a:lnTo>
                  <a:lnTo>
                    <a:pt x="1855" y="325"/>
                  </a:lnTo>
                  <a:lnTo>
                    <a:pt x="1925" y="400"/>
                  </a:lnTo>
                  <a:lnTo>
                    <a:pt x="1985" y="485"/>
                  </a:lnTo>
                  <a:lnTo>
                    <a:pt x="2040" y="579"/>
                  </a:lnTo>
                  <a:lnTo>
                    <a:pt x="2085" y="674"/>
                  </a:lnTo>
                  <a:lnTo>
                    <a:pt x="2125" y="774"/>
                  </a:lnTo>
                  <a:lnTo>
                    <a:pt x="2150" y="879"/>
                  </a:lnTo>
                  <a:lnTo>
                    <a:pt x="2165" y="989"/>
                  </a:lnTo>
                  <a:lnTo>
                    <a:pt x="2170" y="1099"/>
                  </a:lnTo>
                  <a:lnTo>
                    <a:pt x="2165" y="1214"/>
                  </a:lnTo>
                  <a:lnTo>
                    <a:pt x="2150" y="1323"/>
                  </a:lnTo>
                  <a:lnTo>
                    <a:pt x="2125" y="1428"/>
                  </a:lnTo>
                  <a:lnTo>
                    <a:pt x="2085" y="1528"/>
                  </a:lnTo>
                  <a:lnTo>
                    <a:pt x="2040" y="1623"/>
                  </a:lnTo>
                  <a:lnTo>
                    <a:pt x="1985" y="1718"/>
                  </a:lnTo>
                  <a:lnTo>
                    <a:pt x="1925" y="1803"/>
                  </a:lnTo>
                  <a:lnTo>
                    <a:pt x="1855" y="1878"/>
                  </a:lnTo>
                  <a:lnTo>
                    <a:pt x="1775" y="1947"/>
                  </a:lnTo>
                  <a:lnTo>
                    <a:pt x="1690" y="2012"/>
                  </a:lnTo>
                  <a:lnTo>
                    <a:pt x="1600" y="2067"/>
                  </a:lnTo>
                  <a:lnTo>
                    <a:pt x="1510" y="2117"/>
                  </a:lnTo>
                  <a:lnTo>
                    <a:pt x="1410" y="2152"/>
                  </a:lnTo>
                  <a:lnTo>
                    <a:pt x="1305" y="2177"/>
                  </a:lnTo>
                  <a:lnTo>
                    <a:pt x="1195" y="2197"/>
                  </a:lnTo>
                  <a:lnTo>
                    <a:pt x="1085" y="2202"/>
                  </a:lnTo>
                  <a:lnTo>
                    <a:pt x="975" y="2197"/>
                  </a:lnTo>
                  <a:lnTo>
                    <a:pt x="865" y="2177"/>
                  </a:lnTo>
                  <a:lnTo>
                    <a:pt x="765" y="2152"/>
                  </a:lnTo>
                  <a:lnTo>
                    <a:pt x="665" y="2117"/>
                  </a:lnTo>
                  <a:lnTo>
                    <a:pt x="570" y="2067"/>
                  </a:lnTo>
                  <a:lnTo>
                    <a:pt x="480" y="2012"/>
                  </a:lnTo>
                  <a:lnTo>
                    <a:pt x="395" y="1947"/>
                  </a:lnTo>
                  <a:lnTo>
                    <a:pt x="320" y="1878"/>
                  </a:lnTo>
                  <a:lnTo>
                    <a:pt x="250" y="1803"/>
                  </a:lnTo>
                  <a:lnTo>
                    <a:pt x="185" y="1718"/>
                  </a:lnTo>
                  <a:lnTo>
                    <a:pt x="130" y="1623"/>
                  </a:lnTo>
                  <a:lnTo>
                    <a:pt x="85" y="1528"/>
                  </a:lnTo>
                  <a:lnTo>
                    <a:pt x="50" y="1428"/>
                  </a:lnTo>
                  <a:lnTo>
                    <a:pt x="20" y="1323"/>
                  </a:lnTo>
                  <a:lnTo>
                    <a:pt x="5" y="1214"/>
                  </a:lnTo>
                  <a:lnTo>
                    <a:pt x="0" y="1099"/>
                  </a:lnTo>
                  <a:lnTo>
                    <a:pt x="5" y="989"/>
                  </a:lnTo>
                  <a:lnTo>
                    <a:pt x="20" y="879"/>
                  </a:lnTo>
                  <a:lnTo>
                    <a:pt x="50" y="774"/>
                  </a:lnTo>
                  <a:lnTo>
                    <a:pt x="85" y="674"/>
                  </a:lnTo>
                  <a:lnTo>
                    <a:pt x="130" y="579"/>
                  </a:lnTo>
                  <a:lnTo>
                    <a:pt x="185" y="485"/>
                  </a:lnTo>
                  <a:lnTo>
                    <a:pt x="250" y="400"/>
                  </a:lnTo>
                  <a:lnTo>
                    <a:pt x="320" y="325"/>
                  </a:lnTo>
                  <a:lnTo>
                    <a:pt x="395" y="255"/>
                  </a:lnTo>
                  <a:lnTo>
                    <a:pt x="480" y="190"/>
                  </a:lnTo>
                  <a:lnTo>
                    <a:pt x="570" y="135"/>
                  </a:lnTo>
                  <a:lnTo>
                    <a:pt x="665" y="85"/>
                  </a:lnTo>
                  <a:lnTo>
                    <a:pt x="765" y="50"/>
                  </a:lnTo>
                  <a:lnTo>
                    <a:pt x="865" y="25"/>
                  </a:lnTo>
                  <a:lnTo>
                    <a:pt x="975" y="5"/>
                  </a:lnTo>
                  <a:lnTo>
                    <a:pt x="1085" y="0"/>
                  </a:lnTo>
                  <a:close/>
                </a:path>
              </a:pathLst>
            </a:custGeom>
            <a:solidFill>
              <a:srgbClr val="FAA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8" name="Freeform 226"/>
            <p:cNvSpPr>
              <a:spLocks/>
            </p:cNvSpPr>
            <p:nvPr/>
          </p:nvSpPr>
          <p:spPr bwMode="auto">
            <a:xfrm>
              <a:off x="5041900" y="3080778"/>
              <a:ext cx="1387475" cy="1408645"/>
            </a:xfrm>
            <a:custGeom>
              <a:avLst/>
              <a:gdLst/>
              <a:ahLst/>
              <a:cxnLst>
                <a:cxn ang="0">
                  <a:pos x="1090" y="0"/>
                </a:cxn>
                <a:cxn ang="0">
                  <a:pos x="1310" y="20"/>
                </a:cxn>
                <a:cxn ang="0">
                  <a:pos x="1515" y="85"/>
                </a:cxn>
                <a:cxn ang="0">
                  <a:pos x="1700" y="190"/>
                </a:cxn>
                <a:cxn ang="0">
                  <a:pos x="1865" y="325"/>
                </a:cxn>
                <a:cxn ang="0">
                  <a:pos x="1995" y="485"/>
                </a:cxn>
                <a:cxn ang="0">
                  <a:pos x="2100" y="674"/>
                </a:cxn>
                <a:cxn ang="0">
                  <a:pos x="2160" y="884"/>
                </a:cxn>
                <a:cxn ang="0">
                  <a:pos x="2185" y="1104"/>
                </a:cxn>
                <a:cxn ang="0">
                  <a:pos x="2180" y="1219"/>
                </a:cxn>
                <a:cxn ang="0">
                  <a:pos x="2135" y="1433"/>
                </a:cxn>
                <a:cxn ang="0">
                  <a:pos x="2050" y="1633"/>
                </a:cxn>
                <a:cxn ang="0">
                  <a:pos x="1935" y="1808"/>
                </a:cxn>
                <a:cxn ang="0">
                  <a:pos x="1785" y="1957"/>
                </a:cxn>
                <a:cxn ang="0">
                  <a:pos x="1610" y="2077"/>
                </a:cxn>
                <a:cxn ang="0">
                  <a:pos x="1415" y="2162"/>
                </a:cxn>
                <a:cxn ang="0">
                  <a:pos x="1205" y="2202"/>
                </a:cxn>
                <a:cxn ang="0">
                  <a:pos x="1090" y="2212"/>
                </a:cxn>
                <a:cxn ang="0">
                  <a:pos x="875" y="2187"/>
                </a:cxn>
                <a:cxn ang="0">
                  <a:pos x="670" y="2122"/>
                </a:cxn>
                <a:cxn ang="0">
                  <a:pos x="485" y="2022"/>
                </a:cxn>
                <a:cxn ang="0">
                  <a:pos x="320" y="1888"/>
                </a:cxn>
                <a:cxn ang="0">
                  <a:pos x="190" y="1723"/>
                </a:cxn>
                <a:cxn ang="0">
                  <a:pos x="85" y="1533"/>
                </a:cxn>
                <a:cxn ang="0">
                  <a:pos x="25" y="1328"/>
                </a:cxn>
                <a:cxn ang="0">
                  <a:pos x="0" y="1104"/>
                </a:cxn>
                <a:cxn ang="0">
                  <a:pos x="5" y="994"/>
                </a:cxn>
                <a:cxn ang="0">
                  <a:pos x="50" y="774"/>
                </a:cxn>
                <a:cxn ang="0">
                  <a:pos x="135" y="579"/>
                </a:cxn>
                <a:cxn ang="0">
                  <a:pos x="250" y="400"/>
                </a:cxn>
                <a:cxn ang="0">
                  <a:pos x="400" y="250"/>
                </a:cxn>
                <a:cxn ang="0">
                  <a:pos x="575" y="130"/>
                </a:cxn>
                <a:cxn ang="0">
                  <a:pos x="770" y="50"/>
                </a:cxn>
                <a:cxn ang="0">
                  <a:pos x="980" y="5"/>
                </a:cxn>
                <a:cxn ang="0">
                  <a:pos x="1090" y="0"/>
                </a:cxn>
              </a:cxnLst>
              <a:rect l="0" t="0" r="r" b="b"/>
              <a:pathLst>
                <a:path w="2185" h="2212">
                  <a:moveTo>
                    <a:pt x="1090" y="0"/>
                  </a:moveTo>
                  <a:lnTo>
                    <a:pt x="1090" y="0"/>
                  </a:lnTo>
                  <a:lnTo>
                    <a:pt x="1205" y="5"/>
                  </a:lnTo>
                  <a:lnTo>
                    <a:pt x="1310" y="20"/>
                  </a:lnTo>
                  <a:lnTo>
                    <a:pt x="1415" y="50"/>
                  </a:lnTo>
                  <a:lnTo>
                    <a:pt x="1515" y="85"/>
                  </a:lnTo>
                  <a:lnTo>
                    <a:pt x="1610" y="130"/>
                  </a:lnTo>
                  <a:lnTo>
                    <a:pt x="1700" y="190"/>
                  </a:lnTo>
                  <a:lnTo>
                    <a:pt x="1785" y="250"/>
                  </a:lnTo>
                  <a:lnTo>
                    <a:pt x="1865" y="325"/>
                  </a:lnTo>
                  <a:lnTo>
                    <a:pt x="1935" y="400"/>
                  </a:lnTo>
                  <a:lnTo>
                    <a:pt x="1995" y="485"/>
                  </a:lnTo>
                  <a:lnTo>
                    <a:pt x="2050" y="579"/>
                  </a:lnTo>
                  <a:lnTo>
                    <a:pt x="2100" y="674"/>
                  </a:lnTo>
                  <a:lnTo>
                    <a:pt x="2135" y="774"/>
                  </a:lnTo>
                  <a:lnTo>
                    <a:pt x="2160" y="884"/>
                  </a:lnTo>
                  <a:lnTo>
                    <a:pt x="2180" y="994"/>
                  </a:lnTo>
                  <a:lnTo>
                    <a:pt x="2185" y="1104"/>
                  </a:lnTo>
                  <a:lnTo>
                    <a:pt x="2180" y="1219"/>
                  </a:lnTo>
                  <a:lnTo>
                    <a:pt x="2160" y="1328"/>
                  </a:lnTo>
                  <a:lnTo>
                    <a:pt x="2135" y="1433"/>
                  </a:lnTo>
                  <a:lnTo>
                    <a:pt x="2100" y="1533"/>
                  </a:lnTo>
                  <a:lnTo>
                    <a:pt x="2050" y="1633"/>
                  </a:lnTo>
                  <a:lnTo>
                    <a:pt x="1995" y="1723"/>
                  </a:lnTo>
                  <a:lnTo>
                    <a:pt x="1935" y="1808"/>
                  </a:lnTo>
                  <a:lnTo>
                    <a:pt x="1865" y="1888"/>
                  </a:lnTo>
                  <a:lnTo>
                    <a:pt x="1785" y="1957"/>
                  </a:lnTo>
                  <a:lnTo>
                    <a:pt x="1700" y="2022"/>
                  </a:lnTo>
                  <a:lnTo>
                    <a:pt x="1610" y="2077"/>
                  </a:lnTo>
                  <a:lnTo>
                    <a:pt x="1515" y="2122"/>
                  </a:lnTo>
                  <a:lnTo>
                    <a:pt x="1415" y="2162"/>
                  </a:lnTo>
                  <a:lnTo>
                    <a:pt x="1310" y="2187"/>
                  </a:lnTo>
                  <a:lnTo>
                    <a:pt x="1205" y="2202"/>
                  </a:lnTo>
                  <a:lnTo>
                    <a:pt x="1090" y="2212"/>
                  </a:lnTo>
                  <a:lnTo>
                    <a:pt x="980" y="2202"/>
                  </a:lnTo>
                  <a:lnTo>
                    <a:pt x="875" y="2187"/>
                  </a:lnTo>
                  <a:lnTo>
                    <a:pt x="770" y="2162"/>
                  </a:lnTo>
                  <a:lnTo>
                    <a:pt x="670" y="2122"/>
                  </a:lnTo>
                  <a:lnTo>
                    <a:pt x="575" y="2077"/>
                  </a:lnTo>
                  <a:lnTo>
                    <a:pt x="485" y="2022"/>
                  </a:lnTo>
                  <a:lnTo>
                    <a:pt x="400" y="1957"/>
                  </a:lnTo>
                  <a:lnTo>
                    <a:pt x="320" y="1888"/>
                  </a:lnTo>
                  <a:lnTo>
                    <a:pt x="250" y="1808"/>
                  </a:lnTo>
                  <a:lnTo>
                    <a:pt x="190" y="1723"/>
                  </a:lnTo>
                  <a:lnTo>
                    <a:pt x="135" y="1633"/>
                  </a:lnTo>
                  <a:lnTo>
                    <a:pt x="85" y="1533"/>
                  </a:lnTo>
                  <a:lnTo>
                    <a:pt x="50" y="1433"/>
                  </a:lnTo>
                  <a:lnTo>
                    <a:pt x="25" y="1328"/>
                  </a:lnTo>
                  <a:lnTo>
                    <a:pt x="5" y="1219"/>
                  </a:lnTo>
                  <a:lnTo>
                    <a:pt x="0" y="1104"/>
                  </a:lnTo>
                  <a:lnTo>
                    <a:pt x="5" y="994"/>
                  </a:lnTo>
                  <a:lnTo>
                    <a:pt x="25" y="884"/>
                  </a:lnTo>
                  <a:lnTo>
                    <a:pt x="50" y="774"/>
                  </a:lnTo>
                  <a:lnTo>
                    <a:pt x="85" y="674"/>
                  </a:lnTo>
                  <a:lnTo>
                    <a:pt x="135" y="579"/>
                  </a:lnTo>
                  <a:lnTo>
                    <a:pt x="190" y="485"/>
                  </a:lnTo>
                  <a:lnTo>
                    <a:pt x="250" y="400"/>
                  </a:lnTo>
                  <a:lnTo>
                    <a:pt x="320" y="325"/>
                  </a:lnTo>
                  <a:lnTo>
                    <a:pt x="400" y="250"/>
                  </a:lnTo>
                  <a:lnTo>
                    <a:pt x="485" y="190"/>
                  </a:lnTo>
                  <a:lnTo>
                    <a:pt x="575" y="130"/>
                  </a:lnTo>
                  <a:lnTo>
                    <a:pt x="670" y="85"/>
                  </a:lnTo>
                  <a:lnTo>
                    <a:pt x="770" y="50"/>
                  </a:lnTo>
                  <a:lnTo>
                    <a:pt x="875" y="20"/>
                  </a:lnTo>
                  <a:lnTo>
                    <a:pt x="980" y="5"/>
                  </a:lnTo>
                  <a:lnTo>
                    <a:pt x="1090" y="0"/>
                  </a:lnTo>
                  <a:close/>
                </a:path>
              </a:pathLst>
            </a:custGeom>
            <a:solidFill>
              <a:srgbClr val="FA9E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9" name="Freeform 225"/>
            <p:cNvSpPr>
              <a:spLocks/>
            </p:cNvSpPr>
            <p:nvPr/>
          </p:nvSpPr>
          <p:spPr bwMode="auto">
            <a:xfrm>
              <a:off x="5035550" y="3074410"/>
              <a:ext cx="1393825" cy="1415013"/>
            </a:xfrm>
            <a:custGeom>
              <a:avLst/>
              <a:gdLst/>
              <a:ahLst/>
              <a:cxnLst>
                <a:cxn ang="0">
                  <a:pos x="1100" y="0"/>
                </a:cxn>
                <a:cxn ang="0">
                  <a:pos x="1320" y="25"/>
                </a:cxn>
                <a:cxn ang="0">
                  <a:pos x="1525" y="90"/>
                </a:cxn>
                <a:cxn ang="0">
                  <a:pos x="1710" y="190"/>
                </a:cxn>
                <a:cxn ang="0">
                  <a:pos x="1875" y="330"/>
                </a:cxn>
                <a:cxn ang="0">
                  <a:pos x="2010" y="495"/>
                </a:cxn>
                <a:cxn ang="0">
                  <a:pos x="2110" y="679"/>
                </a:cxn>
                <a:cxn ang="0">
                  <a:pos x="2175" y="889"/>
                </a:cxn>
                <a:cxn ang="0">
                  <a:pos x="2195" y="1114"/>
                </a:cxn>
                <a:cxn ang="0">
                  <a:pos x="2190" y="1229"/>
                </a:cxn>
                <a:cxn ang="0">
                  <a:pos x="2145" y="1443"/>
                </a:cxn>
                <a:cxn ang="0">
                  <a:pos x="2065" y="1643"/>
                </a:cxn>
                <a:cxn ang="0">
                  <a:pos x="1945" y="1818"/>
                </a:cxn>
                <a:cxn ang="0">
                  <a:pos x="1795" y="1967"/>
                </a:cxn>
                <a:cxn ang="0">
                  <a:pos x="1620" y="2087"/>
                </a:cxn>
                <a:cxn ang="0">
                  <a:pos x="1425" y="2172"/>
                </a:cxn>
                <a:cxn ang="0">
                  <a:pos x="1210" y="2217"/>
                </a:cxn>
                <a:cxn ang="0">
                  <a:pos x="1100" y="2222"/>
                </a:cxn>
                <a:cxn ang="0">
                  <a:pos x="880" y="2202"/>
                </a:cxn>
                <a:cxn ang="0">
                  <a:pos x="675" y="2137"/>
                </a:cxn>
                <a:cxn ang="0">
                  <a:pos x="485" y="2032"/>
                </a:cxn>
                <a:cxn ang="0">
                  <a:pos x="325" y="1898"/>
                </a:cxn>
                <a:cxn ang="0">
                  <a:pos x="190" y="1733"/>
                </a:cxn>
                <a:cxn ang="0">
                  <a:pos x="90" y="1543"/>
                </a:cxn>
                <a:cxn ang="0">
                  <a:pos x="25" y="1338"/>
                </a:cxn>
                <a:cxn ang="0">
                  <a:pos x="0" y="1114"/>
                </a:cxn>
                <a:cxn ang="0">
                  <a:pos x="10" y="999"/>
                </a:cxn>
                <a:cxn ang="0">
                  <a:pos x="50" y="784"/>
                </a:cxn>
                <a:cxn ang="0">
                  <a:pos x="135" y="584"/>
                </a:cxn>
                <a:cxn ang="0">
                  <a:pos x="255" y="405"/>
                </a:cxn>
                <a:cxn ang="0">
                  <a:pos x="400" y="255"/>
                </a:cxn>
                <a:cxn ang="0">
                  <a:pos x="575" y="135"/>
                </a:cxn>
                <a:cxn ang="0">
                  <a:pos x="775" y="50"/>
                </a:cxn>
                <a:cxn ang="0">
                  <a:pos x="985" y="5"/>
                </a:cxn>
                <a:cxn ang="0">
                  <a:pos x="1100" y="0"/>
                </a:cxn>
              </a:cxnLst>
              <a:rect l="0" t="0" r="r" b="b"/>
              <a:pathLst>
                <a:path w="2195" h="2222">
                  <a:moveTo>
                    <a:pt x="1100" y="0"/>
                  </a:moveTo>
                  <a:lnTo>
                    <a:pt x="1100" y="0"/>
                  </a:lnTo>
                  <a:lnTo>
                    <a:pt x="1210" y="5"/>
                  </a:lnTo>
                  <a:lnTo>
                    <a:pt x="1320" y="25"/>
                  </a:lnTo>
                  <a:lnTo>
                    <a:pt x="1425" y="50"/>
                  </a:lnTo>
                  <a:lnTo>
                    <a:pt x="1525" y="90"/>
                  </a:lnTo>
                  <a:lnTo>
                    <a:pt x="1620" y="135"/>
                  </a:lnTo>
                  <a:lnTo>
                    <a:pt x="1710" y="190"/>
                  </a:lnTo>
                  <a:lnTo>
                    <a:pt x="1795" y="255"/>
                  </a:lnTo>
                  <a:lnTo>
                    <a:pt x="1875" y="330"/>
                  </a:lnTo>
                  <a:lnTo>
                    <a:pt x="1945" y="405"/>
                  </a:lnTo>
                  <a:lnTo>
                    <a:pt x="2010" y="495"/>
                  </a:lnTo>
                  <a:lnTo>
                    <a:pt x="2065" y="584"/>
                  </a:lnTo>
                  <a:lnTo>
                    <a:pt x="2110" y="679"/>
                  </a:lnTo>
                  <a:lnTo>
                    <a:pt x="2145" y="784"/>
                  </a:lnTo>
                  <a:lnTo>
                    <a:pt x="2175" y="889"/>
                  </a:lnTo>
                  <a:lnTo>
                    <a:pt x="2190" y="999"/>
                  </a:lnTo>
                  <a:lnTo>
                    <a:pt x="2195" y="1114"/>
                  </a:lnTo>
                  <a:lnTo>
                    <a:pt x="2190" y="1229"/>
                  </a:lnTo>
                  <a:lnTo>
                    <a:pt x="2175" y="1338"/>
                  </a:lnTo>
                  <a:lnTo>
                    <a:pt x="2145" y="1443"/>
                  </a:lnTo>
                  <a:lnTo>
                    <a:pt x="2110" y="1543"/>
                  </a:lnTo>
                  <a:lnTo>
                    <a:pt x="2065" y="1643"/>
                  </a:lnTo>
                  <a:lnTo>
                    <a:pt x="2010" y="1733"/>
                  </a:lnTo>
                  <a:lnTo>
                    <a:pt x="1945" y="1818"/>
                  </a:lnTo>
                  <a:lnTo>
                    <a:pt x="1875" y="1898"/>
                  </a:lnTo>
                  <a:lnTo>
                    <a:pt x="1795" y="1967"/>
                  </a:lnTo>
                  <a:lnTo>
                    <a:pt x="1710" y="2032"/>
                  </a:lnTo>
                  <a:lnTo>
                    <a:pt x="1620" y="2087"/>
                  </a:lnTo>
                  <a:lnTo>
                    <a:pt x="1525" y="2137"/>
                  </a:lnTo>
                  <a:lnTo>
                    <a:pt x="1425" y="2172"/>
                  </a:lnTo>
                  <a:lnTo>
                    <a:pt x="1320" y="2202"/>
                  </a:lnTo>
                  <a:lnTo>
                    <a:pt x="1210" y="2217"/>
                  </a:lnTo>
                  <a:lnTo>
                    <a:pt x="1100" y="2222"/>
                  </a:lnTo>
                  <a:lnTo>
                    <a:pt x="985" y="2217"/>
                  </a:lnTo>
                  <a:lnTo>
                    <a:pt x="880" y="2202"/>
                  </a:lnTo>
                  <a:lnTo>
                    <a:pt x="775" y="2172"/>
                  </a:lnTo>
                  <a:lnTo>
                    <a:pt x="675" y="2137"/>
                  </a:lnTo>
                  <a:lnTo>
                    <a:pt x="575" y="2087"/>
                  </a:lnTo>
                  <a:lnTo>
                    <a:pt x="485" y="2032"/>
                  </a:lnTo>
                  <a:lnTo>
                    <a:pt x="400" y="1967"/>
                  </a:lnTo>
                  <a:lnTo>
                    <a:pt x="325" y="1898"/>
                  </a:lnTo>
                  <a:lnTo>
                    <a:pt x="255" y="1818"/>
                  </a:lnTo>
                  <a:lnTo>
                    <a:pt x="190" y="1733"/>
                  </a:lnTo>
                  <a:lnTo>
                    <a:pt x="135" y="1643"/>
                  </a:lnTo>
                  <a:lnTo>
                    <a:pt x="90" y="1543"/>
                  </a:lnTo>
                  <a:lnTo>
                    <a:pt x="50" y="1443"/>
                  </a:lnTo>
                  <a:lnTo>
                    <a:pt x="25" y="1338"/>
                  </a:lnTo>
                  <a:lnTo>
                    <a:pt x="10" y="1229"/>
                  </a:lnTo>
                  <a:lnTo>
                    <a:pt x="0" y="1114"/>
                  </a:lnTo>
                  <a:lnTo>
                    <a:pt x="10" y="999"/>
                  </a:lnTo>
                  <a:lnTo>
                    <a:pt x="25" y="889"/>
                  </a:lnTo>
                  <a:lnTo>
                    <a:pt x="50" y="784"/>
                  </a:lnTo>
                  <a:lnTo>
                    <a:pt x="90" y="679"/>
                  </a:lnTo>
                  <a:lnTo>
                    <a:pt x="135" y="584"/>
                  </a:lnTo>
                  <a:lnTo>
                    <a:pt x="190" y="495"/>
                  </a:lnTo>
                  <a:lnTo>
                    <a:pt x="255" y="405"/>
                  </a:lnTo>
                  <a:lnTo>
                    <a:pt x="325" y="330"/>
                  </a:lnTo>
                  <a:lnTo>
                    <a:pt x="400" y="255"/>
                  </a:lnTo>
                  <a:lnTo>
                    <a:pt x="485" y="190"/>
                  </a:lnTo>
                  <a:lnTo>
                    <a:pt x="575" y="135"/>
                  </a:lnTo>
                  <a:lnTo>
                    <a:pt x="675" y="90"/>
                  </a:lnTo>
                  <a:lnTo>
                    <a:pt x="775" y="50"/>
                  </a:lnTo>
                  <a:lnTo>
                    <a:pt x="880" y="25"/>
                  </a:lnTo>
                  <a:lnTo>
                    <a:pt x="985" y="5"/>
                  </a:lnTo>
                  <a:lnTo>
                    <a:pt x="1100" y="0"/>
                  </a:lnTo>
                  <a:close/>
                </a:path>
              </a:pathLst>
            </a:custGeom>
            <a:solidFill>
              <a:srgbClr val="FA9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0" name="Freeform 224"/>
            <p:cNvSpPr>
              <a:spLocks/>
            </p:cNvSpPr>
            <p:nvPr/>
          </p:nvSpPr>
          <p:spPr bwMode="auto">
            <a:xfrm>
              <a:off x="5032375" y="3071226"/>
              <a:ext cx="1400175" cy="1421381"/>
            </a:xfrm>
            <a:custGeom>
              <a:avLst/>
              <a:gdLst/>
              <a:ahLst/>
              <a:cxnLst>
                <a:cxn ang="0">
                  <a:pos x="1100" y="0"/>
                </a:cxn>
                <a:cxn ang="0">
                  <a:pos x="1320" y="20"/>
                </a:cxn>
                <a:cxn ang="0">
                  <a:pos x="1530" y="90"/>
                </a:cxn>
                <a:cxn ang="0">
                  <a:pos x="1715" y="190"/>
                </a:cxn>
                <a:cxn ang="0">
                  <a:pos x="1880" y="330"/>
                </a:cxn>
                <a:cxn ang="0">
                  <a:pos x="2015" y="495"/>
                </a:cxn>
                <a:cxn ang="0">
                  <a:pos x="2115" y="684"/>
                </a:cxn>
                <a:cxn ang="0">
                  <a:pos x="2180" y="894"/>
                </a:cxn>
                <a:cxn ang="0">
                  <a:pos x="2205" y="1114"/>
                </a:cxn>
                <a:cxn ang="0">
                  <a:pos x="2195" y="1229"/>
                </a:cxn>
                <a:cxn ang="0">
                  <a:pos x="2155" y="1448"/>
                </a:cxn>
                <a:cxn ang="0">
                  <a:pos x="2070" y="1648"/>
                </a:cxn>
                <a:cxn ang="0">
                  <a:pos x="1950" y="1828"/>
                </a:cxn>
                <a:cxn ang="0">
                  <a:pos x="1800" y="1977"/>
                </a:cxn>
                <a:cxn ang="0">
                  <a:pos x="1625" y="2097"/>
                </a:cxn>
                <a:cxn ang="0">
                  <a:pos x="1430" y="2182"/>
                </a:cxn>
                <a:cxn ang="0">
                  <a:pos x="1215" y="2227"/>
                </a:cxn>
                <a:cxn ang="0">
                  <a:pos x="1100" y="2232"/>
                </a:cxn>
                <a:cxn ang="0">
                  <a:pos x="880" y="2212"/>
                </a:cxn>
                <a:cxn ang="0">
                  <a:pos x="675" y="2142"/>
                </a:cxn>
                <a:cxn ang="0">
                  <a:pos x="485" y="2042"/>
                </a:cxn>
                <a:cxn ang="0">
                  <a:pos x="320" y="1903"/>
                </a:cxn>
                <a:cxn ang="0">
                  <a:pos x="185" y="1738"/>
                </a:cxn>
                <a:cxn ang="0">
                  <a:pos x="85" y="1548"/>
                </a:cxn>
                <a:cxn ang="0">
                  <a:pos x="20" y="1338"/>
                </a:cxn>
                <a:cxn ang="0">
                  <a:pos x="0" y="1114"/>
                </a:cxn>
                <a:cxn ang="0">
                  <a:pos x="5" y="1004"/>
                </a:cxn>
                <a:cxn ang="0">
                  <a:pos x="50" y="784"/>
                </a:cxn>
                <a:cxn ang="0">
                  <a:pos x="130" y="585"/>
                </a:cxn>
                <a:cxn ang="0">
                  <a:pos x="250" y="405"/>
                </a:cxn>
                <a:cxn ang="0">
                  <a:pos x="400" y="255"/>
                </a:cxn>
                <a:cxn ang="0">
                  <a:pos x="575" y="135"/>
                </a:cxn>
                <a:cxn ang="0">
                  <a:pos x="775" y="50"/>
                </a:cxn>
                <a:cxn ang="0">
                  <a:pos x="990" y="5"/>
                </a:cxn>
                <a:cxn ang="0">
                  <a:pos x="1100" y="0"/>
                </a:cxn>
              </a:cxnLst>
              <a:rect l="0" t="0" r="r" b="b"/>
              <a:pathLst>
                <a:path w="2205" h="2232">
                  <a:moveTo>
                    <a:pt x="1100" y="0"/>
                  </a:moveTo>
                  <a:lnTo>
                    <a:pt x="1100" y="0"/>
                  </a:lnTo>
                  <a:lnTo>
                    <a:pt x="1215" y="5"/>
                  </a:lnTo>
                  <a:lnTo>
                    <a:pt x="1320" y="20"/>
                  </a:lnTo>
                  <a:lnTo>
                    <a:pt x="1430" y="50"/>
                  </a:lnTo>
                  <a:lnTo>
                    <a:pt x="1530" y="90"/>
                  </a:lnTo>
                  <a:lnTo>
                    <a:pt x="1625" y="135"/>
                  </a:lnTo>
                  <a:lnTo>
                    <a:pt x="1715" y="190"/>
                  </a:lnTo>
                  <a:lnTo>
                    <a:pt x="1800" y="255"/>
                  </a:lnTo>
                  <a:lnTo>
                    <a:pt x="1880" y="330"/>
                  </a:lnTo>
                  <a:lnTo>
                    <a:pt x="1950" y="405"/>
                  </a:lnTo>
                  <a:lnTo>
                    <a:pt x="2015" y="495"/>
                  </a:lnTo>
                  <a:lnTo>
                    <a:pt x="2070" y="585"/>
                  </a:lnTo>
                  <a:lnTo>
                    <a:pt x="2115" y="684"/>
                  </a:lnTo>
                  <a:lnTo>
                    <a:pt x="2155" y="784"/>
                  </a:lnTo>
                  <a:lnTo>
                    <a:pt x="2180" y="894"/>
                  </a:lnTo>
                  <a:lnTo>
                    <a:pt x="2195" y="1004"/>
                  </a:lnTo>
                  <a:lnTo>
                    <a:pt x="2205" y="1114"/>
                  </a:lnTo>
                  <a:lnTo>
                    <a:pt x="2195" y="1229"/>
                  </a:lnTo>
                  <a:lnTo>
                    <a:pt x="2180" y="1338"/>
                  </a:lnTo>
                  <a:lnTo>
                    <a:pt x="2155" y="1448"/>
                  </a:lnTo>
                  <a:lnTo>
                    <a:pt x="2115" y="1548"/>
                  </a:lnTo>
                  <a:lnTo>
                    <a:pt x="2070" y="1648"/>
                  </a:lnTo>
                  <a:lnTo>
                    <a:pt x="2015" y="1738"/>
                  </a:lnTo>
                  <a:lnTo>
                    <a:pt x="1950" y="1828"/>
                  </a:lnTo>
                  <a:lnTo>
                    <a:pt x="1880" y="1903"/>
                  </a:lnTo>
                  <a:lnTo>
                    <a:pt x="1800" y="1977"/>
                  </a:lnTo>
                  <a:lnTo>
                    <a:pt x="1715" y="2042"/>
                  </a:lnTo>
                  <a:lnTo>
                    <a:pt x="1625" y="2097"/>
                  </a:lnTo>
                  <a:lnTo>
                    <a:pt x="1530" y="2142"/>
                  </a:lnTo>
                  <a:lnTo>
                    <a:pt x="1430" y="2182"/>
                  </a:lnTo>
                  <a:lnTo>
                    <a:pt x="1320" y="2212"/>
                  </a:lnTo>
                  <a:lnTo>
                    <a:pt x="1215" y="2227"/>
                  </a:lnTo>
                  <a:lnTo>
                    <a:pt x="1100" y="2232"/>
                  </a:lnTo>
                  <a:lnTo>
                    <a:pt x="990" y="2227"/>
                  </a:lnTo>
                  <a:lnTo>
                    <a:pt x="880" y="2212"/>
                  </a:lnTo>
                  <a:lnTo>
                    <a:pt x="775" y="2182"/>
                  </a:lnTo>
                  <a:lnTo>
                    <a:pt x="675" y="2142"/>
                  </a:lnTo>
                  <a:lnTo>
                    <a:pt x="575" y="2097"/>
                  </a:lnTo>
                  <a:lnTo>
                    <a:pt x="485" y="2042"/>
                  </a:lnTo>
                  <a:lnTo>
                    <a:pt x="400" y="1977"/>
                  </a:lnTo>
                  <a:lnTo>
                    <a:pt x="320" y="1903"/>
                  </a:lnTo>
                  <a:lnTo>
                    <a:pt x="250" y="1828"/>
                  </a:lnTo>
                  <a:lnTo>
                    <a:pt x="185" y="1738"/>
                  </a:lnTo>
                  <a:lnTo>
                    <a:pt x="130" y="1648"/>
                  </a:lnTo>
                  <a:lnTo>
                    <a:pt x="85" y="1548"/>
                  </a:lnTo>
                  <a:lnTo>
                    <a:pt x="50" y="1448"/>
                  </a:lnTo>
                  <a:lnTo>
                    <a:pt x="20" y="1338"/>
                  </a:lnTo>
                  <a:lnTo>
                    <a:pt x="5" y="1229"/>
                  </a:lnTo>
                  <a:lnTo>
                    <a:pt x="0" y="1114"/>
                  </a:lnTo>
                  <a:lnTo>
                    <a:pt x="5" y="1004"/>
                  </a:lnTo>
                  <a:lnTo>
                    <a:pt x="20" y="894"/>
                  </a:lnTo>
                  <a:lnTo>
                    <a:pt x="50" y="784"/>
                  </a:lnTo>
                  <a:lnTo>
                    <a:pt x="85" y="684"/>
                  </a:lnTo>
                  <a:lnTo>
                    <a:pt x="130" y="585"/>
                  </a:lnTo>
                  <a:lnTo>
                    <a:pt x="185" y="495"/>
                  </a:lnTo>
                  <a:lnTo>
                    <a:pt x="250" y="405"/>
                  </a:lnTo>
                  <a:lnTo>
                    <a:pt x="320" y="330"/>
                  </a:lnTo>
                  <a:lnTo>
                    <a:pt x="400" y="255"/>
                  </a:lnTo>
                  <a:lnTo>
                    <a:pt x="485" y="190"/>
                  </a:lnTo>
                  <a:lnTo>
                    <a:pt x="575" y="135"/>
                  </a:lnTo>
                  <a:lnTo>
                    <a:pt x="675" y="90"/>
                  </a:lnTo>
                  <a:lnTo>
                    <a:pt x="775" y="50"/>
                  </a:lnTo>
                  <a:lnTo>
                    <a:pt x="880" y="20"/>
                  </a:lnTo>
                  <a:lnTo>
                    <a:pt x="990" y="5"/>
                  </a:lnTo>
                  <a:lnTo>
                    <a:pt x="1100" y="0"/>
                  </a:lnTo>
                  <a:close/>
                </a:path>
              </a:pathLst>
            </a:custGeom>
            <a:solidFill>
              <a:srgbClr val="FA6E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1" name="Freeform 223"/>
            <p:cNvSpPr>
              <a:spLocks/>
            </p:cNvSpPr>
            <p:nvPr/>
          </p:nvSpPr>
          <p:spPr bwMode="auto">
            <a:xfrm>
              <a:off x="5073650" y="3083962"/>
              <a:ext cx="1327150" cy="1367251"/>
            </a:xfrm>
            <a:custGeom>
              <a:avLst/>
              <a:gdLst/>
              <a:ahLst/>
              <a:cxnLst>
                <a:cxn ang="0">
                  <a:pos x="1045" y="0"/>
                </a:cxn>
                <a:cxn ang="0">
                  <a:pos x="1255" y="25"/>
                </a:cxn>
                <a:cxn ang="0">
                  <a:pos x="1450" y="85"/>
                </a:cxn>
                <a:cxn ang="0">
                  <a:pos x="1630" y="185"/>
                </a:cxn>
                <a:cxn ang="0">
                  <a:pos x="1785" y="315"/>
                </a:cxn>
                <a:cxn ang="0">
                  <a:pos x="1910" y="475"/>
                </a:cxn>
                <a:cxn ang="0">
                  <a:pos x="2010" y="659"/>
                </a:cxn>
                <a:cxn ang="0">
                  <a:pos x="2070" y="859"/>
                </a:cxn>
                <a:cxn ang="0">
                  <a:pos x="2090" y="1074"/>
                </a:cxn>
                <a:cxn ang="0">
                  <a:pos x="2085" y="1184"/>
                </a:cxn>
                <a:cxn ang="0">
                  <a:pos x="2045" y="1393"/>
                </a:cxn>
                <a:cxn ang="0">
                  <a:pos x="1965" y="1588"/>
                </a:cxn>
                <a:cxn ang="0">
                  <a:pos x="1850" y="1758"/>
                </a:cxn>
                <a:cxn ang="0">
                  <a:pos x="1710" y="1902"/>
                </a:cxn>
                <a:cxn ang="0">
                  <a:pos x="1545" y="2017"/>
                </a:cxn>
                <a:cxn ang="0">
                  <a:pos x="1355" y="2102"/>
                </a:cxn>
                <a:cxn ang="0">
                  <a:pos x="1150" y="2142"/>
                </a:cxn>
                <a:cxn ang="0">
                  <a:pos x="1045" y="2147"/>
                </a:cxn>
                <a:cxn ang="0">
                  <a:pos x="835" y="2127"/>
                </a:cxn>
                <a:cxn ang="0">
                  <a:pos x="640" y="2062"/>
                </a:cxn>
                <a:cxn ang="0">
                  <a:pos x="460" y="1962"/>
                </a:cxn>
                <a:cxn ang="0">
                  <a:pos x="305" y="1833"/>
                </a:cxn>
                <a:cxn ang="0">
                  <a:pos x="180" y="1673"/>
                </a:cxn>
                <a:cxn ang="0">
                  <a:pos x="80" y="1493"/>
                </a:cxn>
                <a:cxn ang="0">
                  <a:pos x="20" y="1293"/>
                </a:cxn>
                <a:cxn ang="0">
                  <a:pos x="0" y="1074"/>
                </a:cxn>
                <a:cxn ang="0">
                  <a:pos x="5" y="964"/>
                </a:cxn>
                <a:cxn ang="0">
                  <a:pos x="45" y="759"/>
                </a:cxn>
                <a:cxn ang="0">
                  <a:pos x="125" y="565"/>
                </a:cxn>
                <a:cxn ang="0">
                  <a:pos x="240" y="395"/>
                </a:cxn>
                <a:cxn ang="0">
                  <a:pos x="380" y="250"/>
                </a:cxn>
                <a:cxn ang="0">
                  <a:pos x="545" y="130"/>
                </a:cxn>
                <a:cxn ang="0">
                  <a:pos x="735" y="50"/>
                </a:cxn>
                <a:cxn ang="0">
                  <a:pos x="940" y="10"/>
                </a:cxn>
                <a:cxn ang="0">
                  <a:pos x="1045" y="0"/>
                </a:cxn>
              </a:cxnLst>
              <a:rect l="0" t="0" r="r" b="b"/>
              <a:pathLst>
                <a:path w="2090" h="2147">
                  <a:moveTo>
                    <a:pt x="1045" y="0"/>
                  </a:moveTo>
                  <a:lnTo>
                    <a:pt x="1045" y="0"/>
                  </a:lnTo>
                  <a:lnTo>
                    <a:pt x="1150" y="10"/>
                  </a:lnTo>
                  <a:lnTo>
                    <a:pt x="1255" y="25"/>
                  </a:lnTo>
                  <a:lnTo>
                    <a:pt x="1355" y="50"/>
                  </a:lnTo>
                  <a:lnTo>
                    <a:pt x="1450" y="85"/>
                  </a:lnTo>
                  <a:lnTo>
                    <a:pt x="1545" y="130"/>
                  </a:lnTo>
                  <a:lnTo>
                    <a:pt x="1630" y="185"/>
                  </a:lnTo>
                  <a:lnTo>
                    <a:pt x="1710" y="250"/>
                  </a:lnTo>
                  <a:lnTo>
                    <a:pt x="1785" y="315"/>
                  </a:lnTo>
                  <a:lnTo>
                    <a:pt x="1850" y="395"/>
                  </a:lnTo>
                  <a:lnTo>
                    <a:pt x="1910" y="475"/>
                  </a:lnTo>
                  <a:lnTo>
                    <a:pt x="1965" y="565"/>
                  </a:lnTo>
                  <a:lnTo>
                    <a:pt x="2010" y="659"/>
                  </a:lnTo>
                  <a:lnTo>
                    <a:pt x="2045" y="759"/>
                  </a:lnTo>
                  <a:lnTo>
                    <a:pt x="2070" y="859"/>
                  </a:lnTo>
                  <a:lnTo>
                    <a:pt x="2085" y="964"/>
                  </a:lnTo>
                  <a:lnTo>
                    <a:pt x="2090" y="1074"/>
                  </a:lnTo>
                  <a:lnTo>
                    <a:pt x="2085" y="1184"/>
                  </a:lnTo>
                  <a:lnTo>
                    <a:pt x="2070" y="1293"/>
                  </a:lnTo>
                  <a:lnTo>
                    <a:pt x="2045" y="1393"/>
                  </a:lnTo>
                  <a:lnTo>
                    <a:pt x="2010" y="1493"/>
                  </a:lnTo>
                  <a:lnTo>
                    <a:pt x="1965" y="1588"/>
                  </a:lnTo>
                  <a:lnTo>
                    <a:pt x="1910" y="1673"/>
                  </a:lnTo>
                  <a:lnTo>
                    <a:pt x="1850" y="1758"/>
                  </a:lnTo>
                  <a:lnTo>
                    <a:pt x="1785" y="1833"/>
                  </a:lnTo>
                  <a:lnTo>
                    <a:pt x="1710" y="1902"/>
                  </a:lnTo>
                  <a:lnTo>
                    <a:pt x="1630" y="1962"/>
                  </a:lnTo>
                  <a:lnTo>
                    <a:pt x="1545" y="2017"/>
                  </a:lnTo>
                  <a:lnTo>
                    <a:pt x="1450" y="2062"/>
                  </a:lnTo>
                  <a:lnTo>
                    <a:pt x="1355" y="2102"/>
                  </a:lnTo>
                  <a:lnTo>
                    <a:pt x="1255" y="2127"/>
                  </a:lnTo>
                  <a:lnTo>
                    <a:pt x="1150" y="2142"/>
                  </a:lnTo>
                  <a:lnTo>
                    <a:pt x="1045" y="2147"/>
                  </a:lnTo>
                  <a:lnTo>
                    <a:pt x="940" y="2142"/>
                  </a:lnTo>
                  <a:lnTo>
                    <a:pt x="835" y="2127"/>
                  </a:lnTo>
                  <a:lnTo>
                    <a:pt x="735" y="2102"/>
                  </a:lnTo>
                  <a:lnTo>
                    <a:pt x="640" y="2062"/>
                  </a:lnTo>
                  <a:lnTo>
                    <a:pt x="545" y="2017"/>
                  </a:lnTo>
                  <a:lnTo>
                    <a:pt x="460" y="1962"/>
                  </a:lnTo>
                  <a:lnTo>
                    <a:pt x="380" y="1902"/>
                  </a:lnTo>
                  <a:lnTo>
                    <a:pt x="305" y="1833"/>
                  </a:lnTo>
                  <a:lnTo>
                    <a:pt x="240" y="1758"/>
                  </a:lnTo>
                  <a:lnTo>
                    <a:pt x="180" y="1673"/>
                  </a:lnTo>
                  <a:lnTo>
                    <a:pt x="125" y="1588"/>
                  </a:lnTo>
                  <a:lnTo>
                    <a:pt x="80" y="1493"/>
                  </a:lnTo>
                  <a:lnTo>
                    <a:pt x="45" y="1393"/>
                  </a:lnTo>
                  <a:lnTo>
                    <a:pt x="20" y="1293"/>
                  </a:lnTo>
                  <a:lnTo>
                    <a:pt x="5" y="1184"/>
                  </a:lnTo>
                  <a:lnTo>
                    <a:pt x="0" y="1074"/>
                  </a:lnTo>
                  <a:lnTo>
                    <a:pt x="5" y="964"/>
                  </a:lnTo>
                  <a:lnTo>
                    <a:pt x="20" y="859"/>
                  </a:lnTo>
                  <a:lnTo>
                    <a:pt x="45" y="759"/>
                  </a:lnTo>
                  <a:lnTo>
                    <a:pt x="80" y="659"/>
                  </a:lnTo>
                  <a:lnTo>
                    <a:pt x="125" y="565"/>
                  </a:lnTo>
                  <a:lnTo>
                    <a:pt x="180" y="475"/>
                  </a:lnTo>
                  <a:lnTo>
                    <a:pt x="240" y="395"/>
                  </a:lnTo>
                  <a:lnTo>
                    <a:pt x="305" y="315"/>
                  </a:lnTo>
                  <a:lnTo>
                    <a:pt x="380" y="250"/>
                  </a:lnTo>
                  <a:lnTo>
                    <a:pt x="460" y="185"/>
                  </a:lnTo>
                  <a:lnTo>
                    <a:pt x="545" y="130"/>
                  </a:lnTo>
                  <a:lnTo>
                    <a:pt x="640" y="85"/>
                  </a:lnTo>
                  <a:lnTo>
                    <a:pt x="735" y="50"/>
                  </a:lnTo>
                  <a:lnTo>
                    <a:pt x="835" y="25"/>
                  </a:lnTo>
                  <a:lnTo>
                    <a:pt x="940" y="10"/>
                  </a:lnTo>
                  <a:lnTo>
                    <a:pt x="1045" y="0"/>
                  </a:lnTo>
                  <a:close/>
                </a:path>
              </a:pathLst>
            </a:custGeom>
            <a:solidFill>
              <a:srgbClr val="FFC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2" name="Freeform 222"/>
            <p:cNvSpPr>
              <a:spLocks/>
            </p:cNvSpPr>
            <p:nvPr/>
          </p:nvSpPr>
          <p:spPr bwMode="auto">
            <a:xfrm>
              <a:off x="5095875" y="3096698"/>
              <a:ext cx="1295400" cy="1338595"/>
            </a:xfrm>
            <a:custGeom>
              <a:avLst/>
              <a:gdLst/>
              <a:ahLst/>
              <a:cxnLst>
                <a:cxn ang="0">
                  <a:pos x="1020" y="0"/>
                </a:cxn>
                <a:cxn ang="0">
                  <a:pos x="1225" y="25"/>
                </a:cxn>
                <a:cxn ang="0">
                  <a:pos x="1415" y="85"/>
                </a:cxn>
                <a:cxn ang="0">
                  <a:pos x="1590" y="180"/>
                </a:cxn>
                <a:cxn ang="0">
                  <a:pos x="1740" y="310"/>
                </a:cxn>
                <a:cxn ang="0">
                  <a:pos x="1865" y="465"/>
                </a:cxn>
                <a:cxn ang="0">
                  <a:pos x="1960" y="644"/>
                </a:cxn>
                <a:cxn ang="0">
                  <a:pos x="2020" y="839"/>
                </a:cxn>
                <a:cxn ang="0">
                  <a:pos x="2040" y="1054"/>
                </a:cxn>
                <a:cxn ang="0">
                  <a:pos x="2035" y="1159"/>
                </a:cxn>
                <a:cxn ang="0">
                  <a:pos x="1995" y="1363"/>
                </a:cxn>
                <a:cxn ang="0">
                  <a:pos x="1915" y="1553"/>
                </a:cxn>
                <a:cxn ang="0">
                  <a:pos x="1805" y="1723"/>
                </a:cxn>
                <a:cxn ang="0">
                  <a:pos x="1670" y="1863"/>
                </a:cxn>
                <a:cxn ang="0">
                  <a:pos x="1505" y="1977"/>
                </a:cxn>
                <a:cxn ang="0">
                  <a:pos x="1325" y="2057"/>
                </a:cxn>
                <a:cxn ang="0">
                  <a:pos x="1125" y="2097"/>
                </a:cxn>
                <a:cxn ang="0">
                  <a:pos x="1020" y="2102"/>
                </a:cxn>
                <a:cxn ang="0">
                  <a:pos x="815" y="2082"/>
                </a:cxn>
                <a:cxn ang="0">
                  <a:pos x="625" y="2022"/>
                </a:cxn>
                <a:cxn ang="0">
                  <a:pos x="450" y="1922"/>
                </a:cxn>
                <a:cxn ang="0">
                  <a:pos x="300" y="1793"/>
                </a:cxn>
                <a:cxn ang="0">
                  <a:pos x="175" y="1638"/>
                </a:cxn>
                <a:cxn ang="0">
                  <a:pos x="85" y="1463"/>
                </a:cxn>
                <a:cxn ang="0">
                  <a:pos x="25" y="1263"/>
                </a:cxn>
                <a:cxn ang="0">
                  <a:pos x="0" y="1054"/>
                </a:cxn>
                <a:cxn ang="0">
                  <a:pos x="10" y="944"/>
                </a:cxn>
                <a:cxn ang="0">
                  <a:pos x="50" y="739"/>
                </a:cxn>
                <a:cxn ang="0">
                  <a:pos x="125" y="554"/>
                </a:cxn>
                <a:cxn ang="0">
                  <a:pos x="235" y="385"/>
                </a:cxn>
                <a:cxn ang="0">
                  <a:pos x="375" y="245"/>
                </a:cxn>
                <a:cxn ang="0">
                  <a:pos x="535" y="130"/>
                </a:cxn>
                <a:cxn ang="0">
                  <a:pos x="720" y="50"/>
                </a:cxn>
                <a:cxn ang="0">
                  <a:pos x="915" y="5"/>
                </a:cxn>
                <a:cxn ang="0">
                  <a:pos x="1020" y="0"/>
                </a:cxn>
              </a:cxnLst>
              <a:rect l="0" t="0" r="r" b="b"/>
              <a:pathLst>
                <a:path w="2040" h="2102">
                  <a:moveTo>
                    <a:pt x="1020" y="0"/>
                  </a:moveTo>
                  <a:lnTo>
                    <a:pt x="1020" y="0"/>
                  </a:lnTo>
                  <a:lnTo>
                    <a:pt x="1125" y="5"/>
                  </a:lnTo>
                  <a:lnTo>
                    <a:pt x="1225" y="25"/>
                  </a:lnTo>
                  <a:lnTo>
                    <a:pt x="1325" y="50"/>
                  </a:lnTo>
                  <a:lnTo>
                    <a:pt x="1415" y="85"/>
                  </a:lnTo>
                  <a:lnTo>
                    <a:pt x="1505" y="130"/>
                  </a:lnTo>
                  <a:lnTo>
                    <a:pt x="1590" y="180"/>
                  </a:lnTo>
                  <a:lnTo>
                    <a:pt x="1670" y="245"/>
                  </a:lnTo>
                  <a:lnTo>
                    <a:pt x="1740" y="310"/>
                  </a:lnTo>
                  <a:lnTo>
                    <a:pt x="1805" y="385"/>
                  </a:lnTo>
                  <a:lnTo>
                    <a:pt x="1865" y="465"/>
                  </a:lnTo>
                  <a:lnTo>
                    <a:pt x="1915" y="554"/>
                  </a:lnTo>
                  <a:lnTo>
                    <a:pt x="1960" y="644"/>
                  </a:lnTo>
                  <a:lnTo>
                    <a:pt x="1995" y="739"/>
                  </a:lnTo>
                  <a:lnTo>
                    <a:pt x="2020" y="839"/>
                  </a:lnTo>
                  <a:lnTo>
                    <a:pt x="2035" y="944"/>
                  </a:lnTo>
                  <a:lnTo>
                    <a:pt x="2040" y="1054"/>
                  </a:lnTo>
                  <a:lnTo>
                    <a:pt x="2035" y="1159"/>
                  </a:lnTo>
                  <a:lnTo>
                    <a:pt x="2020" y="1263"/>
                  </a:lnTo>
                  <a:lnTo>
                    <a:pt x="1995" y="1363"/>
                  </a:lnTo>
                  <a:lnTo>
                    <a:pt x="1960" y="1463"/>
                  </a:lnTo>
                  <a:lnTo>
                    <a:pt x="1915" y="1553"/>
                  </a:lnTo>
                  <a:lnTo>
                    <a:pt x="1865" y="1638"/>
                  </a:lnTo>
                  <a:lnTo>
                    <a:pt x="1805" y="1723"/>
                  </a:lnTo>
                  <a:lnTo>
                    <a:pt x="1740" y="1793"/>
                  </a:lnTo>
                  <a:lnTo>
                    <a:pt x="1670" y="1863"/>
                  </a:lnTo>
                  <a:lnTo>
                    <a:pt x="1590" y="1922"/>
                  </a:lnTo>
                  <a:lnTo>
                    <a:pt x="1505" y="1977"/>
                  </a:lnTo>
                  <a:lnTo>
                    <a:pt x="1415" y="2022"/>
                  </a:lnTo>
                  <a:lnTo>
                    <a:pt x="1325" y="2057"/>
                  </a:lnTo>
                  <a:lnTo>
                    <a:pt x="1225" y="2082"/>
                  </a:lnTo>
                  <a:lnTo>
                    <a:pt x="1125" y="2097"/>
                  </a:lnTo>
                  <a:lnTo>
                    <a:pt x="1020" y="2102"/>
                  </a:lnTo>
                  <a:lnTo>
                    <a:pt x="915" y="2097"/>
                  </a:lnTo>
                  <a:lnTo>
                    <a:pt x="815" y="2082"/>
                  </a:lnTo>
                  <a:lnTo>
                    <a:pt x="720" y="2057"/>
                  </a:lnTo>
                  <a:lnTo>
                    <a:pt x="625" y="2022"/>
                  </a:lnTo>
                  <a:lnTo>
                    <a:pt x="535" y="1977"/>
                  </a:lnTo>
                  <a:lnTo>
                    <a:pt x="450" y="1922"/>
                  </a:lnTo>
                  <a:lnTo>
                    <a:pt x="375" y="1863"/>
                  </a:lnTo>
                  <a:lnTo>
                    <a:pt x="300" y="1793"/>
                  </a:lnTo>
                  <a:lnTo>
                    <a:pt x="235" y="1723"/>
                  </a:lnTo>
                  <a:lnTo>
                    <a:pt x="175" y="1638"/>
                  </a:lnTo>
                  <a:lnTo>
                    <a:pt x="125" y="1553"/>
                  </a:lnTo>
                  <a:lnTo>
                    <a:pt x="85" y="1463"/>
                  </a:lnTo>
                  <a:lnTo>
                    <a:pt x="50" y="1363"/>
                  </a:lnTo>
                  <a:lnTo>
                    <a:pt x="25" y="1263"/>
                  </a:lnTo>
                  <a:lnTo>
                    <a:pt x="10" y="1159"/>
                  </a:lnTo>
                  <a:lnTo>
                    <a:pt x="0" y="1054"/>
                  </a:lnTo>
                  <a:lnTo>
                    <a:pt x="10" y="944"/>
                  </a:lnTo>
                  <a:lnTo>
                    <a:pt x="25" y="839"/>
                  </a:lnTo>
                  <a:lnTo>
                    <a:pt x="50" y="739"/>
                  </a:lnTo>
                  <a:lnTo>
                    <a:pt x="85" y="644"/>
                  </a:lnTo>
                  <a:lnTo>
                    <a:pt x="125" y="554"/>
                  </a:lnTo>
                  <a:lnTo>
                    <a:pt x="175" y="465"/>
                  </a:lnTo>
                  <a:lnTo>
                    <a:pt x="235" y="385"/>
                  </a:lnTo>
                  <a:lnTo>
                    <a:pt x="300" y="310"/>
                  </a:lnTo>
                  <a:lnTo>
                    <a:pt x="375" y="245"/>
                  </a:lnTo>
                  <a:lnTo>
                    <a:pt x="450" y="180"/>
                  </a:lnTo>
                  <a:lnTo>
                    <a:pt x="535" y="130"/>
                  </a:lnTo>
                  <a:lnTo>
                    <a:pt x="625" y="85"/>
                  </a:lnTo>
                  <a:lnTo>
                    <a:pt x="720" y="50"/>
                  </a:lnTo>
                  <a:lnTo>
                    <a:pt x="815" y="25"/>
                  </a:lnTo>
                  <a:lnTo>
                    <a:pt x="915" y="5"/>
                  </a:lnTo>
                  <a:lnTo>
                    <a:pt x="1020" y="0"/>
                  </a:lnTo>
                  <a:close/>
                </a:path>
              </a:pathLst>
            </a:custGeom>
            <a:solidFill>
              <a:srgbClr val="FFC4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3" name="Freeform 221"/>
            <p:cNvSpPr>
              <a:spLocks/>
            </p:cNvSpPr>
            <p:nvPr/>
          </p:nvSpPr>
          <p:spPr bwMode="auto">
            <a:xfrm>
              <a:off x="5121275" y="3109435"/>
              <a:ext cx="1257300" cy="1309938"/>
            </a:xfrm>
            <a:custGeom>
              <a:avLst/>
              <a:gdLst/>
              <a:ahLst/>
              <a:cxnLst>
                <a:cxn ang="0">
                  <a:pos x="990" y="0"/>
                </a:cxn>
                <a:cxn ang="0">
                  <a:pos x="1190" y="20"/>
                </a:cxn>
                <a:cxn ang="0">
                  <a:pos x="1375" y="85"/>
                </a:cxn>
                <a:cxn ang="0">
                  <a:pos x="1545" y="180"/>
                </a:cxn>
                <a:cxn ang="0">
                  <a:pos x="1690" y="305"/>
                </a:cxn>
                <a:cxn ang="0">
                  <a:pos x="1810" y="455"/>
                </a:cxn>
                <a:cxn ang="0">
                  <a:pos x="1905" y="629"/>
                </a:cxn>
                <a:cxn ang="0">
                  <a:pos x="1960" y="824"/>
                </a:cxn>
                <a:cxn ang="0">
                  <a:pos x="1980" y="1029"/>
                </a:cxn>
                <a:cxn ang="0">
                  <a:pos x="1975" y="1134"/>
                </a:cxn>
                <a:cxn ang="0">
                  <a:pos x="1935" y="1333"/>
                </a:cxn>
                <a:cxn ang="0">
                  <a:pos x="1860" y="1518"/>
                </a:cxn>
                <a:cxn ang="0">
                  <a:pos x="1755" y="1683"/>
                </a:cxn>
                <a:cxn ang="0">
                  <a:pos x="1620" y="1823"/>
                </a:cxn>
                <a:cxn ang="0">
                  <a:pos x="1465" y="1932"/>
                </a:cxn>
                <a:cxn ang="0">
                  <a:pos x="1285" y="2012"/>
                </a:cxn>
                <a:cxn ang="0">
                  <a:pos x="1090" y="2052"/>
                </a:cxn>
                <a:cxn ang="0">
                  <a:pos x="990" y="2057"/>
                </a:cxn>
                <a:cxn ang="0">
                  <a:pos x="790" y="2037"/>
                </a:cxn>
                <a:cxn ang="0">
                  <a:pos x="605" y="1977"/>
                </a:cxn>
                <a:cxn ang="0">
                  <a:pos x="440" y="1882"/>
                </a:cxn>
                <a:cxn ang="0">
                  <a:pos x="290" y="1758"/>
                </a:cxn>
                <a:cxn ang="0">
                  <a:pos x="170" y="1603"/>
                </a:cxn>
                <a:cxn ang="0">
                  <a:pos x="80" y="1428"/>
                </a:cxn>
                <a:cxn ang="0">
                  <a:pos x="20" y="1238"/>
                </a:cxn>
                <a:cxn ang="0">
                  <a:pos x="0" y="1029"/>
                </a:cxn>
                <a:cxn ang="0">
                  <a:pos x="5" y="924"/>
                </a:cxn>
                <a:cxn ang="0">
                  <a:pos x="45" y="724"/>
                </a:cxn>
                <a:cxn ang="0">
                  <a:pos x="120" y="539"/>
                </a:cxn>
                <a:cxn ang="0">
                  <a:pos x="225" y="375"/>
                </a:cxn>
                <a:cxn ang="0">
                  <a:pos x="360" y="235"/>
                </a:cxn>
                <a:cxn ang="0">
                  <a:pos x="520" y="125"/>
                </a:cxn>
                <a:cxn ang="0">
                  <a:pos x="695" y="50"/>
                </a:cxn>
                <a:cxn ang="0">
                  <a:pos x="890" y="5"/>
                </a:cxn>
                <a:cxn ang="0">
                  <a:pos x="990" y="0"/>
                </a:cxn>
              </a:cxnLst>
              <a:rect l="0" t="0" r="r" b="b"/>
              <a:pathLst>
                <a:path w="1980" h="2057">
                  <a:moveTo>
                    <a:pt x="990" y="0"/>
                  </a:moveTo>
                  <a:lnTo>
                    <a:pt x="990" y="0"/>
                  </a:lnTo>
                  <a:lnTo>
                    <a:pt x="1090" y="5"/>
                  </a:lnTo>
                  <a:lnTo>
                    <a:pt x="1190" y="20"/>
                  </a:lnTo>
                  <a:lnTo>
                    <a:pt x="1285" y="50"/>
                  </a:lnTo>
                  <a:lnTo>
                    <a:pt x="1375" y="85"/>
                  </a:lnTo>
                  <a:lnTo>
                    <a:pt x="1465" y="125"/>
                  </a:lnTo>
                  <a:lnTo>
                    <a:pt x="1545" y="180"/>
                  </a:lnTo>
                  <a:lnTo>
                    <a:pt x="1620" y="235"/>
                  </a:lnTo>
                  <a:lnTo>
                    <a:pt x="1690" y="305"/>
                  </a:lnTo>
                  <a:lnTo>
                    <a:pt x="1755" y="375"/>
                  </a:lnTo>
                  <a:lnTo>
                    <a:pt x="1810" y="455"/>
                  </a:lnTo>
                  <a:lnTo>
                    <a:pt x="1860" y="539"/>
                  </a:lnTo>
                  <a:lnTo>
                    <a:pt x="1905" y="629"/>
                  </a:lnTo>
                  <a:lnTo>
                    <a:pt x="1935" y="724"/>
                  </a:lnTo>
                  <a:lnTo>
                    <a:pt x="1960" y="824"/>
                  </a:lnTo>
                  <a:lnTo>
                    <a:pt x="1975" y="924"/>
                  </a:lnTo>
                  <a:lnTo>
                    <a:pt x="1980" y="1029"/>
                  </a:lnTo>
                  <a:lnTo>
                    <a:pt x="1975" y="1134"/>
                  </a:lnTo>
                  <a:lnTo>
                    <a:pt x="1960" y="1238"/>
                  </a:lnTo>
                  <a:lnTo>
                    <a:pt x="1935" y="1333"/>
                  </a:lnTo>
                  <a:lnTo>
                    <a:pt x="1905" y="1428"/>
                  </a:lnTo>
                  <a:lnTo>
                    <a:pt x="1860" y="1518"/>
                  </a:lnTo>
                  <a:lnTo>
                    <a:pt x="1810" y="1603"/>
                  </a:lnTo>
                  <a:lnTo>
                    <a:pt x="1755" y="1683"/>
                  </a:lnTo>
                  <a:lnTo>
                    <a:pt x="1690" y="1758"/>
                  </a:lnTo>
                  <a:lnTo>
                    <a:pt x="1620" y="1823"/>
                  </a:lnTo>
                  <a:lnTo>
                    <a:pt x="1545" y="1882"/>
                  </a:lnTo>
                  <a:lnTo>
                    <a:pt x="1465" y="1932"/>
                  </a:lnTo>
                  <a:lnTo>
                    <a:pt x="1375" y="1977"/>
                  </a:lnTo>
                  <a:lnTo>
                    <a:pt x="1285" y="2012"/>
                  </a:lnTo>
                  <a:lnTo>
                    <a:pt x="1190" y="2037"/>
                  </a:lnTo>
                  <a:lnTo>
                    <a:pt x="1090" y="2052"/>
                  </a:lnTo>
                  <a:lnTo>
                    <a:pt x="990" y="2057"/>
                  </a:lnTo>
                  <a:lnTo>
                    <a:pt x="890" y="2052"/>
                  </a:lnTo>
                  <a:lnTo>
                    <a:pt x="790" y="2037"/>
                  </a:lnTo>
                  <a:lnTo>
                    <a:pt x="695" y="2012"/>
                  </a:lnTo>
                  <a:lnTo>
                    <a:pt x="605" y="1977"/>
                  </a:lnTo>
                  <a:lnTo>
                    <a:pt x="520" y="1932"/>
                  </a:lnTo>
                  <a:lnTo>
                    <a:pt x="440" y="1882"/>
                  </a:lnTo>
                  <a:lnTo>
                    <a:pt x="360" y="1823"/>
                  </a:lnTo>
                  <a:lnTo>
                    <a:pt x="290" y="1758"/>
                  </a:lnTo>
                  <a:lnTo>
                    <a:pt x="225" y="1683"/>
                  </a:lnTo>
                  <a:lnTo>
                    <a:pt x="170" y="1603"/>
                  </a:lnTo>
                  <a:lnTo>
                    <a:pt x="120" y="1518"/>
                  </a:lnTo>
                  <a:lnTo>
                    <a:pt x="80" y="1428"/>
                  </a:lnTo>
                  <a:lnTo>
                    <a:pt x="45" y="1333"/>
                  </a:lnTo>
                  <a:lnTo>
                    <a:pt x="20" y="1238"/>
                  </a:lnTo>
                  <a:lnTo>
                    <a:pt x="5" y="1134"/>
                  </a:lnTo>
                  <a:lnTo>
                    <a:pt x="0" y="1029"/>
                  </a:lnTo>
                  <a:lnTo>
                    <a:pt x="5" y="924"/>
                  </a:lnTo>
                  <a:lnTo>
                    <a:pt x="20" y="824"/>
                  </a:lnTo>
                  <a:lnTo>
                    <a:pt x="45" y="724"/>
                  </a:lnTo>
                  <a:lnTo>
                    <a:pt x="80" y="629"/>
                  </a:lnTo>
                  <a:lnTo>
                    <a:pt x="120" y="539"/>
                  </a:lnTo>
                  <a:lnTo>
                    <a:pt x="170" y="455"/>
                  </a:lnTo>
                  <a:lnTo>
                    <a:pt x="225" y="375"/>
                  </a:lnTo>
                  <a:lnTo>
                    <a:pt x="290" y="305"/>
                  </a:lnTo>
                  <a:lnTo>
                    <a:pt x="360" y="235"/>
                  </a:lnTo>
                  <a:lnTo>
                    <a:pt x="440" y="180"/>
                  </a:lnTo>
                  <a:lnTo>
                    <a:pt x="520" y="125"/>
                  </a:lnTo>
                  <a:lnTo>
                    <a:pt x="605" y="85"/>
                  </a:lnTo>
                  <a:lnTo>
                    <a:pt x="695" y="50"/>
                  </a:lnTo>
                  <a:lnTo>
                    <a:pt x="790" y="20"/>
                  </a:lnTo>
                  <a:lnTo>
                    <a:pt x="890" y="5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FFC7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4" name="Freeform 220"/>
            <p:cNvSpPr>
              <a:spLocks/>
            </p:cNvSpPr>
            <p:nvPr/>
          </p:nvSpPr>
          <p:spPr bwMode="auto">
            <a:xfrm>
              <a:off x="5146675" y="3122171"/>
              <a:ext cx="1222375" cy="1281281"/>
            </a:xfrm>
            <a:custGeom>
              <a:avLst/>
              <a:gdLst/>
              <a:ahLst/>
              <a:cxnLst>
                <a:cxn ang="0">
                  <a:pos x="960" y="0"/>
                </a:cxn>
                <a:cxn ang="0">
                  <a:pos x="1155" y="20"/>
                </a:cxn>
                <a:cxn ang="0">
                  <a:pos x="1335" y="80"/>
                </a:cxn>
                <a:cxn ang="0">
                  <a:pos x="1500" y="175"/>
                </a:cxn>
                <a:cxn ang="0">
                  <a:pos x="1640" y="295"/>
                </a:cxn>
                <a:cxn ang="0">
                  <a:pos x="1760" y="445"/>
                </a:cxn>
                <a:cxn ang="0">
                  <a:pos x="1850" y="614"/>
                </a:cxn>
                <a:cxn ang="0">
                  <a:pos x="1905" y="804"/>
                </a:cxn>
                <a:cxn ang="0">
                  <a:pos x="1925" y="1009"/>
                </a:cxn>
                <a:cxn ang="0">
                  <a:pos x="1920" y="1109"/>
                </a:cxn>
                <a:cxn ang="0">
                  <a:pos x="1880" y="1308"/>
                </a:cxn>
                <a:cxn ang="0">
                  <a:pos x="1810" y="1488"/>
                </a:cxn>
                <a:cxn ang="0">
                  <a:pos x="1705" y="1648"/>
                </a:cxn>
                <a:cxn ang="0">
                  <a:pos x="1575" y="1783"/>
                </a:cxn>
                <a:cxn ang="0">
                  <a:pos x="1420" y="1892"/>
                </a:cxn>
                <a:cxn ang="0">
                  <a:pos x="1245" y="1967"/>
                </a:cxn>
                <a:cxn ang="0">
                  <a:pos x="1060" y="2007"/>
                </a:cxn>
                <a:cxn ang="0">
                  <a:pos x="960" y="2012"/>
                </a:cxn>
                <a:cxn ang="0">
                  <a:pos x="770" y="1992"/>
                </a:cxn>
                <a:cxn ang="0">
                  <a:pos x="585" y="1932"/>
                </a:cxn>
                <a:cxn ang="0">
                  <a:pos x="425" y="1842"/>
                </a:cxn>
                <a:cxn ang="0">
                  <a:pos x="280" y="1718"/>
                </a:cxn>
                <a:cxn ang="0">
                  <a:pos x="165" y="1568"/>
                </a:cxn>
                <a:cxn ang="0">
                  <a:pos x="75" y="1398"/>
                </a:cxn>
                <a:cxn ang="0">
                  <a:pos x="15" y="1208"/>
                </a:cxn>
                <a:cxn ang="0">
                  <a:pos x="0" y="1009"/>
                </a:cxn>
                <a:cxn ang="0">
                  <a:pos x="5" y="904"/>
                </a:cxn>
                <a:cxn ang="0">
                  <a:pos x="40" y="709"/>
                </a:cxn>
                <a:cxn ang="0">
                  <a:pos x="115" y="529"/>
                </a:cxn>
                <a:cxn ang="0">
                  <a:pos x="220" y="370"/>
                </a:cxn>
                <a:cxn ang="0">
                  <a:pos x="350" y="230"/>
                </a:cxn>
                <a:cxn ang="0">
                  <a:pos x="505" y="125"/>
                </a:cxn>
                <a:cxn ang="0">
                  <a:pos x="675" y="45"/>
                </a:cxn>
                <a:cxn ang="0">
                  <a:pos x="865" y="5"/>
                </a:cxn>
                <a:cxn ang="0">
                  <a:pos x="960" y="0"/>
                </a:cxn>
              </a:cxnLst>
              <a:rect l="0" t="0" r="r" b="b"/>
              <a:pathLst>
                <a:path w="1925" h="2012">
                  <a:moveTo>
                    <a:pt x="960" y="0"/>
                  </a:moveTo>
                  <a:lnTo>
                    <a:pt x="960" y="0"/>
                  </a:lnTo>
                  <a:lnTo>
                    <a:pt x="1060" y="5"/>
                  </a:lnTo>
                  <a:lnTo>
                    <a:pt x="1155" y="20"/>
                  </a:lnTo>
                  <a:lnTo>
                    <a:pt x="1245" y="45"/>
                  </a:lnTo>
                  <a:lnTo>
                    <a:pt x="1335" y="80"/>
                  </a:lnTo>
                  <a:lnTo>
                    <a:pt x="1420" y="125"/>
                  </a:lnTo>
                  <a:lnTo>
                    <a:pt x="1500" y="175"/>
                  </a:lnTo>
                  <a:lnTo>
                    <a:pt x="1575" y="230"/>
                  </a:lnTo>
                  <a:lnTo>
                    <a:pt x="1640" y="295"/>
                  </a:lnTo>
                  <a:lnTo>
                    <a:pt x="1705" y="370"/>
                  </a:lnTo>
                  <a:lnTo>
                    <a:pt x="1760" y="445"/>
                  </a:lnTo>
                  <a:lnTo>
                    <a:pt x="1810" y="529"/>
                  </a:lnTo>
                  <a:lnTo>
                    <a:pt x="1850" y="614"/>
                  </a:lnTo>
                  <a:lnTo>
                    <a:pt x="1880" y="709"/>
                  </a:lnTo>
                  <a:lnTo>
                    <a:pt x="1905" y="804"/>
                  </a:lnTo>
                  <a:lnTo>
                    <a:pt x="1920" y="904"/>
                  </a:lnTo>
                  <a:lnTo>
                    <a:pt x="1925" y="1009"/>
                  </a:lnTo>
                  <a:lnTo>
                    <a:pt x="1920" y="1109"/>
                  </a:lnTo>
                  <a:lnTo>
                    <a:pt x="1905" y="1208"/>
                  </a:lnTo>
                  <a:lnTo>
                    <a:pt x="1880" y="1308"/>
                  </a:lnTo>
                  <a:lnTo>
                    <a:pt x="1850" y="1398"/>
                  </a:lnTo>
                  <a:lnTo>
                    <a:pt x="1810" y="1488"/>
                  </a:lnTo>
                  <a:lnTo>
                    <a:pt x="1760" y="1568"/>
                  </a:lnTo>
                  <a:lnTo>
                    <a:pt x="1705" y="1648"/>
                  </a:lnTo>
                  <a:lnTo>
                    <a:pt x="1640" y="1718"/>
                  </a:lnTo>
                  <a:lnTo>
                    <a:pt x="1575" y="1783"/>
                  </a:lnTo>
                  <a:lnTo>
                    <a:pt x="1500" y="1842"/>
                  </a:lnTo>
                  <a:lnTo>
                    <a:pt x="1420" y="1892"/>
                  </a:lnTo>
                  <a:lnTo>
                    <a:pt x="1335" y="1932"/>
                  </a:lnTo>
                  <a:lnTo>
                    <a:pt x="1245" y="1967"/>
                  </a:lnTo>
                  <a:lnTo>
                    <a:pt x="1155" y="1992"/>
                  </a:lnTo>
                  <a:lnTo>
                    <a:pt x="1060" y="2007"/>
                  </a:lnTo>
                  <a:lnTo>
                    <a:pt x="960" y="2012"/>
                  </a:lnTo>
                  <a:lnTo>
                    <a:pt x="865" y="2007"/>
                  </a:lnTo>
                  <a:lnTo>
                    <a:pt x="770" y="1992"/>
                  </a:lnTo>
                  <a:lnTo>
                    <a:pt x="675" y="1967"/>
                  </a:lnTo>
                  <a:lnTo>
                    <a:pt x="585" y="1932"/>
                  </a:lnTo>
                  <a:lnTo>
                    <a:pt x="505" y="1892"/>
                  </a:lnTo>
                  <a:lnTo>
                    <a:pt x="425" y="1842"/>
                  </a:lnTo>
                  <a:lnTo>
                    <a:pt x="350" y="1783"/>
                  </a:lnTo>
                  <a:lnTo>
                    <a:pt x="280" y="1718"/>
                  </a:lnTo>
                  <a:lnTo>
                    <a:pt x="220" y="1648"/>
                  </a:lnTo>
                  <a:lnTo>
                    <a:pt x="165" y="1568"/>
                  </a:lnTo>
                  <a:lnTo>
                    <a:pt x="115" y="1488"/>
                  </a:lnTo>
                  <a:lnTo>
                    <a:pt x="75" y="1398"/>
                  </a:lnTo>
                  <a:lnTo>
                    <a:pt x="40" y="1308"/>
                  </a:lnTo>
                  <a:lnTo>
                    <a:pt x="15" y="1208"/>
                  </a:lnTo>
                  <a:lnTo>
                    <a:pt x="5" y="1109"/>
                  </a:lnTo>
                  <a:lnTo>
                    <a:pt x="0" y="1009"/>
                  </a:lnTo>
                  <a:lnTo>
                    <a:pt x="5" y="904"/>
                  </a:lnTo>
                  <a:lnTo>
                    <a:pt x="15" y="804"/>
                  </a:lnTo>
                  <a:lnTo>
                    <a:pt x="40" y="709"/>
                  </a:lnTo>
                  <a:lnTo>
                    <a:pt x="75" y="614"/>
                  </a:lnTo>
                  <a:lnTo>
                    <a:pt x="115" y="529"/>
                  </a:lnTo>
                  <a:lnTo>
                    <a:pt x="165" y="445"/>
                  </a:lnTo>
                  <a:lnTo>
                    <a:pt x="220" y="370"/>
                  </a:lnTo>
                  <a:lnTo>
                    <a:pt x="280" y="295"/>
                  </a:lnTo>
                  <a:lnTo>
                    <a:pt x="350" y="230"/>
                  </a:lnTo>
                  <a:lnTo>
                    <a:pt x="425" y="175"/>
                  </a:lnTo>
                  <a:lnTo>
                    <a:pt x="505" y="125"/>
                  </a:lnTo>
                  <a:lnTo>
                    <a:pt x="585" y="80"/>
                  </a:lnTo>
                  <a:lnTo>
                    <a:pt x="675" y="45"/>
                  </a:lnTo>
                  <a:lnTo>
                    <a:pt x="770" y="20"/>
                  </a:lnTo>
                  <a:lnTo>
                    <a:pt x="865" y="5"/>
                  </a:lnTo>
                  <a:lnTo>
                    <a:pt x="960" y="0"/>
                  </a:lnTo>
                  <a:close/>
                </a:path>
              </a:pathLst>
            </a:custGeom>
            <a:solidFill>
              <a:srgbClr val="FCCA0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5" name="Freeform 219"/>
            <p:cNvSpPr>
              <a:spLocks/>
            </p:cNvSpPr>
            <p:nvPr/>
          </p:nvSpPr>
          <p:spPr bwMode="auto">
            <a:xfrm>
              <a:off x="5168900" y="3134908"/>
              <a:ext cx="1190625" cy="1252624"/>
            </a:xfrm>
            <a:custGeom>
              <a:avLst/>
              <a:gdLst/>
              <a:ahLst/>
              <a:cxnLst>
                <a:cxn ang="0">
                  <a:pos x="935" y="0"/>
                </a:cxn>
                <a:cxn ang="0">
                  <a:pos x="1125" y="20"/>
                </a:cxn>
                <a:cxn ang="0">
                  <a:pos x="1300" y="80"/>
                </a:cxn>
                <a:cxn ang="0">
                  <a:pos x="1460" y="170"/>
                </a:cxn>
                <a:cxn ang="0">
                  <a:pos x="1600" y="290"/>
                </a:cxn>
                <a:cxn ang="0">
                  <a:pos x="1715" y="435"/>
                </a:cxn>
                <a:cxn ang="0">
                  <a:pos x="1800" y="604"/>
                </a:cxn>
                <a:cxn ang="0">
                  <a:pos x="1855" y="789"/>
                </a:cxn>
                <a:cxn ang="0">
                  <a:pos x="1875" y="984"/>
                </a:cxn>
                <a:cxn ang="0">
                  <a:pos x="1870" y="1084"/>
                </a:cxn>
                <a:cxn ang="0">
                  <a:pos x="1830" y="1278"/>
                </a:cxn>
                <a:cxn ang="0">
                  <a:pos x="1760" y="1453"/>
                </a:cxn>
                <a:cxn ang="0">
                  <a:pos x="1660" y="1608"/>
                </a:cxn>
                <a:cxn ang="0">
                  <a:pos x="1530" y="1743"/>
                </a:cxn>
                <a:cxn ang="0">
                  <a:pos x="1380" y="1847"/>
                </a:cxn>
                <a:cxn ang="0">
                  <a:pos x="1215" y="1922"/>
                </a:cxn>
                <a:cxn ang="0">
                  <a:pos x="1030" y="1962"/>
                </a:cxn>
                <a:cxn ang="0">
                  <a:pos x="935" y="1967"/>
                </a:cxn>
                <a:cxn ang="0">
                  <a:pos x="750" y="1947"/>
                </a:cxn>
                <a:cxn ang="0">
                  <a:pos x="575" y="1892"/>
                </a:cxn>
                <a:cxn ang="0">
                  <a:pos x="415" y="1798"/>
                </a:cxn>
                <a:cxn ang="0">
                  <a:pos x="275" y="1678"/>
                </a:cxn>
                <a:cxn ang="0">
                  <a:pos x="160" y="1533"/>
                </a:cxn>
                <a:cxn ang="0">
                  <a:pos x="75" y="1368"/>
                </a:cxn>
                <a:cxn ang="0">
                  <a:pos x="20" y="1183"/>
                </a:cxn>
                <a:cxn ang="0">
                  <a:pos x="0" y="984"/>
                </a:cxn>
                <a:cxn ang="0">
                  <a:pos x="5" y="884"/>
                </a:cxn>
                <a:cxn ang="0">
                  <a:pos x="45" y="694"/>
                </a:cxn>
                <a:cxn ang="0">
                  <a:pos x="115" y="514"/>
                </a:cxn>
                <a:cxn ang="0">
                  <a:pos x="215" y="360"/>
                </a:cxn>
                <a:cxn ang="0">
                  <a:pos x="340" y="225"/>
                </a:cxn>
                <a:cxn ang="0">
                  <a:pos x="490" y="120"/>
                </a:cxn>
                <a:cxn ang="0">
                  <a:pos x="660" y="45"/>
                </a:cxn>
                <a:cxn ang="0">
                  <a:pos x="840" y="5"/>
                </a:cxn>
                <a:cxn ang="0">
                  <a:pos x="935" y="0"/>
                </a:cxn>
              </a:cxnLst>
              <a:rect l="0" t="0" r="r" b="b"/>
              <a:pathLst>
                <a:path w="1875" h="1967">
                  <a:moveTo>
                    <a:pt x="935" y="0"/>
                  </a:moveTo>
                  <a:lnTo>
                    <a:pt x="935" y="0"/>
                  </a:lnTo>
                  <a:lnTo>
                    <a:pt x="1030" y="5"/>
                  </a:lnTo>
                  <a:lnTo>
                    <a:pt x="1125" y="20"/>
                  </a:lnTo>
                  <a:lnTo>
                    <a:pt x="1215" y="45"/>
                  </a:lnTo>
                  <a:lnTo>
                    <a:pt x="1300" y="80"/>
                  </a:lnTo>
                  <a:lnTo>
                    <a:pt x="1380" y="120"/>
                  </a:lnTo>
                  <a:lnTo>
                    <a:pt x="1460" y="170"/>
                  </a:lnTo>
                  <a:lnTo>
                    <a:pt x="1530" y="225"/>
                  </a:lnTo>
                  <a:lnTo>
                    <a:pt x="1600" y="290"/>
                  </a:lnTo>
                  <a:lnTo>
                    <a:pt x="1660" y="360"/>
                  </a:lnTo>
                  <a:lnTo>
                    <a:pt x="1715" y="435"/>
                  </a:lnTo>
                  <a:lnTo>
                    <a:pt x="1760" y="514"/>
                  </a:lnTo>
                  <a:lnTo>
                    <a:pt x="1800" y="604"/>
                  </a:lnTo>
                  <a:lnTo>
                    <a:pt x="1830" y="694"/>
                  </a:lnTo>
                  <a:lnTo>
                    <a:pt x="1855" y="789"/>
                  </a:lnTo>
                  <a:lnTo>
                    <a:pt x="1870" y="884"/>
                  </a:lnTo>
                  <a:lnTo>
                    <a:pt x="1875" y="984"/>
                  </a:lnTo>
                  <a:lnTo>
                    <a:pt x="1870" y="1084"/>
                  </a:lnTo>
                  <a:lnTo>
                    <a:pt x="1855" y="1183"/>
                  </a:lnTo>
                  <a:lnTo>
                    <a:pt x="1830" y="1278"/>
                  </a:lnTo>
                  <a:lnTo>
                    <a:pt x="1800" y="1368"/>
                  </a:lnTo>
                  <a:lnTo>
                    <a:pt x="1760" y="1453"/>
                  </a:lnTo>
                  <a:lnTo>
                    <a:pt x="1715" y="1533"/>
                  </a:lnTo>
                  <a:lnTo>
                    <a:pt x="1660" y="1608"/>
                  </a:lnTo>
                  <a:lnTo>
                    <a:pt x="1600" y="1678"/>
                  </a:lnTo>
                  <a:lnTo>
                    <a:pt x="1530" y="1743"/>
                  </a:lnTo>
                  <a:lnTo>
                    <a:pt x="1460" y="1798"/>
                  </a:lnTo>
                  <a:lnTo>
                    <a:pt x="1380" y="1847"/>
                  </a:lnTo>
                  <a:lnTo>
                    <a:pt x="1300" y="1892"/>
                  </a:lnTo>
                  <a:lnTo>
                    <a:pt x="1215" y="1922"/>
                  </a:lnTo>
                  <a:lnTo>
                    <a:pt x="1125" y="1947"/>
                  </a:lnTo>
                  <a:lnTo>
                    <a:pt x="1030" y="1962"/>
                  </a:lnTo>
                  <a:lnTo>
                    <a:pt x="935" y="1967"/>
                  </a:lnTo>
                  <a:lnTo>
                    <a:pt x="840" y="1962"/>
                  </a:lnTo>
                  <a:lnTo>
                    <a:pt x="750" y="1947"/>
                  </a:lnTo>
                  <a:lnTo>
                    <a:pt x="660" y="1922"/>
                  </a:lnTo>
                  <a:lnTo>
                    <a:pt x="575" y="1892"/>
                  </a:lnTo>
                  <a:lnTo>
                    <a:pt x="490" y="1847"/>
                  </a:lnTo>
                  <a:lnTo>
                    <a:pt x="415" y="1798"/>
                  </a:lnTo>
                  <a:lnTo>
                    <a:pt x="340" y="1743"/>
                  </a:lnTo>
                  <a:lnTo>
                    <a:pt x="275" y="1678"/>
                  </a:lnTo>
                  <a:lnTo>
                    <a:pt x="215" y="1608"/>
                  </a:lnTo>
                  <a:lnTo>
                    <a:pt x="160" y="1533"/>
                  </a:lnTo>
                  <a:lnTo>
                    <a:pt x="115" y="1453"/>
                  </a:lnTo>
                  <a:lnTo>
                    <a:pt x="75" y="1368"/>
                  </a:lnTo>
                  <a:lnTo>
                    <a:pt x="45" y="1278"/>
                  </a:lnTo>
                  <a:lnTo>
                    <a:pt x="20" y="1183"/>
                  </a:lnTo>
                  <a:lnTo>
                    <a:pt x="5" y="1084"/>
                  </a:lnTo>
                  <a:lnTo>
                    <a:pt x="0" y="984"/>
                  </a:lnTo>
                  <a:lnTo>
                    <a:pt x="5" y="884"/>
                  </a:lnTo>
                  <a:lnTo>
                    <a:pt x="20" y="789"/>
                  </a:lnTo>
                  <a:lnTo>
                    <a:pt x="45" y="694"/>
                  </a:lnTo>
                  <a:lnTo>
                    <a:pt x="75" y="604"/>
                  </a:lnTo>
                  <a:lnTo>
                    <a:pt x="115" y="514"/>
                  </a:lnTo>
                  <a:lnTo>
                    <a:pt x="160" y="435"/>
                  </a:lnTo>
                  <a:lnTo>
                    <a:pt x="215" y="360"/>
                  </a:lnTo>
                  <a:lnTo>
                    <a:pt x="275" y="290"/>
                  </a:lnTo>
                  <a:lnTo>
                    <a:pt x="340" y="225"/>
                  </a:lnTo>
                  <a:lnTo>
                    <a:pt x="415" y="170"/>
                  </a:lnTo>
                  <a:lnTo>
                    <a:pt x="490" y="120"/>
                  </a:lnTo>
                  <a:lnTo>
                    <a:pt x="575" y="80"/>
                  </a:lnTo>
                  <a:lnTo>
                    <a:pt x="660" y="45"/>
                  </a:lnTo>
                  <a:lnTo>
                    <a:pt x="750" y="20"/>
                  </a:lnTo>
                  <a:lnTo>
                    <a:pt x="840" y="5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rgbClr val="FCCE0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6" name="Freeform 218"/>
            <p:cNvSpPr>
              <a:spLocks/>
            </p:cNvSpPr>
            <p:nvPr/>
          </p:nvSpPr>
          <p:spPr bwMode="auto">
            <a:xfrm>
              <a:off x="5194300" y="3147644"/>
              <a:ext cx="1152525" cy="1223967"/>
            </a:xfrm>
            <a:custGeom>
              <a:avLst/>
              <a:gdLst/>
              <a:ahLst/>
              <a:cxnLst>
                <a:cxn ang="0">
                  <a:pos x="905" y="0"/>
                </a:cxn>
                <a:cxn ang="0">
                  <a:pos x="1090" y="20"/>
                </a:cxn>
                <a:cxn ang="0">
                  <a:pos x="1260" y="75"/>
                </a:cxn>
                <a:cxn ang="0">
                  <a:pos x="1415" y="165"/>
                </a:cxn>
                <a:cxn ang="0">
                  <a:pos x="1550" y="285"/>
                </a:cxn>
                <a:cxn ang="0">
                  <a:pos x="1660" y="425"/>
                </a:cxn>
                <a:cxn ang="0">
                  <a:pos x="1745" y="589"/>
                </a:cxn>
                <a:cxn ang="0">
                  <a:pos x="1800" y="769"/>
                </a:cxn>
                <a:cxn ang="0">
                  <a:pos x="1815" y="964"/>
                </a:cxn>
                <a:cxn ang="0">
                  <a:pos x="1810" y="1059"/>
                </a:cxn>
                <a:cxn ang="0">
                  <a:pos x="1775" y="1248"/>
                </a:cxn>
                <a:cxn ang="0">
                  <a:pos x="1705" y="1418"/>
                </a:cxn>
                <a:cxn ang="0">
                  <a:pos x="1610" y="1573"/>
                </a:cxn>
                <a:cxn ang="0">
                  <a:pos x="1485" y="1703"/>
                </a:cxn>
                <a:cxn ang="0">
                  <a:pos x="1340" y="1807"/>
                </a:cxn>
                <a:cxn ang="0">
                  <a:pos x="1175" y="1877"/>
                </a:cxn>
                <a:cxn ang="0">
                  <a:pos x="1000" y="1917"/>
                </a:cxn>
                <a:cxn ang="0">
                  <a:pos x="905" y="1922"/>
                </a:cxn>
                <a:cxn ang="0">
                  <a:pos x="725" y="1902"/>
                </a:cxn>
                <a:cxn ang="0">
                  <a:pos x="555" y="1847"/>
                </a:cxn>
                <a:cxn ang="0">
                  <a:pos x="400" y="1758"/>
                </a:cxn>
                <a:cxn ang="0">
                  <a:pos x="265" y="1643"/>
                </a:cxn>
                <a:cxn ang="0">
                  <a:pos x="155" y="1498"/>
                </a:cxn>
                <a:cxn ang="0">
                  <a:pos x="70" y="1333"/>
                </a:cxn>
                <a:cxn ang="0">
                  <a:pos x="15" y="1153"/>
                </a:cxn>
                <a:cxn ang="0">
                  <a:pos x="0" y="964"/>
                </a:cxn>
                <a:cxn ang="0">
                  <a:pos x="5" y="864"/>
                </a:cxn>
                <a:cxn ang="0">
                  <a:pos x="40" y="674"/>
                </a:cxn>
                <a:cxn ang="0">
                  <a:pos x="110" y="504"/>
                </a:cxn>
                <a:cxn ang="0">
                  <a:pos x="205" y="350"/>
                </a:cxn>
                <a:cxn ang="0">
                  <a:pos x="330" y="220"/>
                </a:cxn>
                <a:cxn ang="0">
                  <a:pos x="475" y="115"/>
                </a:cxn>
                <a:cxn ang="0">
                  <a:pos x="635" y="45"/>
                </a:cxn>
                <a:cxn ang="0">
                  <a:pos x="815" y="5"/>
                </a:cxn>
                <a:cxn ang="0">
                  <a:pos x="905" y="0"/>
                </a:cxn>
              </a:cxnLst>
              <a:rect l="0" t="0" r="r" b="b"/>
              <a:pathLst>
                <a:path w="1815" h="1922">
                  <a:moveTo>
                    <a:pt x="905" y="0"/>
                  </a:moveTo>
                  <a:lnTo>
                    <a:pt x="905" y="0"/>
                  </a:lnTo>
                  <a:lnTo>
                    <a:pt x="1000" y="5"/>
                  </a:lnTo>
                  <a:lnTo>
                    <a:pt x="1090" y="20"/>
                  </a:lnTo>
                  <a:lnTo>
                    <a:pt x="1175" y="45"/>
                  </a:lnTo>
                  <a:lnTo>
                    <a:pt x="1260" y="75"/>
                  </a:lnTo>
                  <a:lnTo>
                    <a:pt x="1340" y="115"/>
                  </a:lnTo>
                  <a:lnTo>
                    <a:pt x="1415" y="165"/>
                  </a:lnTo>
                  <a:lnTo>
                    <a:pt x="1485" y="220"/>
                  </a:lnTo>
                  <a:lnTo>
                    <a:pt x="1550" y="285"/>
                  </a:lnTo>
                  <a:lnTo>
                    <a:pt x="1610" y="350"/>
                  </a:lnTo>
                  <a:lnTo>
                    <a:pt x="1660" y="425"/>
                  </a:lnTo>
                  <a:lnTo>
                    <a:pt x="1705" y="504"/>
                  </a:lnTo>
                  <a:lnTo>
                    <a:pt x="1745" y="589"/>
                  </a:lnTo>
                  <a:lnTo>
                    <a:pt x="1775" y="674"/>
                  </a:lnTo>
                  <a:lnTo>
                    <a:pt x="1800" y="769"/>
                  </a:lnTo>
                  <a:lnTo>
                    <a:pt x="1810" y="864"/>
                  </a:lnTo>
                  <a:lnTo>
                    <a:pt x="1815" y="964"/>
                  </a:lnTo>
                  <a:lnTo>
                    <a:pt x="1810" y="1059"/>
                  </a:lnTo>
                  <a:lnTo>
                    <a:pt x="1800" y="1153"/>
                  </a:lnTo>
                  <a:lnTo>
                    <a:pt x="1775" y="1248"/>
                  </a:lnTo>
                  <a:lnTo>
                    <a:pt x="1745" y="1333"/>
                  </a:lnTo>
                  <a:lnTo>
                    <a:pt x="1705" y="1418"/>
                  </a:lnTo>
                  <a:lnTo>
                    <a:pt x="1660" y="1498"/>
                  </a:lnTo>
                  <a:lnTo>
                    <a:pt x="1610" y="1573"/>
                  </a:lnTo>
                  <a:lnTo>
                    <a:pt x="1550" y="1643"/>
                  </a:lnTo>
                  <a:lnTo>
                    <a:pt x="1485" y="1703"/>
                  </a:lnTo>
                  <a:lnTo>
                    <a:pt x="1415" y="1758"/>
                  </a:lnTo>
                  <a:lnTo>
                    <a:pt x="1340" y="1807"/>
                  </a:lnTo>
                  <a:lnTo>
                    <a:pt x="1260" y="1847"/>
                  </a:lnTo>
                  <a:lnTo>
                    <a:pt x="1175" y="1877"/>
                  </a:lnTo>
                  <a:lnTo>
                    <a:pt x="1090" y="1902"/>
                  </a:lnTo>
                  <a:lnTo>
                    <a:pt x="1000" y="1917"/>
                  </a:lnTo>
                  <a:lnTo>
                    <a:pt x="905" y="1922"/>
                  </a:lnTo>
                  <a:lnTo>
                    <a:pt x="815" y="1917"/>
                  </a:lnTo>
                  <a:lnTo>
                    <a:pt x="725" y="1902"/>
                  </a:lnTo>
                  <a:lnTo>
                    <a:pt x="635" y="1877"/>
                  </a:lnTo>
                  <a:lnTo>
                    <a:pt x="555" y="1847"/>
                  </a:lnTo>
                  <a:lnTo>
                    <a:pt x="475" y="1807"/>
                  </a:lnTo>
                  <a:lnTo>
                    <a:pt x="400" y="1758"/>
                  </a:lnTo>
                  <a:lnTo>
                    <a:pt x="330" y="1703"/>
                  </a:lnTo>
                  <a:lnTo>
                    <a:pt x="265" y="1643"/>
                  </a:lnTo>
                  <a:lnTo>
                    <a:pt x="205" y="1573"/>
                  </a:lnTo>
                  <a:lnTo>
                    <a:pt x="155" y="1498"/>
                  </a:lnTo>
                  <a:lnTo>
                    <a:pt x="110" y="1418"/>
                  </a:lnTo>
                  <a:lnTo>
                    <a:pt x="70" y="1333"/>
                  </a:lnTo>
                  <a:lnTo>
                    <a:pt x="40" y="1248"/>
                  </a:lnTo>
                  <a:lnTo>
                    <a:pt x="15" y="1153"/>
                  </a:lnTo>
                  <a:lnTo>
                    <a:pt x="5" y="1059"/>
                  </a:lnTo>
                  <a:lnTo>
                    <a:pt x="0" y="964"/>
                  </a:lnTo>
                  <a:lnTo>
                    <a:pt x="5" y="864"/>
                  </a:lnTo>
                  <a:lnTo>
                    <a:pt x="15" y="769"/>
                  </a:lnTo>
                  <a:lnTo>
                    <a:pt x="40" y="674"/>
                  </a:lnTo>
                  <a:lnTo>
                    <a:pt x="70" y="589"/>
                  </a:lnTo>
                  <a:lnTo>
                    <a:pt x="110" y="504"/>
                  </a:lnTo>
                  <a:lnTo>
                    <a:pt x="155" y="425"/>
                  </a:lnTo>
                  <a:lnTo>
                    <a:pt x="205" y="350"/>
                  </a:lnTo>
                  <a:lnTo>
                    <a:pt x="265" y="285"/>
                  </a:lnTo>
                  <a:lnTo>
                    <a:pt x="330" y="220"/>
                  </a:lnTo>
                  <a:lnTo>
                    <a:pt x="400" y="165"/>
                  </a:lnTo>
                  <a:lnTo>
                    <a:pt x="475" y="115"/>
                  </a:lnTo>
                  <a:lnTo>
                    <a:pt x="555" y="75"/>
                  </a:lnTo>
                  <a:lnTo>
                    <a:pt x="635" y="45"/>
                  </a:lnTo>
                  <a:lnTo>
                    <a:pt x="725" y="20"/>
                  </a:lnTo>
                  <a:lnTo>
                    <a:pt x="815" y="5"/>
                  </a:lnTo>
                  <a:lnTo>
                    <a:pt x="905" y="0"/>
                  </a:lnTo>
                  <a:close/>
                </a:path>
              </a:pathLst>
            </a:custGeom>
            <a:solidFill>
              <a:srgbClr val="FCD10C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7" name="Freeform 217"/>
            <p:cNvSpPr>
              <a:spLocks/>
            </p:cNvSpPr>
            <p:nvPr/>
          </p:nvSpPr>
          <p:spPr bwMode="auto">
            <a:xfrm>
              <a:off x="5216525" y="3160380"/>
              <a:ext cx="1120775" cy="1195310"/>
            </a:xfrm>
            <a:custGeom>
              <a:avLst/>
              <a:gdLst/>
              <a:ahLst/>
              <a:cxnLst>
                <a:cxn ang="0">
                  <a:pos x="885" y="0"/>
                </a:cxn>
                <a:cxn ang="0">
                  <a:pos x="1060" y="20"/>
                </a:cxn>
                <a:cxn ang="0">
                  <a:pos x="1225" y="75"/>
                </a:cxn>
                <a:cxn ang="0">
                  <a:pos x="1375" y="160"/>
                </a:cxn>
                <a:cxn ang="0">
                  <a:pos x="1505" y="275"/>
                </a:cxn>
                <a:cxn ang="0">
                  <a:pos x="1615" y="415"/>
                </a:cxn>
                <a:cxn ang="0">
                  <a:pos x="1695" y="574"/>
                </a:cxn>
                <a:cxn ang="0">
                  <a:pos x="1745" y="749"/>
                </a:cxn>
                <a:cxn ang="0">
                  <a:pos x="1765" y="939"/>
                </a:cxn>
                <a:cxn ang="0">
                  <a:pos x="1760" y="1034"/>
                </a:cxn>
                <a:cxn ang="0">
                  <a:pos x="1725" y="1218"/>
                </a:cxn>
                <a:cxn ang="0">
                  <a:pos x="1660" y="1388"/>
                </a:cxn>
                <a:cxn ang="0">
                  <a:pos x="1565" y="1538"/>
                </a:cxn>
                <a:cxn ang="0">
                  <a:pos x="1445" y="1663"/>
                </a:cxn>
                <a:cxn ang="0">
                  <a:pos x="1300" y="1763"/>
                </a:cxn>
                <a:cxn ang="0">
                  <a:pos x="1145" y="1837"/>
                </a:cxn>
                <a:cxn ang="0">
                  <a:pos x="975" y="1872"/>
                </a:cxn>
                <a:cxn ang="0">
                  <a:pos x="885" y="1877"/>
                </a:cxn>
                <a:cxn ang="0">
                  <a:pos x="705" y="1857"/>
                </a:cxn>
                <a:cxn ang="0">
                  <a:pos x="540" y="1802"/>
                </a:cxn>
                <a:cxn ang="0">
                  <a:pos x="390" y="1718"/>
                </a:cxn>
                <a:cxn ang="0">
                  <a:pos x="260" y="1603"/>
                </a:cxn>
                <a:cxn ang="0">
                  <a:pos x="150" y="1463"/>
                </a:cxn>
                <a:cxn ang="0">
                  <a:pos x="70" y="1303"/>
                </a:cxn>
                <a:cxn ang="0">
                  <a:pos x="20" y="1128"/>
                </a:cxn>
                <a:cxn ang="0">
                  <a:pos x="0" y="939"/>
                </a:cxn>
                <a:cxn ang="0">
                  <a:pos x="5" y="844"/>
                </a:cxn>
                <a:cxn ang="0">
                  <a:pos x="40" y="659"/>
                </a:cxn>
                <a:cxn ang="0">
                  <a:pos x="105" y="494"/>
                </a:cxn>
                <a:cxn ang="0">
                  <a:pos x="205" y="345"/>
                </a:cxn>
                <a:cxn ang="0">
                  <a:pos x="320" y="215"/>
                </a:cxn>
                <a:cxn ang="0">
                  <a:pos x="465" y="115"/>
                </a:cxn>
                <a:cxn ang="0">
                  <a:pos x="620" y="45"/>
                </a:cxn>
                <a:cxn ang="0">
                  <a:pos x="795" y="5"/>
                </a:cxn>
                <a:cxn ang="0">
                  <a:pos x="885" y="0"/>
                </a:cxn>
              </a:cxnLst>
              <a:rect l="0" t="0" r="r" b="b"/>
              <a:pathLst>
                <a:path w="1765" h="1877">
                  <a:moveTo>
                    <a:pt x="885" y="0"/>
                  </a:moveTo>
                  <a:lnTo>
                    <a:pt x="885" y="0"/>
                  </a:lnTo>
                  <a:lnTo>
                    <a:pt x="975" y="5"/>
                  </a:lnTo>
                  <a:lnTo>
                    <a:pt x="1060" y="20"/>
                  </a:lnTo>
                  <a:lnTo>
                    <a:pt x="1145" y="45"/>
                  </a:lnTo>
                  <a:lnTo>
                    <a:pt x="1225" y="75"/>
                  </a:lnTo>
                  <a:lnTo>
                    <a:pt x="1300" y="115"/>
                  </a:lnTo>
                  <a:lnTo>
                    <a:pt x="1375" y="160"/>
                  </a:lnTo>
                  <a:lnTo>
                    <a:pt x="1445" y="215"/>
                  </a:lnTo>
                  <a:lnTo>
                    <a:pt x="1505" y="275"/>
                  </a:lnTo>
                  <a:lnTo>
                    <a:pt x="1565" y="345"/>
                  </a:lnTo>
                  <a:lnTo>
                    <a:pt x="1615" y="415"/>
                  </a:lnTo>
                  <a:lnTo>
                    <a:pt x="1660" y="494"/>
                  </a:lnTo>
                  <a:lnTo>
                    <a:pt x="1695" y="574"/>
                  </a:lnTo>
                  <a:lnTo>
                    <a:pt x="1725" y="659"/>
                  </a:lnTo>
                  <a:lnTo>
                    <a:pt x="1745" y="749"/>
                  </a:lnTo>
                  <a:lnTo>
                    <a:pt x="1760" y="844"/>
                  </a:lnTo>
                  <a:lnTo>
                    <a:pt x="1765" y="939"/>
                  </a:lnTo>
                  <a:lnTo>
                    <a:pt x="1760" y="1034"/>
                  </a:lnTo>
                  <a:lnTo>
                    <a:pt x="1745" y="1128"/>
                  </a:lnTo>
                  <a:lnTo>
                    <a:pt x="1725" y="1218"/>
                  </a:lnTo>
                  <a:lnTo>
                    <a:pt x="1695" y="1303"/>
                  </a:lnTo>
                  <a:lnTo>
                    <a:pt x="1660" y="1388"/>
                  </a:lnTo>
                  <a:lnTo>
                    <a:pt x="1615" y="1463"/>
                  </a:lnTo>
                  <a:lnTo>
                    <a:pt x="1565" y="1538"/>
                  </a:lnTo>
                  <a:lnTo>
                    <a:pt x="1505" y="1603"/>
                  </a:lnTo>
                  <a:lnTo>
                    <a:pt x="1445" y="1663"/>
                  </a:lnTo>
                  <a:lnTo>
                    <a:pt x="1375" y="1718"/>
                  </a:lnTo>
                  <a:lnTo>
                    <a:pt x="1300" y="1763"/>
                  </a:lnTo>
                  <a:lnTo>
                    <a:pt x="1225" y="1802"/>
                  </a:lnTo>
                  <a:lnTo>
                    <a:pt x="1145" y="1837"/>
                  </a:lnTo>
                  <a:lnTo>
                    <a:pt x="1060" y="1857"/>
                  </a:lnTo>
                  <a:lnTo>
                    <a:pt x="975" y="1872"/>
                  </a:lnTo>
                  <a:lnTo>
                    <a:pt x="885" y="1877"/>
                  </a:lnTo>
                  <a:lnTo>
                    <a:pt x="795" y="1872"/>
                  </a:lnTo>
                  <a:lnTo>
                    <a:pt x="705" y="1857"/>
                  </a:lnTo>
                  <a:lnTo>
                    <a:pt x="620" y="1837"/>
                  </a:lnTo>
                  <a:lnTo>
                    <a:pt x="540" y="1802"/>
                  </a:lnTo>
                  <a:lnTo>
                    <a:pt x="465" y="1763"/>
                  </a:lnTo>
                  <a:lnTo>
                    <a:pt x="390" y="1718"/>
                  </a:lnTo>
                  <a:lnTo>
                    <a:pt x="320" y="1663"/>
                  </a:lnTo>
                  <a:lnTo>
                    <a:pt x="260" y="1603"/>
                  </a:lnTo>
                  <a:lnTo>
                    <a:pt x="205" y="1538"/>
                  </a:lnTo>
                  <a:lnTo>
                    <a:pt x="150" y="1463"/>
                  </a:lnTo>
                  <a:lnTo>
                    <a:pt x="105" y="1388"/>
                  </a:lnTo>
                  <a:lnTo>
                    <a:pt x="70" y="1303"/>
                  </a:lnTo>
                  <a:lnTo>
                    <a:pt x="40" y="1218"/>
                  </a:lnTo>
                  <a:lnTo>
                    <a:pt x="20" y="1128"/>
                  </a:lnTo>
                  <a:lnTo>
                    <a:pt x="5" y="1034"/>
                  </a:lnTo>
                  <a:lnTo>
                    <a:pt x="0" y="939"/>
                  </a:lnTo>
                  <a:lnTo>
                    <a:pt x="5" y="844"/>
                  </a:lnTo>
                  <a:lnTo>
                    <a:pt x="20" y="749"/>
                  </a:lnTo>
                  <a:lnTo>
                    <a:pt x="40" y="659"/>
                  </a:lnTo>
                  <a:lnTo>
                    <a:pt x="70" y="574"/>
                  </a:lnTo>
                  <a:lnTo>
                    <a:pt x="105" y="494"/>
                  </a:lnTo>
                  <a:lnTo>
                    <a:pt x="150" y="415"/>
                  </a:lnTo>
                  <a:lnTo>
                    <a:pt x="205" y="345"/>
                  </a:lnTo>
                  <a:lnTo>
                    <a:pt x="260" y="275"/>
                  </a:lnTo>
                  <a:lnTo>
                    <a:pt x="320" y="215"/>
                  </a:lnTo>
                  <a:lnTo>
                    <a:pt x="390" y="160"/>
                  </a:lnTo>
                  <a:lnTo>
                    <a:pt x="465" y="115"/>
                  </a:lnTo>
                  <a:lnTo>
                    <a:pt x="540" y="75"/>
                  </a:lnTo>
                  <a:lnTo>
                    <a:pt x="620" y="45"/>
                  </a:lnTo>
                  <a:lnTo>
                    <a:pt x="705" y="20"/>
                  </a:lnTo>
                  <a:lnTo>
                    <a:pt x="795" y="5"/>
                  </a:lnTo>
                  <a:lnTo>
                    <a:pt x="885" y="0"/>
                  </a:lnTo>
                  <a:close/>
                </a:path>
              </a:pathLst>
            </a:custGeom>
            <a:solidFill>
              <a:srgbClr val="FCD60E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8" name="Freeform 216"/>
            <p:cNvSpPr>
              <a:spLocks/>
            </p:cNvSpPr>
            <p:nvPr/>
          </p:nvSpPr>
          <p:spPr bwMode="auto">
            <a:xfrm>
              <a:off x="5241925" y="3173117"/>
              <a:ext cx="1085850" cy="1166653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1025" y="20"/>
                </a:cxn>
                <a:cxn ang="0">
                  <a:pos x="1185" y="75"/>
                </a:cxn>
                <a:cxn ang="0">
                  <a:pos x="1330" y="155"/>
                </a:cxn>
                <a:cxn ang="0">
                  <a:pos x="1455" y="270"/>
                </a:cxn>
                <a:cxn ang="0">
                  <a:pos x="1560" y="405"/>
                </a:cxn>
                <a:cxn ang="0">
                  <a:pos x="1640" y="559"/>
                </a:cxn>
                <a:cxn ang="0">
                  <a:pos x="1690" y="734"/>
                </a:cxn>
                <a:cxn ang="0">
                  <a:pos x="1710" y="919"/>
                </a:cxn>
                <a:cxn ang="0">
                  <a:pos x="1705" y="1009"/>
                </a:cxn>
                <a:cxn ang="0">
                  <a:pos x="1670" y="1188"/>
                </a:cxn>
                <a:cxn ang="0">
                  <a:pos x="1605" y="1353"/>
                </a:cxn>
                <a:cxn ang="0">
                  <a:pos x="1510" y="1498"/>
                </a:cxn>
                <a:cxn ang="0">
                  <a:pos x="1395" y="1623"/>
                </a:cxn>
                <a:cxn ang="0">
                  <a:pos x="1260" y="1723"/>
                </a:cxn>
                <a:cxn ang="0">
                  <a:pos x="1105" y="1792"/>
                </a:cxn>
                <a:cxn ang="0">
                  <a:pos x="940" y="1827"/>
                </a:cxn>
                <a:cxn ang="0">
                  <a:pos x="855" y="1832"/>
                </a:cxn>
                <a:cxn ang="0">
                  <a:pos x="680" y="1812"/>
                </a:cxn>
                <a:cxn ang="0">
                  <a:pos x="520" y="1762"/>
                </a:cxn>
                <a:cxn ang="0">
                  <a:pos x="375" y="1678"/>
                </a:cxn>
                <a:cxn ang="0">
                  <a:pos x="250" y="1563"/>
                </a:cxn>
                <a:cxn ang="0">
                  <a:pos x="145" y="1428"/>
                </a:cxn>
                <a:cxn ang="0">
                  <a:pos x="65" y="1273"/>
                </a:cxn>
                <a:cxn ang="0">
                  <a:pos x="15" y="1098"/>
                </a:cxn>
                <a:cxn ang="0">
                  <a:pos x="0" y="919"/>
                </a:cxn>
                <a:cxn ang="0">
                  <a:pos x="5" y="824"/>
                </a:cxn>
                <a:cxn ang="0">
                  <a:pos x="35" y="644"/>
                </a:cxn>
                <a:cxn ang="0">
                  <a:pos x="100" y="479"/>
                </a:cxn>
                <a:cxn ang="0">
                  <a:pos x="195" y="335"/>
                </a:cxn>
                <a:cxn ang="0">
                  <a:pos x="310" y="210"/>
                </a:cxn>
                <a:cxn ang="0">
                  <a:pos x="445" y="110"/>
                </a:cxn>
                <a:cxn ang="0">
                  <a:pos x="600" y="40"/>
                </a:cxn>
                <a:cxn ang="0">
                  <a:pos x="765" y="5"/>
                </a:cxn>
                <a:cxn ang="0">
                  <a:pos x="855" y="0"/>
                </a:cxn>
              </a:cxnLst>
              <a:rect l="0" t="0" r="r" b="b"/>
              <a:pathLst>
                <a:path w="1710" h="1832">
                  <a:moveTo>
                    <a:pt x="855" y="0"/>
                  </a:moveTo>
                  <a:lnTo>
                    <a:pt x="855" y="0"/>
                  </a:lnTo>
                  <a:lnTo>
                    <a:pt x="940" y="5"/>
                  </a:lnTo>
                  <a:lnTo>
                    <a:pt x="1025" y="20"/>
                  </a:lnTo>
                  <a:lnTo>
                    <a:pt x="1105" y="40"/>
                  </a:lnTo>
                  <a:lnTo>
                    <a:pt x="1185" y="75"/>
                  </a:lnTo>
                  <a:lnTo>
                    <a:pt x="1260" y="110"/>
                  </a:lnTo>
                  <a:lnTo>
                    <a:pt x="1330" y="155"/>
                  </a:lnTo>
                  <a:lnTo>
                    <a:pt x="1395" y="210"/>
                  </a:lnTo>
                  <a:lnTo>
                    <a:pt x="1455" y="270"/>
                  </a:lnTo>
                  <a:lnTo>
                    <a:pt x="1510" y="335"/>
                  </a:lnTo>
                  <a:lnTo>
                    <a:pt x="1560" y="405"/>
                  </a:lnTo>
                  <a:lnTo>
                    <a:pt x="1605" y="479"/>
                  </a:lnTo>
                  <a:lnTo>
                    <a:pt x="1640" y="559"/>
                  </a:lnTo>
                  <a:lnTo>
                    <a:pt x="1670" y="644"/>
                  </a:lnTo>
                  <a:lnTo>
                    <a:pt x="1690" y="734"/>
                  </a:lnTo>
                  <a:lnTo>
                    <a:pt x="1705" y="824"/>
                  </a:lnTo>
                  <a:lnTo>
                    <a:pt x="1710" y="919"/>
                  </a:lnTo>
                  <a:lnTo>
                    <a:pt x="1705" y="1009"/>
                  </a:lnTo>
                  <a:lnTo>
                    <a:pt x="1690" y="1098"/>
                  </a:lnTo>
                  <a:lnTo>
                    <a:pt x="1670" y="1188"/>
                  </a:lnTo>
                  <a:lnTo>
                    <a:pt x="1640" y="1273"/>
                  </a:lnTo>
                  <a:lnTo>
                    <a:pt x="1605" y="1353"/>
                  </a:lnTo>
                  <a:lnTo>
                    <a:pt x="1560" y="1428"/>
                  </a:lnTo>
                  <a:lnTo>
                    <a:pt x="1510" y="1498"/>
                  </a:lnTo>
                  <a:lnTo>
                    <a:pt x="1455" y="1563"/>
                  </a:lnTo>
                  <a:lnTo>
                    <a:pt x="1395" y="1623"/>
                  </a:lnTo>
                  <a:lnTo>
                    <a:pt x="1330" y="1678"/>
                  </a:lnTo>
                  <a:lnTo>
                    <a:pt x="1260" y="1723"/>
                  </a:lnTo>
                  <a:lnTo>
                    <a:pt x="1185" y="1762"/>
                  </a:lnTo>
                  <a:lnTo>
                    <a:pt x="1105" y="1792"/>
                  </a:lnTo>
                  <a:lnTo>
                    <a:pt x="1025" y="1812"/>
                  </a:lnTo>
                  <a:lnTo>
                    <a:pt x="940" y="1827"/>
                  </a:lnTo>
                  <a:lnTo>
                    <a:pt x="855" y="1832"/>
                  </a:lnTo>
                  <a:lnTo>
                    <a:pt x="765" y="1827"/>
                  </a:lnTo>
                  <a:lnTo>
                    <a:pt x="680" y="1812"/>
                  </a:lnTo>
                  <a:lnTo>
                    <a:pt x="600" y="1792"/>
                  </a:lnTo>
                  <a:lnTo>
                    <a:pt x="520" y="1762"/>
                  </a:lnTo>
                  <a:lnTo>
                    <a:pt x="445" y="1723"/>
                  </a:lnTo>
                  <a:lnTo>
                    <a:pt x="375" y="1678"/>
                  </a:lnTo>
                  <a:lnTo>
                    <a:pt x="310" y="1623"/>
                  </a:lnTo>
                  <a:lnTo>
                    <a:pt x="250" y="1563"/>
                  </a:lnTo>
                  <a:lnTo>
                    <a:pt x="195" y="1498"/>
                  </a:lnTo>
                  <a:lnTo>
                    <a:pt x="145" y="1428"/>
                  </a:lnTo>
                  <a:lnTo>
                    <a:pt x="100" y="1353"/>
                  </a:lnTo>
                  <a:lnTo>
                    <a:pt x="65" y="1273"/>
                  </a:lnTo>
                  <a:lnTo>
                    <a:pt x="35" y="1188"/>
                  </a:lnTo>
                  <a:lnTo>
                    <a:pt x="15" y="1098"/>
                  </a:lnTo>
                  <a:lnTo>
                    <a:pt x="5" y="1009"/>
                  </a:lnTo>
                  <a:lnTo>
                    <a:pt x="0" y="919"/>
                  </a:lnTo>
                  <a:lnTo>
                    <a:pt x="5" y="824"/>
                  </a:lnTo>
                  <a:lnTo>
                    <a:pt x="15" y="734"/>
                  </a:lnTo>
                  <a:lnTo>
                    <a:pt x="35" y="644"/>
                  </a:lnTo>
                  <a:lnTo>
                    <a:pt x="65" y="559"/>
                  </a:lnTo>
                  <a:lnTo>
                    <a:pt x="100" y="479"/>
                  </a:lnTo>
                  <a:lnTo>
                    <a:pt x="145" y="405"/>
                  </a:lnTo>
                  <a:lnTo>
                    <a:pt x="195" y="335"/>
                  </a:lnTo>
                  <a:lnTo>
                    <a:pt x="250" y="270"/>
                  </a:lnTo>
                  <a:lnTo>
                    <a:pt x="310" y="210"/>
                  </a:lnTo>
                  <a:lnTo>
                    <a:pt x="375" y="155"/>
                  </a:lnTo>
                  <a:lnTo>
                    <a:pt x="445" y="110"/>
                  </a:lnTo>
                  <a:lnTo>
                    <a:pt x="520" y="75"/>
                  </a:lnTo>
                  <a:lnTo>
                    <a:pt x="600" y="40"/>
                  </a:lnTo>
                  <a:lnTo>
                    <a:pt x="680" y="20"/>
                  </a:lnTo>
                  <a:lnTo>
                    <a:pt x="765" y="5"/>
                  </a:lnTo>
                  <a:lnTo>
                    <a:pt x="855" y="0"/>
                  </a:lnTo>
                  <a:close/>
                </a:path>
              </a:pathLst>
            </a:custGeom>
            <a:solidFill>
              <a:srgbClr val="FAD70E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9" name="Freeform 215"/>
            <p:cNvSpPr>
              <a:spLocks/>
            </p:cNvSpPr>
            <p:nvPr/>
          </p:nvSpPr>
          <p:spPr bwMode="auto">
            <a:xfrm>
              <a:off x="5264150" y="3185853"/>
              <a:ext cx="1050925" cy="1137996"/>
            </a:xfrm>
            <a:custGeom>
              <a:avLst/>
              <a:gdLst/>
              <a:ahLst/>
              <a:cxnLst>
                <a:cxn ang="0">
                  <a:pos x="830" y="0"/>
                </a:cxn>
                <a:cxn ang="0">
                  <a:pos x="995" y="20"/>
                </a:cxn>
                <a:cxn ang="0">
                  <a:pos x="1150" y="70"/>
                </a:cxn>
                <a:cxn ang="0">
                  <a:pos x="1290" y="155"/>
                </a:cxn>
                <a:cxn ang="0">
                  <a:pos x="1415" y="265"/>
                </a:cxn>
                <a:cxn ang="0">
                  <a:pos x="1515" y="395"/>
                </a:cxn>
                <a:cxn ang="0">
                  <a:pos x="1590" y="544"/>
                </a:cxn>
                <a:cxn ang="0">
                  <a:pos x="1640" y="714"/>
                </a:cxn>
                <a:cxn ang="0">
                  <a:pos x="1655" y="894"/>
                </a:cxn>
                <a:cxn ang="0">
                  <a:pos x="1650" y="984"/>
                </a:cxn>
                <a:cxn ang="0">
                  <a:pos x="1620" y="1158"/>
                </a:cxn>
                <a:cxn ang="0">
                  <a:pos x="1555" y="1318"/>
                </a:cxn>
                <a:cxn ang="0">
                  <a:pos x="1465" y="1463"/>
                </a:cxn>
                <a:cxn ang="0">
                  <a:pos x="1355" y="1583"/>
                </a:cxn>
                <a:cxn ang="0">
                  <a:pos x="1220" y="1678"/>
                </a:cxn>
                <a:cxn ang="0">
                  <a:pos x="1075" y="1747"/>
                </a:cxn>
                <a:cxn ang="0">
                  <a:pos x="915" y="1782"/>
                </a:cxn>
                <a:cxn ang="0">
                  <a:pos x="830" y="1787"/>
                </a:cxn>
                <a:cxn ang="0">
                  <a:pos x="660" y="1767"/>
                </a:cxn>
                <a:cxn ang="0">
                  <a:pos x="505" y="1718"/>
                </a:cxn>
                <a:cxn ang="0">
                  <a:pos x="365" y="1633"/>
                </a:cxn>
                <a:cxn ang="0">
                  <a:pos x="245" y="1523"/>
                </a:cxn>
                <a:cxn ang="0">
                  <a:pos x="145" y="1393"/>
                </a:cxn>
                <a:cxn ang="0">
                  <a:pos x="65" y="1243"/>
                </a:cxn>
                <a:cxn ang="0">
                  <a:pos x="20" y="1073"/>
                </a:cxn>
                <a:cxn ang="0">
                  <a:pos x="0" y="894"/>
                </a:cxn>
                <a:cxn ang="0">
                  <a:pos x="5" y="804"/>
                </a:cxn>
                <a:cxn ang="0">
                  <a:pos x="40" y="629"/>
                </a:cxn>
                <a:cxn ang="0">
                  <a:pos x="100" y="469"/>
                </a:cxn>
                <a:cxn ang="0">
                  <a:pos x="190" y="325"/>
                </a:cxn>
                <a:cxn ang="0">
                  <a:pos x="305" y="205"/>
                </a:cxn>
                <a:cxn ang="0">
                  <a:pos x="435" y="110"/>
                </a:cxn>
                <a:cxn ang="0">
                  <a:pos x="585" y="40"/>
                </a:cxn>
                <a:cxn ang="0">
                  <a:pos x="745" y="5"/>
                </a:cxn>
                <a:cxn ang="0">
                  <a:pos x="830" y="0"/>
                </a:cxn>
              </a:cxnLst>
              <a:rect l="0" t="0" r="r" b="b"/>
              <a:pathLst>
                <a:path w="1655" h="1787">
                  <a:moveTo>
                    <a:pt x="830" y="0"/>
                  </a:moveTo>
                  <a:lnTo>
                    <a:pt x="830" y="0"/>
                  </a:lnTo>
                  <a:lnTo>
                    <a:pt x="915" y="5"/>
                  </a:lnTo>
                  <a:lnTo>
                    <a:pt x="995" y="20"/>
                  </a:lnTo>
                  <a:lnTo>
                    <a:pt x="1075" y="40"/>
                  </a:lnTo>
                  <a:lnTo>
                    <a:pt x="1150" y="70"/>
                  </a:lnTo>
                  <a:lnTo>
                    <a:pt x="1220" y="110"/>
                  </a:lnTo>
                  <a:lnTo>
                    <a:pt x="1290" y="155"/>
                  </a:lnTo>
                  <a:lnTo>
                    <a:pt x="1355" y="205"/>
                  </a:lnTo>
                  <a:lnTo>
                    <a:pt x="1415" y="265"/>
                  </a:lnTo>
                  <a:lnTo>
                    <a:pt x="1465" y="325"/>
                  </a:lnTo>
                  <a:lnTo>
                    <a:pt x="1515" y="395"/>
                  </a:lnTo>
                  <a:lnTo>
                    <a:pt x="1555" y="469"/>
                  </a:lnTo>
                  <a:lnTo>
                    <a:pt x="1590" y="544"/>
                  </a:lnTo>
                  <a:lnTo>
                    <a:pt x="1620" y="629"/>
                  </a:lnTo>
                  <a:lnTo>
                    <a:pt x="1640" y="714"/>
                  </a:lnTo>
                  <a:lnTo>
                    <a:pt x="1650" y="804"/>
                  </a:lnTo>
                  <a:lnTo>
                    <a:pt x="1655" y="894"/>
                  </a:lnTo>
                  <a:lnTo>
                    <a:pt x="1650" y="984"/>
                  </a:lnTo>
                  <a:lnTo>
                    <a:pt x="1640" y="1073"/>
                  </a:lnTo>
                  <a:lnTo>
                    <a:pt x="1620" y="1158"/>
                  </a:lnTo>
                  <a:lnTo>
                    <a:pt x="1590" y="1243"/>
                  </a:lnTo>
                  <a:lnTo>
                    <a:pt x="1555" y="1318"/>
                  </a:lnTo>
                  <a:lnTo>
                    <a:pt x="1515" y="1393"/>
                  </a:lnTo>
                  <a:lnTo>
                    <a:pt x="1465" y="1463"/>
                  </a:lnTo>
                  <a:lnTo>
                    <a:pt x="1415" y="1523"/>
                  </a:lnTo>
                  <a:lnTo>
                    <a:pt x="1355" y="1583"/>
                  </a:lnTo>
                  <a:lnTo>
                    <a:pt x="1290" y="1633"/>
                  </a:lnTo>
                  <a:lnTo>
                    <a:pt x="1220" y="1678"/>
                  </a:lnTo>
                  <a:lnTo>
                    <a:pt x="1150" y="1718"/>
                  </a:lnTo>
                  <a:lnTo>
                    <a:pt x="1075" y="1747"/>
                  </a:lnTo>
                  <a:lnTo>
                    <a:pt x="995" y="1767"/>
                  </a:lnTo>
                  <a:lnTo>
                    <a:pt x="915" y="1782"/>
                  </a:lnTo>
                  <a:lnTo>
                    <a:pt x="830" y="1787"/>
                  </a:lnTo>
                  <a:lnTo>
                    <a:pt x="745" y="1782"/>
                  </a:lnTo>
                  <a:lnTo>
                    <a:pt x="660" y="1767"/>
                  </a:lnTo>
                  <a:lnTo>
                    <a:pt x="585" y="1747"/>
                  </a:lnTo>
                  <a:lnTo>
                    <a:pt x="505" y="1718"/>
                  </a:lnTo>
                  <a:lnTo>
                    <a:pt x="435" y="1678"/>
                  </a:lnTo>
                  <a:lnTo>
                    <a:pt x="365" y="1633"/>
                  </a:lnTo>
                  <a:lnTo>
                    <a:pt x="305" y="1583"/>
                  </a:lnTo>
                  <a:lnTo>
                    <a:pt x="245" y="1523"/>
                  </a:lnTo>
                  <a:lnTo>
                    <a:pt x="190" y="1463"/>
                  </a:lnTo>
                  <a:lnTo>
                    <a:pt x="145" y="1393"/>
                  </a:lnTo>
                  <a:lnTo>
                    <a:pt x="100" y="1318"/>
                  </a:lnTo>
                  <a:lnTo>
                    <a:pt x="65" y="1243"/>
                  </a:lnTo>
                  <a:lnTo>
                    <a:pt x="40" y="1158"/>
                  </a:lnTo>
                  <a:lnTo>
                    <a:pt x="20" y="1073"/>
                  </a:lnTo>
                  <a:lnTo>
                    <a:pt x="5" y="984"/>
                  </a:lnTo>
                  <a:lnTo>
                    <a:pt x="0" y="894"/>
                  </a:lnTo>
                  <a:lnTo>
                    <a:pt x="5" y="804"/>
                  </a:lnTo>
                  <a:lnTo>
                    <a:pt x="20" y="714"/>
                  </a:lnTo>
                  <a:lnTo>
                    <a:pt x="40" y="629"/>
                  </a:lnTo>
                  <a:lnTo>
                    <a:pt x="65" y="544"/>
                  </a:lnTo>
                  <a:lnTo>
                    <a:pt x="100" y="469"/>
                  </a:lnTo>
                  <a:lnTo>
                    <a:pt x="145" y="395"/>
                  </a:lnTo>
                  <a:lnTo>
                    <a:pt x="190" y="325"/>
                  </a:lnTo>
                  <a:lnTo>
                    <a:pt x="245" y="265"/>
                  </a:lnTo>
                  <a:lnTo>
                    <a:pt x="305" y="205"/>
                  </a:lnTo>
                  <a:lnTo>
                    <a:pt x="365" y="155"/>
                  </a:lnTo>
                  <a:lnTo>
                    <a:pt x="435" y="110"/>
                  </a:lnTo>
                  <a:lnTo>
                    <a:pt x="505" y="70"/>
                  </a:lnTo>
                  <a:lnTo>
                    <a:pt x="585" y="40"/>
                  </a:lnTo>
                  <a:lnTo>
                    <a:pt x="660" y="20"/>
                  </a:lnTo>
                  <a:lnTo>
                    <a:pt x="745" y="5"/>
                  </a:lnTo>
                  <a:lnTo>
                    <a:pt x="830" y="0"/>
                  </a:lnTo>
                  <a:close/>
                </a:path>
              </a:pathLst>
            </a:custGeom>
            <a:solidFill>
              <a:srgbClr val="FADC1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0" name="Freeform 214"/>
            <p:cNvSpPr>
              <a:spLocks/>
            </p:cNvSpPr>
            <p:nvPr/>
          </p:nvSpPr>
          <p:spPr bwMode="auto">
            <a:xfrm>
              <a:off x="5289550" y="3198590"/>
              <a:ext cx="1016000" cy="1109340"/>
            </a:xfrm>
            <a:custGeom>
              <a:avLst/>
              <a:gdLst/>
              <a:ahLst/>
              <a:cxnLst>
                <a:cxn ang="0">
                  <a:pos x="800" y="0"/>
                </a:cxn>
                <a:cxn ang="0">
                  <a:pos x="960" y="20"/>
                </a:cxn>
                <a:cxn ang="0">
                  <a:pos x="1110" y="70"/>
                </a:cxn>
                <a:cxn ang="0">
                  <a:pos x="1245" y="150"/>
                </a:cxn>
                <a:cxn ang="0">
                  <a:pos x="1365" y="255"/>
                </a:cxn>
                <a:cxn ang="0">
                  <a:pos x="1460" y="385"/>
                </a:cxn>
                <a:cxn ang="0">
                  <a:pos x="1535" y="534"/>
                </a:cxn>
                <a:cxn ang="0">
                  <a:pos x="1585" y="694"/>
                </a:cxn>
                <a:cxn ang="0">
                  <a:pos x="1600" y="869"/>
                </a:cxn>
                <a:cxn ang="0">
                  <a:pos x="1595" y="959"/>
                </a:cxn>
                <a:cxn ang="0">
                  <a:pos x="1565" y="1128"/>
                </a:cxn>
                <a:cxn ang="0">
                  <a:pos x="1500" y="1283"/>
                </a:cxn>
                <a:cxn ang="0">
                  <a:pos x="1415" y="1423"/>
                </a:cxn>
                <a:cxn ang="0">
                  <a:pos x="1305" y="1543"/>
                </a:cxn>
                <a:cxn ang="0">
                  <a:pos x="1180" y="1638"/>
                </a:cxn>
                <a:cxn ang="0">
                  <a:pos x="1035" y="1703"/>
                </a:cxn>
                <a:cxn ang="0">
                  <a:pos x="880" y="1737"/>
                </a:cxn>
                <a:cxn ang="0">
                  <a:pos x="800" y="1742"/>
                </a:cxn>
                <a:cxn ang="0">
                  <a:pos x="640" y="1722"/>
                </a:cxn>
                <a:cxn ang="0">
                  <a:pos x="490" y="1673"/>
                </a:cxn>
                <a:cxn ang="0">
                  <a:pos x="350" y="1593"/>
                </a:cxn>
                <a:cxn ang="0">
                  <a:pos x="235" y="1488"/>
                </a:cxn>
                <a:cxn ang="0">
                  <a:pos x="135" y="1358"/>
                </a:cxn>
                <a:cxn ang="0">
                  <a:pos x="60" y="1208"/>
                </a:cxn>
                <a:cxn ang="0">
                  <a:pos x="15" y="1048"/>
                </a:cxn>
                <a:cxn ang="0">
                  <a:pos x="0" y="869"/>
                </a:cxn>
                <a:cxn ang="0">
                  <a:pos x="5" y="784"/>
                </a:cxn>
                <a:cxn ang="0">
                  <a:pos x="35" y="614"/>
                </a:cxn>
                <a:cxn ang="0">
                  <a:pos x="95" y="454"/>
                </a:cxn>
                <a:cxn ang="0">
                  <a:pos x="180" y="320"/>
                </a:cxn>
                <a:cxn ang="0">
                  <a:pos x="290" y="200"/>
                </a:cxn>
                <a:cxn ang="0">
                  <a:pos x="420" y="105"/>
                </a:cxn>
                <a:cxn ang="0">
                  <a:pos x="560" y="40"/>
                </a:cxn>
                <a:cxn ang="0">
                  <a:pos x="715" y="5"/>
                </a:cxn>
                <a:cxn ang="0">
                  <a:pos x="800" y="0"/>
                </a:cxn>
              </a:cxnLst>
              <a:rect l="0" t="0" r="r" b="b"/>
              <a:pathLst>
                <a:path w="1600" h="1742">
                  <a:moveTo>
                    <a:pt x="800" y="0"/>
                  </a:moveTo>
                  <a:lnTo>
                    <a:pt x="800" y="0"/>
                  </a:lnTo>
                  <a:lnTo>
                    <a:pt x="880" y="5"/>
                  </a:lnTo>
                  <a:lnTo>
                    <a:pt x="960" y="20"/>
                  </a:lnTo>
                  <a:lnTo>
                    <a:pt x="1035" y="40"/>
                  </a:lnTo>
                  <a:lnTo>
                    <a:pt x="1110" y="70"/>
                  </a:lnTo>
                  <a:lnTo>
                    <a:pt x="1180" y="105"/>
                  </a:lnTo>
                  <a:lnTo>
                    <a:pt x="1245" y="150"/>
                  </a:lnTo>
                  <a:lnTo>
                    <a:pt x="1305" y="200"/>
                  </a:lnTo>
                  <a:lnTo>
                    <a:pt x="1365" y="255"/>
                  </a:lnTo>
                  <a:lnTo>
                    <a:pt x="1415" y="320"/>
                  </a:lnTo>
                  <a:lnTo>
                    <a:pt x="1460" y="385"/>
                  </a:lnTo>
                  <a:lnTo>
                    <a:pt x="1500" y="454"/>
                  </a:lnTo>
                  <a:lnTo>
                    <a:pt x="1535" y="534"/>
                  </a:lnTo>
                  <a:lnTo>
                    <a:pt x="1565" y="614"/>
                  </a:lnTo>
                  <a:lnTo>
                    <a:pt x="1585" y="694"/>
                  </a:lnTo>
                  <a:lnTo>
                    <a:pt x="1595" y="784"/>
                  </a:lnTo>
                  <a:lnTo>
                    <a:pt x="1600" y="869"/>
                  </a:lnTo>
                  <a:lnTo>
                    <a:pt x="1595" y="959"/>
                  </a:lnTo>
                  <a:lnTo>
                    <a:pt x="1585" y="1048"/>
                  </a:lnTo>
                  <a:lnTo>
                    <a:pt x="1565" y="1128"/>
                  </a:lnTo>
                  <a:lnTo>
                    <a:pt x="1535" y="1208"/>
                  </a:lnTo>
                  <a:lnTo>
                    <a:pt x="1500" y="1283"/>
                  </a:lnTo>
                  <a:lnTo>
                    <a:pt x="1460" y="1358"/>
                  </a:lnTo>
                  <a:lnTo>
                    <a:pt x="1415" y="1423"/>
                  </a:lnTo>
                  <a:lnTo>
                    <a:pt x="1365" y="1488"/>
                  </a:lnTo>
                  <a:lnTo>
                    <a:pt x="1305" y="1543"/>
                  </a:lnTo>
                  <a:lnTo>
                    <a:pt x="1245" y="1593"/>
                  </a:lnTo>
                  <a:lnTo>
                    <a:pt x="1180" y="1638"/>
                  </a:lnTo>
                  <a:lnTo>
                    <a:pt x="1110" y="1673"/>
                  </a:lnTo>
                  <a:lnTo>
                    <a:pt x="1035" y="1703"/>
                  </a:lnTo>
                  <a:lnTo>
                    <a:pt x="960" y="1722"/>
                  </a:lnTo>
                  <a:lnTo>
                    <a:pt x="880" y="1737"/>
                  </a:lnTo>
                  <a:lnTo>
                    <a:pt x="800" y="1742"/>
                  </a:lnTo>
                  <a:lnTo>
                    <a:pt x="715" y="1737"/>
                  </a:lnTo>
                  <a:lnTo>
                    <a:pt x="640" y="1722"/>
                  </a:lnTo>
                  <a:lnTo>
                    <a:pt x="560" y="1703"/>
                  </a:lnTo>
                  <a:lnTo>
                    <a:pt x="490" y="1673"/>
                  </a:lnTo>
                  <a:lnTo>
                    <a:pt x="420" y="1638"/>
                  </a:lnTo>
                  <a:lnTo>
                    <a:pt x="350" y="1593"/>
                  </a:lnTo>
                  <a:lnTo>
                    <a:pt x="290" y="1543"/>
                  </a:lnTo>
                  <a:lnTo>
                    <a:pt x="235" y="1488"/>
                  </a:lnTo>
                  <a:lnTo>
                    <a:pt x="180" y="1423"/>
                  </a:lnTo>
                  <a:lnTo>
                    <a:pt x="135" y="1358"/>
                  </a:lnTo>
                  <a:lnTo>
                    <a:pt x="95" y="1283"/>
                  </a:lnTo>
                  <a:lnTo>
                    <a:pt x="60" y="1208"/>
                  </a:lnTo>
                  <a:lnTo>
                    <a:pt x="35" y="1128"/>
                  </a:lnTo>
                  <a:lnTo>
                    <a:pt x="15" y="1048"/>
                  </a:lnTo>
                  <a:lnTo>
                    <a:pt x="5" y="959"/>
                  </a:lnTo>
                  <a:lnTo>
                    <a:pt x="0" y="869"/>
                  </a:lnTo>
                  <a:lnTo>
                    <a:pt x="5" y="784"/>
                  </a:lnTo>
                  <a:lnTo>
                    <a:pt x="15" y="694"/>
                  </a:lnTo>
                  <a:lnTo>
                    <a:pt x="35" y="614"/>
                  </a:lnTo>
                  <a:lnTo>
                    <a:pt x="60" y="534"/>
                  </a:lnTo>
                  <a:lnTo>
                    <a:pt x="95" y="454"/>
                  </a:lnTo>
                  <a:lnTo>
                    <a:pt x="135" y="385"/>
                  </a:lnTo>
                  <a:lnTo>
                    <a:pt x="180" y="320"/>
                  </a:lnTo>
                  <a:lnTo>
                    <a:pt x="235" y="255"/>
                  </a:lnTo>
                  <a:lnTo>
                    <a:pt x="290" y="200"/>
                  </a:lnTo>
                  <a:lnTo>
                    <a:pt x="350" y="150"/>
                  </a:lnTo>
                  <a:lnTo>
                    <a:pt x="420" y="105"/>
                  </a:lnTo>
                  <a:lnTo>
                    <a:pt x="490" y="70"/>
                  </a:lnTo>
                  <a:lnTo>
                    <a:pt x="560" y="40"/>
                  </a:lnTo>
                  <a:lnTo>
                    <a:pt x="640" y="20"/>
                  </a:lnTo>
                  <a:lnTo>
                    <a:pt x="715" y="5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FADE1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1" name="Freeform 213"/>
            <p:cNvSpPr>
              <a:spLocks/>
            </p:cNvSpPr>
            <p:nvPr/>
          </p:nvSpPr>
          <p:spPr bwMode="auto">
            <a:xfrm>
              <a:off x="5311775" y="3211326"/>
              <a:ext cx="981075" cy="1080683"/>
            </a:xfrm>
            <a:custGeom>
              <a:avLst/>
              <a:gdLst/>
              <a:ahLst/>
              <a:cxnLst>
                <a:cxn ang="0">
                  <a:pos x="775" y="0"/>
                </a:cxn>
                <a:cxn ang="0">
                  <a:pos x="930" y="15"/>
                </a:cxn>
                <a:cxn ang="0">
                  <a:pos x="1075" y="65"/>
                </a:cxn>
                <a:cxn ang="0">
                  <a:pos x="1205" y="145"/>
                </a:cxn>
                <a:cxn ang="0">
                  <a:pos x="1320" y="250"/>
                </a:cxn>
                <a:cxn ang="0">
                  <a:pos x="1415" y="374"/>
                </a:cxn>
                <a:cxn ang="0">
                  <a:pos x="1485" y="519"/>
                </a:cxn>
                <a:cxn ang="0">
                  <a:pos x="1530" y="679"/>
                </a:cxn>
                <a:cxn ang="0">
                  <a:pos x="1545" y="849"/>
                </a:cxn>
                <a:cxn ang="0">
                  <a:pos x="1545" y="934"/>
                </a:cxn>
                <a:cxn ang="0">
                  <a:pos x="1510" y="1098"/>
                </a:cxn>
                <a:cxn ang="0">
                  <a:pos x="1455" y="1253"/>
                </a:cxn>
                <a:cxn ang="0">
                  <a:pos x="1370" y="1388"/>
                </a:cxn>
                <a:cxn ang="0">
                  <a:pos x="1265" y="1503"/>
                </a:cxn>
                <a:cxn ang="0">
                  <a:pos x="1140" y="1593"/>
                </a:cxn>
                <a:cxn ang="0">
                  <a:pos x="1005" y="1658"/>
                </a:cxn>
                <a:cxn ang="0">
                  <a:pos x="855" y="1692"/>
                </a:cxn>
                <a:cxn ang="0">
                  <a:pos x="775" y="1697"/>
                </a:cxn>
                <a:cxn ang="0">
                  <a:pos x="620" y="1678"/>
                </a:cxn>
                <a:cxn ang="0">
                  <a:pos x="475" y="1628"/>
                </a:cxn>
                <a:cxn ang="0">
                  <a:pos x="345" y="1553"/>
                </a:cxn>
                <a:cxn ang="0">
                  <a:pos x="230" y="1448"/>
                </a:cxn>
                <a:cxn ang="0">
                  <a:pos x="135" y="1323"/>
                </a:cxn>
                <a:cxn ang="0">
                  <a:pos x="60" y="1178"/>
                </a:cxn>
                <a:cxn ang="0">
                  <a:pos x="15" y="1019"/>
                </a:cxn>
                <a:cxn ang="0">
                  <a:pos x="0" y="849"/>
                </a:cxn>
                <a:cxn ang="0">
                  <a:pos x="5" y="764"/>
                </a:cxn>
                <a:cxn ang="0">
                  <a:pos x="35" y="594"/>
                </a:cxn>
                <a:cxn ang="0">
                  <a:pos x="95" y="444"/>
                </a:cxn>
                <a:cxn ang="0">
                  <a:pos x="180" y="310"/>
                </a:cxn>
                <a:cxn ang="0">
                  <a:pos x="285" y="195"/>
                </a:cxn>
                <a:cxn ang="0">
                  <a:pos x="405" y="100"/>
                </a:cxn>
                <a:cxn ang="0">
                  <a:pos x="545" y="40"/>
                </a:cxn>
                <a:cxn ang="0">
                  <a:pos x="695" y="5"/>
                </a:cxn>
                <a:cxn ang="0">
                  <a:pos x="775" y="0"/>
                </a:cxn>
              </a:cxnLst>
              <a:rect l="0" t="0" r="r" b="b"/>
              <a:pathLst>
                <a:path w="1545" h="1697">
                  <a:moveTo>
                    <a:pt x="775" y="0"/>
                  </a:moveTo>
                  <a:lnTo>
                    <a:pt x="775" y="0"/>
                  </a:lnTo>
                  <a:lnTo>
                    <a:pt x="855" y="5"/>
                  </a:lnTo>
                  <a:lnTo>
                    <a:pt x="930" y="15"/>
                  </a:lnTo>
                  <a:lnTo>
                    <a:pt x="1005" y="40"/>
                  </a:lnTo>
                  <a:lnTo>
                    <a:pt x="1075" y="65"/>
                  </a:lnTo>
                  <a:lnTo>
                    <a:pt x="1140" y="100"/>
                  </a:lnTo>
                  <a:lnTo>
                    <a:pt x="1205" y="145"/>
                  </a:lnTo>
                  <a:lnTo>
                    <a:pt x="1265" y="195"/>
                  </a:lnTo>
                  <a:lnTo>
                    <a:pt x="1320" y="250"/>
                  </a:lnTo>
                  <a:lnTo>
                    <a:pt x="1370" y="310"/>
                  </a:lnTo>
                  <a:lnTo>
                    <a:pt x="1415" y="374"/>
                  </a:lnTo>
                  <a:lnTo>
                    <a:pt x="1455" y="444"/>
                  </a:lnTo>
                  <a:lnTo>
                    <a:pt x="1485" y="519"/>
                  </a:lnTo>
                  <a:lnTo>
                    <a:pt x="1510" y="594"/>
                  </a:lnTo>
                  <a:lnTo>
                    <a:pt x="1530" y="679"/>
                  </a:lnTo>
                  <a:lnTo>
                    <a:pt x="1545" y="764"/>
                  </a:lnTo>
                  <a:lnTo>
                    <a:pt x="1545" y="849"/>
                  </a:lnTo>
                  <a:lnTo>
                    <a:pt x="1545" y="934"/>
                  </a:lnTo>
                  <a:lnTo>
                    <a:pt x="1530" y="1019"/>
                  </a:lnTo>
                  <a:lnTo>
                    <a:pt x="1510" y="1098"/>
                  </a:lnTo>
                  <a:lnTo>
                    <a:pt x="1485" y="1178"/>
                  </a:lnTo>
                  <a:lnTo>
                    <a:pt x="1455" y="1253"/>
                  </a:lnTo>
                  <a:lnTo>
                    <a:pt x="1415" y="1323"/>
                  </a:lnTo>
                  <a:lnTo>
                    <a:pt x="1370" y="1388"/>
                  </a:lnTo>
                  <a:lnTo>
                    <a:pt x="1320" y="1448"/>
                  </a:lnTo>
                  <a:lnTo>
                    <a:pt x="1265" y="1503"/>
                  </a:lnTo>
                  <a:lnTo>
                    <a:pt x="1205" y="1553"/>
                  </a:lnTo>
                  <a:lnTo>
                    <a:pt x="1140" y="1593"/>
                  </a:lnTo>
                  <a:lnTo>
                    <a:pt x="1075" y="1628"/>
                  </a:lnTo>
                  <a:lnTo>
                    <a:pt x="1005" y="1658"/>
                  </a:lnTo>
                  <a:lnTo>
                    <a:pt x="930" y="1678"/>
                  </a:lnTo>
                  <a:lnTo>
                    <a:pt x="855" y="1692"/>
                  </a:lnTo>
                  <a:lnTo>
                    <a:pt x="775" y="1697"/>
                  </a:lnTo>
                  <a:lnTo>
                    <a:pt x="695" y="1692"/>
                  </a:lnTo>
                  <a:lnTo>
                    <a:pt x="620" y="1678"/>
                  </a:lnTo>
                  <a:lnTo>
                    <a:pt x="545" y="1658"/>
                  </a:lnTo>
                  <a:lnTo>
                    <a:pt x="475" y="1628"/>
                  </a:lnTo>
                  <a:lnTo>
                    <a:pt x="405" y="1593"/>
                  </a:lnTo>
                  <a:lnTo>
                    <a:pt x="345" y="1553"/>
                  </a:lnTo>
                  <a:lnTo>
                    <a:pt x="285" y="1503"/>
                  </a:lnTo>
                  <a:lnTo>
                    <a:pt x="230" y="1448"/>
                  </a:lnTo>
                  <a:lnTo>
                    <a:pt x="180" y="1388"/>
                  </a:lnTo>
                  <a:lnTo>
                    <a:pt x="135" y="1323"/>
                  </a:lnTo>
                  <a:lnTo>
                    <a:pt x="95" y="1253"/>
                  </a:lnTo>
                  <a:lnTo>
                    <a:pt x="60" y="1178"/>
                  </a:lnTo>
                  <a:lnTo>
                    <a:pt x="35" y="1098"/>
                  </a:lnTo>
                  <a:lnTo>
                    <a:pt x="15" y="1019"/>
                  </a:lnTo>
                  <a:lnTo>
                    <a:pt x="5" y="934"/>
                  </a:lnTo>
                  <a:lnTo>
                    <a:pt x="0" y="849"/>
                  </a:lnTo>
                  <a:lnTo>
                    <a:pt x="5" y="764"/>
                  </a:lnTo>
                  <a:lnTo>
                    <a:pt x="15" y="679"/>
                  </a:lnTo>
                  <a:lnTo>
                    <a:pt x="35" y="594"/>
                  </a:lnTo>
                  <a:lnTo>
                    <a:pt x="60" y="519"/>
                  </a:lnTo>
                  <a:lnTo>
                    <a:pt x="95" y="444"/>
                  </a:lnTo>
                  <a:lnTo>
                    <a:pt x="135" y="374"/>
                  </a:lnTo>
                  <a:lnTo>
                    <a:pt x="180" y="310"/>
                  </a:lnTo>
                  <a:lnTo>
                    <a:pt x="230" y="250"/>
                  </a:lnTo>
                  <a:lnTo>
                    <a:pt x="285" y="195"/>
                  </a:lnTo>
                  <a:lnTo>
                    <a:pt x="345" y="145"/>
                  </a:lnTo>
                  <a:lnTo>
                    <a:pt x="405" y="100"/>
                  </a:lnTo>
                  <a:lnTo>
                    <a:pt x="475" y="65"/>
                  </a:lnTo>
                  <a:lnTo>
                    <a:pt x="545" y="40"/>
                  </a:lnTo>
                  <a:lnTo>
                    <a:pt x="620" y="15"/>
                  </a:lnTo>
                  <a:lnTo>
                    <a:pt x="695" y="5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FAE312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2" name="Freeform 212"/>
            <p:cNvSpPr>
              <a:spLocks/>
            </p:cNvSpPr>
            <p:nvPr/>
          </p:nvSpPr>
          <p:spPr bwMode="auto">
            <a:xfrm>
              <a:off x="5337175" y="3224062"/>
              <a:ext cx="946150" cy="1052663"/>
            </a:xfrm>
            <a:custGeom>
              <a:avLst/>
              <a:gdLst/>
              <a:ahLst/>
              <a:cxnLst>
                <a:cxn ang="0">
                  <a:pos x="745" y="0"/>
                </a:cxn>
                <a:cxn ang="0">
                  <a:pos x="895" y="15"/>
                </a:cxn>
                <a:cxn ang="0">
                  <a:pos x="1035" y="65"/>
                </a:cxn>
                <a:cxn ang="0">
                  <a:pos x="1160" y="140"/>
                </a:cxn>
                <a:cxn ang="0">
                  <a:pos x="1270" y="240"/>
                </a:cxn>
                <a:cxn ang="0">
                  <a:pos x="1365" y="364"/>
                </a:cxn>
                <a:cxn ang="0">
                  <a:pos x="1430" y="504"/>
                </a:cxn>
                <a:cxn ang="0">
                  <a:pos x="1475" y="659"/>
                </a:cxn>
                <a:cxn ang="0">
                  <a:pos x="1490" y="824"/>
                </a:cxn>
                <a:cxn ang="0">
                  <a:pos x="1485" y="909"/>
                </a:cxn>
                <a:cxn ang="0">
                  <a:pos x="1455" y="1068"/>
                </a:cxn>
                <a:cxn ang="0">
                  <a:pos x="1400" y="1218"/>
                </a:cxn>
                <a:cxn ang="0">
                  <a:pos x="1320" y="1348"/>
                </a:cxn>
                <a:cxn ang="0">
                  <a:pos x="1220" y="1463"/>
                </a:cxn>
                <a:cxn ang="0">
                  <a:pos x="1100" y="1553"/>
                </a:cxn>
                <a:cxn ang="0">
                  <a:pos x="965" y="1613"/>
                </a:cxn>
                <a:cxn ang="0">
                  <a:pos x="820" y="1648"/>
                </a:cxn>
                <a:cxn ang="0">
                  <a:pos x="745" y="1653"/>
                </a:cxn>
                <a:cxn ang="0">
                  <a:pos x="595" y="1633"/>
                </a:cxn>
                <a:cxn ang="0">
                  <a:pos x="455" y="1588"/>
                </a:cxn>
                <a:cxn ang="0">
                  <a:pos x="330" y="1508"/>
                </a:cxn>
                <a:cxn ang="0">
                  <a:pos x="220" y="1408"/>
                </a:cxn>
                <a:cxn ang="0">
                  <a:pos x="125" y="1288"/>
                </a:cxn>
                <a:cxn ang="0">
                  <a:pos x="60" y="1148"/>
                </a:cxn>
                <a:cxn ang="0">
                  <a:pos x="15" y="994"/>
                </a:cxn>
                <a:cxn ang="0">
                  <a:pos x="0" y="824"/>
                </a:cxn>
                <a:cxn ang="0">
                  <a:pos x="5" y="739"/>
                </a:cxn>
                <a:cxn ang="0">
                  <a:pos x="35" y="579"/>
                </a:cxn>
                <a:cxn ang="0">
                  <a:pos x="90" y="434"/>
                </a:cxn>
                <a:cxn ang="0">
                  <a:pos x="170" y="300"/>
                </a:cxn>
                <a:cxn ang="0">
                  <a:pos x="270" y="190"/>
                </a:cxn>
                <a:cxn ang="0">
                  <a:pos x="390" y="100"/>
                </a:cxn>
                <a:cxn ang="0">
                  <a:pos x="525" y="35"/>
                </a:cxn>
                <a:cxn ang="0">
                  <a:pos x="670" y="5"/>
                </a:cxn>
                <a:cxn ang="0">
                  <a:pos x="745" y="0"/>
                </a:cxn>
              </a:cxnLst>
              <a:rect l="0" t="0" r="r" b="b"/>
              <a:pathLst>
                <a:path w="1490" h="1653">
                  <a:moveTo>
                    <a:pt x="745" y="0"/>
                  </a:moveTo>
                  <a:lnTo>
                    <a:pt x="745" y="0"/>
                  </a:lnTo>
                  <a:lnTo>
                    <a:pt x="820" y="5"/>
                  </a:lnTo>
                  <a:lnTo>
                    <a:pt x="895" y="15"/>
                  </a:lnTo>
                  <a:lnTo>
                    <a:pt x="965" y="35"/>
                  </a:lnTo>
                  <a:lnTo>
                    <a:pt x="1035" y="65"/>
                  </a:lnTo>
                  <a:lnTo>
                    <a:pt x="1100" y="100"/>
                  </a:lnTo>
                  <a:lnTo>
                    <a:pt x="1160" y="140"/>
                  </a:lnTo>
                  <a:lnTo>
                    <a:pt x="1220" y="190"/>
                  </a:lnTo>
                  <a:lnTo>
                    <a:pt x="1270" y="240"/>
                  </a:lnTo>
                  <a:lnTo>
                    <a:pt x="1320" y="300"/>
                  </a:lnTo>
                  <a:lnTo>
                    <a:pt x="1365" y="364"/>
                  </a:lnTo>
                  <a:lnTo>
                    <a:pt x="1400" y="434"/>
                  </a:lnTo>
                  <a:lnTo>
                    <a:pt x="1430" y="504"/>
                  </a:lnTo>
                  <a:lnTo>
                    <a:pt x="1455" y="579"/>
                  </a:lnTo>
                  <a:lnTo>
                    <a:pt x="1475" y="659"/>
                  </a:lnTo>
                  <a:lnTo>
                    <a:pt x="1485" y="739"/>
                  </a:lnTo>
                  <a:lnTo>
                    <a:pt x="1490" y="824"/>
                  </a:lnTo>
                  <a:lnTo>
                    <a:pt x="1485" y="909"/>
                  </a:lnTo>
                  <a:lnTo>
                    <a:pt x="1475" y="994"/>
                  </a:lnTo>
                  <a:lnTo>
                    <a:pt x="1455" y="1068"/>
                  </a:lnTo>
                  <a:lnTo>
                    <a:pt x="1430" y="1148"/>
                  </a:lnTo>
                  <a:lnTo>
                    <a:pt x="1400" y="1218"/>
                  </a:lnTo>
                  <a:lnTo>
                    <a:pt x="1365" y="1288"/>
                  </a:lnTo>
                  <a:lnTo>
                    <a:pt x="1320" y="1348"/>
                  </a:lnTo>
                  <a:lnTo>
                    <a:pt x="1270" y="1408"/>
                  </a:lnTo>
                  <a:lnTo>
                    <a:pt x="1220" y="1463"/>
                  </a:lnTo>
                  <a:lnTo>
                    <a:pt x="1160" y="1508"/>
                  </a:lnTo>
                  <a:lnTo>
                    <a:pt x="1100" y="1553"/>
                  </a:lnTo>
                  <a:lnTo>
                    <a:pt x="1035" y="1588"/>
                  </a:lnTo>
                  <a:lnTo>
                    <a:pt x="965" y="1613"/>
                  </a:lnTo>
                  <a:lnTo>
                    <a:pt x="895" y="1633"/>
                  </a:lnTo>
                  <a:lnTo>
                    <a:pt x="820" y="1648"/>
                  </a:lnTo>
                  <a:lnTo>
                    <a:pt x="745" y="1653"/>
                  </a:lnTo>
                  <a:lnTo>
                    <a:pt x="670" y="1648"/>
                  </a:lnTo>
                  <a:lnTo>
                    <a:pt x="595" y="1633"/>
                  </a:lnTo>
                  <a:lnTo>
                    <a:pt x="525" y="1613"/>
                  </a:lnTo>
                  <a:lnTo>
                    <a:pt x="455" y="1588"/>
                  </a:lnTo>
                  <a:lnTo>
                    <a:pt x="390" y="1553"/>
                  </a:lnTo>
                  <a:lnTo>
                    <a:pt x="330" y="1508"/>
                  </a:lnTo>
                  <a:lnTo>
                    <a:pt x="270" y="1463"/>
                  </a:lnTo>
                  <a:lnTo>
                    <a:pt x="220" y="1408"/>
                  </a:lnTo>
                  <a:lnTo>
                    <a:pt x="170" y="1348"/>
                  </a:lnTo>
                  <a:lnTo>
                    <a:pt x="125" y="1288"/>
                  </a:lnTo>
                  <a:lnTo>
                    <a:pt x="90" y="1218"/>
                  </a:lnTo>
                  <a:lnTo>
                    <a:pt x="60" y="1148"/>
                  </a:lnTo>
                  <a:lnTo>
                    <a:pt x="35" y="1068"/>
                  </a:lnTo>
                  <a:lnTo>
                    <a:pt x="15" y="994"/>
                  </a:lnTo>
                  <a:lnTo>
                    <a:pt x="5" y="909"/>
                  </a:lnTo>
                  <a:lnTo>
                    <a:pt x="0" y="824"/>
                  </a:lnTo>
                  <a:lnTo>
                    <a:pt x="5" y="739"/>
                  </a:lnTo>
                  <a:lnTo>
                    <a:pt x="15" y="659"/>
                  </a:lnTo>
                  <a:lnTo>
                    <a:pt x="35" y="579"/>
                  </a:lnTo>
                  <a:lnTo>
                    <a:pt x="60" y="504"/>
                  </a:lnTo>
                  <a:lnTo>
                    <a:pt x="90" y="434"/>
                  </a:lnTo>
                  <a:lnTo>
                    <a:pt x="125" y="364"/>
                  </a:lnTo>
                  <a:lnTo>
                    <a:pt x="170" y="300"/>
                  </a:lnTo>
                  <a:lnTo>
                    <a:pt x="220" y="240"/>
                  </a:lnTo>
                  <a:lnTo>
                    <a:pt x="270" y="190"/>
                  </a:lnTo>
                  <a:lnTo>
                    <a:pt x="330" y="140"/>
                  </a:lnTo>
                  <a:lnTo>
                    <a:pt x="390" y="100"/>
                  </a:lnTo>
                  <a:lnTo>
                    <a:pt x="455" y="65"/>
                  </a:lnTo>
                  <a:lnTo>
                    <a:pt x="525" y="35"/>
                  </a:lnTo>
                  <a:lnTo>
                    <a:pt x="595" y="15"/>
                  </a:lnTo>
                  <a:lnTo>
                    <a:pt x="670" y="5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FAE614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3" name="Freeform 211"/>
            <p:cNvSpPr>
              <a:spLocks/>
            </p:cNvSpPr>
            <p:nvPr/>
          </p:nvSpPr>
          <p:spPr bwMode="auto">
            <a:xfrm>
              <a:off x="5359400" y="3236799"/>
              <a:ext cx="914400" cy="1024006"/>
            </a:xfrm>
            <a:custGeom>
              <a:avLst/>
              <a:gdLst/>
              <a:ahLst/>
              <a:cxnLst>
                <a:cxn ang="0">
                  <a:pos x="720" y="0"/>
                </a:cxn>
                <a:cxn ang="0">
                  <a:pos x="865" y="15"/>
                </a:cxn>
                <a:cxn ang="0">
                  <a:pos x="1000" y="65"/>
                </a:cxn>
                <a:cxn ang="0">
                  <a:pos x="1120" y="135"/>
                </a:cxn>
                <a:cxn ang="0">
                  <a:pos x="1225" y="235"/>
                </a:cxn>
                <a:cxn ang="0">
                  <a:pos x="1315" y="354"/>
                </a:cxn>
                <a:cxn ang="0">
                  <a:pos x="1380" y="489"/>
                </a:cxn>
                <a:cxn ang="0">
                  <a:pos x="1425" y="639"/>
                </a:cxn>
                <a:cxn ang="0">
                  <a:pos x="1440" y="804"/>
                </a:cxn>
                <a:cxn ang="0">
                  <a:pos x="1435" y="884"/>
                </a:cxn>
                <a:cxn ang="0">
                  <a:pos x="1405" y="1043"/>
                </a:cxn>
                <a:cxn ang="0">
                  <a:pos x="1350" y="1183"/>
                </a:cxn>
                <a:cxn ang="0">
                  <a:pos x="1275" y="1313"/>
                </a:cxn>
                <a:cxn ang="0">
                  <a:pos x="1175" y="1423"/>
                </a:cxn>
                <a:cxn ang="0">
                  <a:pos x="1060" y="1508"/>
                </a:cxn>
                <a:cxn ang="0">
                  <a:pos x="935" y="1573"/>
                </a:cxn>
                <a:cxn ang="0">
                  <a:pos x="795" y="1603"/>
                </a:cxn>
                <a:cxn ang="0">
                  <a:pos x="720" y="1608"/>
                </a:cxn>
                <a:cxn ang="0">
                  <a:pos x="575" y="1588"/>
                </a:cxn>
                <a:cxn ang="0">
                  <a:pos x="440" y="1543"/>
                </a:cxn>
                <a:cxn ang="0">
                  <a:pos x="320" y="1468"/>
                </a:cxn>
                <a:cxn ang="0">
                  <a:pos x="215" y="1373"/>
                </a:cxn>
                <a:cxn ang="0">
                  <a:pos x="125" y="1253"/>
                </a:cxn>
                <a:cxn ang="0">
                  <a:pos x="60" y="1113"/>
                </a:cxn>
                <a:cxn ang="0">
                  <a:pos x="15" y="964"/>
                </a:cxn>
                <a:cxn ang="0">
                  <a:pos x="0" y="804"/>
                </a:cxn>
                <a:cxn ang="0">
                  <a:pos x="5" y="719"/>
                </a:cxn>
                <a:cxn ang="0">
                  <a:pos x="35" y="564"/>
                </a:cxn>
                <a:cxn ang="0">
                  <a:pos x="90" y="419"/>
                </a:cxn>
                <a:cxn ang="0">
                  <a:pos x="165" y="295"/>
                </a:cxn>
                <a:cxn ang="0">
                  <a:pos x="265" y="185"/>
                </a:cxn>
                <a:cxn ang="0">
                  <a:pos x="380" y="95"/>
                </a:cxn>
                <a:cxn ang="0">
                  <a:pos x="505" y="35"/>
                </a:cxn>
                <a:cxn ang="0">
                  <a:pos x="645" y="5"/>
                </a:cxn>
                <a:cxn ang="0">
                  <a:pos x="720" y="0"/>
                </a:cxn>
              </a:cxnLst>
              <a:rect l="0" t="0" r="r" b="b"/>
              <a:pathLst>
                <a:path w="1440" h="1608">
                  <a:moveTo>
                    <a:pt x="720" y="0"/>
                  </a:moveTo>
                  <a:lnTo>
                    <a:pt x="720" y="0"/>
                  </a:lnTo>
                  <a:lnTo>
                    <a:pt x="795" y="5"/>
                  </a:lnTo>
                  <a:lnTo>
                    <a:pt x="865" y="15"/>
                  </a:lnTo>
                  <a:lnTo>
                    <a:pt x="935" y="35"/>
                  </a:lnTo>
                  <a:lnTo>
                    <a:pt x="1000" y="65"/>
                  </a:lnTo>
                  <a:lnTo>
                    <a:pt x="1060" y="95"/>
                  </a:lnTo>
                  <a:lnTo>
                    <a:pt x="1120" y="135"/>
                  </a:lnTo>
                  <a:lnTo>
                    <a:pt x="1175" y="185"/>
                  </a:lnTo>
                  <a:lnTo>
                    <a:pt x="1225" y="235"/>
                  </a:lnTo>
                  <a:lnTo>
                    <a:pt x="1275" y="295"/>
                  </a:lnTo>
                  <a:lnTo>
                    <a:pt x="1315" y="354"/>
                  </a:lnTo>
                  <a:lnTo>
                    <a:pt x="1350" y="419"/>
                  </a:lnTo>
                  <a:lnTo>
                    <a:pt x="1380" y="489"/>
                  </a:lnTo>
                  <a:lnTo>
                    <a:pt x="1405" y="564"/>
                  </a:lnTo>
                  <a:lnTo>
                    <a:pt x="1425" y="639"/>
                  </a:lnTo>
                  <a:lnTo>
                    <a:pt x="1435" y="719"/>
                  </a:lnTo>
                  <a:lnTo>
                    <a:pt x="1440" y="804"/>
                  </a:lnTo>
                  <a:lnTo>
                    <a:pt x="1435" y="884"/>
                  </a:lnTo>
                  <a:lnTo>
                    <a:pt x="1425" y="964"/>
                  </a:lnTo>
                  <a:lnTo>
                    <a:pt x="1405" y="1043"/>
                  </a:lnTo>
                  <a:lnTo>
                    <a:pt x="1380" y="1113"/>
                  </a:lnTo>
                  <a:lnTo>
                    <a:pt x="1350" y="1183"/>
                  </a:lnTo>
                  <a:lnTo>
                    <a:pt x="1315" y="1253"/>
                  </a:lnTo>
                  <a:lnTo>
                    <a:pt x="1275" y="1313"/>
                  </a:lnTo>
                  <a:lnTo>
                    <a:pt x="1225" y="1373"/>
                  </a:lnTo>
                  <a:lnTo>
                    <a:pt x="1175" y="1423"/>
                  </a:lnTo>
                  <a:lnTo>
                    <a:pt x="1120" y="1468"/>
                  </a:lnTo>
                  <a:lnTo>
                    <a:pt x="1060" y="1508"/>
                  </a:lnTo>
                  <a:lnTo>
                    <a:pt x="1000" y="1543"/>
                  </a:lnTo>
                  <a:lnTo>
                    <a:pt x="935" y="1573"/>
                  </a:lnTo>
                  <a:lnTo>
                    <a:pt x="865" y="1588"/>
                  </a:lnTo>
                  <a:lnTo>
                    <a:pt x="795" y="1603"/>
                  </a:lnTo>
                  <a:lnTo>
                    <a:pt x="720" y="1608"/>
                  </a:lnTo>
                  <a:lnTo>
                    <a:pt x="645" y="1603"/>
                  </a:lnTo>
                  <a:lnTo>
                    <a:pt x="575" y="1588"/>
                  </a:lnTo>
                  <a:lnTo>
                    <a:pt x="505" y="1573"/>
                  </a:lnTo>
                  <a:lnTo>
                    <a:pt x="440" y="1543"/>
                  </a:lnTo>
                  <a:lnTo>
                    <a:pt x="380" y="1508"/>
                  </a:lnTo>
                  <a:lnTo>
                    <a:pt x="320" y="1468"/>
                  </a:lnTo>
                  <a:lnTo>
                    <a:pt x="265" y="1423"/>
                  </a:lnTo>
                  <a:lnTo>
                    <a:pt x="215" y="1373"/>
                  </a:lnTo>
                  <a:lnTo>
                    <a:pt x="165" y="1313"/>
                  </a:lnTo>
                  <a:lnTo>
                    <a:pt x="125" y="1253"/>
                  </a:lnTo>
                  <a:lnTo>
                    <a:pt x="90" y="1183"/>
                  </a:lnTo>
                  <a:lnTo>
                    <a:pt x="60" y="1113"/>
                  </a:lnTo>
                  <a:lnTo>
                    <a:pt x="35" y="1043"/>
                  </a:lnTo>
                  <a:lnTo>
                    <a:pt x="15" y="964"/>
                  </a:lnTo>
                  <a:lnTo>
                    <a:pt x="5" y="884"/>
                  </a:lnTo>
                  <a:lnTo>
                    <a:pt x="0" y="804"/>
                  </a:lnTo>
                  <a:lnTo>
                    <a:pt x="5" y="719"/>
                  </a:lnTo>
                  <a:lnTo>
                    <a:pt x="15" y="639"/>
                  </a:lnTo>
                  <a:lnTo>
                    <a:pt x="35" y="564"/>
                  </a:lnTo>
                  <a:lnTo>
                    <a:pt x="60" y="489"/>
                  </a:lnTo>
                  <a:lnTo>
                    <a:pt x="90" y="419"/>
                  </a:lnTo>
                  <a:lnTo>
                    <a:pt x="125" y="354"/>
                  </a:lnTo>
                  <a:lnTo>
                    <a:pt x="165" y="295"/>
                  </a:lnTo>
                  <a:lnTo>
                    <a:pt x="215" y="235"/>
                  </a:lnTo>
                  <a:lnTo>
                    <a:pt x="265" y="185"/>
                  </a:lnTo>
                  <a:lnTo>
                    <a:pt x="320" y="135"/>
                  </a:lnTo>
                  <a:lnTo>
                    <a:pt x="380" y="95"/>
                  </a:lnTo>
                  <a:lnTo>
                    <a:pt x="440" y="65"/>
                  </a:lnTo>
                  <a:lnTo>
                    <a:pt x="505" y="35"/>
                  </a:lnTo>
                  <a:lnTo>
                    <a:pt x="575" y="15"/>
                  </a:lnTo>
                  <a:lnTo>
                    <a:pt x="645" y="5"/>
                  </a:lnTo>
                  <a:lnTo>
                    <a:pt x="720" y="0"/>
                  </a:lnTo>
                  <a:close/>
                </a:path>
              </a:pathLst>
            </a:custGeom>
            <a:solidFill>
              <a:srgbClr val="FAEB14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4" name="Freeform 210"/>
            <p:cNvSpPr>
              <a:spLocks/>
            </p:cNvSpPr>
            <p:nvPr/>
          </p:nvSpPr>
          <p:spPr bwMode="auto">
            <a:xfrm>
              <a:off x="5384800" y="3249535"/>
              <a:ext cx="876300" cy="995349"/>
            </a:xfrm>
            <a:custGeom>
              <a:avLst/>
              <a:gdLst/>
              <a:ahLst/>
              <a:cxnLst>
                <a:cxn ang="0">
                  <a:pos x="690" y="0"/>
                </a:cxn>
                <a:cxn ang="0">
                  <a:pos x="830" y="15"/>
                </a:cxn>
                <a:cxn ang="0">
                  <a:pos x="960" y="60"/>
                </a:cxn>
                <a:cxn ang="0">
                  <a:pos x="1075" y="135"/>
                </a:cxn>
                <a:cxn ang="0">
                  <a:pos x="1180" y="230"/>
                </a:cxn>
                <a:cxn ang="0">
                  <a:pos x="1265" y="344"/>
                </a:cxn>
                <a:cxn ang="0">
                  <a:pos x="1325" y="474"/>
                </a:cxn>
                <a:cxn ang="0">
                  <a:pos x="1365" y="624"/>
                </a:cxn>
                <a:cxn ang="0">
                  <a:pos x="1380" y="779"/>
                </a:cxn>
                <a:cxn ang="0">
                  <a:pos x="1380" y="859"/>
                </a:cxn>
                <a:cxn ang="0">
                  <a:pos x="1350" y="1013"/>
                </a:cxn>
                <a:cxn ang="0">
                  <a:pos x="1300" y="1153"/>
                </a:cxn>
                <a:cxn ang="0">
                  <a:pos x="1225" y="1278"/>
                </a:cxn>
                <a:cxn ang="0">
                  <a:pos x="1130" y="1383"/>
                </a:cxn>
                <a:cxn ang="0">
                  <a:pos x="1020" y="1468"/>
                </a:cxn>
                <a:cxn ang="0">
                  <a:pos x="895" y="1528"/>
                </a:cxn>
                <a:cxn ang="0">
                  <a:pos x="760" y="1558"/>
                </a:cxn>
                <a:cxn ang="0">
                  <a:pos x="690" y="1563"/>
                </a:cxn>
                <a:cxn ang="0">
                  <a:pos x="550" y="1548"/>
                </a:cxn>
                <a:cxn ang="0">
                  <a:pos x="420" y="1498"/>
                </a:cxn>
                <a:cxn ang="0">
                  <a:pos x="305" y="1428"/>
                </a:cxn>
                <a:cxn ang="0">
                  <a:pos x="200" y="1333"/>
                </a:cxn>
                <a:cxn ang="0">
                  <a:pos x="120" y="1218"/>
                </a:cxn>
                <a:cxn ang="0">
                  <a:pos x="55" y="1083"/>
                </a:cxn>
                <a:cxn ang="0">
                  <a:pos x="15" y="939"/>
                </a:cxn>
                <a:cxn ang="0">
                  <a:pos x="0" y="779"/>
                </a:cxn>
                <a:cxn ang="0">
                  <a:pos x="5" y="699"/>
                </a:cxn>
                <a:cxn ang="0">
                  <a:pos x="30" y="549"/>
                </a:cxn>
                <a:cxn ang="0">
                  <a:pos x="85" y="409"/>
                </a:cxn>
                <a:cxn ang="0">
                  <a:pos x="160" y="285"/>
                </a:cxn>
                <a:cxn ang="0">
                  <a:pos x="250" y="180"/>
                </a:cxn>
                <a:cxn ang="0">
                  <a:pos x="360" y="95"/>
                </a:cxn>
                <a:cxn ang="0">
                  <a:pos x="485" y="35"/>
                </a:cxn>
                <a:cxn ang="0">
                  <a:pos x="620" y="5"/>
                </a:cxn>
                <a:cxn ang="0">
                  <a:pos x="690" y="0"/>
                </a:cxn>
              </a:cxnLst>
              <a:rect l="0" t="0" r="r" b="b"/>
              <a:pathLst>
                <a:path w="1380" h="1563">
                  <a:moveTo>
                    <a:pt x="690" y="0"/>
                  </a:moveTo>
                  <a:lnTo>
                    <a:pt x="690" y="0"/>
                  </a:lnTo>
                  <a:lnTo>
                    <a:pt x="760" y="5"/>
                  </a:lnTo>
                  <a:lnTo>
                    <a:pt x="830" y="15"/>
                  </a:lnTo>
                  <a:lnTo>
                    <a:pt x="895" y="35"/>
                  </a:lnTo>
                  <a:lnTo>
                    <a:pt x="960" y="60"/>
                  </a:lnTo>
                  <a:lnTo>
                    <a:pt x="1020" y="95"/>
                  </a:lnTo>
                  <a:lnTo>
                    <a:pt x="1075" y="135"/>
                  </a:lnTo>
                  <a:lnTo>
                    <a:pt x="1130" y="180"/>
                  </a:lnTo>
                  <a:lnTo>
                    <a:pt x="1180" y="230"/>
                  </a:lnTo>
                  <a:lnTo>
                    <a:pt x="1225" y="285"/>
                  </a:lnTo>
                  <a:lnTo>
                    <a:pt x="1265" y="344"/>
                  </a:lnTo>
                  <a:lnTo>
                    <a:pt x="1300" y="409"/>
                  </a:lnTo>
                  <a:lnTo>
                    <a:pt x="1325" y="474"/>
                  </a:lnTo>
                  <a:lnTo>
                    <a:pt x="1350" y="549"/>
                  </a:lnTo>
                  <a:lnTo>
                    <a:pt x="1365" y="624"/>
                  </a:lnTo>
                  <a:lnTo>
                    <a:pt x="1380" y="699"/>
                  </a:lnTo>
                  <a:lnTo>
                    <a:pt x="1380" y="779"/>
                  </a:lnTo>
                  <a:lnTo>
                    <a:pt x="1380" y="859"/>
                  </a:lnTo>
                  <a:lnTo>
                    <a:pt x="1365" y="939"/>
                  </a:lnTo>
                  <a:lnTo>
                    <a:pt x="1350" y="1013"/>
                  </a:lnTo>
                  <a:lnTo>
                    <a:pt x="1325" y="1083"/>
                  </a:lnTo>
                  <a:lnTo>
                    <a:pt x="1300" y="1153"/>
                  </a:lnTo>
                  <a:lnTo>
                    <a:pt x="1265" y="1218"/>
                  </a:lnTo>
                  <a:lnTo>
                    <a:pt x="1225" y="1278"/>
                  </a:lnTo>
                  <a:lnTo>
                    <a:pt x="1180" y="1333"/>
                  </a:lnTo>
                  <a:lnTo>
                    <a:pt x="1130" y="1383"/>
                  </a:lnTo>
                  <a:lnTo>
                    <a:pt x="1075" y="1428"/>
                  </a:lnTo>
                  <a:lnTo>
                    <a:pt x="1020" y="1468"/>
                  </a:lnTo>
                  <a:lnTo>
                    <a:pt x="960" y="1498"/>
                  </a:lnTo>
                  <a:lnTo>
                    <a:pt x="895" y="1528"/>
                  </a:lnTo>
                  <a:lnTo>
                    <a:pt x="830" y="1548"/>
                  </a:lnTo>
                  <a:lnTo>
                    <a:pt x="760" y="1558"/>
                  </a:lnTo>
                  <a:lnTo>
                    <a:pt x="690" y="1563"/>
                  </a:lnTo>
                  <a:lnTo>
                    <a:pt x="620" y="1558"/>
                  </a:lnTo>
                  <a:lnTo>
                    <a:pt x="550" y="1548"/>
                  </a:lnTo>
                  <a:lnTo>
                    <a:pt x="485" y="1528"/>
                  </a:lnTo>
                  <a:lnTo>
                    <a:pt x="420" y="1498"/>
                  </a:lnTo>
                  <a:lnTo>
                    <a:pt x="360" y="1468"/>
                  </a:lnTo>
                  <a:lnTo>
                    <a:pt x="305" y="1428"/>
                  </a:lnTo>
                  <a:lnTo>
                    <a:pt x="250" y="1383"/>
                  </a:lnTo>
                  <a:lnTo>
                    <a:pt x="200" y="1333"/>
                  </a:lnTo>
                  <a:lnTo>
                    <a:pt x="160" y="1278"/>
                  </a:lnTo>
                  <a:lnTo>
                    <a:pt x="120" y="1218"/>
                  </a:lnTo>
                  <a:lnTo>
                    <a:pt x="85" y="1153"/>
                  </a:lnTo>
                  <a:lnTo>
                    <a:pt x="55" y="1083"/>
                  </a:lnTo>
                  <a:lnTo>
                    <a:pt x="30" y="1013"/>
                  </a:lnTo>
                  <a:lnTo>
                    <a:pt x="15" y="939"/>
                  </a:lnTo>
                  <a:lnTo>
                    <a:pt x="5" y="859"/>
                  </a:lnTo>
                  <a:lnTo>
                    <a:pt x="0" y="779"/>
                  </a:lnTo>
                  <a:lnTo>
                    <a:pt x="5" y="699"/>
                  </a:lnTo>
                  <a:lnTo>
                    <a:pt x="15" y="624"/>
                  </a:lnTo>
                  <a:lnTo>
                    <a:pt x="30" y="549"/>
                  </a:lnTo>
                  <a:lnTo>
                    <a:pt x="55" y="474"/>
                  </a:lnTo>
                  <a:lnTo>
                    <a:pt x="85" y="409"/>
                  </a:lnTo>
                  <a:lnTo>
                    <a:pt x="120" y="344"/>
                  </a:lnTo>
                  <a:lnTo>
                    <a:pt x="160" y="285"/>
                  </a:lnTo>
                  <a:lnTo>
                    <a:pt x="200" y="230"/>
                  </a:lnTo>
                  <a:lnTo>
                    <a:pt x="250" y="180"/>
                  </a:lnTo>
                  <a:lnTo>
                    <a:pt x="305" y="135"/>
                  </a:lnTo>
                  <a:lnTo>
                    <a:pt x="360" y="95"/>
                  </a:lnTo>
                  <a:lnTo>
                    <a:pt x="420" y="60"/>
                  </a:lnTo>
                  <a:lnTo>
                    <a:pt x="485" y="35"/>
                  </a:lnTo>
                  <a:lnTo>
                    <a:pt x="550" y="15"/>
                  </a:lnTo>
                  <a:lnTo>
                    <a:pt x="620" y="5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7EA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5" name="Freeform 209"/>
            <p:cNvSpPr>
              <a:spLocks/>
            </p:cNvSpPr>
            <p:nvPr/>
          </p:nvSpPr>
          <p:spPr bwMode="auto">
            <a:xfrm>
              <a:off x="5407025" y="3262272"/>
              <a:ext cx="844550" cy="966692"/>
            </a:xfrm>
            <a:custGeom>
              <a:avLst/>
              <a:gdLst/>
              <a:ahLst/>
              <a:cxnLst>
                <a:cxn ang="0">
                  <a:pos x="665" y="0"/>
                </a:cxn>
                <a:cxn ang="0">
                  <a:pos x="800" y="15"/>
                </a:cxn>
                <a:cxn ang="0">
                  <a:pos x="925" y="60"/>
                </a:cxn>
                <a:cxn ang="0">
                  <a:pos x="1035" y="130"/>
                </a:cxn>
                <a:cxn ang="0">
                  <a:pos x="1135" y="220"/>
                </a:cxn>
                <a:cxn ang="0">
                  <a:pos x="1215" y="334"/>
                </a:cxn>
                <a:cxn ang="0">
                  <a:pos x="1275" y="464"/>
                </a:cxn>
                <a:cxn ang="0">
                  <a:pos x="1315" y="604"/>
                </a:cxn>
                <a:cxn ang="0">
                  <a:pos x="1330" y="759"/>
                </a:cxn>
                <a:cxn ang="0">
                  <a:pos x="1325" y="834"/>
                </a:cxn>
                <a:cxn ang="0">
                  <a:pos x="1300" y="983"/>
                </a:cxn>
                <a:cxn ang="0">
                  <a:pos x="1250" y="1118"/>
                </a:cxn>
                <a:cxn ang="0">
                  <a:pos x="1180" y="1238"/>
                </a:cxn>
                <a:cxn ang="0">
                  <a:pos x="1090" y="1343"/>
                </a:cxn>
                <a:cxn ang="0">
                  <a:pos x="980" y="1423"/>
                </a:cxn>
                <a:cxn ang="0">
                  <a:pos x="865" y="1483"/>
                </a:cxn>
                <a:cxn ang="0">
                  <a:pos x="735" y="1513"/>
                </a:cxn>
                <a:cxn ang="0">
                  <a:pos x="665" y="1518"/>
                </a:cxn>
                <a:cxn ang="0">
                  <a:pos x="530" y="1503"/>
                </a:cxn>
                <a:cxn ang="0">
                  <a:pos x="410" y="1458"/>
                </a:cxn>
                <a:cxn ang="0">
                  <a:pos x="295" y="1388"/>
                </a:cxn>
                <a:cxn ang="0">
                  <a:pos x="195" y="1293"/>
                </a:cxn>
                <a:cxn ang="0">
                  <a:pos x="115" y="1183"/>
                </a:cxn>
                <a:cxn ang="0">
                  <a:pos x="55" y="1053"/>
                </a:cxn>
                <a:cxn ang="0">
                  <a:pos x="15" y="909"/>
                </a:cxn>
                <a:cxn ang="0">
                  <a:pos x="0" y="759"/>
                </a:cxn>
                <a:cxn ang="0">
                  <a:pos x="5" y="679"/>
                </a:cxn>
                <a:cxn ang="0">
                  <a:pos x="30" y="534"/>
                </a:cxn>
                <a:cxn ang="0">
                  <a:pos x="85" y="394"/>
                </a:cxn>
                <a:cxn ang="0">
                  <a:pos x="155" y="275"/>
                </a:cxn>
                <a:cxn ang="0">
                  <a:pos x="245" y="175"/>
                </a:cxn>
                <a:cxn ang="0">
                  <a:pos x="350" y="90"/>
                </a:cxn>
                <a:cxn ang="0">
                  <a:pos x="470" y="35"/>
                </a:cxn>
                <a:cxn ang="0">
                  <a:pos x="600" y="5"/>
                </a:cxn>
                <a:cxn ang="0">
                  <a:pos x="665" y="0"/>
                </a:cxn>
              </a:cxnLst>
              <a:rect l="0" t="0" r="r" b="b"/>
              <a:pathLst>
                <a:path w="1330" h="1518">
                  <a:moveTo>
                    <a:pt x="665" y="0"/>
                  </a:moveTo>
                  <a:lnTo>
                    <a:pt x="665" y="0"/>
                  </a:lnTo>
                  <a:lnTo>
                    <a:pt x="735" y="5"/>
                  </a:lnTo>
                  <a:lnTo>
                    <a:pt x="800" y="15"/>
                  </a:lnTo>
                  <a:lnTo>
                    <a:pt x="865" y="35"/>
                  </a:lnTo>
                  <a:lnTo>
                    <a:pt x="925" y="60"/>
                  </a:lnTo>
                  <a:lnTo>
                    <a:pt x="980" y="90"/>
                  </a:lnTo>
                  <a:lnTo>
                    <a:pt x="1035" y="130"/>
                  </a:lnTo>
                  <a:lnTo>
                    <a:pt x="1090" y="175"/>
                  </a:lnTo>
                  <a:lnTo>
                    <a:pt x="1135" y="220"/>
                  </a:lnTo>
                  <a:lnTo>
                    <a:pt x="1180" y="275"/>
                  </a:lnTo>
                  <a:lnTo>
                    <a:pt x="1215" y="334"/>
                  </a:lnTo>
                  <a:lnTo>
                    <a:pt x="1250" y="394"/>
                  </a:lnTo>
                  <a:lnTo>
                    <a:pt x="1275" y="464"/>
                  </a:lnTo>
                  <a:lnTo>
                    <a:pt x="1300" y="534"/>
                  </a:lnTo>
                  <a:lnTo>
                    <a:pt x="1315" y="604"/>
                  </a:lnTo>
                  <a:lnTo>
                    <a:pt x="1325" y="679"/>
                  </a:lnTo>
                  <a:lnTo>
                    <a:pt x="1330" y="759"/>
                  </a:lnTo>
                  <a:lnTo>
                    <a:pt x="1325" y="834"/>
                  </a:lnTo>
                  <a:lnTo>
                    <a:pt x="1315" y="909"/>
                  </a:lnTo>
                  <a:lnTo>
                    <a:pt x="1300" y="983"/>
                  </a:lnTo>
                  <a:lnTo>
                    <a:pt x="1275" y="1053"/>
                  </a:lnTo>
                  <a:lnTo>
                    <a:pt x="1250" y="1118"/>
                  </a:lnTo>
                  <a:lnTo>
                    <a:pt x="1215" y="1183"/>
                  </a:lnTo>
                  <a:lnTo>
                    <a:pt x="1180" y="1238"/>
                  </a:lnTo>
                  <a:lnTo>
                    <a:pt x="1135" y="1293"/>
                  </a:lnTo>
                  <a:lnTo>
                    <a:pt x="1090" y="1343"/>
                  </a:lnTo>
                  <a:lnTo>
                    <a:pt x="1035" y="1388"/>
                  </a:lnTo>
                  <a:lnTo>
                    <a:pt x="980" y="1423"/>
                  </a:lnTo>
                  <a:lnTo>
                    <a:pt x="925" y="1458"/>
                  </a:lnTo>
                  <a:lnTo>
                    <a:pt x="865" y="1483"/>
                  </a:lnTo>
                  <a:lnTo>
                    <a:pt x="800" y="1503"/>
                  </a:lnTo>
                  <a:lnTo>
                    <a:pt x="735" y="1513"/>
                  </a:lnTo>
                  <a:lnTo>
                    <a:pt x="665" y="1518"/>
                  </a:lnTo>
                  <a:lnTo>
                    <a:pt x="600" y="1513"/>
                  </a:lnTo>
                  <a:lnTo>
                    <a:pt x="530" y="1503"/>
                  </a:lnTo>
                  <a:lnTo>
                    <a:pt x="470" y="1483"/>
                  </a:lnTo>
                  <a:lnTo>
                    <a:pt x="410" y="1458"/>
                  </a:lnTo>
                  <a:lnTo>
                    <a:pt x="350" y="1423"/>
                  </a:lnTo>
                  <a:lnTo>
                    <a:pt x="295" y="1388"/>
                  </a:lnTo>
                  <a:lnTo>
                    <a:pt x="245" y="1343"/>
                  </a:lnTo>
                  <a:lnTo>
                    <a:pt x="195" y="1293"/>
                  </a:lnTo>
                  <a:lnTo>
                    <a:pt x="155" y="1238"/>
                  </a:lnTo>
                  <a:lnTo>
                    <a:pt x="115" y="1183"/>
                  </a:lnTo>
                  <a:lnTo>
                    <a:pt x="85" y="1118"/>
                  </a:lnTo>
                  <a:lnTo>
                    <a:pt x="55" y="1053"/>
                  </a:lnTo>
                  <a:lnTo>
                    <a:pt x="30" y="983"/>
                  </a:lnTo>
                  <a:lnTo>
                    <a:pt x="15" y="909"/>
                  </a:lnTo>
                  <a:lnTo>
                    <a:pt x="5" y="834"/>
                  </a:lnTo>
                  <a:lnTo>
                    <a:pt x="0" y="759"/>
                  </a:lnTo>
                  <a:lnTo>
                    <a:pt x="5" y="679"/>
                  </a:lnTo>
                  <a:lnTo>
                    <a:pt x="15" y="604"/>
                  </a:lnTo>
                  <a:lnTo>
                    <a:pt x="30" y="534"/>
                  </a:lnTo>
                  <a:lnTo>
                    <a:pt x="55" y="464"/>
                  </a:lnTo>
                  <a:lnTo>
                    <a:pt x="85" y="394"/>
                  </a:lnTo>
                  <a:lnTo>
                    <a:pt x="115" y="334"/>
                  </a:lnTo>
                  <a:lnTo>
                    <a:pt x="155" y="275"/>
                  </a:lnTo>
                  <a:lnTo>
                    <a:pt x="195" y="220"/>
                  </a:lnTo>
                  <a:lnTo>
                    <a:pt x="245" y="175"/>
                  </a:lnTo>
                  <a:lnTo>
                    <a:pt x="295" y="130"/>
                  </a:lnTo>
                  <a:lnTo>
                    <a:pt x="350" y="90"/>
                  </a:lnTo>
                  <a:lnTo>
                    <a:pt x="410" y="60"/>
                  </a:lnTo>
                  <a:lnTo>
                    <a:pt x="470" y="35"/>
                  </a:lnTo>
                  <a:lnTo>
                    <a:pt x="530" y="15"/>
                  </a:lnTo>
                  <a:lnTo>
                    <a:pt x="600" y="5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F7EF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6" name="Freeform 208"/>
            <p:cNvSpPr>
              <a:spLocks/>
            </p:cNvSpPr>
            <p:nvPr/>
          </p:nvSpPr>
          <p:spPr bwMode="auto">
            <a:xfrm>
              <a:off x="5432425" y="3275008"/>
              <a:ext cx="809625" cy="938035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765" y="15"/>
                </a:cxn>
                <a:cxn ang="0">
                  <a:pos x="885" y="55"/>
                </a:cxn>
                <a:cxn ang="0">
                  <a:pos x="990" y="125"/>
                </a:cxn>
                <a:cxn ang="0">
                  <a:pos x="1085" y="215"/>
                </a:cxn>
                <a:cxn ang="0">
                  <a:pos x="1165" y="324"/>
                </a:cxn>
                <a:cxn ang="0">
                  <a:pos x="1225" y="449"/>
                </a:cxn>
                <a:cxn ang="0">
                  <a:pos x="1260" y="589"/>
                </a:cxn>
                <a:cxn ang="0">
                  <a:pos x="1275" y="734"/>
                </a:cxn>
                <a:cxn ang="0">
                  <a:pos x="1270" y="809"/>
                </a:cxn>
                <a:cxn ang="0">
                  <a:pos x="1245" y="953"/>
                </a:cxn>
                <a:cxn ang="0">
                  <a:pos x="1195" y="1083"/>
                </a:cxn>
                <a:cxn ang="0">
                  <a:pos x="1125" y="1203"/>
                </a:cxn>
                <a:cxn ang="0">
                  <a:pos x="1040" y="1303"/>
                </a:cxn>
                <a:cxn ang="0">
                  <a:pos x="940" y="1383"/>
                </a:cxn>
                <a:cxn ang="0">
                  <a:pos x="825" y="1438"/>
                </a:cxn>
                <a:cxn ang="0">
                  <a:pos x="700" y="1468"/>
                </a:cxn>
                <a:cxn ang="0">
                  <a:pos x="635" y="1473"/>
                </a:cxn>
                <a:cxn ang="0">
                  <a:pos x="510" y="1458"/>
                </a:cxn>
                <a:cxn ang="0">
                  <a:pos x="390" y="1413"/>
                </a:cxn>
                <a:cxn ang="0">
                  <a:pos x="280" y="1343"/>
                </a:cxn>
                <a:cxn ang="0">
                  <a:pos x="185" y="1253"/>
                </a:cxn>
                <a:cxn ang="0">
                  <a:pos x="110" y="1148"/>
                </a:cxn>
                <a:cxn ang="0">
                  <a:pos x="50" y="1018"/>
                </a:cxn>
                <a:cxn ang="0">
                  <a:pos x="15" y="884"/>
                </a:cxn>
                <a:cxn ang="0">
                  <a:pos x="0" y="734"/>
                </a:cxn>
                <a:cxn ang="0">
                  <a:pos x="5" y="659"/>
                </a:cxn>
                <a:cxn ang="0">
                  <a:pos x="30" y="514"/>
                </a:cxn>
                <a:cxn ang="0">
                  <a:pos x="75" y="384"/>
                </a:cxn>
                <a:cxn ang="0">
                  <a:pos x="145" y="265"/>
                </a:cxn>
                <a:cxn ang="0">
                  <a:pos x="230" y="165"/>
                </a:cxn>
                <a:cxn ang="0">
                  <a:pos x="335" y="90"/>
                </a:cxn>
                <a:cxn ang="0">
                  <a:pos x="445" y="30"/>
                </a:cxn>
                <a:cxn ang="0">
                  <a:pos x="570" y="0"/>
                </a:cxn>
                <a:cxn ang="0">
                  <a:pos x="635" y="0"/>
                </a:cxn>
              </a:cxnLst>
              <a:rect l="0" t="0" r="r" b="b"/>
              <a:pathLst>
                <a:path w="1275" h="1473">
                  <a:moveTo>
                    <a:pt x="635" y="0"/>
                  </a:moveTo>
                  <a:lnTo>
                    <a:pt x="635" y="0"/>
                  </a:lnTo>
                  <a:lnTo>
                    <a:pt x="700" y="0"/>
                  </a:lnTo>
                  <a:lnTo>
                    <a:pt x="765" y="15"/>
                  </a:lnTo>
                  <a:lnTo>
                    <a:pt x="825" y="30"/>
                  </a:lnTo>
                  <a:lnTo>
                    <a:pt x="885" y="55"/>
                  </a:lnTo>
                  <a:lnTo>
                    <a:pt x="940" y="90"/>
                  </a:lnTo>
                  <a:lnTo>
                    <a:pt x="990" y="125"/>
                  </a:lnTo>
                  <a:lnTo>
                    <a:pt x="1040" y="165"/>
                  </a:lnTo>
                  <a:lnTo>
                    <a:pt x="1085" y="215"/>
                  </a:lnTo>
                  <a:lnTo>
                    <a:pt x="1125" y="265"/>
                  </a:lnTo>
                  <a:lnTo>
                    <a:pt x="1165" y="324"/>
                  </a:lnTo>
                  <a:lnTo>
                    <a:pt x="1195" y="384"/>
                  </a:lnTo>
                  <a:lnTo>
                    <a:pt x="1225" y="449"/>
                  </a:lnTo>
                  <a:lnTo>
                    <a:pt x="1245" y="514"/>
                  </a:lnTo>
                  <a:lnTo>
                    <a:pt x="1260" y="589"/>
                  </a:lnTo>
                  <a:lnTo>
                    <a:pt x="1270" y="659"/>
                  </a:lnTo>
                  <a:lnTo>
                    <a:pt x="1275" y="734"/>
                  </a:lnTo>
                  <a:lnTo>
                    <a:pt x="1270" y="809"/>
                  </a:lnTo>
                  <a:lnTo>
                    <a:pt x="1260" y="884"/>
                  </a:lnTo>
                  <a:lnTo>
                    <a:pt x="1245" y="953"/>
                  </a:lnTo>
                  <a:lnTo>
                    <a:pt x="1225" y="1018"/>
                  </a:lnTo>
                  <a:lnTo>
                    <a:pt x="1195" y="1083"/>
                  </a:lnTo>
                  <a:lnTo>
                    <a:pt x="1165" y="1148"/>
                  </a:lnTo>
                  <a:lnTo>
                    <a:pt x="1125" y="1203"/>
                  </a:lnTo>
                  <a:lnTo>
                    <a:pt x="1085" y="1253"/>
                  </a:lnTo>
                  <a:lnTo>
                    <a:pt x="1040" y="1303"/>
                  </a:lnTo>
                  <a:lnTo>
                    <a:pt x="990" y="1343"/>
                  </a:lnTo>
                  <a:lnTo>
                    <a:pt x="940" y="1383"/>
                  </a:lnTo>
                  <a:lnTo>
                    <a:pt x="885" y="1413"/>
                  </a:lnTo>
                  <a:lnTo>
                    <a:pt x="825" y="1438"/>
                  </a:lnTo>
                  <a:lnTo>
                    <a:pt x="765" y="1458"/>
                  </a:lnTo>
                  <a:lnTo>
                    <a:pt x="700" y="1468"/>
                  </a:lnTo>
                  <a:lnTo>
                    <a:pt x="635" y="1473"/>
                  </a:lnTo>
                  <a:lnTo>
                    <a:pt x="570" y="1468"/>
                  </a:lnTo>
                  <a:lnTo>
                    <a:pt x="510" y="1458"/>
                  </a:lnTo>
                  <a:lnTo>
                    <a:pt x="445" y="1438"/>
                  </a:lnTo>
                  <a:lnTo>
                    <a:pt x="390" y="1413"/>
                  </a:lnTo>
                  <a:lnTo>
                    <a:pt x="335" y="1383"/>
                  </a:lnTo>
                  <a:lnTo>
                    <a:pt x="280" y="1343"/>
                  </a:lnTo>
                  <a:lnTo>
                    <a:pt x="230" y="1303"/>
                  </a:lnTo>
                  <a:lnTo>
                    <a:pt x="185" y="1253"/>
                  </a:lnTo>
                  <a:lnTo>
                    <a:pt x="145" y="1203"/>
                  </a:lnTo>
                  <a:lnTo>
                    <a:pt x="110" y="1148"/>
                  </a:lnTo>
                  <a:lnTo>
                    <a:pt x="75" y="1083"/>
                  </a:lnTo>
                  <a:lnTo>
                    <a:pt x="50" y="1018"/>
                  </a:lnTo>
                  <a:lnTo>
                    <a:pt x="30" y="953"/>
                  </a:lnTo>
                  <a:lnTo>
                    <a:pt x="15" y="884"/>
                  </a:lnTo>
                  <a:lnTo>
                    <a:pt x="5" y="809"/>
                  </a:lnTo>
                  <a:lnTo>
                    <a:pt x="0" y="734"/>
                  </a:lnTo>
                  <a:lnTo>
                    <a:pt x="5" y="659"/>
                  </a:lnTo>
                  <a:lnTo>
                    <a:pt x="15" y="589"/>
                  </a:lnTo>
                  <a:lnTo>
                    <a:pt x="30" y="514"/>
                  </a:lnTo>
                  <a:lnTo>
                    <a:pt x="50" y="449"/>
                  </a:lnTo>
                  <a:lnTo>
                    <a:pt x="75" y="384"/>
                  </a:lnTo>
                  <a:lnTo>
                    <a:pt x="110" y="324"/>
                  </a:lnTo>
                  <a:lnTo>
                    <a:pt x="145" y="265"/>
                  </a:lnTo>
                  <a:lnTo>
                    <a:pt x="185" y="215"/>
                  </a:lnTo>
                  <a:lnTo>
                    <a:pt x="230" y="165"/>
                  </a:lnTo>
                  <a:lnTo>
                    <a:pt x="280" y="125"/>
                  </a:lnTo>
                  <a:lnTo>
                    <a:pt x="335" y="90"/>
                  </a:lnTo>
                  <a:lnTo>
                    <a:pt x="390" y="55"/>
                  </a:lnTo>
                  <a:lnTo>
                    <a:pt x="445" y="30"/>
                  </a:lnTo>
                  <a:lnTo>
                    <a:pt x="510" y="15"/>
                  </a:lnTo>
                  <a:lnTo>
                    <a:pt x="570" y="0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7" name="Freeform 207"/>
            <p:cNvSpPr>
              <a:spLocks/>
            </p:cNvSpPr>
            <p:nvPr/>
          </p:nvSpPr>
          <p:spPr bwMode="auto">
            <a:xfrm>
              <a:off x="5457825" y="3287744"/>
              <a:ext cx="771525" cy="909378"/>
            </a:xfrm>
            <a:custGeom>
              <a:avLst/>
              <a:gdLst/>
              <a:ahLst/>
              <a:cxnLst>
                <a:cxn ang="0">
                  <a:pos x="605" y="0"/>
                </a:cxn>
                <a:cxn ang="0">
                  <a:pos x="730" y="15"/>
                </a:cxn>
                <a:cxn ang="0">
                  <a:pos x="845" y="55"/>
                </a:cxn>
                <a:cxn ang="0">
                  <a:pos x="945" y="120"/>
                </a:cxn>
                <a:cxn ang="0">
                  <a:pos x="1035" y="210"/>
                </a:cxn>
                <a:cxn ang="0">
                  <a:pos x="1110" y="314"/>
                </a:cxn>
                <a:cxn ang="0">
                  <a:pos x="1170" y="434"/>
                </a:cxn>
                <a:cxn ang="0">
                  <a:pos x="1205" y="569"/>
                </a:cxn>
                <a:cxn ang="0">
                  <a:pos x="1215" y="714"/>
                </a:cxn>
                <a:cxn ang="0">
                  <a:pos x="1215" y="784"/>
                </a:cxn>
                <a:cxn ang="0">
                  <a:pos x="1190" y="923"/>
                </a:cxn>
                <a:cxn ang="0">
                  <a:pos x="1140" y="1053"/>
                </a:cxn>
                <a:cxn ang="0">
                  <a:pos x="1075" y="1163"/>
                </a:cxn>
                <a:cxn ang="0">
                  <a:pos x="995" y="1263"/>
                </a:cxn>
                <a:cxn ang="0">
                  <a:pos x="895" y="1338"/>
                </a:cxn>
                <a:cxn ang="0">
                  <a:pos x="790" y="1393"/>
                </a:cxn>
                <a:cxn ang="0">
                  <a:pos x="670" y="1423"/>
                </a:cxn>
                <a:cxn ang="0">
                  <a:pos x="605" y="1428"/>
                </a:cxn>
                <a:cxn ang="0">
                  <a:pos x="485" y="1413"/>
                </a:cxn>
                <a:cxn ang="0">
                  <a:pos x="370" y="1368"/>
                </a:cxn>
                <a:cxn ang="0">
                  <a:pos x="265" y="1303"/>
                </a:cxn>
                <a:cxn ang="0">
                  <a:pos x="175" y="1218"/>
                </a:cxn>
                <a:cxn ang="0">
                  <a:pos x="100" y="1108"/>
                </a:cxn>
                <a:cxn ang="0">
                  <a:pos x="45" y="988"/>
                </a:cxn>
                <a:cxn ang="0">
                  <a:pos x="10" y="854"/>
                </a:cxn>
                <a:cxn ang="0">
                  <a:pos x="0" y="714"/>
                </a:cxn>
                <a:cxn ang="0">
                  <a:pos x="0" y="639"/>
                </a:cxn>
                <a:cxn ang="0">
                  <a:pos x="25" y="499"/>
                </a:cxn>
                <a:cxn ang="0">
                  <a:pos x="70" y="374"/>
                </a:cxn>
                <a:cxn ang="0">
                  <a:pos x="135" y="259"/>
                </a:cxn>
                <a:cxn ang="0">
                  <a:pos x="220" y="160"/>
                </a:cxn>
                <a:cxn ang="0">
                  <a:pos x="315" y="85"/>
                </a:cxn>
                <a:cxn ang="0">
                  <a:pos x="425" y="30"/>
                </a:cxn>
                <a:cxn ang="0">
                  <a:pos x="545" y="0"/>
                </a:cxn>
                <a:cxn ang="0">
                  <a:pos x="605" y="0"/>
                </a:cxn>
              </a:cxnLst>
              <a:rect l="0" t="0" r="r" b="b"/>
              <a:pathLst>
                <a:path w="1215" h="1428">
                  <a:moveTo>
                    <a:pt x="605" y="0"/>
                  </a:moveTo>
                  <a:lnTo>
                    <a:pt x="605" y="0"/>
                  </a:lnTo>
                  <a:lnTo>
                    <a:pt x="670" y="0"/>
                  </a:lnTo>
                  <a:lnTo>
                    <a:pt x="730" y="15"/>
                  </a:lnTo>
                  <a:lnTo>
                    <a:pt x="790" y="30"/>
                  </a:lnTo>
                  <a:lnTo>
                    <a:pt x="845" y="55"/>
                  </a:lnTo>
                  <a:lnTo>
                    <a:pt x="895" y="85"/>
                  </a:lnTo>
                  <a:lnTo>
                    <a:pt x="945" y="120"/>
                  </a:lnTo>
                  <a:lnTo>
                    <a:pt x="995" y="160"/>
                  </a:lnTo>
                  <a:lnTo>
                    <a:pt x="1035" y="210"/>
                  </a:lnTo>
                  <a:lnTo>
                    <a:pt x="1075" y="259"/>
                  </a:lnTo>
                  <a:lnTo>
                    <a:pt x="1110" y="314"/>
                  </a:lnTo>
                  <a:lnTo>
                    <a:pt x="1140" y="374"/>
                  </a:lnTo>
                  <a:lnTo>
                    <a:pt x="1170" y="434"/>
                  </a:lnTo>
                  <a:lnTo>
                    <a:pt x="1190" y="499"/>
                  </a:lnTo>
                  <a:lnTo>
                    <a:pt x="1205" y="569"/>
                  </a:lnTo>
                  <a:lnTo>
                    <a:pt x="1215" y="639"/>
                  </a:lnTo>
                  <a:lnTo>
                    <a:pt x="1215" y="714"/>
                  </a:lnTo>
                  <a:lnTo>
                    <a:pt x="1215" y="784"/>
                  </a:lnTo>
                  <a:lnTo>
                    <a:pt x="1205" y="854"/>
                  </a:lnTo>
                  <a:lnTo>
                    <a:pt x="1190" y="923"/>
                  </a:lnTo>
                  <a:lnTo>
                    <a:pt x="1170" y="988"/>
                  </a:lnTo>
                  <a:lnTo>
                    <a:pt x="1140" y="1053"/>
                  </a:lnTo>
                  <a:lnTo>
                    <a:pt x="1110" y="1108"/>
                  </a:lnTo>
                  <a:lnTo>
                    <a:pt x="1075" y="1163"/>
                  </a:lnTo>
                  <a:lnTo>
                    <a:pt x="1035" y="1218"/>
                  </a:lnTo>
                  <a:lnTo>
                    <a:pt x="995" y="1263"/>
                  </a:lnTo>
                  <a:lnTo>
                    <a:pt x="945" y="1303"/>
                  </a:lnTo>
                  <a:lnTo>
                    <a:pt x="895" y="1338"/>
                  </a:lnTo>
                  <a:lnTo>
                    <a:pt x="845" y="1368"/>
                  </a:lnTo>
                  <a:lnTo>
                    <a:pt x="790" y="1393"/>
                  </a:lnTo>
                  <a:lnTo>
                    <a:pt x="730" y="1413"/>
                  </a:lnTo>
                  <a:lnTo>
                    <a:pt x="670" y="1423"/>
                  </a:lnTo>
                  <a:lnTo>
                    <a:pt x="605" y="1428"/>
                  </a:lnTo>
                  <a:lnTo>
                    <a:pt x="545" y="1423"/>
                  </a:lnTo>
                  <a:lnTo>
                    <a:pt x="485" y="1413"/>
                  </a:lnTo>
                  <a:lnTo>
                    <a:pt x="425" y="1393"/>
                  </a:lnTo>
                  <a:lnTo>
                    <a:pt x="370" y="1368"/>
                  </a:lnTo>
                  <a:lnTo>
                    <a:pt x="315" y="1338"/>
                  </a:lnTo>
                  <a:lnTo>
                    <a:pt x="265" y="1303"/>
                  </a:lnTo>
                  <a:lnTo>
                    <a:pt x="220" y="1263"/>
                  </a:lnTo>
                  <a:lnTo>
                    <a:pt x="175" y="1218"/>
                  </a:lnTo>
                  <a:lnTo>
                    <a:pt x="135" y="1163"/>
                  </a:lnTo>
                  <a:lnTo>
                    <a:pt x="100" y="1108"/>
                  </a:lnTo>
                  <a:lnTo>
                    <a:pt x="70" y="1053"/>
                  </a:lnTo>
                  <a:lnTo>
                    <a:pt x="45" y="988"/>
                  </a:lnTo>
                  <a:lnTo>
                    <a:pt x="25" y="923"/>
                  </a:lnTo>
                  <a:lnTo>
                    <a:pt x="10" y="854"/>
                  </a:lnTo>
                  <a:lnTo>
                    <a:pt x="0" y="784"/>
                  </a:lnTo>
                  <a:lnTo>
                    <a:pt x="0" y="714"/>
                  </a:lnTo>
                  <a:lnTo>
                    <a:pt x="0" y="639"/>
                  </a:lnTo>
                  <a:lnTo>
                    <a:pt x="10" y="569"/>
                  </a:lnTo>
                  <a:lnTo>
                    <a:pt x="25" y="499"/>
                  </a:lnTo>
                  <a:lnTo>
                    <a:pt x="45" y="434"/>
                  </a:lnTo>
                  <a:lnTo>
                    <a:pt x="70" y="374"/>
                  </a:lnTo>
                  <a:lnTo>
                    <a:pt x="100" y="314"/>
                  </a:lnTo>
                  <a:lnTo>
                    <a:pt x="135" y="259"/>
                  </a:lnTo>
                  <a:lnTo>
                    <a:pt x="175" y="210"/>
                  </a:lnTo>
                  <a:lnTo>
                    <a:pt x="220" y="160"/>
                  </a:lnTo>
                  <a:lnTo>
                    <a:pt x="265" y="120"/>
                  </a:lnTo>
                  <a:lnTo>
                    <a:pt x="315" y="85"/>
                  </a:lnTo>
                  <a:lnTo>
                    <a:pt x="370" y="55"/>
                  </a:lnTo>
                  <a:lnTo>
                    <a:pt x="425" y="30"/>
                  </a:lnTo>
                  <a:lnTo>
                    <a:pt x="485" y="15"/>
                  </a:lnTo>
                  <a:lnTo>
                    <a:pt x="545" y="0"/>
                  </a:lnTo>
                  <a:lnTo>
                    <a:pt x="605" y="0"/>
                  </a:lnTo>
                  <a:close/>
                </a:path>
              </a:pathLst>
            </a:custGeom>
            <a:solidFill>
              <a:srgbClr val="F7F71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8" name="Freeform 206"/>
            <p:cNvSpPr>
              <a:spLocks/>
            </p:cNvSpPr>
            <p:nvPr/>
          </p:nvSpPr>
          <p:spPr bwMode="auto">
            <a:xfrm>
              <a:off x="6083300" y="3227246"/>
              <a:ext cx="219075" cy="181494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55"/>
                </a:cxn>
                <a:cxn ang="0">
                  <a:pos x="0" y="60"/>
                </a:cxn>
                <a:cxn ang="0">
                  <a:pos x="10" y="65"/>
                </a:cxn>
                <a:cxn ang="0">
                  <a:pos x="15" y="65"/>
                </a:cxn>
                <a:cxn ang="0">
                  <a:pos x="30" y="65"/>
                </a:cxn>
                <a:cxn ang="0">
                  <a:pos x="70" y="45"/>
                </a:cxn>
                <a:cxn ang="0">
                  <a:pos x="70" y="45"/>
                </a:cxn>
                <a:cxn ang="0">
                  <a:pos x="120" y="15"/>
                </a:cxn>
                <a:cxn ang="0">
                  <a:pos x="170" y="5"/>
                </a:cxn>
                <a:cxn ang="0">
                  <a:pos x="190" y="0"/>
                </a:cxn>
                <a:cxn ang="0">
                  <a:pos x="205" y="0"/>
                </a:cxn>
                <a:cxn ang="0">
                  <a:pos x="220" y="10"/>
                </a:cxn>
                <a:cxn ang="0">
                  <a:pos x="235" y="20"/>
                </a:cxn>
                <a:cxn ang="0">
                  <a:pos x="235" y="20"/>
                </a:cxn>
                <a:cxn ang="0">
                  <a:pos x="275" y="70"/>
                </a:cxn>
                <a:cxn ang="0">
                  <a:pos x="295" y="95"/>
                </a:cxn>
                <a:cxn ang="0">
                  <a:pos x="295" y="105"/>
                </a:cxn>
                <a:cxn ang="0">
                  <a:pos x="300" y="120"/>
                </a:cxn>
                <a:cxn ang="0">
                  <a:pos x="300" y="120"/>
                </a:cxn>
                <a:cxn ang="0">
                  <a:pos x="300" y="140"/>
                </a:cxn>
                <a:cxn ang="0">
                  <a:pos x="315" y="170"/>
                </a:cxn>
                <a:cxn ang="0">
                  <a:pos x="340" y="230"/>
                </a:cxn>
                <a:cxn ang="0">
                  <a:pos x="340" y="230"/>
                </a:cxn>
                <a:cxn ang="0">
                  <a:pos x="340" y="250"/>
                </a:cxn>
                <a:cxn ang="0">
                  <a:pos x="345" y="265"/>
                </a:cxn>
                <a:cxn ang="0">
                  <a:pos x="340" y="285"/>
                </a:cxn>
                <a:cxn ang="0">
                  <a:pos x="340" y="285"/>
                </a:cxn>
                <a:cxn ang="0">
                  <a:pos x="295" y="220"/>
                </a:cxn>
                <a:cxn ang="0">
                  <a:pos x="235" y="145"/>
                </a:cxn>
                <a:cxn ang="0">
                  <a:pos x="235" y="145"/>
                </a:cxn>
                <a:cxn ang="0">
                  <a:pos x="205" y="120"/>
                </a:cxn>
                <a:cxn ang="0">
                  <a:pos x="180" y="100"/>
                </a:cxn>
                <a:cxn ang="0">
                  <a:pos x="145" y="80"/>
                </a:cxn>
                <a:cxn ang="0">
                  <a:pos x="145" y="80"/>
                </a:cxn>
                <a:cxn ang="0">
                  <a:pos x="0" y="55"/>
                </a:cxn>
                <a:cxn ang="0">
                  <a:pos x="0" y="55"/>
                </a:cxn>
              </a:cxnLst>
              <a:rect l="0" t="0" r="r" b="b"/>
              <a:pathLst>
                <a:path w="345" h="285">
                  <a:moveTo>
                    <a:pt x="0" y="55"/>
                  </a:moveTo>
                  <a:lnTo>
                    <a:pt x="0" y="55"/>
                  </a:lnTo>
                  <a:lnTo>
                    <a:pt x="0" y="60"/>
                  </a:lnTo>
                  <a:lnTo>
                    <a:pt x="10" y="65"/>
                  </a:lnTo>
                  <a:lnTo>
                    <a:pt x="15" y="65"/>
                  </a:lnTo>
                  <a:lnTo>
                    <a:pt x="30" y="65"/>
                  </a:lnTo>
                  <a:lnTo>
                    <a:pt x="70" y="45"/>
                  </a:lnTo>
                  <a:lnTo>
                    <a:pt x="120" y="15"/>
                  </a:lnTo>
                  <a:lnTo>
                    <a:pt x="170" y="5"/>
                  </a:lnTo>
                  <a:lnTo>
                    <a:pt x="190" y="0"/>
                  </a:lnTo>
                  <a:lnTo>
                    <a:pt x="205" y="0"/>
                  </a:lnTo>
                  <a:lnTo>
                    <a:pt x="220" y="10"/>
                  </a:lnTo>
                  <a:lnTo>
                    <a:pt x="235" y="20"/>
                  </a:lnTo>
                  <a:lnTo>
                    <a:pt x="275" y="70"/>
                  </a:lnTo>
                  <a:lnTo>
                    <a:pt x="295" y="95"/>
                  </a:lnTo>
                  <a:lnTo>
                    <a:pt x="295" y="105"/>
                  </a:lnTo>
                  <a:lnTo>
                    <a:pt x="300" y="120"/>
                  </a:lnTo>
                  <a:lnTo>
                    <a:pt x="300" y="140"/>
                  </a:lnTo>
                  <a:lnTo>
                    <a:pt x="315" y="170"/>
                  </a:lnTo>
                  <a:lnTo>
                    <a:pt x="340" y="230"/>
                  </a:lnTo>
                  <a:lnTo>
                    <a:pt x="340" y="250"/>
                  </a:lnTo>
                  <a:lnTo>
                    <a:pt x="345" y="265"/>
                  </a:lnTo>
                  <a:lnTo>
                    <a:pt x="340" y="285"/>
                  </a:lnTo>
                  <a:lnTo>
                    <a:pt x="295" y="220"/>
                  </a:lnTo>
                  <a:lnTo>
                    <a:pt x="235" y="145"/>
                  </a:lnTo>
                  <a:lnTo>
                    <a:pt x="205" y="120"/>
                  </a:lnTo>
                  <a:lnTo>
                    <a:pt x="180" y="100"/>
                  </a:lnTo>
                  <a:lnTo>
                    <a:pt x="145" y="8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C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9" name="Freeform 205"/>
            <p:cNvSpPr>
              <a:spLocks/>
            </p:cNvSpPr>
            <p:nvPr/>
          </p:nvSpPr>
          <p:spPr bwMode="auto">
            <a:xfrm>
              <a:off x="6067425" y="3195406"/>
              <a:ext cx="250825" cy="276380"/>
            </a:xfrm>
            <a:custGeom>
              <a:avLst/>
              <a:gdLst/>
              <a:ahLst/>
              <a:cxnLst>
                <a:cxn ang="0">
                  <a:pos x="160" y="15"/>
                </a:cxn>
                <a:cxn ang="0">
                  <a:pos x="160" y="15"/>
                </a:cxn>
                <a:cxn ang="0">
                  <a:pos x="185" y="5"/>
                </a:cxn>
                <a:cxn ang="0">
                  <a:pos x="210" y="0"/>
                </a:cxn>
                <a:cxn ang="0">
                  <a:pos x="235" y="0"/>
                </a:cxn>
                <a:cxn ang="0">
                  <a:pos x="260" y="15"/>
                </a:cxn>
                <a:cxn ang="0">
                  <a:pos x="285" y="35"/>
                </a:cxn>
                <a:cxn ang="0">
                  <a:pos x="305" y="65"/>
                </a:cxn>
                <a:cxn ang="0">
                  <a:pos x="325" y="100"/>
                </a:cxn>
                <a:cxn ang="0">
                  <a:pos x="345" y="145"/>
                </a:cxn>
                <a:cxn ang="0">
                  <a:pos x="345" y="145"/>
                </a:cxn>
                <a:cxn ang="0">
                  <a:pos x="365" y="220"/>
                </a:cxn>
                <a:cxn ang="0">
                  <a:pos x="380" y="280"/>
                </a:cxn>
                <a:cxn ang="0">
                  <a:pos x="390" y="330"/>
                </a:cxn>
                <a:cxn ang="0">
                  <a:pos x="395" y="370"/>
                </a:cxn>
                <a:cxn ang="0">
                  <a:pos x="395" y="419"/>
                </a:cxn>
                <a:cxn ang="0">
                  <a:pos x="395" y="434"/>
                </a:cxn>
                <a:cxn ang="0">
                  <a:pos x="395" y="434"/>
                </a:cxn>
                <a:cxn ang="0">
                  <a:pos x="385" y="365"/>
                </a:cxn>
                <a:cxn ang="0">
                  <a:pos x="365" y="305"/>
                </a:cxn>
                <a:cxn ang="0">
                  <a:pos x="340" y="240"/>
                </a:cxn>
                <a:cxn ang="0">
                  <a:pos x="305" y="170"/>
                </a:cxn>
                <a:cxn ang="0">
                  <a:pos x="285" y="145"/>
                </a:cxn>
                <a:cxn ang="0">
                  <a:pos x="265" y="120"/>
                </a:cxn>
                <a:cxn ang="0">
                  <a:pos x="240" y="100"/>
                </a:cxn>
                <a:cxn ang="0">
                  <a:pos x="215" y="90"/>
                </a:cxn>
                <a:cxn ang="0">
                  <a:pos x="190" y="85"/>
                </a:cxn>
                <a:cxn ang="0">
                  <a:pos x="165" y="90"/>
                </a:cxn>
                <a:cxn ang="0">
                  <a:pos x="165" y="90"/>
                </a:cxn>
                <a:cxn ang="0">
                  <a:pos x="110" y="110"/>
                </a:cxn>
                <a:cxn ang="0">
                  <a:pos x="70" y="130"/>
                </a:cxn>
                <a:cxn ang="0">
                  <a:pos x="70" y="130"/>
                </a:cxn>
                <a:cxn ang="0">
                  <a:pos x="55" y="135"/>
                </a:cxn>
                <a:cxn ang="0">
                  <a:pos x="40" y="135"/>
                </a:cxn>
                <a:cxn ang="0">
                  <a:pos x="25" y="130"/>
                </a:cxn>
                <a:cxn ang="0">
                  <a:pos x="15" y="120"/>
                </a:cxn>
                <a:cxn ang="0">
                  <a:pos x="5" y="110"/>
                </a:cxn>
                <a:cxn ang="0">
                  <a:pos x="0" y="95"/>
                </a:cxn>
                <a:cxn ang="0">
                  <a:pos x="5" y="80"/>
                </a:cxn>
                <a:cxn ang="0">
                  <a:pos x="10" y="60"/>
                </a:cxn>
                <a:cxn ang="0">
                  <a:pos x="10" y="60"/>
                </a:cxn>
                <a:cxn ang="0">
                  <a:pos x="10" y="60"/>
                </a:cxn>
                <a:cxn ang="0">
                  <a:pos x="15" y="60"/>
                </a:cxn>
                <a:cxn ang="0">
                  <a:pos x="20" y="75"/>
                </a:cxn>
                <a:cxn ang="0">
                  <a:pos x="35" y="90"/>
                </a:cxn>
                <a:cxn ang="0">
                  <a:pos x="45" y="90"/>
                </a:cxn>
                <a:cxn ang="0">
                  <a:pos x="55" y="90"/>
                </a:cxn>
                <a:cxn ang="0">
                  <a:pos x="55" y="90"/>
                </a:cxn>
                <a:cxn ang="0">
                  <a:pos x="80" y="80"/>
                </a:cxn>
                <a:cxn ang="0">
                  <a:pos x="100" y="65"/>
                </a:cxn>
                <a:cxn ang="0">
                  <a:pos x="120" y="45"/>
                </a:cxn>
                <a:cxn ang="0">
                  <a:pos x="160" y="15"/>
                </a:cxn>
                <a:cxn ang="0">
                  <a:pos x="160" y="15"/>
                </a:cxn>
              </a:cxnLst>
              <a:rect l="0" t="0" r="r" b="b"/>
              <a:pathLst>
                <a:path w="395" h="434">
                  <a:moveTo>
                    <a:pt x="160" y="15"/>
                  </a:moveTo>
                  <a:lnTo>
                    <a:pt x="160" y="15"/>
                  </a:lnTo>
                  <a:lnTo>
                    <a:pt x="185" y="5"/>
                  </a:lnTo>
                  <a:lnTo>
                    <a:pt x="210" y="0"/>
                  </a:lnTo>
                  <a:lnTo>
                    <a:pt x="235" y="0"/>
                  </a:lnTo>
                  <a:lnTo>
                    <a:pt x="260" y="15"/>
                  </a:lnTo>
                  <a:lnTo>
                    <a:pt x="285" y="35"/>
                  </a:lnTo>
                  <a:lnTo>
                    <a:pt x="305" y="65"/>
                  </a:lnTo>
                  <a:lnTo>
                    <a:pt x="325" y="100"/>
                  </a:lnTo>
                  <a:lnTo>
                    <a:pt x="345" y="145"/>
                  </a:lnTo>
                  <a:lnTo>
                    <a:pt x="365" y="220"/>
                  </a:lnTo>
                  <a:lnTo>
                    <a:pt x="380" y="280"/>
                  </a:lnTo>
                  <a:lnTo>
                    <a:pt x="390" y="330"/>
                  </a:lnTo>
                  <a:lnTo>
                    <a:pt x="395" y="370"/>
                  </a:lnTo>
                  <a:lnTo>
                    <a:pt x="395" y="419"/>
                  </a:lnTo>
                  <a:lnTo>
                    <a:pt x="395" y="434"/>
                  </a:lnTo>
                  <a:lnTo>
                    <a:pt x="385" y="365"/>
                  </a:lnTo>
                  <a:lnTo>
                    <a:pt x="365" y="305"/>
                  </a:lnTo>
                  <a:lnTo>
                    <a:pt x="340" y="240"/>
                  </a:lnTo>
                  <a:lnTo>
                    <a:pt x="305" y="170"/>
                  </a:lnTo>
                  <a:lnTo>
                    <a:pt x="285" y="145"/>
                  </a:lnTo>
                  <a:lnTo>
                    <a:pt x="265" y="120"/>
                  </a:lnTo>
                  <a:lnTo>
                    <a:pt x="240" y="100"/>
                  </a:lnTo>
                  <a:lnTo>
                    <a:pt x="215" y="90"/>
                  </a:lnTo>
                  <a:lnTo>
                    <a:pt x="190" y="85"/>
                  </a:lnTo>
                  <a:lnTo>
                    <a:pt x="165" y="90"/>
                  </a:lnTo>
                  <a:lnTo>
                    <a:pt x="110" y="110"/>
                  </a:lnTo>
                  <a:lnTo>
                    <a:pt x="70" y="130"/>
                  </a:lnTo>
                  <a:lnTo>
                    <a:pt x="55" y="135"/>
                  </a:lnTo>
                  <a:lnTo>
                    <a:pt x="40" y="135"/>
                  </a:lnTo>
                  <a:lnTo>
                    <a:pt x="25" y="130"/>
                  </a:lnTo>
                  <a:lnTo>
                    <a:pt x="15" y="120"/>
                  </a:lnTo>
                  <a:lnTo>
                    <a:pt x="5" y="110"/>
                  </a:lnTo>
                  <a:lnTo>
                    <a:pt x="0" y="95"/>
                  </a:lnTo>
                  <a:lnTo>
                    <a:pt x="5" y="80"/>
                  </a:lnTo>
                  <a:lnTo>
                    <a:pt x="10" y="60"/>
                  </a:lnTo>
                  <a:lnTo>
                    <a:pt x="15" y="60"/>
                  </a:lnTo>
                  <a:lnTo>
                    <a:pt x="20" y="75"/>
                  </a:lnTo>
                  <a:lnTo>
                    <a:pt x="35" y="90"/>
                  </a:lnTo>
                  <a:lnTo>
                    <a:pt x="45" y="90"/>
                  </a:lnTo>
                  <a:lnTo>
                    <a:pt x="55" y="90"/>
                  </a:lnTo>
                  <a:lnTo>
                    <a:pt x="80" y="80"/>
                  </a:lnTo>
                  <a:lnTo>
                    <a:pt x="100" y="65"/>
                  </a:lnTo>
                  <a:lnTo>
                    <a:pt x="120" y="45"/>
                  </a:lnTo>
                  <a:lnTo>
                    <a:pt x="160" y="15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0" name="Freeform 204"/>
            <p:cNvSpPr>
              <a:spLocks/>
            </p:cNvSpPr>
            <p:nvPr/>
          </p:nvSpPr>
          <p:spPr bwMode="auto">
            <a:xfrm>
              <a:off x="5530850" y="3048937"/>
              <a:ext cx="177800" cy="73234"/>
            </a:xfrm>
            <a:custGeom>
              <a:avLst/>
              <a:gdLst/>
              <a:ahLst/>
              <a:cxnLst>
                <a:cxn ang="0">
                  <a:pos x="5" y="105"/>
                </a:cxn>
                <a:cxn ang="0">
                  <a:pos x="5" y="105"/>
                </a:cxn>
                <a:cxn ang="0">
                  <a:pos x="20" y="85"/>
                </a:cxn>
                <a:cxn ang="0">
                  <a:pos x="50" y="50"/>
                </a:cxn>
                <a:cxn ang="0">
                  <a:pos x="70" y="30"/>
                </a:cxn>
                <a:cxn ang="0">
                  <a:pos x="95" y="10"/>
                </a:cxn>
                <a:cxn ang="0">
                  <a:pos x="125" y="0"/>
                </a:cxn>
                <a:cxn ang="0">
                  <a:pos x="155" y="0"/>
                </a:cxn>
                <a:cxn ang="0">
                  <a:pos x="155" y="0"/>
                </a:cxn>
                <a:cxn ang="0">
                  <a:pos x="210" y="15"/>
                </a:cxn>
                <a:cxn ang="0">
                  <a:pos x="245" y="30"/>
                </a:cxn>
                <a:cxn ang="0">
                  <a:pos x="270" y="45"/>
                </a:cxn>
                <a:cxn ang="0">
                  <a:pos x="280" y="55"/>
                </a:cxn>
                <a:cxn ang="0">
                  <a:pos x="280" y="55"/>
                </a:cxn>
                <a:cxn ang="0">
                  <a:pos x="280" y="60"/>
                </a:cxn>
                <a:cxn ang="0">
                  <a:pos x="280" y="70"/>
                </a:cxn>
                <a:cxn ang="0">
                  <a:pos x="270" y="75"/>
                </a:cxn>
                <a:cxn ang="0">
                  <a:pos x="260" y="75"/>
                </a:cxn>
                <a:cxn ang="0">
                  <a:pos x="260" y="75"/>
                </a:cxn>
                <a:cxn ang="0">
                  <a:pos x="195" y="75"/>
                </a:cxn>
                <a:cxn ang="0">
                  <a:pos x="145" y="80"/>
                </a:cxn>
                <a:cxn ang="0">
                  <a:pos x="95" y="90"/>
                </a:cxn>
                <a:cxn ang="0">
                  <a:pos x="95" y="90"/>
                </a:cxn>
                <a:cxn ang="0">
                  <a:pos x="55" y="105"/>
                </a:cxn>
                <a:cxn ang="0">
                  <a:pos x="25" y="110"/>
                </a:cxn>
                <a:cxn ang="0">
                  <a:pos x="0" y="115"/>
                </a:cxn>
                <a:cxn ang="0">
                  <a:pos x="0" y="115"/>
                </a:cxn>
                <a:cxn ang="0">
                  <a:pos x="0" y="110"/>
                </a:cxn>
                <a:cxn ang="0">
                  <a:pos x="5" y="105"/>
                </a:cxn>
                <a:cxn ang="0">
                  <a:pos x="5" y="105"/>
                </a:cxn>
              </a:cxnLst>
              <a:rect l="0" t="0" r="r" b="b"/>
              <a:pathLst>
                <a:path w="280" h="115">
                  <a:moveTo>
                    <a:pt x="5" y="105"/>
                  </a:moveTo>
                  <a:lnTo>
                    <a:pt x="5" y="105"/>
                  </a:lnTo>
                  <a:lnTo>
                    <a:pt x="20" y="85"/>
                  </a:lnTo>
                  <a:lnTo>
                    <a:pt x="50" y="50"/>
                  </a:lnTo>
                  <a:lnTo>
                    <a:pt x="70" y="30"/>
                  </a:lnTo>
                  <a:lnTo>
                    <a:pt x="95" y="10"/>
                  </a:lnTo>
                  <a:lnTo>
                    <a:pt x="125" y="0"/>
                  </a:lnTo>
                  <a:lnTo>
                    <a:pt x="155" y="0"/>
                  </a:lnTo>
                  <a:lnTo>
                    <a:pt x="210" y="15"/>
                  </a:lnTo>
                  <a:lnTo>
                    <a:pt x="245" y="30"/>
                  </a:lnTo>
                  <a:lnTo>
                    <a:pt x="270" y="45"/>
                  </a:lnTo>
                  <a:lnTo>
                    <a:pt x="280" y="55"/>
                  </a:lnTo>
                  <a:lnTo>
                    <a:pt x="280" y="60"/>
                  </a:lnTo>
                  <a:lnTo>
                    <a:pt x="280" y="70"/>
                  </a:lnTo>
                  <a:lnTo>
                    <a:pt x="270" y="75"/>
                  </a:lnTo>
                  <a:lnTo>
                    <a:pt x="260" y="75"/>
                  </a:lnTo>
                  <a:lnTo>
                    <a:pt x="195" y="75"/>
                  </a:lnTo>
                  <a:lnTo>
                    <a:pt x="145" y="80"/>
                  </a:lnTo>
                  <a:lnTo>
                    <a:pt x="95" y="90"/>
                  </a:lnTo>
                  <a:lnTo>
                    <a:pt x="55" y="105"/>
                  </a:lnTo>
                  <a:lnTo>
                    <a:pt x="25" y="110"/>
                  </a:lnTo>
                  <a:lnTo>
                    <a:pt x="0" y="115"/>
                  </a:lnTo>
                  <a:lnTo>
                    <a:pt x="0" y="110"/>
                  </a:lnTo>
                  <a:lnTo>
                    <a:pt x="5" y="105"/>
                  </a:lnTo>
                  <a:close/>
                </a:path>
              </a:pathLst>
            </a:custGeom>
            <a:solidFill>
              <a:srgbClr val="FFC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1" name="Freeform 203"/>
            <p:cNvSpPr>
              <a:spLocks/>
            </p:cNvSpPr>
            <p:nvPr/>
          </p:nvSpPr>
          <p:spPr bwMode="auto">
            <a:xfrm>
              <a:off x="5464175" y="3134908"/>
              <a:ext cx="377825" cy="524739"/>
            </a:xfrm>
            <a:custGeom>
              <a:avLst/>
              <a:gdLst/>
              <a:ahLst/>
              <a:cxnLst>
                <a:cxn ang="0">
                  <a:pos x="425" y="824"/>
                </a:cxn>
                <a:cxn ang="0">
                  <a:pos x="425" y="824"/>
                </a:cxn>
                <a:cxn ang="0">
                  <a:pos x="460" y="789"/>
                </a:cxn>
                <a:cxn ang="0">
                  <a:pos x="490" y="744"/>
                </a:cxn>
                <a:cxn ang="0">
                  <a:pos x="520" y="689"/>
                </a:cxn>
                <a:cxn ang="0">
                  <a:pos x="545" y="634"/>
                </a:cxn>
                <a:cxn ang="0">
                  <a:pos x="565" y="569"/>
                </a:cxn>
                <a:cxn ang="0">
                  <a:pos x="585" y="504"/>
                </a:cxn>
                <a:cxn ang="0">
                  <a:pos x="595" y="440"/>
                </a:cxn>
                <a:cxn ang="0">
                  <a:pos x="595" y="375"/>
                </a:cxn>
                <a:cxn ang="0">
                  <a:pos x="595" y="375"/>
                </a:cxn>
                <a:cxn ang="0">
                  <a:pos x="590" y="335"/>
                </a:cxn>
                <a:cxn ang="0">
                  <a:pos x="585" y="290"/>
                </a:cxn>
                <a:cxn ang="0">
                  <a:pos x="575" y="250"/>
                </a:cxn>
                <a:cxn ang="0">
                  <a:pos x="565" y="215"/>
                </a:cxn>
                <a:cxn ang="0">
                  <a:pos x="550" y="180"/>
                </a:cxn>
                <a:cxn ang="0">
                  <a:pos x="530" y="150"/>
                </a:cxn>
                <a:cxn ang="0">
                  <a:pos x="510" y="120"/>
                </a:cxn>
                <a:cxn ang="0">
                  <a:pos x="490" y="95"/>
                </a:cxn>
                <a:cxn ang="0">
                  <a:pos x="470" y="70"/>
                </a:cxn>
                <a:cxn ang="0">
                  <a:pos x="445" y="50"/>
                </a:cxn>
                <a:cxn ang="0">
                  <a:pos x="415" y="30"/>
                </a:cxn>
                <a:cxn ang="0">
                  <a:pos x="390" y="20"/>
                </a:cxn>
                <a:cxn ang="0">
                  <a:pos x="360" y="10"/>
                </a:cxn>
                <a:cxn ang="0">
                  <a:pos x="335" y="0"/>
                </a:cxn>
                <a:cxn ang="0">
                  <a:pos x="305" y="0"/>
                </a:cxn>
                <a:cxn ang="0">
                  <a:pos x="275" y="0"/>
                </a:cxn>
                <a:cxn ang="0">
                  <a:pos x="275" y="0"/>
                </a:cxn>
                <a:cxn ang="0">
                  <a:pos x="245" y="5"/>
                </a:cxn>
                <a:cxn ang="0">
                  <a:pos x="220" y="15"/>
                </a:cxn>
                <a:cxn ang="0">
                  <a:pos x="190" y="30"/>
                </a:cxn>
                <a:cxn ang="0">
                  <a:pos x="165" y="50"/>
                </a:cxn>
                <a:cxn ang="0">
                  <a:pos x="140" y="70"/>
                </a:cxn>
                <a:cxn ang="0">
                  <a:pos x="120" y="100"/>
                </a:cxn>
                <a:cxn ang="0">
                  <a:pos x="95" y="125"/>
                </a:cxn>
                <a:cxn ang="0">
                  <a:pos x="75" y="160"/>
                </a:cxn>
                <a:cxn ang="0">
                  <a:pos x="45" y="230"/>
                </a:cxn>
                <a:cxn ang="0">
                  <a:pos x="20" y="310"/>
                </a:cxn>
                <a:cxn ang="0">
                  <a:pos x="5" y="395"/>
                </a:cxn>
                <a:cxn ang="0">
                  <a:pos x="0" y="440"/>
                </a:cxn>
                <a:cxn ang="0">
                  <a:pos x="0" y="485"/>
                </a:cxn>
                <a:cxn ang="0">
                  <a:pos x="0" y="485"/>
                </a:cxn>
                <a:cxn ang="0">
                  <a:pos x="10" y="569"/>
                </a:cxn>
                <a:cxn ang="0">
                  <a:pos x="30" y="649"/>
                </a:cxn>
                <a:cxn ang="0">
                  <a:pos x="55" y="719"/>
                </a:cxn>
                <a:cxn ang="0">
                  <a:pos x="75" y="749"/>
                </a:cxn>
                <a:cxn ang="0">
                  <a:pos x="95" y="779"/>
                </a:cxn>
                <a:cxn ang="0">
                  <a:pos x="95" y="779"/>
                </a:cxn>
                <a:cxn ang="0">
                  <a:pos x="135" y="764"/>
                </a:cxn>
                <a:cxn ang="0">
                  <a:pos x="185" y="754"/>
                </a:cxn>
                <a:cxn ang="0">
                  <a:pos x="235" y="754"/>
                </a:cxn>
                <a:cxn ang="0">
                  <a:pos x="265" y="759"/>
                </a:cxn>
                <a:cxn ang="0">
                  <a:pos x="290" y="764"/>
                </a:cxn>
                <a:cxn ang="0">
                  <a:pos x="290" y="764"/>
                </a:cxn>
                <a:cxn ang="0">
                  <a:pos x="360" y="789"/>
                </a:cxn>
                <a:cxn ang="0">
                  <a:pos x="400" y="809"/>
                </a:cxn>
                <a:cxn ang="0">
                  <a:pos x="420" y="824"/>
                </a:cxn>
                <a:cxn ang="0">
                  <a:pos x="420" y="824"/>
                </a:cxn>
                <a:cxn ang="0">
                  <a:pos x="425" y="824"/>
                </a:cxn>
                <a:cxn ang="0">
                  <a:pos x="425" y="824"/>
                </a:cxn>
              </a:cxnLst>
              <a:rect l="0" t="0" r="r" b="b"/>
              <a:pathLst>
                <a:path w="595" h="824">
                  <a:moveTo>
                    <a:pt x="425" y="824"/>
                  </a:moveTo>
                  <a:lnTo>
                    <a:pt x="425" y="824"/>
                  </a:lnTo>
                  <a:lnTo>
                    <a:pt x="460" y="789"/>
                  </a:lnTo>
                  <a:lnTo>
                    <a:pt x="490" y="744"/>
                  </a:lnTo>
                  <a:lnTo>
                    <a:pt x="520" y="689"/>
                  </a:lnTo>
                  <a:lnTo>
                    <a:pt x="545" y="634"/>
                  </a:lnTo>
                  <a:lnTo>
                    <a:pt x="565" y="569"/>
                  </a:lnTo>
                  <a:lnTo>
                    <a:pt x="585" y="504"/>
                  </a:lnTo>
                  <a:lnTo>
                    <a:pt x="595" y="440"/>
                  </a:lnTo>
                  <a:lnTo>
                    <a:pt x="595" y="375"/>
                  </a:lnTo>
                  <a:lnTo>
                    <a:pt x="590" y="335"/>
                  </a:lnTo>
                  <a:lnTo>
                    <a:pt x="585" y="290"/>
                  </a:lnTo>
                  <a:lnTo>
                    <a:pt x="575" y="250"/>
                  </a:lnTo>
                  <a:lnTo>
                    <a:pt x="565" y="215"/>
                  </a:lnTo>
                  <a:lnTo>
                    <a:pt x="550" y="180"/>
                  </a:lnTo>
                  <a:lnTo>
                    <a:pt x="530" y="150"/>
                  </a:lnTo>
                  <a:lnTo>
                    <a:pt x="510" y="120"/>
                  </a:lnTo>
                  <a:lnTo>
                    <a:pt x="490" y="95"/>
                  </a:lnTo>
                  <a:lnTo>
                    <a:pt x="470" y="70"/>
                  </a:lnTo>
                  <a:lnTo>
                    <a:pt x="445" y="50"/>
                  </a:lnTo>
                  <a:lnTo>
                    <a:pt x="415" y="30"/>
                  </a:lnTo>
                  <a:lnTo>
                    <a:pt x="390" y="20"/>
                  </a:lnTo>
                  <a:lnTo>
                    <a:pt x="360" y="10"/>
                  </a:lnTo>
                  <a:lnTo>
                    <a:pt x="335" y="0"/>
                  </a:lnTo>
                  <a:lnTo>
                    <a:pt x="305" y="0"/>
                  </a:lnTo>
                  <a:lnTo>
                    <a:pt x="275" y="0"/>
                  </a:lnTo>
                  <a:lnTo>
                    <a:pt x="245" y="5"/>
                  </a:lnTo>
                  <a:lnTo>
                    <a:pt x="220" y="15"/>
                  </a:lnTo>
                  <a:lnTo>
                    <a:pt x="190" y="30"/>
                  </a:lnTo>
                  <a:lnTo>
                    <a:pt x="165" y="50"/>
                  </a:lnTo>
                  <a:lnTo>
                    <a:pt x="140" y="70"/>
                  </a:lnTo>
                  <a:lnTo>
                    <a:pt x="120" y="100"/>
                  </a:lnTo>
                  <a:lnTo>
                    <a:pt x="95" y="125"/>
                  </a:lnTo>
                  <a:lnTo>
                    <a:pt x="75" y="160"/>
                  </a:lnTo>
                  <a:lnTo>
                    <a:pt x="45" y="230"/>
                  </a:lnTo>
                  <a:lnTo>
                    <a:pt x="20" y="310"/>
                  </a:lnTo>
                  <a:lnTo>
                    <a:pt x="5" y="395"/>
                  </a:lnTo>
                  <a:lnTo>
                    <a:pt x="0" y="440"/>
                  </a:lnTo>
                  <a:lnTo>
                    <a:pt x="0" y="485"/>
                  </a:lnTo>
                  <a:lnTo>
                    <a:pt x="10" y="569"/>
                  </a:lnTo>
                  <a:lnTo>
                    <a:pt x="30" y="649"/>
                  </a:lnTo>
                  <a:lnTo>
                    <a:pt x="55" y="719"/>
                  </a:lnTo>
                  <a:lnTo>
                    <a:pt x="75" y="749"/>
                  </a:lnTo>
                  <a:lnTo>
                    <a:pt x="95" y="779"/>
                  </a:lnTo>
                  <a:lnTo>
                    <a:pt x="135" y="764"/>
                  </a:lnTo>
                  <a:lnTo>
                    <a:pt x="185" y="754"/>
                  </a:lnTo>
                  <a:lnTo>
                    <a:pt x="235" y="754"/>
                  </a:lnTo>
                  <a:lnTo>
                    <a:pt x="265" y="759"/>
                  </a:lnTo>
                  <a:lnTo>
                    <a:pt x="290" y="764"/>
                  </a:lnTo>
                  <a:lnTo>
                    <a:pt x="360" y="789"/>
                  </a:lnTo>
                  <a:lnTo>
                    <a:pt x="400" y="809"/>
                  </a:lnTo>
                  <a:lnTo>
                    <a:pt x="420" y="824"/>
                  </a:lnTo>
                  <a:lnTo>
                    <a:pt x="425" y="824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2" name="Freeform 202"/>
            <p:cNvSpPr>
              <a:spLocks/>
            </p:cNvSpPr>
            <p:nvPr/>
          </p:nvSpPr>
          <p:spPr bwMode="auto">
            <a:xfrm>
              <a:off x="5464175" y="3141276"/>
              <a:ext cx="330200" cy="508819"/>
            </a:xfrm>
            <a:custGeom>
              <a:avLst/>
              <a:gdLst/>
              <a:ahLst/>
              <a:cxnLst>
                <a:cxn ang="0">
                  <a:pos x="250" y="0"/>
                </a:cxn>
                <a:cxn ang="0">
                  <a:pos x="250" y="0"/>
                </a:cxn>
                <a:cxn ang="0">
                  <a:pos x="280" y="0"/>
                </a:cxn>
                <a:cxn ang="0">
                  <a:pos x="305" y="5"/>
                </a:cxn>
                <a:cxn ang="0">
                  <a:pos x="330" y="10"/>
                </a:cxn>
                <a:cxn ang="0">
                  <a:pos x="355" y="25"/>
                </a:cxn>
                <a:cxn ang="0">
                  <a:pos x="375" y="40"/>
                </a:cxn>
                <a:cxn ang="0">
                  <a:pos x="400" y="60"/>
                </a:cxn>
                <a:cxn ang="0">
                  <a:pos x="420" y="80"/>
                </a:cxn>
                <a:cxn ang="0">
                  <a:pos x="440" y="105"/>
                </a:cxn>
                <a:cxn ang="0">
                  <a:pos x="470" y="165"/>
                </a:cxn>
                <a:cxn ang="0">
                  <a:pos x="495" y="235"/>
                </a:cxn>
                <a:cxn ang="0">
                  <a:pos x="515" y="315"/>
                </a:cxn>
                <a:cxn ang="0">
                  <a:pos x="520" y="405"/>
                </a:cxn>
                <a:cxn ang="0">
                  <a:pos x="520" y="405"/>
                </a:cxn>
                <a:cxn ang="0">
                  <a:pos x="520" y="465"/>
                </a:cxn>
                <a:cxn ang="0">
                  <a:pos x="515" y="519"/>
                </a:cxn>
                <a:cxn ang="0">
                  <a:pos x="505" y="574"/>
                </a:cxn>
                <a:cxn ang="0">
                  <a:pos x="490" y="629"/>
                </a:cxn>
                <a:cxn ang="0">
                  <a:pos x="470" y="679"/>
                </a:cxn>
                <a:cxn ang="0">
                  <a:pos x="450" y="724"/>
                </a:cxn>
                <a:cxn ang="0">
                  <a:pos x="425" y="764"/>
                </a:cxn>
                <a:cxn ang="0">
                  <a:pos x="395" y="799"/>
                </a:cxn>
                <a:cxn ang="0">
                  <a:pos x="395" y="799"/>
                </a:cxn>
                <a:cxn ang="0">
                  <a:pos x="360" y="779"/>
                </a:cxn>
                <a:cxn ang="0">
                  <a:pos x="290" y="754"/>
                </a:cxn>
                <a:cxn ang="0">
                  <a:pos x="290" y="754"/>
                </a:cxn>
                <a:cxn ang="0">
                  <a:pos x="265" y="749"/>
                </a:cxn>
                <a:cxn ang="0">
                  <a:pos x="235" y="744"/>
                </a:cxn>
                <a:cxn ang="0">
                  <a:pos x="180" y="749"/>
                </a:cxn>
                <a:cxn ang="0">
                  <a:pos x="130" y="759"/>
                </a:cxn>
                <a:cxn ang="0">
                  <a:pos x="85" y="774"/>
                </a:cxn>
                <a:cxn ang="0">
                  <a:pos x="85" y="774"/>
                </a:cxn>
                <a:cxn ang="0">
                  <a:pos x="70" y="744"/>
                </a:cxn>
                <a:cxn ang="0">
                  <a:pos x="50" y="709"/>
                </a:cxn>
                <a:cxn ang="0">
                  <a:pos x="25" y="639"/>
                </a:cxn>
                <a:cxn ang="0">
                  <a:pos x="10" y="559"/>
                </a:cxn>
                <a:cxn ang="0">
                  <a:pos x="0" y="470"/>
                </a:cxn>
                <a:cxn ang="0">
                  <a:pos x="0" y="470"/>
                </a:cxn>
                <a:cxn ang="0">
                  <a:pos x="5" y="385"/>
                </a:cxn>
                <a:cxn ang="0">
                  <a:pos x="20" y="300"/>
                </a:cxn>
                <a:cxn ang="0">
                  <a:pos x="40" y="225"/>
                </a:cxn>
                <a:cxn ang="0">
                  <a:pos x="70" y="155"/>
                </a:cxn>
                <a:cxn ang="0">
                  <a:pos x="110" y="95"/>
                </a:cxn>
                <a:cxn ang="0">
                  <a:pos x="130" y="70"/>
                </a:cxn>
                <a:cxn ang="0">
                  <a:pos x="150" y="50"/>
                </a:cxn>
                <a:cxn ang="0">
                  <a:pos x="175" y="30"/>
                </a:cxn>
                <a:cxn ang="0">
                  <a:pos x="200" y="20"/>
                </a:cxn>
                <a:cxn ang="0">
                  <a:pos x="225" y="10"/>
                </a:cxn>
                <a:cxn ang="0">
                  <a:pos x="250" y="0"/>
                </a:cxn>
                <a:cxn ang="0">
                  <a:pos x="250" y="0"/>
                </a:cxn>
              </a:cxnLst>
              <a:rect l="0" t="0" r="r" b="b"/>
              <a:pathLst>
                <a:path w="520" h="799">
                  <a:moveTo>
                    <a:pt x="250" y="0"/>
                  </a:moveTo>
                  <a:lnTo>
                    <a:pt x="250" y="0"/>
                  </a:lnTo>
                  <a:lnTo>
                    <a:pt x="280" y="0"/>
                  </a:lnTo>
                  <a:lnTo>
                    <a:pt x="305" y="5"/>
                  </a:lnTo>
                  <a:lnTo>
                    <a:pt x="330" y="10"/>
                  </a:lnTo>
                  <a:lnTo>
                    <a:pt x="355" y="25"/>
                  </a:lnTo>
                  <a:lnTo>
                    <a:pt x="375" y="40"/>
                  </a:lnTo>
                  <a:lnTo>
                    <a:pt x="400" y="60"/>
                  </a:lnTo>
                  <a:lnTo>
                    <a:pt x="420" y="80"/>
                  </a:lnTo>
                  <a:lnTo>
                    <a:pt x="440" y="105"/>
                  </a:lnTo>
                  <a:lnTo>
                    <a:pt x="470" y="165"/>
                  </a:lnTo>
                  <a:lnTo>
                    <a:pt x="495" y="235"/>
                  </a:lnTo>
                  <a:lnTo>
                    <a:pt x="515" y="315"/>
                  </a:lnTo>
                  <a:lnTo>
                    <a:pt x="520" y="405"/>
                  </a:lnTo>
                  <a:lnTo>
                    <a:pt x="520" y="465"/>
                  </a:lnTo>
                  <a:lnTo>
                    <a:pt x="515" y="519"/>
                  </a:lnTo>
                  <a:lnTo>
                    <a:pt x="505" y="574"/>
                  </a:lnTo>
                  <a:lnTo>
                    <a:pt x="490" y="629"/>
                  </a:lnTo>
                  <a:lnTo>
                    <a:pt x="470" y="679"/>
                  </a:lnTo>
                  <a:lnTo>
                    <a:pt x="450" y="724"/>
                  </a:lnTo>
                  <a:lnTo>
                    <a:pt x="425" y="764"/>
                  </a:lnTo>
                  <a:lnTo>
                    <a:pt x="395" y="799"/>
                  </a:lnTo>
                  <a:lnTo>
                    <a:pt x="360" y="779"/>
                  </a:lnTo>
                  <a:lnTo>
                    <a:pt x="290" y="754"/>
                  </a:lnTo>
                  <a:lnTo>
                    <a:pt x="265" y="749"/>
                  </a:lnTo>
                  <a:lnTo>
                    <a:pt x="235" y="744"/>
                  </a:lnTo>
                  <a:lnTo>
                    <a:pt x="180" y="749"/>
                  </a:lnTo>
                  <a:lnTo>
                    <a:pt x="130" y="759"/>
                  </a:lnTo>
                  <a:lnTo>
                    <a:pt x="85" y="774"/>
                  </a:lnTo>
                  <a:lnTo>
                    <a:pt x="70" y="744"/>
                  </a:lnTo>
                  <a:lnTo>
                    <a:pt x="50" y="709"/>
                  </a:lnTo>
                  <a:lnTo>
                    <a:pt x="25" y="639"/>
                  </a:lnTo>
                  <a:lnTo>
                    <a:pt x="10" y="559"/>
                  </a:lnTo>
                  <a:lnTo>
                    <a:pt x="0" y="470"/>
                  </a:lnTo>
                  <a:lnTo>
                    <a:pt x="5" y="385"/>
                  </a:lnTo>
                  <a:lnTo>
                    <a:pt x="20" y="300"/>
                  </a:lnTo>
                  <a:lnTo>
                    <a:pt x="40" y="225"/>
                  </a:lnTo>
                  <a:lnTo>
                    <a:pt x="70" y="155"/>
                  </a:lnTo>
                  <a:lnTo>
                    <a:pt x="110" y="95"/>
                  </a:lnTo>
                  <a:lnTo>
                    <a:pt x="130" y="70"/>
                  </a:lnTo>
                  <a:lnTo>
                    <a:pt x="150" y="50"/>
                  </a:lnTo>
                  <a:lnTo>
                    <a:pt x="175" y="30"/>
                  </a:lnTo>
                  <a:lnTo>
                    <a:pt x="200" y="20"/>
                  </a:lnTo>
                  <a:lnTo>
                    <a:pt x="225" y="1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3" name="Freeform 201"/>
            <p:cNvSpPr>
              <a:spLocks/>
            </p:cNvSpPr>
            <p:nvPr/>
          </p:nvSpPr>
          <p:spPr bwMode="auto">
            <a:xfrm>
              <a:off x="5483225" y="3173117"/>
              <a:ext cx="288925" cy="467426"/>
            </a:xfrm>
            <a:custGeom>
              <a:avLst/>
              <a:gdLst/>
              <a:ahLst/>
              <a:cxnLst>
                <a:cxn ang="0">
                  <a:pos x="235" y="0"/>
                </a:cxn>
                <a:cxn ang="0">
                  <a:pos x="235" y="0"/>
                </a:cxn>
                <a:cxn ang="0">
                  <a:pos x="255" y="0"/>
                </a:cxn>
                <a:cxn ang="0">
                  <a:pos x="280" y="5"/>
                </a:cxn>
                <a:cxn ang="0">
                  <a:pos x="300" y="15"/>
                </a:cxn>
                <a:cxn ang="0">
                  <a:pos x="320" y="30"/>
                </a:cxn>
                <a:cxn ang="0">
                  <a:pos x="340" y="45"/>
                </a:cxn>
                <a:cxn ang="0">
                  <a:pos x="360" y="65"/>
                </a:cxn>
                <a:cxn ang="0">
                  <a:pos x="395" y="110"/>
                </a:cxn>
                <a:cxn ang="0">
                  <a:pos x="420" y="170"/>
                </a:cxn>
                <a:cxn ang="0">
                  <a:pos x="440" y="235"/>
                </a:cxn>
                <a:cxn ang="0">
                  <a:pos x="455" y="310"/>
                </a:cxn>
                <a:cxn ang="0">
                  <a:pos x="455" y="390"/>
                </a:cxn>
                <a:cxn ang="0">
                  <a:pos x="455" y="390"/>
                </a:cxn>
                <a:cxn ang="0">
                  <a:pos x="455" y="444"/>
                </a:cxn>
                <a:cxn ang="0">
                  <a:pos x="445" y="494"/>
                </a:cxn>
                <a:cxn ang="0">
                  <a:pos x="435" y="544"/>
                </a:cxn>
                <a:cxn ang="0">
                  <a:pos x="420" y="589"/>
                </a:cxn>
                <a:cxn ang="0">
                  <a:pos x="405" y="634"/>
                </a:cxn>
                <a:cxn ang="0">
                  <a:pos x="385" y="669"/>
                </a:cxn>
                <a:cxn ang="0">
                  <a:pos x="360" y="704"/>
                </a:cxn>
                <a:cxn ang="0">
                  <a:pos x="335" y="734"/>
                </a:cxn>
                <a:cxn ang="0">
                  <a:pos x="335" y="734"/>
                </a:cxn>
                <a:cxn ang="0">
                  <a:pos x="260" y="704"/>
                </a:cxn>
                <a:cxn ang="0">
                  <a:pos x="260" y="704"/>
                </a:cxn>
                <a:cxn ang="0">
                  <a:pos x="215" y="694"/>
                </a:cxn>
                <a:cxn ang="0">
                  <a:pos x="175" y="694"/>
                </a:cxn>
                <a:cxn ang="0">
                  <a:pos x="130" y="699"/>
                </a:cxn>
                <a:cxn ang="0">
                  <a:pos x="95" y="709"/>
                </a:cxn>
                <a:cxn ang="0">
                  <a:pos x="95" y="709"/>
                </a:cxn>
                <a:cxn ang="0">
                  <a:pos x="70" y="679"/>
                </a:cxn>
                <a:cxn ang="0">
                  <a:pos x="55" y="649"/>
                </a:cxn>
                <a:cxn ang="0">
                  <a:pos x="40" y="614"/>
                </a:cxn>
                <a:cxn ang="0">
                  <a:pos x="25" y="574"/>
                </a:cxn>
                <a:cxn ang="0">
                  <a:pos x="15" y="529"/>
                </a:cxn>
                <a:cxn ang="0">
                  <a:pos x="5" y="484"/>
                </a:cxn>
                <a:cxn ang="0">
                  <a:pos x="5" y="439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5" y="315"/>
                </a:cxn>
                <a:cxn ang="0">
                  <a:pos x="20" y="240"/>
                </a:cxn>
                <a:cxn ang="0">
                  <a:pos x="45" y="175"/>
                </a:cxn>
                <a:cxn ang="0">
                  <a:pos x="70" y="115"/>
                </a:cxn>
                <a:cxn ang="0">
                  <a:pos x="105" y="65"/>
                </a:cxn>
                <a:cxn ang="0">
                  <a:pos x="125" y="45"/>
                </a:cxn>
                <a:cxn ang="0">
                  <a:pos x="145" y="30"/>
                </a:cxn>
                <a:cxn ang="0">
                  <a:pos x="165" y="15"/>
                </a:cxn>
                <a:cxn ang="0">
                  <a:pos x="190" y="5"/>
                </a:cxn>
                <a:cxn ang="0">
                  <a:pos x="210" y="0"/>
                </a:cxn>
                <a:cxn ang="0">
                  <a:pos x="235" y="0"/>
                </a:cxn>
                <a:cxn ang="0">
                  <a:pos x="235" y="0"/>
                </a:cxn>
              </a:cxnLst>
              <a:rect l="0" t="0" r="r" b="b"/>
              <a:pathLst>
                <a:path w="455" h="734">
                  <a:moveTo>
                    <a:pt x="235" y="0"/>
                  </a:moveTo>
                  <a:lnTo>
                    <a:pt x="235" y="0"/>
                  </a:lnTo>
                  <a:lnTo>
                    <a:pt x="255" y="0"/>
                  </a:lnTo>
                  <a:lnTo>
                    <a:pt x="280" y="5"/>
                  </a:lnTo>
                  <a:lnTo>
                    <a:pt x="300" y="15"/>
                  </a:lnTo>
                  <a:lnTo>
                    <a:pt x="320" y="30"/>
                  </a:lnTo>
                  <a:lnTo>
                    <a:pt x="340" y="45"/>
                  </a:lnTo>
                  <a:lnTo>
                    <a:pt x="360" y="65"/>
                  </a:lnTo>
                  <a:lnTo>
                    <a:pt x="395" y="110"/>
                  </a:lnTo>
                  <a:lnTo>
                    <a:pt x="420" y="170"/>
                  </a:lnTo>
                  <a:lnTo>
                    <a:pt x="440" y="235"/>
                  </a:lnTo>
                  <a:lnTo>
                    <a:pt x="455" y="310"/>
                  </a:lnTo>
                  <a:lnTo>
                    <a:pt x="455" y="390"/>
                  </a:lnTo>
                  <a:lnTo>
                    <a:pt x="455" y="444"/>
                  </a:lnTo>
                  <a:lnTo>
                    <a:pt x="445" y="494"/>
                  </a:lnTo>
                  <a:lnTo>
                    <a:pt x="435" y="544"/>
                  </a:lnTo>
                  <a:lnTo>
                    <a:pt x="420" y="589"/>
                  </a:lnTo>
                  <a:lnTo>
                    <a:pt x="405" y="634"/>
                  </a:lnTo>
                  <a:lnTo>
                    <a:pt x="385" y="669"/>
                  </a:lnTo>
                  <a:lnTo>
                    <a:pt x="360" y="704"/>
                  </a:lnTo>
                  <a:lnTo>
                    <a:pt x="335" y="734"/>
                  </a:lnTo>
                  <a:lnTo>
                    <a:pt x="260" y="704"/>
                  </a:lnTo>
                  <a:lnTo>
                    <a:pt x="215" y="694"/>
                  </a:lnTo>
                  <a:lnTo>
                    <a:pt x="175" y="694"/>
                  </a:lnTo>
                  <a:lnTo>
                    <a:pt x="130" y="699"/>
                  </a:lnTo>
                  <a:lnTo>
                    <a:pt x="95" y="709"/>
                  </a:lnTo>
                  <a:lnTo>
                    <a:pt x="70" y="679"/>
                  </a:lnTo>
                  <a:lnTo>
                    <a:pt x="55" y="649"/>
                  </a:lnTo>
                  <a:lnTo>
                    <a:pt x="40" y="614"/>
                  </a:lnTo>
                  <a:lnTo>
                    <a:pt x="25" y="574"/>
                  </a:lnTo>
                  <a:lnTo>
                    <a:pt x="15" y="529"/>
                  </a:lnTo>
                  <a:lnTo>
                    <a:pt x="5" y="484"/>
                  </a:lnTo>
                  <a:lnTo>
                    <a:pt x="5" y="439"/>
                  </a:lnTo>
                  <a:lnTo>
                    <a:pt x="0" y="390"/>
                  </a:lnTo>
                  <a:lnTo>
                    <a:pt x="5" y="315"/>
                  </a:lnTo>
                  <a:lnTo>
                    <a:pt x="20" y="240"/>
                  </a:lnTo>
                  <a:lnTo>
                    <a:pt x="45" y="175"/>
                  </a:lnTo>
                  <a:lnTo>
                    <a:pt x="70" y="115"/>
                  </a:lnTo>
                  <a:lnTo>
                    <a:pt x="105" y="65"/>
                  </a:lnTo>
                  <a:lnTo>
                    <a:pt x="125" y="45"/>
                  </a:lnTo>
                  <a:lnTo>
                    <a:pt x="145" y="30"/>
                  </a:lnTo>
                  <a:lnTo>
                    <a:pt x="165" y="15"/>
                  </a:lnTo>
                  <a:lnTo>
                    <a:pt x="190" y="5"/>
                  </a:lnTo>
                  <a:lnTo>
                    <a:pt x="210" y="0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4" name="Freeform 200"/>
            <p:cNvSpPr>
              <a:spLocks/>
            </p:cNvSpPr>
            <p:nvPr/>
          </p:nvSpPr>
          <p:spPr bwMode="auto">
            <a:xfrm>
              <a:off x="5483225" y="3173117"/>
              <a:ext cx="288925" cy="279564"/>
            </a:xfrm>
            <a:custGeom>
              <a:avLst/>
              <a:gdLst/>
              <a:ahLst/>
              <a:cxnLst>
                <a:cxn ang="0">
                  <a:pos x="235" y="65"/>
                </a:cxn>
                <a:cxn ang="0">
                  <a:pos x="235" y="65"/>
                </a:cxn>
                <a:cxn ang="0">
                  <a:pos x="210" y="70"/>
                </a:cxn>
                <a:cxn ang="0">
                  <a:pos x="190" y="75"/>
                </a:cxn>
                <a:cxn ang="0">
                  <a:pos x="170" y="85"/>
                </a:cxn>
                <a:cxn ang="0">
                  <a:pos x="150" y="95"/>
                </a:cxn>
                <a:cxn ang="0">
                  <a:pos x="110" y="130"/>
                </a:cxn>
                <a:cxn ang="0">
                  <a:pos x="75" y="175"/>
                </a:cxn>
                <a:cxn ang="0">
                  <a:pos x="50" y="230"/>
                </a:cxn>
                <a:cxn ang="0">
                  <a:pos x="25" y="295"/>
                </a:cxn>
                <a:cxn ang="0">
                  <a:pos x="10" y="365"/>
                </a:cxn>
                <a:cxn ang="0">
                  <a:pos x="5" y="439"/>
                </a:cxn>
                <a:cxn ang="0">
                  <a:pos x="5" y="439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5" y="315"/>
                </a:cxn>
                <a:cxn ang="0">
                  <a:pos x="20" y="240"/>
                </a:cxn>
                <a:cxn ang="0">
                  <a:pos x="45" y="175"/>
                </a:cxn>
                <a:cxn ang="0">
                  <a:pos x="70" y="115"/>
                </a:cxn>
                <a:cxn ang="0">
                  <a:pos x="105" y="65"/>
                </a:cxn>
                <a:cxn ang="0">
                  <a:pos x="125" y="45"/>
                </a:cxn>
                <a:cxn ang="0">
                  <a:pos x="145" y="30"/>
                </a:cxn>
                <a:cxn ang="0">
                  <a:pos x="165" y="15"/>
                </a:cxn>
                <a:cxn ang="0">
                  <a:pos x="190" y="5"/>
                </a:cxn>
                <a:cxn ang="0">
                  <a:pos x="210" y="0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255" y="0"/>
                </a:cxn>
                <a:cxn ang="0">
                  <a:pos x="280" y="5"/>
                </a:cxn>
                <a:cxn ang="0">
                  <a:pos x="300" y="15"/>
                </a:cxn>
                <a:cxn ang="0">
                  <a:pos x="320" y="30"/>
                </a:cxn>
                <a:cxn ang="0">
                  <a:pos x="340" y="45"/>
                </a:cxn>
                <a:cxn ang="0">
                  <a:pos x="360" y="65"/>
                </a:cxn>
                <a:cxn ang="0">
                  <a:pos x="395" y="110"/>
                </a:cxn>
                <a:cxn ang="0">
                  <a:pos x="420" y="170"/>
                </a:cxn>
                <a:cxn ang="0">
                  <a:pos x="440" y="235"/>
                </a:cxn>
                <a:cxn ang="0">
                  <a:pos x="455" y="310"/>
                </a:cxn>
                <a:cxn ang="0">
                  <a:pos x="455" y="390"/>
                </a:cxn>
                <a:cxn ang="0">
                  <a:pos x="455" y="390"/>
                </a:cxn>
                <a:cxn ang="0">
                  <a:pos x="455" y="410"/>
                </a:cxn>
                <a:cxn ang="0">
                  <a:pos x="455" y="410"/>
                </a:cxn>
                <a:cxn ang="0">
                  <a:pos x="445" y="340"/>
                </a:cxn>
                <a:cxn ang="0">
                  <a:pos x="430" y="275"/>
                </a:cxn>
                <a:cxn ang="0">
                  <a:pos x="410" y="215"/>
                </a:cxn>
                <a:cxn ang="0">
                  <a:pos x="385" y="165"/>
                </a:cxn>
                <a:cxn ang="0">
                  <a:pos x="350" y="125"/>
                </a:cxn>
                <a:cxn ang="0">
                  <a:pos x="315" y="90"/>
                </a:cxn>
                <a:cxn ang="0">
                  <a:pos x="295" y="80"/>
                </a:cxn>
                <a:cxn ang="0">
                  <a:pos x="275" y="75"/>
                </a:cxn>
                <a:cxn ang="0">
                  <a:pos x="255" y="70"/>
                </a:cxn>
                <a:cxn ang="0">
                  <a:pos x="235" y="65"/>
                </a:cxn>
                <a:cxn ang="0">
                  <a:pos x="235" y="65"/>
                </a:cxn>
              </a:cxnLst>
              <a:rect l="0" t="0" r="r" b="b"/>
              <a:pathLst>
                <a:path w="455" h="439">
                  <a:moveTo>
                    <a:pt x="235" y="65"/>
                  </a:moveTo>
                  <a:lnTo>
                    <a:pt x="235" y="65"/>
                  </a:lnTo>
                  <a:lnTo>
                    <a:pt x="210" y="70"/>
                  </a:lnTo>
                  <a:lnTo>
                    <a:pt x="190" y="75"/>
                  </a:lnTo>
                  <a:lnTo>
                    <a:pt x="170" y="85"/>
                  </a:lnTo>
                  <a:lnTo>
                    <a:pt x="150" y="95"/>
                  </a:lnTo>
                  <a:lnTo>
                    <a:pt x="110" y="130"/>
                  </a:lnTo>
                  <a:lnTo>
                    <a:pt x="75" y="175"/>
                  </a:lnTo>
                  <a:lnTo>
                    <a:pt x="50" y="230"/>
                  </a:lnTo>
                  <a:lnTo>
                    <a:pt x="25" y="295"/>
                  </a:lnTo>
                  <a:lnTo>
                    <a:pt x="10" y="365"/>
                  </a:lnTo>
                  <a:lnTo>
                    <a:pt x="5" y="439"/>
                  </a:lnTo>
                  <a:lnTo>
                    <a:pt x="0" y="390"/>
                  </a:lnTo>
                  <a:lnTo>
                    <a:pt x="5" y="315"/>
                  </a:lnTo>
                  <a:lnTo>
                    <a:pt x="20" y="240"/>
                  </a:lnTo>
                  <a:lnTo>
                    <a:pt x="45" y="175"/>
                  </a:lnTo>
                  <a:lnTo>
                    <a:pt x="70" y="115"/>
                  </a:lnTo>
                  <a:lnTo>
                    <a:pt x="105" y="65"/>
                  </a:lnTo>
                  <a:lnTo>
                    <a:pt x="125" y="45"/>
                  </a:lnTo>
                  <a:lnTo>
                    <a:pt x="145" y="30"/>
                  </a:lnTo>
                  <a:lnTo>
                    <a:pt x="165" y="15"/>
                  </a:lnTo>
                  <a:lnTo>
                    <a:pt x="190" y="5"/>
                  </a:lnTo>
                  <a:lnTo>
                    <a:pt x="210" y="0"/>
                  </a:lnTo>
                  <a:lnTo>
                    <a:pt x="235" y="0"/>
                  </a:lnTo>
                  <a:lnTo>
                    <a:pt x="255" y="0"/>
                  </a:lnTo>
                  <a:lnTo>
                    <a:pt x="280" y="5"/>
                  </a:lnTo>
                  <a:lnTo>
                    <a:pt x="300" y="15"/>
                  </a:lnTo>
                  <a:lnTo>
                    <a:pt x="320" y="30"/>
                  </a:lnTo>
                  <a:lnTo>
                    <a:pt x="340" y="45"/>
                  </a:lnTo>
                  <a:lnTo>
                    <a:pt x="360" y="65"/>
                  </a:lnTo>
                  <a:lnTo>
                    <a:pt x="395" y="110"/>
                  </a:lnTo>
                  <a:lnTo>
                    <a:pt x="420" y="170"/>
                  </a:lnTo>
                  <a:lnTo>
                    <a:pt x="440" y="235"/>
                  </a:lnTo>
                  <a:lnTo>
                    <a:pt x="455" y="310"/>
                  </a:lnTo>
                  <a:lnTo>
                    <a:pt x="455" y="390"/>
                  </a:lnTo>
                  <a:lnTo>
                    <a:pt x="455" y="410"/>
                  </a:lnTo>
                  <a:lnTo>
                    <a:pt x="445" y="340"/>
                  </a:lnTo>
                  <a:lnTo>
                    <a:pt x="430" y="275"/>
                  </a:lnTo>
                  <a:lnTo>
                    <a:pt x="410" y="215"/>
                  </a:lnTo>
                  <a:lnTo>
                    <a:pt x="385" y="165"/>
                  </a:lnTo>
                  <a:lnTo>
                    <a:pt x="350" y="125"/>
                  </a:lnTo>
                  <a:lnTo>
                    <a:pt x="315" y="90"/>
                  </a:lnTo>
                  <a:lnTo>
                    <a:pt x="295" y="80"/>
                  </a:lnTo>
                  <a:lnTo>
                    <a:pt x="275" y="75"/>
                  </a:lnTo>
                  <a:lnTo>
                    <a:pt x="255" y="70"/>
                  </a:lnTo>
                  <a:lnTo>
                    <a:pt x="235" y="65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5" name="Freeform 199"/>
            <p:cNvSpPr>
              <a:spLocks/>
            </p:cNvSpPr>
            <p:nvPr/>
          </p:nvSpPr>
          <p:spPr bwMode="auto">
            <a:xfrm>
              <a:off x="5483225" y="3017733"/>
              <a:ext cx="288925" cy="171304"/>
            </a:xfrm>
            <a:custGeom>
              <a:avLst/>
              <a:gdLst/>
              <a:ahLst/>
              <a:cxnLst>
                <a:cxn ang="0">
                  <a:pos x="0" y="269"/>
                </a:cxn>
                <a:cxn ang="0">
                  <a:pos x="0" y="269"/>
                </a:cxn>
                <a:cxn ang="0">
                  <a:pos x="15" y="244"/>
                </a:cxn>
                <a:cxn ang="0">
                  <a:pos x="45" y="189"/>
                </a:cxn>
                <a:cxn ang="0">
                  <a:pos x="70" y="149"/>
                </a:cxn>
                <a:cxn ang="0">
                  <a:pos x="95" y="114"/>
                </a:cxn>
                <a:cxn ang="0">
                  <a:pos x="130" y="79"/>
                </a:cxn>
                <a:cxn ang="0">
                  <a:pos x="165" y="44"/>
                </a:cxn>
                <a:cxn ang="0">
                  <a:pos x="165" y="44"/>
                </a:cxn>
                <a:cxn ang="0">
                  <a:pos x="200" y="24"/>
                </a:cxn>
                <a:cxn ang="0">
                  <a:pos x="235" y="9"/>
                </a:cxn>
                <a:cxn ang="0">
                  <a:pos x="270" y="0"/>
                </a:cxn>
                <a:cxn ang="0">
                  <a:pos x="305" y="0"/>
                </a:cxn>
                <a:cxn ang="0">
                  <a:pos x="335" y="5"/>
                </a:cxn>
                <a:cxn ang="0">
                  <a:pos x="365" y="14"/>
                </a:cxn>
                <a:cxn ang="0">
                  <a:pos x="390" y="24"/>
                </a:cxn>
                <a:cxn ang="0">
                  <a:pos x="410" y="39"/>
                </a:cxn>
                <a:cxn ang="0">
                  <a:pos x="430" y="54"/>
                </a:cxn>
                <a:cxn ang="0">
                  <a:pos x="445" y="74"/>
                </a:cxn>
                <a:cxn ang="0">
                  <a:pos x="450" y="89"/>
                </a:cxn>
                <a:cxn ang="0">
                  <a:pos x="455" y="104"/>
                </a:cxn>
                <a:cxn ang="0">
                  <a:pos x="450" y="119"/>
                </a:cxn>
                <a:cxn ang="0">
                  <a:pos x="440" y="129"/>
                </a:cxn>
                <a:cxn ang="0">
                  <a:pos x="420" y="139"/>
                </a:cxn>
                <a:cxn ang="0">
                  <a:pos x="395" y="139"/>
                </a:cxn>
                <a:cxn ang="0">
                  <a:pos x="395" y="139"/>
                </a:cxn>
                <a:cxn ang="0">
                  <a:pos x="360" y="129"/>
                </a:cxn>
                <a:cxn ang="0">
                  <a:pos x="330" y="114"/>
                </a:cxn>
                <a:cxn ang="0">
                  <a:pos x="285" y="84"/>
                </a:cxn>
                <a:cxn ang="0">
                  <a:pos x="265" y="74"/>
                </a:cxn>
                <a:cxn ang="0">
                  <a:pos x="240" y="69"/>
                </a:cxn>
                <a:cxn ang="0">
                  <a:pos x="210" y="79"/>
                </a:cxn>
                <a:cxn ang="0">
                  <a:pos x="175" y="99"/>
                </a:cxn>
                <a:cxn ang="0">
                  <a:pos x="175" y="99"/>
                </a:cxn>
                <a:cxn ang="0">
                  <a:pos x="135" y="124"/>
                </a:cxn>
                <a:cxn ang="0">
                  <a:pos x="100" y="154"/>
                </a:cxn>
                <a:cxn ang="0">
                  <a:pos x="70" y="184"/>
                </a:cxn>
                <a:cxn ang="0">
                  <a:pos x="45" y="209"/>
                </a:cxn>
                <a:cxn ang="0">
                  <a:pos x="10" y="254"/>
                </a:cxn>
                <a:cxn ang="0">
                  <a:pos x="0" y="269"/>
                </a:cxn>
                <a:cxn ang="0">
                  <a:pos x="0" y="269"/>
                </a:cxn>
              </a:cxnLst>
              <a:rect l="0" t="0" r="r" b="b"/>
              <a:pathLst>
                <a:path w="455" h="269">
                  <a:moveTo>
                    <a:pt x="0" y="269"/>
                  </a:moveTo>
                  <a:lnTo>
                    <a:pt x="0" y="269"/>
                  </a:lnTo>
                  <a:lnTo>
                    <a:pt x="15" y="244"/>
                  </a:lnTo>
                  <a:lnTo>
                    <a:pt x="45" y="189"/>
                  </a:lnTo>
                  <a:lnTo>
                    <a:pt x="70" y="149"/>
                  </a:lnTo>
                  <a:lnTo>
                    <a:pt x="95" y="114"/>
                  </a:lnTo>
                  <a:lnTo>
                    <a:pt x="130" y="79"/>
                  </a:lnTo>
                  <a:lnTo>
                    <a:pt x="165" y="44"/>
                  </a:lnTo>
                  <a:lnTo>
                    <a:pt x="200" y="24"/>
                  </a:lnTo>
                  <a:lnTo>
                    <a:pt x="235" y="9"/>
                  </a:lnTo>
                  <a:lnTo>
                    <a:pt x="270" y="0"/>
                  </a:lnTo>
                  <a:lnTo>
                    <a:pt x="305" y="0"/>
                  </a:lnTo>
                  <a:lnTo>
                    <a:pt x="335" y="5"/>
                  </a:lnTo>
                  <a:lnTo>
                    <a:pt x="365" y="14"/>
                  </a:lnTo>
                  <a:lnTo>
                    <a:pt x="390" y="24"/>
                  </a:lnTo>
                  <a:lnTo>
                    <a:pt x="410" y="39"/>
                  </a:lnTo>
                  <a:lnTo>
                    <a:pt x="430" y="54"/>
                  </a:lnTo>
                  <a:lnTo>
                    <a:pt x="445" y="74"/>
                  </a:lnTo>
                  <a:lnTo>
                    <a:pt x="450" y="89"/>
                  </a:lnTo>
                  <a:lnTo>
                    <a:pt x="455" y="104"/>
                  </a:lnTo>
                  <a:lnTo>
                    <a:pt x="450" y="119"/>
                  </a:lnTo>
                  <a:lnTo>
                    <a:pt x="440" y="129"/>
                  </a:lnTo>
                  <a:lnTo>
                    <a:pt x="420" y="139"/>
                  </a:lnTo>
                  <a:lnTo>
                    <a:pt x="395" y="139"/>
                  </a:lnTo>
                  <a:lnTo>
                    <a:pt x="360" y="129"/>
                  </a:lnTo>
                  <a:lnTo>
                    <a:pt x="330" y="114"/>
                  </a:lnTo>
                  <a:lnTo>
                    <a:pt x="285" y="84"/>
                  </a:lnTo>
                  <a:lnTo>
                    <a:pt x="265" y="74"/>
                  </a:lnTo>
                  <a:lnTo>
                    <a:pt x="240" y="69"/>
                  </a:lnTo>
                  <a:lnTo>
                    <a:pt x="210" y="79"/>
                  </a:lnTo>
                  <a:lnTo>
                    <a:pt x="175" y="99"/>
                  </a:lnTo>
                  <a:lnTo>
                    <a:pt x="135" y="124"/>
                  </a:lnTo>
                  <a:lnTo>
                    <a:pt x="100" y="154"/>
                  </a:lnTo>
                  <a:lnTo>
                    <a:pt x="70" y="184"/>
                  </a:lnTo>
                  <a:lnTo>
                    <a:pt x="45" y="209"/>
                  </a:lnTo>
                  <a:lnTo>
                    <a:pt x="10" y="254"/>
                  </a:lnTo>
                  <a:lnTo>
                    <a:pt x="0" y="269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6" name="Freeform 198"/>
            <p:cNvSpPr>
              <a:spLocks/>
            </p:cNvSpPr>
            <p:nvPr/>
          </p:nvSpPr>
          <p:spPr bwMode="auto">
            <a:xfrm>
              <a:off x="5438775" y="3608701"/>
              <a:ext cx="301625" cy="76418"/>
            </a:xfrm>
            <a:custGeom>
              <a:avLst/>
              <a:gdLst/>
              <a:ahLst/>
              <a:cxnLst>
                <a:cxn ang="0">
                  <a:pos x="475" y="85"/>
                </a:cxn>
                <a:cxn ang="0">
                  <a:pos x="475" y="85"/>
                </a:cxn>
                <a:cxn ang="0">
                  <a:pos x="460" y="75"/>
                </a:cxn>
                <a:cxn ang="0">
                  <a:pos x="430" y="55"/>
                </a:cxn>
                <a:cxn ang="0">
                  <a:pos x="380" y="30"/>
                </a:cxn>
                <a:cxn ang="0">
                  <a:pos x="320" y="10"/>
                </a:cxn>
                <a:cxn ang="0">
                  <a:pos x="285" y="5"/>
                </a:cxn>
                <a:cxn ang="0">
                  <a:pos x="245" y="0"/>
                </a:cxn>
                <a:cxn ang="0">
                  <a:pos x="205" y="5"/>
                </a:cxn>
                <a:cxn ang="0">
                  <a:pos x="165" y="10"/>
                </a:cxn>
                <a:cxn ang="0">
                  <a:pos x="125" y="25"/>
                </a:cxn>
                <a:cxn ang="0">
                  <a:pos x="85" y="50"/>
                </a:cxn>
                <a:cxn ang="0">
                  <a:pos x="40" y="80"/>
                </a:cxn>
                <a:cxn ang="0">
                  <a:pos x="0" y="120"/>
                </a:cxn>
                <a:cxn ang="0">
                  <a:pos x="0" y="120"/>
                </a:cxn>
                <a:cxn ang="0">
                  <a:pos x="30" y="95"/>
                </a:cxn>
                <a:cxn ang="0">
                  <a:pos x="65" y="75"/>
                </a:cxn>
                <a:cxn ang="0">
                  <a:pos x="120" y="50"/>
                </a:cxn>
                <a:cxn ang="0">
                  <a:pos x="150" y="45"/>
                </a:cxn>
                <a:cxn ang="0">
                  <a:pos x="185" y="35"/>
                </a:cxn>
                <a:cxn ang="0">
                  <a:pos x="225" y="35"/>
                </a:cxn>
                <a:cxn ang="0">
                  <a:pos x="265" y="30"/>
                </a:cxn>
                <a:cxn ang="0">
                  <a:pos x="315" y="35"/>
                </a:cxn>
                <a:cxn ang="0">
                  <a:pos x="360" y="45"/>
                </a:cxn>
                <a:cxn ang="0">
                  <a:pos x="415" y="60"/>
                </a:cxn>
                <a:cxn ang="0">
                  <a:pos x="475" y="85"/>
                </a:cxn>
                <a:cxn ang="0">
                  <a:pos x="475" y="85"/>
                </a:cxn>
              </a:cxnLst>
              <a:rect l="0" t="0" r="r" b="b"/>
              <a:pathLst>
                <a:path w="475" h="120">
                  <a:moveTo>
                    <a:pt x="475" y="85"/>
                  </a:moveTo>
                  <a:lnTo>
                    <a:pt x="475" y="85"/>
                  </a:lnTo>
                  <a:lnTo>
                    <a:pt x="460" y="75"/>
                  </a:lnTo>
                  <a:lnTo>
                    <a:pt x="430" y="55"/>
                  </a:lnTo>
                  <a:lnTo>
                    <a:pt x="380" y="30"/>
                  </a:lnTo>
                  <a:lnTo>
                    <a:pt x="320" y="10"/>
                  </a:lnTo>
                  <a:lnTo>
                    <a:pt x="285" y="5"/>
                  </a:lnTo>
                  <a:lnTo>
                    <a:pt x="245" y="0"/>
                  </a:lnTo>
                  <a:lnTo>
                    <a:pt x="205" y="5"/>
                  </a:lnTo>
                  <a:lnTo>
                    <a:pt x="165" y="10"/>
                  </a:lnTo>
                  <a:lnTo>
                    <a:pt x="125" y="25"/>
                  </a:lnTo>
                  <a:lnTo>
                    <a:pt x="85" y="50"/>
                  </a:lnTo>
                  <a:lnTo>
                    <a:pt x="40" y="80"/>
                  </a:lnTo>
                  <a:lnTo>
                    <a:pt x="0" y="120"/>
                  </a:lnTo>
                  <a:lnTo>
                    <a:pt x="30" y="95"/>
                  </a:lnTo>
                  <a:lnTo>
                    <a:pt x="65" y="75"/>
                  </a:lnTo>
                  <a:lnTo>
                    <a:pt x="120" y="50"/>
                  </a:lnTo>
                  <a:lnTo>
                    <a:pt x="150" y="45"/>
                  </a:lnTo>
                  <a:lnTo>
                    <a:pt x="185" y="35"/>
                  </a:lnTo>
                  <a:lnTo>
                    <a:pt x="225" y="35"/>
                  </a:lnTo>
                  <a:lnTo>
                    <a:pt x="265" y="30"/>
                  </a:lnTo>
                  <a:lnTo>
                    <a:pt x="315" y="35"/>
                  </a:lnTo>
                  <a:lnTo>
                    <a:pt x="360" y="45"/>
                  </a:lnTo>
                  <a:lnTo>
                    <a:pt x="415" y="60"/>
                  </a:lnTo>
                  <a:lnTo>
                    <a:pt x="475" y="85"/>
                  </a:lnTo>
                  <a:close/>
                </a:path>
              </a:pathLst>
            </a:custGeom>
            <a:solidFill>
              <a:srgbClr val="FFA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7" name="Freeform 197"/>
            <p:cNvSpPr>
              <a:spLocks/>
            </p:cNvSpPr>
            <p:nvPr/>
          </p:nvSpPr>
          <p:spPr bwMode="auto">
            <a:xfrm>
              <a:off x="5553075" y="3341874"/>
              <a:ext cx="165100" cy="222250"/>
            </a:xfrm>
            <a:custGeom>
              <a:avLst/>
              <a:gdLst/>
              <a:ahLst/>
              <a:cxnLst>
                <a:cxn ang="0">
                  <a:pos x="260" y="169"/>
                </a:cxn>
                <a:cxn ang="0">
                  <a:pos x="260" y="169"/>
                </a:cxn>
                <a:cxn ang="0">
                  <a:pos x="260" y="204"/>
                </a:cxn>
                <a:cxn ang="0">
                  <a:pos x="255" y="234"/>
                </a:cxn>
                <a:cxn ang="0">
                  <a:pos x="245" y="269"/>
                </a:cxn>
                <a:cxn ang="0">
                  <a:pos x="230" y="294"/>
                </a:cxn>
                <a:cxn ang="0">
                  <a:pos x="210" y="314"/>
                </a:cxn>
                <a:cxn ang="0">
                  <a:pos x="190" y="334"/>
                </a:cxn>
                <a:cxn ang="0">
                  <a:pos x="165" y="344"/>
                </a:cxn>
                <a:cxn ang="0">
                  <a:pos x="140" y="349"/>
                </a:cxn>
                <a:cxn ang="0">
                  <a:pos x="140" y="349"/>
                </a:cxn>
                <a:cxn ang="0">
                  <a:pos x="115" y="349"/>
                </a:cxn>
                <a:cxn ang="0">
                  <a:pos x="90" y="339"/>
                </a:cxn>
                <a:cxn ang="0">
                  <a:pos x="65" y="324"/>
                </a:cxn>
                <a:cxn ang="0">
                  <a:pos x="45" y="304"/>
                </a:cxn>
                <a:cxn ang="0">
                  <a:pos x="25" y="279"/>
                </a:cxn>
                <a:cxn ang="0">
                  <a:pos x="15" y="249"/>
                </a:cxn>
                <a:cxn ang="0">
                  <a:pos x="5" y="214"/>
                </a:cxn>
                <a:cxn ang="0">
                  <a:pos x="0" y="179"/>
                </a:cxn>
                <a:cxn ang="0">
                  <a:pos x="0" y="179"/>
                </a:cxn>
                <a:cxn ang="0">
                  <a:pos x="0" y="145"/>
                </a:cxn>
                <a:cxn ang="0">
                  <a:pos x="5" y="115"/>
                </a:cxn>
                <a:cxn ang="0">
                  <a:pos x="15" y="85"/>
                </a:cxn>
                <a:cxn ang="0">
                  <a:pos x="30" y="55"/>
                </a:cxn>
                <a:cxn ang="0">
                  <a:pos x="50" y="35"/>
                </a:cxn>
                <a:cxn ang="0">
                  <a:pos x="70" y="15"/>
                </a:cxn>
                <a:cxn ang="0">
                  <a:pos x="95" y="5"/>
                </a:cxn>
                <a:cxn ang="0">
                  <a:pos x="120" y="0"/>
                </a:cxn>
                <a:cxn ang="0">
                  <a:pos x="120" y="0"/>
                </a:cxn>
                <a:cxn ang="0">
                  <a:pos x="145" y="5"/>
                </a:cxn>
                <a:cxn ang="0">
                  <a:pos x="170" y="10"/>
                </a:cxn>
                <a:cxn ang="0">
                  <a:pos x="195" y="25"/>
                </a:cxn>
                <a:cxn ang="0">
                  <a:pos x="215" y="45"/>
                </a:cxn>
                <a:cxn ang="0">
                  <a:pos x="235" y="70"/>
                </a:cxn>
                <a:cxn ang="0">
                  <a:pos x="245" y="100"/>
                </a:cxn>
                <a:cxn ang="0">
                  <a:pos x="255" y="135"/>
                </a:cxn>
                <a:cxn ang="0">
                  <a:pos x="260" y="169"/>
                </a:cxn>
                <a:cxn ang="0">
                  <a:pos x="260" y="169"/>
                </a:cxn>
              </a:cxnLst>
              <a:rect l="0" t="0" r="r" b="b"/>
              <a:pathLst>
                <a:path w="260" h="349">
                  <a:moveTo>
                    <a:pt x="260" y="169"/>
                  </a:moveTo>
                  <a:lnTo>
                    <a:pt x="260" y="169"/>
                  </a:lnTo>
                  <a:lnTo>
                    <a:pt x="260" y="204"/>
                  </a:lnTo>
                  <a:lnTo>
                    <a:pt x="255" y="234"/>
                  </a:lnTo>
                  <a:lnTo>
                    <a:pt x="245" y="269"/>
                  </a:lnTo>
                  <a:lnTo>
                    <a:pt x="230" y="294"/>
                  </a:lnTo>
                  <a:lnTo>
                    <a:pt x="210" y="314"/>
                  </a:lnTo>
                  <a:lnTo>
                    <a:pt x="190" y="334"/>
                  </a:lnTo>
                  <a:lnTo>
                    <a:pt x="165" y="344"/>
                  </a:lnTo>
                  <a:lnTo>
                    <a:pt x="140" y="349"/>
                  </a:lnTo>
                  <a:lnTo>
                    <a:pt x="115" y="349"/>
                  </a:lnTo>
                  <a:lnTo>
                    <a:pt x="90" y="339"/>
                  </a:lnTo>
                  <a:lnTo>
                    <a:pt x="65" y="324"/>
                  </a:lnTo>
                  <a:lnTo>
                    <a:pt x="45" y="304"/>
                  </a:lnTo>
                  <a:lnTo>
                    <a:pt x="25" y="279"/>
                  </a:lnTo>
                  <a:lnTo>
                    <a:pt x="15" y="249"/>
                  </a:lnTo>
                  <a:lnTo>
                    <a:pt x="5" y="214"/>
                  </a:lnTo>
                  <a:lnTo>
                    <a:pt x="0" y="179"/>
                  </a:lnTo>
                  <a:lnTo>
                    <a:pt x="0" y="145"/>
                  </a:lnTo>
                  <a:lnTo>
                    <a:pt x="5" y="115"/>
                  </a:lnTo>
                  <a:lnTo>
                    <a:pt x="15" y="85"/>
                  </a:lnTo>
                  <a:lnTo>
                    <a:pt x="30" y="55"/>
                  </a:lnTo>
                  <a:lnTo>
                    <a:pt x="50" y="35"/>
                  </a:lnTo>
                  <a:lnTo>
                    <a:pt x="70" y="15"/>
                  </a:lnTo>
                  <a:lnTo>
                    <a:pt x="95" y="5"/>
                  </a:lnTo>
                  <a:lnTo>
                    <a:pt x="120" y="0"/>
                  </a:lnTo>
                  <a:lnTo>
                    <a:pt x="145" y="5"/>
                  </a:lnTo>
                  <a:lnTo>
                    <a:pt x="170" y="10"/>
                  </a:lnTo>
                  <a:lnTo>
                    <a:pt x="195" y="25"/>
                  </a:lnTo>
                  <a:lnTo>
                    <a:pt x="215" y="45"/>
                  </a:lnTo>
                  <a:lnTo>
                    <a:pt x="235" y="70"/>
                  </a:lnTo>
                  <a:lnTo>
                    <a:pt x="245" y="100"/>
                  </a:lnTo>
                  <a:lnTo>
                    <a:pt x="255" y="135"/>
                  </a:lnTo>
                  <a:lnTo>
                    <a:pt x="260" y="169"/>
                  </a:lnTo>
                  <a:close/>
                </a:path>
              </a:pathLst>
            </a:custGeom>
            <a:solidFill>
              <a:srgbClr val="203E9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8" name="Freeform 196"/>
            <p:cNvSpPr>
              <a:spLocks/>
            </p:cNvSpPr>
            <p:nvPr/>
          </p:nvSpPr>
          <p:spPr bwMode="auto">
            <a:xfrm>
              <a:off x="5568950" y="3364163"/>
              <a:ext cx="133350" cy="177673"/>
            </a:xfrm>
            <a:custGeom>
              <a:avLst/>
              <a:gdLst/>
              <a:ahLst/>
              <a:cxnLst>
                <a:cxn ang="0">
                  <a:pos x="210" y="134"/>
                </a:cxn>
                <a:cxn ang="0">
                  <a:pos x="210" y="134"/>
                </a:cxn>
                <a:cxn ang="0">
                  <a:pos x="210" y="164"/>
                </a:cxn>
                <a:cxn ang="0">
                  <a:pos x="205" y="189"/>
                </a:cxn>
                <a:cxn ang="0">
                  <a:pos x="195" y="214"/>
                </a:cxn>
                <a:cxn ang="0">
                  <a:pos x="185" y="234"/>
                </a:cxn>
                <a:cxn ang="0">
                  <a:pos x="170" y="254"/>
                </a:cxn>
                <a:cxn ang="0">
                  <a:pos x="150" y="264"/>
                </a:cxn>
                <a:cxn ang="0">
                  <a:pos x="135" y="274"/>
                </a:cxn>
                <a:cxn ang="0">
                  <a:pos x="110" y="279"/>
                </a:cxn>
                <a:cxn ang="0">
                  <a:pos x="110" y="279"/>
                </a:cxn>
                <a:cxn ang="0">
                  <a:pos x="90" y="279"/>
                </a:cxn>
                <a:cxn ang="0">
                  <a:pos x="70" y="269"/>
                </a:cxn>
                <a:cxn ang="0">
                  <a:pos x="55" y="259"/>
                </a:cxn>
                <a:cxn ang="0">
                  <a:pos x="35" y="244"/>
                </a:cxn>
                <a:cxn ang="0">
                  <a:pos x="25" y="224"/>
                </a:cxn>
                <a:cxn ang="0">
                  <a:pos x="10" y="199"/>
                </a:cxn>
                <a:cxn ang="0">
                  <a:pos x="5" y="174"/>
                </a:cxn>
                <a:cxn ang="0">
                  <a:pos x="0" y="144"/>
                </a:cxn>
                <a:cxn ang="0">
                  <a:pos x="0" y="144"/>
                </a:cxn>
                <a:cxn ang="0">
                  <a:pos x="0" y="120"/>
                </a:cxn>
                <a:cxn ang="0">
                  <a:pos x="5" y="90"/>
                </a:cxn>
                <a:cxn ang="0">
                  <a:pos x="15" y="65"/>
                </a:cxn>
                <a:cxn ang="0">
                  <a:pos x="25" y="45"/>
                </a:cxn>
                <a:cxn ang="0">
                  <a:pos x="40" y="30"/>
                </a:cxn>
                <a:cxn ang="0">
                  <a:pos x="60" y="15"/>
                </a:cxn>
                <a:cxn ang="0">
                  <a:pos x="75" y="5"/>
                </a:cxn>
                <a:cxn ang="0">
                  <a:pos x="100" y="0"/>
                </a:cxn>
                <a:cxn ang="0">
                  <a:pos x="100" y="0"/>
                </a:cxn>
                <a:cxn ang="0">
                  <a:pos x="120" y="5"/>
                </a:cxn>
                <a:cxn ang="0">
                  <a:pos x="140" y="10"/>
                </a:cxn>
                <a:cxn ang="0">
                  <a:pos x="155" y="20"/>
                </a:cxn>
                <a:cxn ang="0">
                  <a:pos x="175" y="40"/>
                </a:cxn>
                <a:cxn ang="0">
                  <a:pos x="185" y="60"/>
                </a:cxn>
                <a:cxn ang="0">
                  <a:pos x="200" y="80"/>
                </a:cxn>
                <a:cxn ang="0">
                  <a:pos x="205" y="105"/>
                </a:cxn>
                <a:cxn ang="0">
                  <a:pos x="210" y="134"/>
                </a:cxn>
                <a:cxn ang="0">
                  <a:pos x="210" y="134"/>
                </a:cxn>
              </a:cxnLst>
              <a:rect l="0" t="0" r="r" b="b"/>
              <a:pathLst>
                <a:path w="210" h="279">
                  <a:moveTo>
                    <a:pt x="210" y="134"/>
                  </a:moveTo>
                  <a:lnTo>
                    <a:pt x="210" y="134"/>
                  </a:lnTo>
                  <a:lnTo>
                    <a:pt x="210" y="164"/>
                  </a:lnTo>
                  <a:lnTo>
                    <a:pt x="205" y="189"/>
                  </a:lnTo>
                  <a:lnTo>
                    <a:pt x="195" y="214"/>
                  </a:lnTo>
                  <a:lnTo>
                    <a:pt x="185" y="234"/>
                  </a:lnTo>
                  <a:lnTo>
                    <a:pt x="170" y="254"/>
                  </a:lnTo>
                  <a:lnTo>
                    <a:pt x="150" y="264"/>
                  </a:lnTo>
                  <a:lnTo>
                    <a:pt x="135" y="274"/>
                  </a:lnTo>
                  <a:lnTo>
                    <a:pt x="110" y="279"/>
                  </a:lnTo>
                  <a:lnTo>
                    <a:pt x="90" y="279"/>
                  </a:lnTo>
                  <a:lnTo>
                    <a:pt x="70" y="269"/>
                  </a:lnTo>
                  <a:lnTo>
                    <a:pt x="55" y="259"/>
                  </a:lnTo>
                  <a:lnTo>
                    <a:pt x="35" y="244"/>
                  </a:lnTo>
                  <a:lnTo>
                    <a:pt x="25" y="224"/>
                  </a:lnTo>
                  <a:lnTo>
                    <a:pt x="10" y="199"/>
                  </a:lnTo>
                  <a:lnTo>
                    <a:pt x="5" y="174"/>
                  </a:lnTo>
                  <a:lnTo>
                    <a:pt x="0" y="144"/>
                  </a:lnTo>
                  <a:lnTo>
                    <a:pt x="0" y="120"/>
                  </a:lnTo>
                  <a:lnTo>
                    <a:pt x="5" y="90"/>
                  </a:lnTo>
                  <a:lnTo>
                    <a:pt x="15" y="65"/>
                  </a:lnTo>
                  <a:lnTo>
                    <a:pt x="25" y="45"/>
                  </a:lnTo>
                  <a:lnTo>
                    <a:pt x="40" y="30"/>
                  </a:lnTo>
                  <a:lnTo>
                    <a:pt x="60" y="15"/>
                  </a:lnTo>
                  <a:lnTo>
                    <a:pt x="75" y="5"/>
                  </a:lnTo>
                  <a:lnTo>
                    <a:pt x="100" y="0"/>
                  </a:lnTo>
                  <a:lnTo>
                    <a:pt x="120" y="5"/>
                  </a:lnTo>
                  <a:lnTo>
                    <a:pt x="140" y="10"/>
                  </a:lnTo>
                  <a:lnTo>
                    <a:pt x="155" y="20"/>
                  </a:lnTo>
                  <a:lnTo>
                    <a:pt x="175" y="40"/>
                  </a:lnTo>
                  <a:lnTo>
                    <a:pt x="185" y="60"/>
                  </a:lnTo>
                  <a:lnTo>
                    <a:pt x="200" y="80"/>
                  </a:lnTo>
                  <a:lnTo>
                    <a:pt x="205" y="105"/>
                  </a:lnTo>
                  <a:lnTo>
                    <a:pt x="210" y="134"/>
                  </a:lnTo>
                  <a:close/>
                </a:path>
              </a:pathLst>
            </a:custGeom>
            <a:solidFill>
              <a:srgbClr val="3261AA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9" name="Freeform 195"/>
            <p:cNvSpPr>
              <a:spLocks/>
            </p:cNvSpPr>
            <p:nvPr/>
          </p:nvSpPr>
          <p:spPr bwMode="auto">
            <a:xfrm>
              <a:off x="5591175" y="3402372"/>
              <a:ext cx="88900" cy="110807"/>
            </a:xfrm>
            <a:custGeom>
              <a:avLst/>
              <a:gdLst/>
              <a:ahLst/>
              <a:cxnLst>
                <a:cxn ang="0">
                  <a:pos x="140" y="84"/>
                </a:cxn>
                <a:cxn ang="0">
                  <a:pos x="140" y="84"/>
                </a:cxn>
                <a:cxn ang="0">
                  <a:pos x="135" y="114"/>
                </a:cxn>
                <a:cxn ang="0">
                  <a:pos x="120" y="144"/>
                </a:cxn>
                <a:cxn ang="0">
                  <a:pos x="100" y="164"/>
                </a:cxn>
                <a:cxn ang="0">
                  <a:pos x="90" y="169"/>
                </a:cxn>
                <a:cxn ang="0">
                  <a:pos x="75" y="174"/>
                </a:cxn>
                <a:cxn ang="0">
                  <a:pos x="75" y="174"/>
                </a:cxn>
                <a:cxn ang="0">
                  <a:pos x="60" y="169"/>
                </a:cxn>
                <a:cxn ang="0">
                  <a:pos x="50" y="164"/>
                </a:cxn>
                <a:cxn ang="0">
                  <a:pos x="25" y="149"/>
                </a:cxn>
                <a:cxn ang="0">
                  <a:pos x="10" y="124"/>
                </a:cxn>
                <a:cxn ang="0">
                  <a:pos x="0" y="89"/>
                </a:cxn>
                <a:cxn ang="0">
                  <a:pos x="0" y="89"/>
                </a:cxn>
                <a:cxn ang="0">
                  <a:pos x="5" y="55"/>
                </a:cxn>
                <a:cxn ang="0">
                  <a:pos x="20" y="30"/>
                </a:cxn>
                <a:cxn ang="0">
                  <a:pos x="40" y="10"/>
                </a:cxn>
                <a:cxn ang="0">
                  <a:pos x="50" y="0"/>
                </a:cxn>
                <a:cxn ang="0">
                  <a:pos x="65" y="0"/>
                </a:cxn>
                <a:cxn ang="0">
                  <a:pos x="65" y="0"/>
                </a:cxn>
                <a:cxn ang="0">
                  <a:pos x="80" y="0"/>
                </a:cxn>
                <a:cxn ang="0">
                  <a:pos x="90" y="5"/>
                </a:cxn>
                <a:cxn ang="0">
                  <a:pos x="115" y="25"/>
                </a:cxn>
                <a:cxn ang="0">
                  <a:pos x="130" y="50"/>
                </a:cxn>
                <a:cxn ang="0">
                  <a:pos x="140" y="84"/>
                </a:cxn>
                <a:cxn ang="0">
                  <a:pos x="140" y="84"/>
                </a:cxn>
              </a:cxnLst>
              <a:rect l="0" t="0" r="r" b="b"/>
              <a:pathLst>
                <a:path w="140" h="174">
                  <a:moveTo>
                    <a:pt x="140" y="84"/>
                  </a:moveTo>
                  <a:lnTo>
                    <a:pt x="140" y="84"/>
                  </a:lnTo>
                  <a:lnTo>
                    <a:pt x="135" y="114"/>
                  </a:lnTo>
                  <a:lnTo>
                    <a:pt x="120" y="144"/>
                  </a:lnTo>
                  <a:lnTo>
                    <a:pt x="100" y="164"/>
                  </a:lnTo>
                  <a:lnTo>
                    <a:pt x="90" y="169"/>
                  </a:lnTo>
                  <a:lnTo>
                    <a:pt x="75" y="174"/>
                  </a:lnTo>
                  <a:lnTo>
                    <a:pt x="60" y="169"/>
                  </a:lnTo>
                  <a:lnTo>
                    <a:pt x="50" y="164"/>
                  </a:lnTo>
                  <a:lnTo>
                    <a:pt x="25" y="149"/>
                  </a:lnTo>
                  <a:lnTo>
                    <a:pt x="10" y="124"/>
                  </a:lnTo>
                  <a:lnTo>
                    <a:pt x="0" y="89"/>
                  </a:lnTo>
                  <a:lnTo>
                    <a:pt x="5" y="55"/>
                  </a:lnTo>
                  <a:lnTo>
                    <a:pt x="20" y="30"/>
                  </a:lnTo>
                  <a:lnTo>
                    <a:pt x="40" y="10"/>
                  </a:lnTo>
                  <a:lnTo>
                    <a:pt x="50" y="0"/>
                  </a:lnTo>
                  <a:lnTo>
                    <a:pt x="65" y="0"/>
                  </a:lnTo>
                  <a:lnTo>
                    <a:pt x="80" y="0"/>
                  </a:lnTo>
                  <a:lnTo>
                    <a:pt x="90" y="5"/>
                  </a:lnTo>
                  <a:lnTo>
                    <a:pt x="115" y="25"/>
                  </a:lnTo>
                  <a:lnTo>
                    <a:pt x="130" y="50"/>
                  </a:lnTo>
                  <a:lnTo>
                    <a:pt x="140" y="8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0" name="Freeform 194"/>
            <p:cNvSpPr>
              <a:spLocks/>
            </p:cNvSpPr>
            <p:nvPr/>
          </p:nvSpPr>
          <p:spPr bwMode="auto">
            <a:xfrm>
              <a:off x="5597525" y="3399188"/>
              <a:ext cx="31750" cy="41393"/>
            </a:xfrm>
            <a:custGeom>
              <a:avLst/>
              <a:gdLst/>
              <a:ahLst/>
              <a:cxnLst>
                <a:cxn ang="0">
                  <a:pos x="50" y="30"/>
                </a:cxn>
                <a:cxn ang="0">
                  <a:pos x="50" y="30"/>
                </a:cxn>
                <a:cxn ang="0">
                  <a:pos x="50" y="40"/>
                </a:cxn>
                <a:cxn ang="0">
                  <a:pos x="45" y="55"/>
                </a:cxn>
                <a:cxn ang="0">
                  <a:pos x="40" y="65"/>
                </a:cxn>
                <a:cxn ang="0">
                  <a:pos x="30" y="65"/>
                </a:cxn>
                <a:cxn ang="0">
                  <a:pos x="30" y="65"/>
                </a:cxn>
                <a:cxn ang="0">
                  <a:pos x="20" y="65"/>
                </a:cxn>
                <a:cxn ang="0">
                  <a:pos x="10" y="60"/>
                </a:cxn>
                <a:cxn ang="0">
                  <a:pos x="5" y="50"/>
                </a:cxn>
                <a:cxn ang="0">
                  <a:pos x="0" y="40"/>
                </a:cxn>
                <a:cxn ang="0">
                  <a:pos x="0" y="40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10" y="5"/>
                </a:cxn>
                <a:cxn ang="0">
                  <a:pos x="20" y="0"/>
                </a:cxn>
                <a:cxn ang="0">
                  <a:pos x="20" y="0"/>
                </a:cxn>
                <a:cxn ang="0">
                  <a:pos x="30" y="0"/>
                </a:cxn>
                <a:cxn ang="0">
                  <a:pos x="40" y="5"/>
                </a:cxn>
                <a:cxn ang="0">
                  <a:pos x="45" y="15"/>
                </a:cxn>
                <a:cxn ang="0">
                  <a:pos x="50" y="30"/>
                </a:cxn>
                <a:cxn ang="0">
                  <a:pos x="50" y="30"/>
                </a:cxn>
              </a:cxnLst>
              <a:rect l="0" t="0" r="r" b="b"/>
              <a:pathLst>
                <a:path w="50" h="65">
                  <a:moveTo>
                    <a:pt x="50" y="30"/>
                  </a:moveTo>
                  <a:lnTo>
                    <a:pt x="50" y="30"/>
                  </a:lnTo>
                  <a:lnTo>
                    <a:pt x="50" y="40"/>
                  </a:lnTo>
                  <a:lnTo>
                    <a:pt x="45" y="55"/>
                  </a:lnTo>
                  <a:lnTo>
                    <a:pt x="40" y="65"/>
                  </a:lnTo>
                  <a:lnTo>
                    <a:pt x="30" y="65"/>
                  </a:lnTo>
                  <a:lnTo>
                    <a:pt x="20" y="65"/>
                  </a:lnTo>
                  <a:lnTo>
                    <a:pt x="10" y="60"/>
                  </a:lnTo>
                  <a:lnTo>
                    <a:pt x="5" y="50"/>
                  </a:lnTo>
                  <a:lnTo>
                    <a:pt x="0" y="40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10" y="5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0" y="5"/>
                  </a:lnTo>
                  <a:lnTo>
                    <a:pt x="45" y="15"/>
                  </a:lnTo>
                  <a:lnTo>
                    <a:pt x="50" y="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1" name="Freeform 193"/>
            <p:cNvSpPr>
              <a:spLocks/>
            </p:cNvSpPr>
            <p:nvPr/>
          </p:nvSpPr>
          <p:spPr bwMode="auto">
            <a:xfrm>
              <a:off x="5657850" y="3474969"/>
              <a:ext cx="19050" cy="1910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0"/>
                </a:cxn>
                <a:cxn ang="0">
                  <a:pos x="25" y="0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0" y="20"/>
                </a:cxn>
                <a:cxn ang="0">
                  <a:pos x="20" y="30"/>
                </a:cxn>
                <a:cxn ang="0">
                  <a:pos x="20" y="30"/>
                </a:cxn>
                <a:cxn ang="0">
                  <a:pos x="10" y="30"/>
                </a:cxn>
                <a:cxn ang="0">
                  <a:pos x="0" y="20"/>
                </a:cxn>
                <a:cxn ang="0">
                  <a:pos x="0" y="20"/>
                </a:cxn>
                <a:cxn ang="0">
                  <a:pos x="0" y="5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30" h="30">
                  <a:moveTo>
                    <a:pt x="10" y="0"/>
                  </a:moveTo>
                  <a:lnTo>
                    <a:pt x="10" y="0"/>
                  </a:lnTo>
                  <a:lnTo>
                    <a:pt x="25" y="0"/>
                  </a:lnTo>
                  <a:lnTo>
                    <a:pt x="30" y="10"/>
                  </a:lnTo>
                  <a:lnTo>
                    <a:pt x="30" y="20"/>
                  </a:lnTo>
                  <a:lnTo>
                    <a:pt x="20" y="30"/>
                  </a:lnTo>
                  <a:lnTo>
                    <a:pt x="10" y="30"/>
                  </a:lnTo>
                  <a:lnTo>
                    <a:pt x="0" y="20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2" name="Freeform 192"/>
            <p:cNvSpPr>
              <a:spLocks/>
            </p:cNvSpPr>
            <p:nvPr/>
          </p:nvSpPr>
          <p:spPr bwMode="auto">
            <a:xfrm>
              <a:off x="5641975" y="4248068"/>
              <a:ext cx="168275" cy="5986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5" y="15"/>
                </a:cxn>
                <a:cxn ang="0">
                  <a:pos x="30" y="45"/>
                </a:cxn>
                <a:cxn ang="0">
                  <a:pos x="50" y="60"/>
                </a:cxn>
                <a:cxn ang="0">
                  <a:pos x="70" y="74"/>
                </a:cxn>
                <a:cxn ang="0">
                  <a:pos x="95" y="89"/>
                </a:cxn>
                <a:cxn ang="0">
                  <a:pos x="120" y="94"/>
                </a:cxn>
                <a:cxn ang="0">
                  <a:pos x="120" y="94"/>
                </a:cxn>
                <a:cxn ang="0">
                  <a:pos x="140" y="94"/>
                </a:cxn>
                <a:cxn ang="0">
                  <a:pos x="160" y="94"/>
                </a:cxn>
                <a:cxn ang="0">
                  <a:pos x="205" y="79"/>
                </a:cxn>
                <a:cxn ang="0">
                  <a:pos x="245" y="64"/>
                </a:cxn>
                <a:cxn ang="0">
                  <a:pos x="265" y="50"/>
                </a:cxn>
                <a:cxn ang="0">
                  <a:pos x="265" y="50"/>
                </a:cxn>
                <a:cxn ang="0">
                  <a:pos x="225" y="55"/>
                </a:cxn>
                <a:cxn ang="0">
                  <a:pos x="180" y="55"/>
                </a:cxn>
                <a:cxn ang="0">
                  <a:pos x="125" y="50"/>
                </a:cxn>
                <a:cxn ang="0">
                  <a:pos x="125" y="50"/>
                </a:cxn>
                <a:cxn ang="0">
                  <a:pos x="70" y="35"/>
                </a:cxn>
                <a:cxn ang="0">
                  <a:pos x="30" y="2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65" h="94">
                  <a:moveTo>
                    <a:pt x="0" y="0"/>
                  </a:moveTo>
                  <a:lnTo>
                    <a:pt x="0" y="0"/>
                  </a:lnTo>
                  <a:lnTo>
                    <a:pt x="5" y="15"/>
                  </a:lnTo>
                  <a:lnTo>
                    <a:pt x="30" y="45"/>
                  </a:lnTo>
                  <a:lnTo>
                    <a:pt x="50" y="60"/>
                  </a:lnTo>
                  <a:lnTo>
                    <a:pt x="70" y="74"/>
                  </a:lnTo>
                  <a:lnTo>
                    <a:pt x="95" y="89"/>
                  </a:lnTo>
                  <a:lnTo>
                    <a:pt x="120" y="94"/>
                  </a:lnTo>
                  <a:lnTo>
                    <a:pt x="140" y="94"/>
                  </a:lnTo>
                  <a:lnTo>
                    <a:pt x="160" y="94"/>
                  </a:lnTo>
                  <a:lnTo>
                    <a:pt x="205" y="79"/>
                  </a:lnTo>
                  <a:lnTo>
                    <a:pt x="245" y="64"/>
                  </a:lnTo>
                  <a:lnTo>
                    <a:pt x="265" y="50"/>
                  </a:lnTo>
                  <a:lnTo>
                    <a:pt x="225" y="55"/>
                  </a:lnTo>
                  <a:lnTo>
                    <a:pt x="180" y="55"/>
                  </a:lnTo>
                  <a:lnTo>
                    <a:pt x="125" y="50"/>
                  </a:lnTo>
                  <a:lnTo>
                    <a:pt x="70" y="35"/>
                  </a:lnTo>
                  <a:lnTo>
                    <a:pt x="3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3" name="Freeform 191"/>
            <p:cNvSpPr>
              <a:spLocks/>
            </p:cNvSpPr>
            <p:nvPr/>
          </p:nvSpPr>
          <p:spPr bwMode="auto">
            <a:xfrm>
              <a:off x="5492750" y="3739249"/>
              <a:ext cx="606425" cy="5088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0"/>
                </a:cxn>
                <a:cxn ang="0">
                  <a:pos x="35" y="35"/>
                </a:cxn>
                <a:cxn ang="0">
                  <a:pos x="75" y="65"/>
                </a:cxn>
                <a:cxn ang="0">
                  <a:pos x="120" y="100"/>
                </a:cxn>
                <a:cxn ang="0">
                  <a:pos x="175" y="130"/>
                </a:cxn>
                <a:cxn ang="0">
                  <a:pos x="230" y="165"/>
                </a:cxn>
                <a:cxn ang="0">
                  <a:pos x="295" y="195"/>
                </a:cxn>
                <a:cxn ang="0">
                  <a:pos x="360" y="219"/>
                </a:cxn>
                <a:cxn ang="0">
                  <a:pos x="425" y="244"/>
                </a:cxn>
                <a:cxn ang="0">
                  <a:pos x="495" y="264"/>
                </a:cxn>
                <a:cxn ang="0">
                  <a:pos x="565" y="279"/>
                </a:cxn>
                <a:cxn ang="0">
                  <a:pos x="635" y="284"/>
                </a:cxn>
                <a:cxn ang="0">
                  <a:pos x="705" y="289"/>
                </a:cxn>
                <a:cxn ang="0">
                  <a:pos x="770" y="284"/>
                </a:cxn>
                <a:cxn ang="0">
                  <a:pos x="835" y="269"/>
                </a:cxn>
                <a:cxn ang="0">
                  <a:pos x="895" y="249"/>
                </a:cxn>
                <a:cxn ang="0">
                  <a:pos x="955" y="214"/>
                </a:cxn>
                <a:cxn ang="0">
                  <a:pos x="955" y="214"/>
                </a:cxn>
                <a:cxn ang="0">
                  <a:pos x="910" y="259"/>
                </a:cxn>
                <a:cxn ang="0">
                  <a:pos x="810" y="364"/>
                </a:cxn>
                <a:cxn ang="0">
                  <a:pos x="760" y="429"/>
                </a:cxn>
                <a:cxn ang="0">
                  <a:pos x="710" y="499"/>
                </a:cxn>
                <a:cxn ang="0">
                  <a:pos x="670" y="564"/>
                </a:cxn>
                <a:cxn ang="0">
                  <a:pos x="660" y="599"/>
                </a:cxn>
                <a:cxn ang="0">
                  <a:pos x="650" y="629"/>
                </a:cxn>
                <a:cxn ang="0">
                  <a:pos x="650" y="629"/>
                </a:cxn>
                <a:cxn ang="0">
                  <a:pos x="640" y="659"/>
                </a:cxn>
                <a:cxn ang="0">
                  <a:pos x="625" y="689"/>
                </a:cxn>
                <a:cxn ang="0">
                  <a:pos x="605" y="714"/>
                </a:cxn>
                <a:cxn ang="0">
                  <a:pos x="580" y="744"/>
                </a:cxn>
                <a:cxn ang="0">
                  <a:pos x="545" y="764"/>
                </a:cxn>
                <a:cxn ang="0">
                  <a:pos x="510" y="784"/>
                </a:cxn>
                <a:cxn ang="0">
                  <a:pos x="475" y="794"/>
                </a:cxn>
                <a:cxn ang="0">
                  <a:pos x="435" y="799"/>
                </a:cxn>
                <a:cxn ang="0">
                  <a:pos x="390" y="799"/>
                </a:cxn>
                <a:cxn ang="0">
                  <a:pos x="345" y="789"/>
                </a:cxn>
                <a:cxn ang="0">
                  <a:pos x="300" y="764"/>
                </a:cxn>
                <a:cxn ang="0">
                  <a:pos x="255" y="734"/>
                </a:cxn>
                <a:cxn ang="0">
                  <a:pos x="215" y="689"/>
                </a:cxn>
                <a:cxn ang="0">
                  <a:pos x="170" y="634"/>
                </a:cxn>
                <a:cxn ang="0">
                  <a:pos x="130" y="559"/>
                </a:cxn>
                <a:cxn ang="0">
                  <a:pos x="90" y="474"/>
                </a:cxn>
                <a:cxn ang="0">
                  <a:pos x="90" y="474"/>
                </a:cxn>
                <a:cxn ang="0">
                  <a:pos x="55" y="364"/>
                </a:cxn>
                <a:cxn ang="0">
                  <a:pos x="30" y="269"/>
                </a:cxn>
                <a:cxn ang="0">
                  <a:pos x="10" y="190"/>
                </a:cxn>
                <a:cxn ang="0">
                  <a:pos x="5" y="125"/>
                </a:cxn>
                <a:cxn ang="0">
                  <a:pos x="0" y="70"/>
                </a:cxn>
                <a:cxn ang="0">
                  <a:pos x="0" y="3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955" h="799">
                  <a:moveTo>
                    <a:pt x="5" y="0"/>
                  </a:moveTo>
                  <a:lnTo>
                    <a:pt x="5" y="0"/>
                  </a:lnTo>
                  <a:lnTo>
                    <a:pt x="35" y="35"/>
                  </a:lnTo>
                  <a:lnTo>
                    <a:pt x="75" y="65"/>
                  </a:lnTo>
                  <a:lnTo>
                    <a:pt x="120" y="100"/>
                  </a:lnTo>
                  <a:lnTo>
                    <a:pt x="175" y="130"/>
                  </a:lnTo>
                  <a:lnTo>
                    <a:pt x="230" y="165"/>
                  </a:lnTo>
                  <a:lnTo>
                    <a:pt x="295" y="195"/>
                  </a:lnTo>
                  <a:lnTo>
                    <a:pt x="360" y="219"/>
                  </a:lnTo>
                  <a:lnTo>
                    <a:pt x="425" y="244"/>
                  </a:lnTo>
                  <a:lnTo>
                    <a:pt x="495" y="264"/>
                  </a:lnTo>
                  <a:lnTo>
                    <a:pt x="565" y="279"/>
                  </a:lnTo>
                  <a:lnTo>
                    <a:pt x="635" y="284"/>
                  </a:lnTo>
                  <a:lnTo>
                    <a:pt x="705" y="289"/>
                  </a:lnTo>
                  <a:lnTo>
                    <a:pt x="770" y="284"/>
                  </a:lnTo>
                  <a:lnTo>
                    <a:pt x="835" y="269"/>
                  </a:lnTo>
                  <a:lnTo>
                    <a:pt x="895" y="249"/>
                  </a:lnTo>
                  <a:lnTo>
                    <a:pt x="955" y="214"/>
                  </a:lnTo>
                  <a:lnTo>
                    <a:pt x="910" y="259"/>
                  </a:lnTo>
                  <a:lnTo>
                    <a:pt x="810" y="364"/>
                  </a:lnTo>
                  <a:lnTo>
                    <a:pt x="760" y="429"/>
                  </a:lnTo>
                  <a:lnTo>
                    <a:pt x="710" y="499"/>
                  </a:lnTo>
                  <a:lnTo>
                    <a:pt x="670" y="564"/>
                  </a:lnTo>
                  <a:lnTo>
                    <a:pt x="660" y="599"/>
                  </a:lnTo>
                  <a:lnTo>
                    <a:pt x="650" y="629"/>
                  </a:lnTo>
                  <a:lnTo>
                    <a:pt x="640" y="659"/>
                  </a:lnTo>
                  <a:lnTo>
                    <a:pt x="625" y="689"/>
                  </a:lnTo>
                  <a:lnTo>
                    <a:pt x="605" y="714"/>
                  </a:lnTo>
                  <a:lnTo>
                    <a:pt x="580" y="744"/>
                  </a:lnTo>
                  <a:lnTo>
                    <a:pt x="545" y="764"/>
                  </a:lnTo>
                  <a:lnTo>
                    <a:pt x="510" y="784"/>
                  </a:lnTo>
                  <a:lnTo>
                    <a:pt x="475" y="794"/>
                  </a:lnTo>
                  <a:lnTo>
                    <a:pt x="435" y="799"/>
                  </a:lnTo>
                  <a:lnTo>
                    <a:pt x="390" y="799"/>
                  </a:lnTo>
                  <a:lnTo>
                    <a:pt x="345" y="789"/>
                  </a:lnTo>
                  <a:lnTo>
                    <a:pt x="300" y="764"/>
                  </a:lnTo>
                  <a:lnTo>
                    <a:pt x="255" y="734"/>
                  </a:lnTo>
                  <a:lnTo>
                    <a:pt x="215" y="689"/>
                  </a:lnTo>
                  <a:lnTo>
                    <a:pt x="170" y="634"/>
                  </a:lnTo>
                  <a:lnTo>
                    <a:pt x="130" y="559"/>
                  </a:lnTo>
                  <a:lnTo>
                    <a:pt x="90" y="474"/>
                  </a:lnTo>
                  <a:lnTo>
                    <a:pt x="55" y="364"/>
                  </a:lnTo>
                  <a:lnTo>
                    <a:pt x="30" y="269"/>
                  </a:lnTo>
                  <a:lnTo>
                    <a:pt x="10" y="190"/>
                  </a:lnTo>
                  <a:lnTo>
                    <a:pt x="5" y="125"/>
                  </a:lnTo>
                  <a:lnTo>
                    <a:pt x="0" y="70"/>
                  </a:lnTo>
                  <a:lnTo>
                    <a:pt x="0" y="3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5E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4" name="Freeform 190"/>
            <p:cNvSpPr>
              <a:spLocks/>
            </p:cNvSpPr>
            <p:nvPr/>
          </p:nvSpPr>
          <p:spPr bwMode="auto">
            <a:xfrm>
              <a:off x="5505450" y="3767906"/>
              <a:ext cx="527050" cy="4132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50" y="55"/>
                </a:cxn>
                <a:cxn ang="0">
                  <a:pos x="100" y="105"/>
                </a:cxn>
                <a:cxn ang="0">
                  <a:pos x="155" y="150"/>
                </a:cxn>
                <a:cxn ang="0">
                  <a:pos x="215" y="189"/>
                </a:cxn>
                <a:cxn ang="0">
                  <a:pos x="280" y="224"/>
                </a:cxn>
                <a:cxn ang="0">
                  <a:pos x="345" y="254"/>
                </a:cxn>
                <a:cxn ang="0">
                  <a:pos x="410" y="274"/>
                </a:cxn>
                <a:cxn ang="0">
                  <a:pos x="475" y="294"/>
                </a:cxn>
                <a:cxn ang="0">
                  <a:pos x="475" y="294"/>
                </a:cxn>
                <a:cxn ang="0">
                  <a:pos x="520" y="304"/>
                </a:cxn>
                <a:cxn ang="0">
                  <a:pos x="565" y="304"/>
                </a:cxn>
                <a:cxn ang="0">
                  <a:pos x="610" y="304"/>
                </a:cxn>
                <a:cxn ang="0">
                  <a:pos x="655" y="304"/>
                </a:cxn>
                <a:cxn ang="0">
                  <a:pos x="700" y="294"/>
                </a:cxn>
                <a:cxn ang="0">
                  <a:pos x="745" y="284"/>
                </a:cxn>
                <a:cxn ang="0">
                  <a:pos x="790" y="269"/>
                </a:cxn>
                <a:cxn ang="0">
                  <a:pos x="830" y="249"/>
                </a:cxn>
                <a:cxn ang="0">
                  <a:pos x="830" y="249"/>
                </a:cxn>
                <a:cxn ang="0">
                  <a:pos x="780" y="304"/>
                </a:cxn>
                <a:cxn ang="0">
                  <a:pos x="715" y="379"/>
                </a:cxn>
                <a:cxn ang="0">
                  <a:pos x="680" y="419"/>
                </a:cxn>
                <a:cxn ang="0">
                  <a:pos x="650" y="464"/>
                </a:cxn>
                <a:cxn ang="0">
                  <a:pos x="625" y="514"/>
                </a:cxn>
                <a:cxn ang="0">
                  <a:pos x="610" y="564"/>
                </a:cxn>
                <a:cxn ang="0">
                  <a:pos x="610" y="564"/>
                </a:cxn>
                <a:cxn ang="0">
                  <a:pos x="600" y="584"/>
                </a:cxn>
                <a:cxn ang="0">
                  <a:pos x="580" y="604"/>
                </a:cxn>
                <a:cxn ang="0">
                  <a:pos x="560" y="624"/>
                </a:cxn>
                <a:cxn ang="0">
                  <a:pos x="530" y="634"/>
                </a:cxn>
                <a:cxn ang="0">
                  <a:pos x="500" y="644"/>
                </a:cxn>
                <a:cxn ang="0">
                  <a:pos x="465" y="649"/>
                </a:cxn>
                <a:cxn ang="0">
                  <a:pos x="425" y="649"/>
                </a:cxn>
                <a:cxn ang="0">
                  <a:pos x="385" y="649"/>
                </a:cxn>
                <a:cxn ang="0">
                  <a:pos x="345" y="639"/>
                </a:cxn>
                <a:cxn ang="0">
                  <a:pos x="305" y="624"/>
                </a:cxn>
                <a:cxn ang="0">
                  <a:pos x="260" y="604"/>
                </a:cxn>
                <a:cxn ang="0">
                  <a:pos x="225" y="579"/>
                </a:cxn>
                <a:cxn ang="0">
                  <a:pos x="185" y="549"/>
                </a:cxn>
                <a:cxn ang="0">
                  <a:pos x="155" y="514"/>
                </a:cxn>
                <a:cxn ang="0">
                  <a:pos x="125" y="474"/>
                </a:cxn>
                <a:cxn ang="0">
                  <a:pos x="100" y="424"/>
                </a:cxn>
                <a:cxn ang="0">
                  <a:pos x="100" y="424"/>
                </a:cxn>
                <a:cxn ang="0">
                  <a:pos x="60" y="324"/>
                </a:cxn>
                <a:cxn ang="0">
                  <a:pos x="35" y="239"/>
                </a:cxn>
                <a:cxn ang="0">
                  <a:pos x="15" y="169"/>
                </a:cxn>
                <a:cxn ang="0">
                  <a:pos x="5" y="110"/>
                </a:cxn>
                <a:cxn ang="0">
                  <a:pos x="0" y="60"/>
                </a:cxn>
                <a:cxn ang="0">
                  <a:pos x="0" y="3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30" h="649">
                  <a:moveTo>
                    <a:pt x="0" y="0"/>
                  </a:moveTo>
                  <a:lnTo>
                    <a:pt x="0" y="0"/>
                  </a:lnTo>
                  <a:lnTo>
                    <a:pt x="50" y="55"/>
                  </a:lnTo>
                  <a:lnTo>
                    <a:pt x="100" y="105"/>
                  </a:lnTo>
                  <a:lnTo>
                    <a:pt x="155" y="150"/>
                  </a:lnTo>
                  <a:lnTo>
                    <a:pt x="215" y="189"/>
                  </a:lnTo>
                  <a:lnTo>
                    <a:pt x="280" y="224"/>
                  </a:lnTo>
                  <a:lnTo>
                    <a:pt x="345" y="254"/>
                  </a:lnTo>
                  <a:lnTo>
                    <a:pt x="410" y="274"/>
                  </a:lnTo>
                  <a:lnTo>
                    <a:pt x="475" y="294"/>
                  </a:lnTo>
                  <a:lnTo>
                    <a:pt x="520" y="304"/>
                  </a:lnTo>
                  <a:lnTo>
                    <a:pt x="565" y="304"/>
                  </a:lnTo>
                  <a:lnTo>
                    <a:pt x="610" y="304"/>
                  </a:lnTo>
                  <a:lnTo>
                    <a:pt x="655" y="304"/>
                  </a:lnTo>
                  <a:lnTo>
                    <a:pt x="700" y="294"/>
                  </a:lnTo>
                  <a:lnTo>
                    <a:pt x="745" y="284"/>
                  </a:lnTo>
                  <a:lnTo>
                    <a:pt x="790" y="269"/>
                  </a:lnTo>
                  <a:lnTo>
                    <a:pt x="830" y="249"/>
                  </a:lnTo>
                  <a:lnTo>
                    <a:pt x="780" y="304"/>
                  </a:lnTo>
                  <a:lnTo>
                    <a:pt x="715" y="379"/>
                  </a:lnTo>
                  <a:lnTo>
                    <a:pt x="680" y="419"/>
                  </a:lnTo>
                  <a:lnTo>
                    <a:pt x="650" y="464"/>
                  </a:lnTo>
                  <a:lnTo>
                    <a:pt x="625" y="514"/>
                  </a:lnTo>
                  <a:lnTo>
                    <a:pt x="610" y="564"/>
                  </a:lnTo>
                  <a:lnTo>
                    <a:pt x="600" y="584"/>
                  </a:lnTo>
                  <a:lnTo>
                    <a:pt x="580" y="604"/>
                  </a:lnTo>
                  <a:lnTo>
                    <a:pt x="560" y="624"/>
                  </a:lnTo>
                  <a:lnTo>
                    <a:pt x="530" y="634"/>
                  </a:lnTo>
                  <a:lnTo>
                    <a:pt x="500" y="644"/>
                  </a:lnTo>
                  <a:lnTo>
                    <a:pt x="465" y="649"/>
                  </a:lnTo>
                  <a:lnTo>
                    <a:pt x="425" y="649"/>
                  </a:lnTo>
                  <a:lnTo>
                    <a:pt x="385" y="649"/>
                  </a:lnTo>
                  <a:lnTo>
                    <a:pt x="345" y="639"/>
                  </a:lnTo>
                  <a:lnTo>
                    <a:pt x="305" y="624"/>
                  </a:lnTo>
                  <a:lnTo>
                    <a:pt x="260" y="604"/>
                  </a:lnTo>
                  <a:lnTo>
                    <a:pt x="225" y="579"/>
                  </a:lnTo>
                  <a:lnTo>
                    <a:pt x="185" y="549"/>
                  </a:lnTo>
                  <a:lnTo>
                    <a:pt x="155" y="514"/>
                  </a:lnTo>
                  <a:lnTo>
                    <a:pt x="125" y="474"/>
                  </a:lnTo>
                  <a:lnTo>
                    <a:pt x="100" y="424"/>
                  </a:lnTo>
                  <a:lnTo>
                    <a:pt x="60" y="324"/>
                  </a:lnTo>
                  <a:lnTo>
                    <a:pt x="35" y="239"/>
                  </a:lnTo>
                  <a:lnTo>
                    <a:pt x="15" y="169"/>
                  </a:lnTo>
                  <a:lnTo>
                    <a:pt x="5" y="110"/>
                  </a:lnTo>
                  <a:lnTo>
                    <a:pt x="0" y="6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</p:sp>
        <p:pic>
          <p:nvPicPr>
            <p:cNvPr id="945" name="Picture 18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80050" y="3761538"/>
              <a:ext cx="561975" cy="467426"/>
            </a:xfrm>
            <a:prstGeom prst="rect">
              <a:avLst/>
            </a:prstGeom>
            <a:noFill/>
          </p:spPr>
        </p:pic>
        <p:sp>
          <p:nvSpPr>
            <p:cNvPr id="946" name="Freeform 188"/>
            <p:cNvSpPr>
              <a:spLocks/>
            </p:cNvSpPr>
            <p:nvPr/>
          </p:nvSpPr>
          <p:spPr bwMode="auto">
            <a:xfrm>
              <a:off x="5943600" y="3303665"/>
              <a:ext cx="355600" cy="473794"/>
            </a:xfrm>
            <a:custGeom>
              <a:avLst/>
              <a:gdLst/>
              <a:ahLst/>
              <a:cxnLst>
                <a:cxn ang="0">
                  <a:pos x="40" y="674"/>
                </a:cxn>
                <a:cxn ang="0">
                  <a:pos x="40" y="674"/>
                </a:cxn>
                <a:cxn ang="0">
                  <a:pos x="25" y="634"/>
                </a:cxn>
                <a:cxn ang="0">
                  <a:pos x="10" y="584"/>
                </a:cxn>
                <a:cxn ang="0">
                  <a:pos x="5" y="529"/>
                </a:cxn>
                <a:cxn ang="0">
                  <a:pos x="0" y="474"/>
                </a:cxn>
                <a:cxn ang="0">
                  <a:pos x="0" y="414"/>
                </a:cxn>
                <a:cxn ang="0">
                  <a:pos x="10" y="354"/>
                </a:cxn>
                <a:cxn ang="0">
                  <a:pos x="20" y="294"/>
                </a:cxn>
                <a:cxn ang="0">
                  <a:pos x="40" y="239"/>
                </a:cxn>
                <a:cxn ang="0">
                  <a:pos x="40" y="239"/>
                </a:cxn>
                <a:cxn ang="0">
                  <a:pos x="60" y="205"/>
                </a:cxn>
                <a:cxn ang="0">
                  <a:pos x="75" y="170"/>
                </a:cxn>
                <a:cxn ang="0">
                  <a:pos x="100" y="140"/>
                </a:cxn>
                <a:cxn ang="0">
                  <a:pos x="120" y="110"/>
                </a:cxn>
                <a:cxn ang="0">
                  <a:pos x="145" y="90"/>
                </a:cxn>
                <a:cxn ang="0">
                  <a:pos x="170" y="65"/>
                </a:cxn>
                <a:cxn ang="0">
                  <a:pos x="195" y="45"/>
                </a:cxn>
                <a:cxn ang="0">
                  <a:pos x="220" y="30"/>
                </a:cxn>
                <a:cxn ang="0">
                  <a:pos x="250" y="20"/>
                </a:cxn>
                <a:cxn ang="0">
                  <a:pos x="275" y="10"/>
                </a:cxn>
                <a:cxn ang="0">
                  <a:pos x="305" y="5"/>
                </a:cxn>
                <a:cxn ang="0">
                  <a:pos x="330" y="0"/>
                </a:cxn>
                <a:cxn ang="0">
                  <a:pos x="360" y="0"/>
                </a:cxn>
                <a:cxn ang="0">
                  <a:pos x="385" y="5"/>
                </a:cxn>
                <a:cxn ang="0">
                  <a:pos x="410" y="10"/>
                </a:cxn>
                <a:cxn ang="0">
                  <a:pos x="435" y="20"/>
                </a:cxn>
                <a:cxn ang="0">
                  <a:pos x="435" y="20"/>
                </a:cxn>
                <a:cxn ang="0">
                  <a:pos x="460" y="35"/>
                </a:cxn>
                <a:cxn ang="0">
                  <a:pos x="480" y="55"/>
                </a:cxn>
                <a:cxn ang="0">
                  <a:pos x="495" y="75"/>
                </a:cxn>
                <a:cxn ang="0">
                  <a:pos x="510" y="100"/>
                </a:cxn>
                <a:cxn ang="0">
                  <a:pos x="525" y="125"/>
                </a:cxn>
                <a:cxn ang="0">
                  <a:pos x="535" y="155"/>
                </a:cxn>
                <a:cxn ang="0">
                  <a:pos x="555" y="220"/>
                </a:cxn>
                <a:cxn ang="0">
                  <a:pos x="560" y="294"/>
                </a:cxn>
                <a:cxn ang="0">
                  <a:pos x="555" y="369"/>
                </a:cxn>
                <a:cxn ang="0">
                  <a:pos x="540" y="444"/>
                </a:cxn>
                <a:cxn ang="0">
                  <a:pos x="510" y="524"/>
                </a:cxn>
                <a:cxn ang="0">
                  <a:pos x="510" y="524"/>
                </a:cxn>
                <a:cxn ang="0">
                  <a:pos x="475" y="594"/>
                </a:cxn>
                <a:cxn ang="0">
                  <a:pos x="435" y="654"/>
                </a:cxn>
                <a:cxn ang="0">
                  <a:pos x="390" y="704"/>
                </a:cxn>
                <a:cxn ang="0">
                  <a:pos x="340" y="744"/>
                </a:cxn>
                <a:cxn ang="0">
                  <a:pos x="340" y="744"/>
                </a:cxn>
                <a:cxn ang="0">
                  <a:pos x="305" y="719"/>
                </a:cxn>
                <a:cxn ang="0">
                  <a:pos x="270" y="694"/>
                </a:cxn>
                <a:cxn ang="0">
                  <a:pos x="225" y="679"/>
                </a:cxn>
                <a:cxn ang="0">
                  <a:pos x="200" y="674"/>
                </a:cxn>
                <a:cxn ang="0">
                  <a:pos x="175" y="669"/>
                </a:cxn>
                <a:cxn ang="0">
                  <a:pos x="175" y="669"/>
                </a:cxn>
                <a:cxn ang="0">
                  <a:pos x="105" y="669"/>
                </a:cxn>
                <a:cxn ang="0">
                  <a:pos x="70" y="674"/>
                </a:cxn>
                <a:cxn ang="0">
                  <a:pos x="45" y="674"/>
                </a:cxn>
                <a:cxn ang="0">
                  <a:pos x="45" y="674"/>
                </a:cxn>
                <a:cxn ang="0">
                  <a:pos x="40" y="674"/>
                </a:cxn>
                <a:cxn ang="0">
                  <a:pos x="40" y="674"/>
                </a:cxn>
              </a:cxnLst>
              <a:rect l="0" t="0" r="r" b="b"/>
              <a:pathLst>
                <a:path w="560" h="744">
                  <a:moveTo>
                    <a:pt x="40" y="674"/>
                  </a:moveTo>
                  <a:lnTo>
                    <a:pt x="40" y="674"/>
                  </a:lnTo>
                  <a:lnTo>
                    <a:pt x="25" y="634"/>
                  </a:lnTo>
                  <a:lnTo>
                    <a:pt x="10" y="584"/>
                  </a:lnTo>
                  <a:lnTo>
                    <a:pt x="5" y="529"/>
                  </a:lnTo>
                  <a:lnTo>
                    <a:pt x="0" y="474"/>
                  </a:lnTo>
                  <a:lnTo>
                    <a:pt x="0" y="414"/>
                  </a:lnTo>
                  <a:lnTo>
                    <a:pt x="10" y="354"/>
                  </a:lnTo>
                  <a:lnTo>
                    <a:pt x="20" y="294"/>
                  </a:lnTo>
                  <a:lnTo>
                    <a:pt x="40" y="239"/>
                  </a:lnTo>
                  <a:lnTo>
                    <a:pt x="60" y="205"/>
                  </a:lnTo>
                  <a:lnTo>
                    <a:pt x="75" y="170"/>
                  </a:lnTo>
                  <a:lnTo>
                    <a:pt x="100" y="140"/>
                  </a:lnTo>
                  <a:lnTo>
                    <a:pt x="120" y="110"/>
                  </a:lnTo>
                  <a:lnTo>
                    <a:pt x="145" y="90"/>
                  </a:lnTo>
                  <a:lnTo>
                    <a:pt x="170" y="65"/>
                  </a:lnTo>
                  <a:lnTo>
                    <a:pt x="195" y="45"/>
                  </a:lnTo>
                  <a:lnTo>
                    <a:pt x="220" y="30"/>
                  </a:lnTo>
                  <a:lnTo>
                    <a:pt x="250" y="20"/>
                  </a:lnTo>
                  <a:lnTo>
                    <a:pt x="275" y="10"/>
                  </a:lnTo>
                  <a:lnTo>
                    <a:pt x="305" y="5"/>
                  </a:lnTo>
                  <a:lnTo>
                    <a:pt x="330" y="0"/>
                  </a:lnTo>
                  <a:lnTo>
                    <a:pt x="360" y="0"/>
                  </a:lnTo>
                  <a:lnTo>
                    <a:pt x="385" y="5"/>
                  </a:lnTo>
                  <a:lnTo>
                    <a:pt x="410" y="10"/>
                  </a:lnTo>
                  <a:lnTo>
                    <a:pt x="435" y="20"/>
                  </a:lnTo>
                  <a:lnTo>
                    <a:pt x="460" y="35"/>
                  </a:lnTo>
                  <a:lnTo>
                    <a:pt x="480" y="55"/>
                  </a:lnTo>
                  <a:lnTo>
                    <a:pt x="495" y="75"/>
                  </a:lnTo>
                  <a:lnTo>
                    <a:pt x="510" y="100"/>
                  </a:lnTo>
                  <a:lnTo>
                    <a:pt x="525" y="125"/>
                  </a:lnTo>
                  <a:lnTo>
                    <a:pt x="535" y="155"/>
                  </a:lnTo>
                  <a:lnTo>
                    <a:pt x="555" y="220"/>
                  </a:lnTo>
                  <a:lnTo>
                    <a:pt x="560" y="294"/>
                  </a:lnTo>
                  <a:lnTo>
                    <a:pt x="555" y="369"/>
                  </a:lnTo>
                  <a:lnTo>
                    <a:pt x="540" y="444"/>
                  </a:lnTo>
                  <a:lnTo>
                    <a:pt x="510" y="524"/>
                  </a:lnTo>
                  <a:lnTo>
                    <a:pt x="475" y="594"/>
                  </a:lnTo>
                  <a:lnTo>
                    <a:pt x="435" y="654"/>
                  </a:lnTo>
                  <a:lnTo>
                    <a:pt x="390" y="704"/>
                  </a:lnTo>
                  <a:lnTo>
                    <a:pt x="340" y="744"/>
                  </a:lnTo>
                  <a:lnTo>
                    <a:pt x="305" y="719"/>
                  </a:lnTo>
                  <a:lnTo>
                    <a:pt x="270" y="694"/>
                  </a:lnTo>
                  <a:lnTo>
                    <a:pt x="225" y="679"/>
                  </a:lnTo>
                  <a:lnTo>
                    <a:pt x="200" y="674"/>
                  </a:lnTo>
                  <a:lnTo>
                    <a:pt x="175" y="669"/>
                  </a:lnTo>
                  <a:lnTo>
                    <a:pt x="105" y="669"/>
                  </a:lnTo>
                  <a:lnTo>
                    <a:pt x="70" y="674"/>
                  </a:lnTo>
                  <a:lnTo>
                    <a:pt x="45" y="674"/>
                  </a:lnTo>
                  <a:lnTo>
                    <a:pt x="40" y="674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7" name="Freeform 187"/>
            <p:cNvSpPr>
              <a:spLocks/>
            </p:cNvSpPr>
            <p:nvPr/>
          </p:nvSpPr>
          <p:spPr bwMode="auto">
            <a:xfrm>
              <a:off x="5972175" y="3319585"/>
              <a:ext cx="327025" cy="461057"/>
            </a:xfrm>
            <a:custGeom>
              <a:avLst/>
              <a:gdLst/>
              <a:ahLst/>
              <a:cxnLst>
                <a:cxn ang="0">
                  <a:pos x="405" y="15"/>
                </a:cxn>
                <a:cxn ang="0">
                  <a:pos x="405" y="15"/>
                </a:cxn>
                <a:cxn ang="0">
                  <a:pos x="385" y="5"/>
                </a:cxn>
                <a:cxn ang="0">
                  <a:pos x="360" y="0"/>
                </a:cxn>
                <a:cxn ang="0">
                  <a:pos x="335" y="0"/>
                </a:cxn>
                <a:cxn ang="0">
                  <a:pos x="315" y="0"/>
                </a:cxn>
                <a:cxn ang="0">
                  <a:pos x="290" y="5"/>
                </a:cxn>
                <a:cxn ang="0">
                  <a:pos x="265" y="15"/>
                </a:cxn>
                <a:cxn ang="0">
                  <a:pos x="215" y="45"/>
                </a:cxn>
                <a:cxn ang="0">
                  <a:pos x="165" y="85"/>
                </a:cxn>
                <a:cxn ang="0">
                  <a:pos x="120" y="135"/>
                </a:cxn>
                <a:cxn ang="0">
                  <a:pos x="80" y="199"/>
                </a:cxn>
                <a:cxn ang="0">
                  <a:pos x="50" y="269"/>
                </a:cxn>
                <a:cxn ang="0">
                  <a:pos x="50" y="269"/>
                </a:cxn>
                <a:cxn ang="0">
                  <a:pos x="30" y="319"/>
                </a:cxn>
                <a:cxn ang="0">
                  <a:pos x="15" y="374"/>
                </a:cxn>
                <a:cxn ang="0">
                  <a:pos x="5" y="424"/>
                </a:cxn>
                <a:cxn ang="0">
                  <a:pos x="0" y="474"/>
                </a:cxn>
                <a:cxn ang="0">
                  <a:pos x="0" y="519"/>
                </a:cxn>
                <a:cxn ang="0">
                  <a:pos x="5" y="564"/>
                </a:cxn>
                <a:cxn ang="0">
                  <a:pos x="15" y="609"/>
                </a:cxn>
                <a:cxn ang="0">
                  <a:pos x="25" y="644"/>
                </a:cxn>
                <a:cxn ang="0">
                  <a:pos x="25" y="644"/>
                </a:cxn>
                <a:cxn ang="0">
                  <a:pos x="65" y="644"/>
                </a:cxn>
                <a:cxn ang="0">
                  <a:pos x="130" y="644"/>
                </a:cxn>
                <a:cxn ang="0">
                  <a:pos x="130" y="644"/>
                </a:cxn>
                <a:cxn ang="0">
                  <a:pos x="155" y="649"/>
                </a:cxn>
                <a:cxn ang="0">
                  <a:pos x="180" y="654"/>
                </a:cxn>
                <a:cxn ang="0">
                  <a:pos x="225" y="674"/>
                </a:cxn>
                <a:cxn ang="0">
                  <a:pos x="265" y="699"/>
                </a:cxn>
                <a:cxn ang="0">
                  <a:pos x="300" y="724"/>
                </a:cxn>
                <a:cxn ang="0">
                  <a:pos x="300" y="724"/>
                </a:cxn>
                <a:cxn ang="0">
                  <a:pos x="345" y="684"/>
                </a:cxn>
                <a:cxn ang="0">
                  <a:pos x="390" y="629"/>
                </a:cxn>
                <a:cxn ang="0">
                  <a:pos x="435" y="569"/>
                </a:cxn>
                <a:cxn ang="0">
                  <a:pos x="470" y="494"/>
                </a:cxn>
                <a:cxn ang="0">
                  <a:pos x="470" y="494"/>
                </a:cxn>
                <a:cxn ang="0">
                  <a:pos x="495" y="419"/>
                </a:cxn>
                <a:cxn ang="0">
                  <a:pos x="510" y="344"/>
                </a:cxn>
                <a:cxn ang="0">
                  <a:pos x="515" y="269"/>
                </a:cxn>
                <a:cxn ang="0">
                  <a:pos x="510" y="204"/>
                </a:cxn>
                <a:cxn ang="0">
                  <a:pos x="500" y="140"/>
                </a:cxn>
                <a:cxn ang="0">
                  <a:pos x="475" y="90"/>
                </a:cxn>
                <a:cxn ang="0">
                  <a:pos x="460" y="65"/>
                </a:cxn>
                <a:cxn ang="0">
                  <a:pos x="445" y="45"/>
                </a:cxn>
                <a:cxn ang="0">
                  <a:pos x="425" y="30"/>
                </a:cxn>
                <a:cxn ang="0">
                  <a:pos x="405" y="15"/>
                </a:cxn>
                <a:cxn ang="0">
                  <a:pos x="405" y="15"/>
                </a:cxn>
              </a:cxnLst>
              <a:rect l="0" t="0" r="r" b="b"/>
              <a:pathLst>
                <a:path w="515" h="724">
                  <a:moveTo>
                    <a:pt x="405" y="15"/>
                  </a:moveTo>
                  <a:lnTo>
                    <a:pt x="405" y="15"/>
                  </a:lnTo>
                  <a:lnTo>
                    <a:pt x="385" y="5"/>
                  </a:lnTo>
                  <a:lnTo>
                    <a:pt x="360" y="0"/>
                  </a:lnTo>
                  <a:lnTo>
                    <a:pt x="335" y="0"/>
                  </a:lnTo>
                  <a:lnTo>
                    <a:pt x="315" y="0"/>
                  </a:lnTo>
                  <a:lnTo>
                    <a:pt x="290" y="5"/>
                  </a:lnTo>
                  <a:lnTo>
                    <a:pt x="265" y="15"/>
                  </a:lnTo>
                  <a:lnTo>
                    <a:pt x="215" y="45"/>
                  </a:lnTo>
                  <a:lnTo>
                    <a:pt x="165" y="85"/>
                  </a:lnTo>
                  <a:lnTo>
                    <a:pt x="120" y="135"/>
                  </a:lnTo>
                  <a:lnTo>
                    <a:pt x="80" y="199"/>
                  </a:lnTo>
                  <a:lnTo>
                    <a:pt x="50" y="269"/>
                  </a:lnTo>
                  <a:lnTo>
                    <a:pt x="30" y="319"/>
                  </a:lnTo>
                  <a:lnTo>
                    <a:pt x="15" y="374"/>
                  </a:lnTo>
                  <a:lnTo>
                    <a:pt x="5" y="424"/>
                  </a:lnTo>
                  <a:lnTo>
                    <a:pt x="0" y="474"/>
                  </a:lnTo>
                  <a:lnTo>
                    <a:pt x="0" y="519"/>
                  </a:lnTo>
                  <a:lnTo>
                    <a:pt x="5" y="564"/>
                  </a:lnTo>
                  <a:lnTo>
                    <a:pt x="15" y="609"/>
                  </a:lnTo>
                  <a:lnTo>
                    <a:pt x="25" y="644"/>
                  </a:lnTo>
                  <a:lnTo>
                    <a:pt x="65" y="644"/>
                  </a:lnTo>
                  <a:lnTo>
                    <a:pt x="130" y="644"/>
                  </a:lnTo>
                  <a:lnTo>
                    <a:pt x="155" y="649"/>
                  </a:lnTo>
                  <a:lnTo>
                    <a:pt x="180" y="654"/>
                  </a:lnTo>
                  <a:lnTo>
                    <a:pt x="225" y="674"/>
                  </a:lnTo>
                  <a:lnTo>
                    <a:pt x="265" y="699"/>
                  </a:lnTo>
                  <a:lnTo>
                    <a:pt x="300" y="724"/>
                  </a:lnTo>
                  <a:lnTo>
                    <a:pt x="345" y="684"/>
                  </a:lnTo>
                  <a:lnTo>
                    <a:pt x="390" y="629"/>
                  </a:lnTo>
                  <a:lnTo>
                    <a:pt x="435" y="569"/>
                  </a:lnTo>
                  <a:lnTo>
                    <a:pt x="470" y="494"/>
                  </a:lnTo>
                  <a:lnTo>
                    <a:pt x="495" y="419"/>
                  </a:lnTo>
                  <a:lnTo>
                    <a:pt x="510" y="344"/>
                  </a:lnTo>
                  <a:lnTo>
                    <a:pt x="515" y="269"/>
                  </a:lnTo>
                  <a:lnTo>
                    <a:pt x="510" y="204"/>
                  </a:lnTo>
                  <a:lnTo>
                    <a:pt x="500" y="140"/>
                  </a:lnTo>
                  <a:lnTo>
                    <a:pt x="475" y="90"/>
                  </a:lnTo>
                  <a:lnTo>
                    <a:pt x="460" y="65"/>
                  </a:lnTo>
                  <a:lnTo>
                    <a:pt x="445" y="45"/>
                  </a:lnTo>
                  <a:lnTo>
                    <a:pt x="425" y="30"/>
                  </a:lnTo>
                  <a:lnTo>
                    <a:pt x="405" y="15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8" name="Freeform 186"/>
            <p:cNvSpPr>
              <a:spLocks/>
            </p:cNvSpPr>
            <p:nvPr/>
          </p:nvSpPr>
          <p:spPr bwMode="auto">
            <a:xfrm>
              <a:off x="5991225" y="3345058"/>
              <a:ext cx="288925" cy="422848"/>
            </a:xfrm>
            <a:custGeom>
              <a:avLst/>
              <a:gdLst/>
              <a:ahLst/>
              <a:cxnLst>
                <a:cxn ang="0">
                  <a:pos x="350" y="10"/>
                </a:cxn>
                <a:cxn ang="0">
                  <a:pos x="350" y="10"/>
                </a:cxn>
                <a:cxn ang="0">
                  <a:pos x="330" y="5"/>
                </a:cxn>
                <a:cxn ang="0">
                  <a:pos x="310" y="0"/>
                </a:cxn>
                <a:cxn ang="0">
                  <a:pos x="290" y="5"/>
                </a:cxn>
                <a:cxn ang="0">
                  <a:pos x="265" y="5"/>
                </a:cxn>
                <a:cxn ang="0">
                  <a:pos x="225" y="25"/>
                </a:cxn>
                <a:cxn ang="0">
                  <a:pos x="180" y="55"/>
                </a:cxn>
                <a:cxn ang="0">
                  <a:pos x="135" y="95"/>
                </a:cxn>
                <a:cxn ang="0">
                  <a:pos x="100" y="145"/>
                </a:cxn>
                <a:cxn ang="0">
                  <a:pos x="65" y="204"/>
                </a:cxn>
                <a:cxn ang="0">
                  <a:pos x="35" y="269"/>
                </a:cxn>
                <a:cxn ang="0">
                  <a:pos x="35" y="269"/>
                </a:cxn>
                <a:cxn ang="0">
                  <a:pos x="20" y="319"/>
                </a:cxn>
                <a:cxn ang="0">
                  <a:pos x="10" y="364"/>
                </a:cxn>
                <a:cxn ang="0">
                  <a:pos x="5" y="409"/>
                </a:cxn>
                <a:cxn ang="0">
                  <a:pos x="0" y="454"/>
                </a:cxn>
                <a:cxn ang="0">
                  <a:pos x="0" y="494"/>
                </a:cxn>
                <a:cxn ang="0">
                  <a:pos x="5" y="534"/>
                </a:cxn>
                <a:cxn ang="0">
                  <a:pos x="15" y="574"/>
                </a:cxn>
                <a:cxn ang="0">
                  <a:pos x="30" y="604"/>
                </a:cxn>
                <a:cxn ang="0">
                  <a:pos x="30" y="604"/>
                </a:cxn>
                <a:cxn ang="0">
                  <a:pos x="100" y="604"/>
                </a:cxn>
                <a:cxn ang="0">
                  <a:pos x="100" y="604"/>
                </a:cxn>
                <a:cxn ang="0">
                  <a:pos x="140" y="609"/>
                </a:cxn>
                <a:cxn ang="0">
                  <a:pos x="175" y="624"/>
                </a:cxn>
                <a:cxn ang="0">
                  <a:pos x="210" y="639"/>
                </a:cxn>
                <a:cxn ang="0">
                  <a:pos x="240" y="664"/>
                </a:cxn>
                <a:cxn ang="0">
                  <a:pos x="240" y="664"/>
                </a:cxn>
                <a:cxn ang="0">
                  <a:pos x="270" y="644"/>
                </a:cxn>
                <a:cxn ang="0">
                  <a:pos x="295" y="624"/>
                </a:cxn>
                <a:cxn ang="0">
                  <a:pos x="320" y="599"/>
                </a:cxn>
                <a:cxn ang="0">
                  <a:pos x="345" y="569"/>
                </a:cxn>
                <a:cxn ang="0">
                  <a:pos x="365" y="534"/>
                </a:cxn>
                <a:cxn ang="0">
                  <a:pos x="385" y="499"/>
                </a:cxn>
                <a:cxn ang="0">
                  <a:pos x="405" y="459"/>
                </a:cxn>
                <a:cxn ang="0">
                  <a:pos x="420" y="419"/>
                </a:cxn>
                <a:cxn ang="0">
                  <a:pos x="420" y="419"/>
                </a:cxn>
                <a:cxn ang="0">
                  <a:pos x="445" y="349"/>
                </a:cxn>
                <a:cxn ang="0">
                  <a:pos x="455" y="284"/>
                </a:cxn>
                <a:cxn ang="0">
                  <a:pos x="455" y="219"/>
                </a:cxn>
                <a:cxn ang="0">
                  <a:pos x="450" y="159"/>
                </a:cxn>
                <a:cxn ang="0">
                  <a:pos x="440" y="110"/>
                </a:cxn>
                <a:cxn ang="0">
                  <a:pos x="415" y="65"/>
                </a:cxn>
                <a:cxn ang="0">
                  <a:pos x="405" y="50"/>
                </a:cxn>
                <a:cxn ang="0">
                  <a:pos x="390" y="30"/>
                </a:cxn>
                <a:cxn ang="0">
                  <a:pos x="370" y="20"/>
                </a:cxn>
                <a:cxn ang="0">
                  <a:pos x="350" y="10"/>
                </a:cxn>
                <a:cxn ang="0">
                  <a:pos x="350" y="10"/>
                </a:cxn>
              </a:cxnLst>
              <a:rect l="0" t="0" r="r" b="b"/>
              <a:pathLst>
                <a:path w="455" h="664">
                  <a:moveTo>
                    <a:pt x="350" y="10"/>
                  </a:moveTo>
                  <a:lnTo>
                    <a:pt x="350" y="10"/>
                  </a:lnTo>
                  <a:lnTo>
                    <a:pt x="330" y="5"/>
                  </a:lnTo>
                  <a:lnTo>
                    <a:pt x="310" y="0"/>
                  </a:lnTo>
                  <a:lnTo>
                    <a:pt x="290" y="5"/>
                  </a:lnTo>
                  <a:lnTo>
                    <a:pt x="265" y="5"/>
                  </a:lnTo>
                  <a:lnTo>
                    <a:pt x="225" y="25"/>
                  </a:lnTo>
                  <a:lnTo>
                    <a:pt x="180" y="55"/>
                  </a:lnTo>
                  <a:lnTo>
                    <a:pt x="135" y="95"/>
                  </a:lnTo>
                  <a:lnTo>
                    <a:pt x="100" y="145"/>
                  </a:lnTo>
                  <a:lnTo>
                    <a:pt x="65" y="204"/>
                  </a:lnTo>
                  <a:lnTo>
                    <a:pt x="35" y="269"/>
                  </a:lnTo>
                  <a:lnTo>
                    <a:pt x="20" y="319"/>
                  </a:lnTo>
                  <a:lnTo>
                    <a:pt x="10" y="364"/>
                  </a:lnTo>
                  <a:lnTo>
                    <a:pt x="5" y="409"/>
                  </a:lnTo>
                  <a:lnTo>
                    <a:pt x="0" y="454"/>
                  </a:lnTo>
                  <a:lnTo>
                    <a:pt x="0" y="494"/>
                  </a:lnTo>
                  <a:lnTo>
                    <a:pt x="5" y="534"/>
                  </a:lnTo>
                  <a:lnTo>
                    <a:pt x="15" y="574"/>
                  </a:lnTo>
                  <a:lnTo>
                    <a:pt x="30" y="604"/>
                  </a:lnTo>
                  <a:lnTo>
                    <a:pt x="100" y="604"/>
                  </a:lnTo>
                  <a:lnTo>
                    <a:pt x="140" y="609"/>
                  </a:lnTo>
                  <a:lnTo>
                    <a:pt x="175" y="624"/>
                  </a:lnTo>
                  <a:lnTo>
                    <a:pt x="210" y="639"/>
                  </a:lnTo>
                  <a:lnTo>
                    <a:pt x="240" y="664"/>
                  </a:lnTo>
                  <a:lnTo>
                    <a:pt x="270" y="644"/>
                  </a:lnTo>
                  <a:lnTo>
                    <a:pt x="295" y="624"/>
                  </a:lnTo>
                  <a:lnTo>
                    <a:pt x="320" y="599"/>
                  </a:lnTo>
                  <a:lnTo>
                    <a:pt x="345" y="569"/>
                  </a:lnTo>
                  <a:lnTo>
                    <a:pt x="365" y="534"/>
                  </a:lnTo>
                  <a:lnTo>
                    <a:pt x="385" y="499"/>
                  </a:lnTo>
                  <a:lnTo>
                    <a:pt x="405" y="459"/>
                  </a:lnTo>
                  <a:lnTo>
                    <a:pt x="420" y="419"/>
                  </a:lnTo>
                  <a:lnTo>
                    <a:pt x="445" y="349"/>
                  </a:lnTo>
                  <a:lnTo>
                    <a:pt x="455" y="284"/>
                  </a:lnTo>
                  <a:lnTo>
                    <a:pt x="455" y="219"/>
                  </a:lnTo>
                  <a:lnTo>
                    <a:pt x="450" y="159"/>
                  </a:lnTo>
                  <a:lnTo>
                    <a:pt x="440" y="110"/>
                  </a:lnTo>
                  <a:lnTo>
                    <a:pt x="415" y="65"/>
                  </a:lnTo>
                  <a:lnTo>
                    <a:pt x="405" y="50"/>
                  </a:lnTo>
                  <a:lnTo>
                    <a:pt x="390" y="30"/>
                  </a:lnTo>
                  <a:lnTo>
                    <a:pt x="370" y="20"/>
                  </a:lnTo>
                  <a:lnTo>
                    <a:pt x="350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9" name="Freeform 185"/>
            <p:cNvSpPr>
              <a:spLocks/>
            </p:cNvSpPr>
            <p:nvPr/>
          </p:nvSpPr>
          <p:spPr bwMode="auto">
            <a:xfrm>
              <a:off x="6010275" y="3345058"/>
              <a:ext cx="269875" cy="295484"/>
            </a:xfrm>
            <a:custGeom>
              <a:avLst/>
              <a:gdLst/>
              <a:ahLst/>
              <a:cxnLst>
                <a:cxn ang="0">
                  <a:pos x="300" y="70"/>
                </a:cxn>
                <a:cxn ang="0">
                  <a:pos x="300" y="70"/>
                </a:cxn>
                <a:cxn ang="0">
                  <a:pos x="315" y="80"/>
                </a:cxn>
                <a:cxn ang="0">
                  <a:pos x="335" y="90"/>
                </a:cxn>
                <a:cxn ang="0">
                  <a:pos x="350" y="105"/>
                </a:cxn>
                <a:cxn ang="0">
                  <a:pos x="365" y="120"/>
                </a:cxn>
                <a:cxn ang="0">
                  <a:pos x="385" y="164"/>
                </a:cxn>
                <a:cxn ang="0">
                  <a:pos x="400" y="214"/>
                </a:cxn>
                <a:cxn ang="0">
                  <a:pos x="405" y="269"/>
                </a:cxn>
                <a:cxn ang="0">
                  <a:pos x="405" y="329"/>
                </a:cxn>
                <a:cxn ang="0">
                  <a:pos x="395" y="394"/>
                </a:cxn>
                <a:cxn ang="0">
                  <a:pos x="375" y="464"/>
                </a:cxn>
                <a:cxn ang="0">
                  <a:pos x="375" y="464"/>
                </a:cxn>
                <a:cxn ang="0">
                  <a:pos x="390" y="419"/>
                </a:cxn>
                <a:cxn ang="0">
                  <a:pos x="390" y="419"/>
                </a:cxn>
                <a:cxn ang="0">
                  <a:pos x="415" y="349"/>
                </a:cxn>
                <a:cxn ang="0">
                  <a:pos x="425" y="284"/>
                </a:cxn>
                <a:cxn ang="0">
                  <a:pos x="425" y="219"/>
                </a:cxn>
                <a:cxn ang="0">
                  <a:pos x="420" y="159"/>
                </a:cxn>
                <a:cxn ang="0">
                  <a:pos x="410" y="110"/>
                </a:cxn>
                <a:cxn ang="0">
                  <a:pos x="385" y="65"/>
                </a:cxn>
                <a:cxn ang="0">
                  <a:pos x="375" y="50"/>
                </a:cxn>
                <a:cxn ang="0">
                  <a:pos x="360" y="30"/>
                </a:cxn>
                <a:cxn ang="0">
                  <a:pos x="340" y="20"/>
                </a:cxn>
                <a:cxn ang="0">
                  <a:pos x="320" y="10"/>
                </a:cxn>
                <a:cxn ang="0">
                  <a:pos x="320" y="10"/>
                </a:cxn>
                <a:cxn ang="0">
                  <a:pos x="300" y="5"/>
                </a:cxn>
                <a:cxn ang="0">
                  <a:pos x="280" y="0"/>
                </a:cxn>
                <a:cxn ang="0">
                  <a:pos x="260" y="5"/>
                </a:cxn>
                <a:cxn ang="0">
                  <a:pos x="235" y="5"/>
                </a:cxn>
                <a:cxn ang="0">
                  <a:pos x="195" y="25"/>
                </a:cxn>
                <a:cxn ang="0">
                  <a:pos x="150" y="55"/>
                </a:cxn>
                <a:cxn ang="0">
                  <a:pos x="105" y="95"/>
                </a:cxn>
                <a:cxn ang="0">
                  <a:pos x="70" y="145"/>
                </a:cxn>
                <a:cxn ang="0">
                  <a:pos x="35" y="204"/>
                </a:cxn>
                <a:cxn ang="0">
                  <a:pos x="5" y="269"/>
                </a:cxn>
                <a:cxn ang="0">
                  <a:pos x="5" y="269"/>
                </a:cxn>
                <a:cxn ang="0">
                  <a:pos x="0" y="289"/>
                </a:cxn>
                <a:cxn ang="0">
                  <a:pos x="0" y="289"/>
                </a:cxn>
                <a:cxn ang="0">
                  <a:pos x="30" y="229"/>
                </a:cxn>
                <a:cxn ang="0">
                  <a:pos x="65" y="179"/>
                </a:cxn>
                <a:cxn ang="0">
                  <a:pos x="100" y="140"/>
                </a:cxn>
                <a:cxn ang="0">
                  <a:pos x="140" y="105"/>
                </a:cxn>
                <a:cxn ang="0">
                  <a:pos x="180" y="80"/>
                </a:cxn>
                <a:cxn ang="0">
                  <a:pos x="220" y="65"/>
                </a:cxn>
                <a:cxn ang="0">
                  <a:pos x="260" y="60"/>
                </a:cxn>
                <a:cxn ang="0">
                  <a:pos x="280" y="65"/>
                </a:cxn>
                <a:cxn ang="0">
                  <a:pos x="300" y="70"/>
                </a:cxn>
                <a:cxn ang="0">
                  <a:pos x="300" y="70"/>
                </a:cxn>
              </a:cxnLst>
              <a:rect l="0" t="0" r="r" b="b"/>
              <a:pathLst>
                <a:path w="425" h="464">
                  <a:moveTo>
                    <a:pt x="300" y="70"/>
                  </a:moveTo>
                  <a:lnTo>
                    <a:pt x="300" y="70"/>
                  </a:lnTo>
                  <a:lnTo>
                    <a:pt x="315" y="80"/>
                  </a:lnTo>
                  <a:lnTo>
                    <a:pt x="335" y="90"/>
                  </a:lnTo>
                  <a:lnTo>
                    <a:pt x="350" y="105"/>
                  </a:lnTo>
                  <a:lnTo>
                    <a:pt x="365" y="120"/>
                  </a:lnTo>
                  <a:lnTo>
                    <a:pt x="385" y="164"/>
                  </a:lnTo>
                  <a:lnTo>
                    <a:pt x="400" y="214"/>
                  </a:lnTo>
                  <a:lnTo>
                    <a:pt x="405" y="269"/>
                  </a:lnTo>
                  <a:lnTo>
                    <a:pt x="405" y="329"/>
                  </a:lnTo>
                  <a:lnTo>
                    <a:pt x="395" y="394"/>
                  </a:lnTo>
                  <a:lnTo>
                    <a:pt x="375" y="464"/>
                  </a:lnTo>
                  <a:lnTo>
                    <a:pt x="390" y="419"/>
                  </a:lnTo>
                  <a:lnTo>
                    <a:pt x="415" y="349"/>
                  </a:lnTo>
                  <a:lnTo>
                    <a:pt x="425" y="284"/>
                  </a:lnTo>
                  <a:lnTo>
                    <a:pt x="425" y="219"/>
                  </a:lnTo>
                  <a:lnTo>
                    <a:pt x="420" y="159"/>
                  </a:lnTo>
                  <a:lnTo>
                    <a:pt x="410" y="110"/>
                  </a:lnTo>
                  <a:lnTo>
                    <a:pt x="385" y="65"/>
                  </a:lnTo>
                  <a:lnTo>
                    <a:pt x="375" y="50"/>
                  </a:lnTo>
                  <a:lnTo>
                    <a:pt x="360" y="30"/>
                  </a:lnTo>
                  <a:lnTo>
                    <a:pt x="340" y="20"/>
                  </a:lnTo>
                  <a:lnTo>
                    <a:pt x="320" y="10"/>
                  </a:lnTo>
                  <a:lnTo>
                    <a:pt x="300" y="5"/>
                  </a:lnTo>
                  <a:lnTo>
                    <a:pt x="280" y="0"/>
                  </a:lnTo>
                  <a:lnTo>
                    <a:pt x="260" y="5"/>
                  </a:lnTo>
                  <a:lnTo>
                    <a:pt x="235" y="5"/>
                  </a:lnTo>
                  <a:lnTo>
                    <a:pt x="195" y="25"/>
                  </a:lnTo>
                  <a:lnTo>
                    <a:pt x="150" y="55"/>
                  </a:lnTo>
                  <a:lnTo>
                    <a:pt x="105" y="95"/>
                  </a:lnTo>
                  <a:lnTo>
                    <a:pt x="70" y="145"/>
                  </a:lnTo>
                  <a:lnTo>
                    <a:pt x="35" y="204"/>
                  </a:lnTo>
                  <a:lnTo>
                    <a:pt x="5" y="269"/>
                  </a:lnTo>
                  <a:lnTo>
                    <a:pt x="0" y="289"/>
                  </a:lnTo>
                  <a:lnTo>
                    <a:pt x="30" y="229"/>
                  </a:lnTo>
                  <a:lnTo>
                    <a:pt x="65" y="179"/>
                  </a:lnTo>
                  <a:lnTo>
                    <a:pt x="100" y="140"/>
                  </a:lnTo>
                  <a:lnTo>
                    <a:pt x="140" y="105"/>
                  </a:lnTo>
                  <a:lnTo>
                    <a:pt x="180" y="80"/>
                  </a:lnTo>
                  <a:lnTo>
                    <a:pt x="220" y="65"/>
                  </a:lnTo>
                  <a:lnTo>
                    <a:pt x="260" y="60"/>
                  </a:lnTo>
                  <a:lnTo>
                    <a:pt x="280" y="65"/>
                  </a:lnTo>
                  <a:lnTo>
                    <a:pt x="300" y="70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0" name="Freeform 184"/>
            <p:cNvSpPr>
              <a:spLocks/>
            </p:cNvSpPr>
            <p:nvPr/>
          </p:nvSpPr>
          <p:spPr bwMode="auto">
            <a:xfrm>
              <a:off x="5965825" y="3723329"/>
              <a:ext cx="247650" cy="127364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0" y="15"/>
                </a:cxn>
                <a:cxn ang="0">
                  <a:pos x="45" y="5"/>
                </a:cxn>
                <a:cxn ang="0">
                  <a:pos x="95" y="0"/>
                </a:cxn>
                <a:cxn ang="0">
                  <a:pos x="155" y="5"/>
                </a:cxn>
                <a:cxn ang="0">
                  <a:pos x="185" y="10"/>
                </a:cxn>
                <a:cxn ang="0">
                  <a:pos x="220" y="20"/>
                </a:cxn>
                <a:cxn ang="0">
                  <a:pos x="250" y="35"/>
                </a:cxn>
                <a:cxn ang="0">
                  <a:pos x="285" y="55"/>
                </a:cxn>
                <a:cxn ang="0">
                  <a:pos x="315" y="80"/>
                </a:cxn>
                <a:cxn ang="0">
                  <a:pos x="340" y="115"/>
                </a:cxn>
                <a:cxn ang="0">
                  <a:pos x="365" y="155"/>
                </a:cxn>
                <a:cxn ang="0">
                  <a:pos x="390" y="200"/>
                </a:cxn>
                <a:cxn ang="0">
                  <a:pos x="390" y="200"/>
                </a:cxn>
                <a:cxn ang="0">
                  <a:pos x="370" y="170"/>
                </a:cxn>
                <a:cxn ang="0">
                  <a:pos x="345" y="140"/>
                </a:cxn>
                <a:cxn ang="0">
                  <a:pos x="310" y="105"/>
                </a:cxn>
                <a:cxn ang="0">
                  <a:pos x="285" y="85"/>
                </a:cxn>
                <a:cxn ang="0">
                  <a:pos x="260" y="70"/>
                </a:cxn>
                <a:cxn ang="0">
                  <a:pos x="225" y="55"/>
                </a:cxn>
                <a:cxn ang="0">
                  <a:pos x="190" y="40"/>
                </a:cxn>
                <a:cxn ang="0">
                  <a:pos x="150" y="30"/>
                </a:cxn>
                <a:cxn ang="0">
                  <a:pos x="105" y="20"/>
                </a:cxn>
                <a:cxn ang="0">
                  <a:pos x="55" y="15"/>
                </a:cxn>
                <a:cxn ang="0">
                  <a:pos x="0" y="15"/>
                </a:cxn>
                <a:cxn ang="0">
                  <a:pos x="0" y="15"/>
                </a:cxn>
              </a:cxnLst>
              <a:rect l="0" t="0" r="r" b="b"/>
              <a:pathLst>
                <a:path w="390" h="200">
                  <a:moveTo>
                    <a:pt x="0" y="15"/>
                  </a:moveTo>
                  <a:lnTo>
                    <a:pt x="0" y="15"/>
                  </a:lnTo>
                  <a:lnTo>
                    <a:pt x="45" y="5"/>
                  </a:lnTo>
                  <a:lnTo>
                    <a:pt x="95" y="0"/>
                  </a:lnTo>
                  <a:lnTo>
                    <a:pt x="155" y="5"/>
                  </a:lnTo>
                  <a:lnTo>
                    <a:pt x="185" y="10"/>
                  </a:lnTo>
                  <a:lnTo>
                    <a:pt x="220" y="20"/>
                  </a:lnTo>
                  <a:lnTo>
                    <a:pt x="250" y="35"/>
                  </a:lnTo>
                  <a:lnTo>
                    <a:pt x="285" y="55"/>
                  </a:lnTo>
                  <a:lnTo>
                    <a:pt x="315" y="80"/>
                  </a:lnTo>
                  <a:lnTo>
                    <a:pt x="340" y="115"/>
                  </a:lnTo>
                  <a:lnTo>
                    <a:pt x="365" y="155"/>
                  </a:lnTo>
                  <a:lnTo>
                    <a:pt x="390" y="200"/>
                  </a:lnTo>
                  <a:lnTo>
                    <a:pt x="370" y="170"/>
                  </a:lnTo>
                  <a:lnTo>
                    <a:pt x="345" y="140"/>
                  </a:lnTo>
                  <a:lnTo>
                    <a:pt x="310" y="105"/>
                  </a:lnTo>
                  <a:lnTo>
                    <a:pt x="285" y="85"/>
                  </a:lnTo>
                  <a:lnTo>
                    <a:pt x="260" y="70"/>
                  </a:lnTo>
                  <a:lnTo>
                    <a:pt x="225" y="55"/>
                  </a:lnTo>
                  <a:lnTo>
                    <a:pt x="190" y="40"/>
                  </a:lnTo>
                  <a:lnTo>
                    <a:pt x="150" y="30"/>
                  </a:lnTo>
                  <a:lnTo>
                    <a:pt x="105" y="20"/>
                  </a:lnTo>
                  <a:lnTo>
                    <a:pt x="55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A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1" name="Freeform 183"/>
            <p:cNvSpPr>
              <a:spLocks/>
            </p:cNvSpPr>
            <p:nvPr/>
          </p:nvSpPr>
          <p:spPr bwMode="auto">
            <a:xfrm>
              <a:off x="6042025" y="3490890"/>
              <a:ext cx="155575" cy="197414"/>
            </a:xfrm>
            <a:custGeom>
              <a:avLst/>
              <a:gdLst/>
              <a:ahLst/>
              <a:cxnLst>
                <a:cxn ang="0">
                  <a:pos x="235" y="200"/>
                </a:cxn>
                <a:cxn ang="0">
                  <a:pos x="235" y="200"/>
                </a:cxn>
                <a:cxn ang="0">
                  <a:pos x="220" y="225"/>
                </a:cxn>
                <a:cxn ang="0">
                  <a:pos x="205" y="250"/>
                </a:cxn>
                <a:cxn ang="0">
                  <a:pos x="185" y="275"/>
                </a:cxn>
                <a:cxn ang="0">
                  <a:pos x="160" y="290"/>
                </a:cxn>
                <a:cxn ang="0">
                  <a:pos x="140" y="305"/>
                </a:cxn>
                <a:cxn ang="0">
                  <a:pos x="115" y="310"/>
                </a:cxn>
                <a:cxn ang="0">
                  <a:pos x="90" y="310"/>
                </a:cxn>
                <a:cxn ang="0">
                  <a:pos x="65" y="305"/>
                </a:cxn>
                <a:cxn ang="0">
                  <a:pos x="65" y="305"/>
                </a:cxn>
                <a:cxn ang="0">
                  <a:pos x="45" y="295"/>
                </a:cxn>
                <a:cxn ang="0">
                  <a:pos x="30" y="275"/>
                </a:cxn>
                <a:cxn ang="0">
                  <a:pos x="15" y="255"/>
                </a:cxn>
                <a:cxn ang="0">
                  <a:pos x="5" y="230"/>
                </a:cxn>
                <a:cxn ang="0">
                  <a:pos x="0" y="205"/>
                </a:cxn>
                <a:cxn ang="0">
                  <a:pos x="0" y="175"/>
                </a:cxn>
                <a:cxn ang="0">
                  <a:pos x="5" y="145"/>
                </a:cxn>
                <a:cxn ang="0">
                  <a:pos x="10" y="115"/>
                </a:cxn>
                <a:cxn ang="0">
                  <a:pos x="10" y="115"/>
                </a:cxn>
                <a:cxn ang="0">
                  <a:pos x="25" y="85"/>
                </a:cxn>
                <a:cxn ang="0">
                  <a:pos x="45" y="60"/>
                </a:cxn>
                <a:cxn ang="0">
                  <a:pos x="65" y="35"/>
                </a:cxn>
                <a:cxn ang="0">
                  <a:pos x="85" y="20"/>
                </a:cxn>
                <a:cxn ang="0">
                  <a:pos x="110" y="10"/>
                </a:cxn>
                <a:cxn ang="0">
                  <a:pos x="130" y="0"/>
                </a:cxn>
                <a:cxn ang="0">
                  <a:pos x="155" y="0"/>
                </a:cxn>
                <a:cxn ang="0">
                  <a:pos x="180" y="5"/>
                </a:cxn>
                <a:cxn ang="0">
                  <a:pos x="180" y="5"/>
                </a:cxn>
                <a:cxn ang="0">
                  <a:pos x="200" y="20"/>
                </a:cxn>
                <a:cxn ang="0">
                  <a:pos x="220" y="35"/>
                </a:cxn>
                <a:cxn ang="0">
                  <a:pos x="230" y="55"/>
                </a:cxn>
                <a:cxn ang="0">
                  <a:pos x="240" y="80"/>
                </a:cxn>
                <a:cxn ang="0">
                  <a:pos x="245" y="105"/>
                </a:cxn>
                <a:cxn ang="0">
                  <a:pos x="245" y="135"/>
                </a:cxn>
                <a:cxn ang="0">
                  <a:pos x="245" y="165"/>
                </a:cxn>
                <a:cxn ang="0">
                  <a:pos x="235" y="200"/>
                </a:cxn>
                <a:cxn ang="0">
                  <a:pos x="235" y="200"/>
                </a:cxn>
              </a:cxnLst>
              <a:rect l="0" t="0" r="r" b="b"/>
              <a:pathLst>
                <a:path w="245" h="310">
                  <a:moveTo>
                    <a:pt x="235" y="200"/>
                  </a:moveTo>
                  <a:lnTo>
                    <a:pt x="235" y="200"/>
                  </a:lnTo>
                  <a:lnTo>
                    <a:pt x="220" y="225"/>
                  </a:lnTo>
                  <a:lnTo>
                    <a:pt x="205" y="250"/>
                  </a:lnTo>
                  <a:lnTo>
                    <a:pt x="185" y="275"/>
                  </a:lnTo>
                  <a:lnTo>
                    <a:pt x="160" y="290"/>
                  </a:lnTo>
                  <a:lnTo>
                    <a:pt x="140" y="305"/>
                  </a:lnTo>
                  <a:lnTo>
                    <a:pt x="115" y="310"/>
                  </a:lnTo>
                  <a:lnTo>
                    <a:pt x="90" y="310"/>
                  </a:lnTo>
                  <a:lnTo>
                    <a:pt x="65" y="305"/>
                  </a:lnTo>
                  <a:lnTo>
                    <a:pt x="45" y="295"/>
                  </a:lnTo>
                  <a:lnTo>
                    <a:pt x="30" y="275"/>
                  </a:lnTo>
                  <a:lnTo>
                    <a:pt x="15" y="255"/>
                  </a:lnTo>
                  <a:lnTo>
                    <a:pt x="5" y="230"/>
                  </a:lnTo>
                  <a:lnTo>
                    <a:pt x="0" y="205"/>
                  </a:lnTo>
                  <a:lnTo>
                    <a:pt x="0" y="175"/>
                  </a:lnTo>
                  <a:lnTo>
                    <a:pt x="5" y="145"/>
                  </a:lnTo>
                  <a:lnTo>
                    <a:pt x="10" y="115"/>
                  </a:lnTo>
                  <a:lnTo>
                    <a:pt x="25" y="85"/>
                  </a:lnTo>
                  <a:lnTo>
                    <a:pt x="45" y="60"/>
                  </a:lnTo>
                  <a:lnTo>
                    <a:pt x="65" y="35"/>
                  </a:lnTo>
                  <a:lnTo>
                    <a:pt x="85" y="20"/>
                  </a:lnTo>
                  <a:lnTo>
                    <a:pt x="110" y="10"/>
                  </a:lnTo>
                  <a:lnTo>
                    <a:pt x="130" y="0"/>
                  </a:lnTo>
                  <a:lnTo>
                    <a:pt x="155" y="0"/>
                  </a:lnTo>
                  <a:lnTo>
                    <a:pt x="180" y="5"/>
                  </a:lnTo>
                  <a:lnTo>
                    <a:pt x="200" y="20"/>
                  </a:lnTo>
                  <a:lnTo>
                    <a:pt x="220" y="35"/>
                  </a:lnTo>
                  <a:lnTo>
                    <a:pt x="230" y="55"/>
                  </a:lnTo>
                  <a:lnTo>
                    <a:pt x="240" y="80"/>
                  </a:lnTo>
                  <a:lnTo>
                    <a:pt x="245" y="105"/>
                  </a:lnTo>
                  <a:lnTo>
                    <a:pt x="245" y="135"/>
                  </a:lnTo>
                  <a:lnTo>
                    <a:pt x="245" y="165"/>
                  </a:lnTo>
                  <a:lnTo>
                    <a:pt x="235" y="200"/>
                  </a:lnTo>
                  <a:close/>
                </a:path>
              </a:pathLst>
            </a:custGeom>
            <a:solidFill>
              <a:srgbClr val="203E9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2" name="Freeform 182"/>
            <p:cNvSpPr>
              <a:spLocks/>
            </p:cNvSpPr>
            <p:nvPr/>
          </p:nvSpPr>
          <p:spPr bwMode="auto">
            <a:xfrm>
              <a:off x="6057900" y="3509994"/>
              <a:ext cx="127000" cy="159205"/>
            </a:xfrm>
            <a:custGeom>
              <a:avLst/>
              <a:gdLst/>
              <a:ahLst/>
              <a:cxnLst>
                <a:cxn ang="0">
                  <a:pos x="185" y="160"/>
                </a:cxn>
                <a:cxn ang="0">
                  <a:pos x="185" y="160"/>
                </a:cxn>
                <a:cxn ang="0">
                  <a:pos x="175" y="185"/>
                </a:cxn>
                <a:cxn ang="0">
                  <a:pos x="160" y="205"/>
                </a:cxn>
                <a:cxn ang="0">
                  <a:pos x="145" y="220"/>
                </a:cxn>
                <a:cxn ang="0">
                  <a:pos x="130" y="235"/>
                </a:cxn>
                <a:cxn ang="0">
                  <a:pos x="110" y="245"/>
                </a:cxn>
                <a:cxn ang="0">
                  <a:pos x="90" y="250"/>
                </a:cxn>
                <a:cxn ang="0">
                  <a:pos x="70" y="250"/>
                </a:cxn>
                <a:cxn ang="0">
                  <a:pos x="55" y="245"/>
                </a:cxn>
                <a:cxn ang="0">
                  <a:pos x="55" y="245"/>
                </a:cxn>
                <a:cxn ang="0">
                  <a:pos x="35" y="235"/>
                </a:cxn>
                <a:cxn ang="0">
                  <a:pos x="20" y="220"/>
                </a:cxn>
                <a:cxn ang="0">
                  <a:pos x="10" y="205"/>
                </a:cxn>
                <a:cxn ang="0">
                  <a:pos x="5" y="185"/>
                </a:cxn>
                <a:cxn ang="0">
                  <a:pos x="0" y="165"/>
                </a:cxn>
                <a:cxn ang="0">
                  <a:pos x="0" y="140"/>
                </a:cxn>
                <a:cxn ang="0">
                  <a:pos x="0" y="115"/>
                </a:cxn>
                <a:cxn ang="0">
                  <a:pos x="10" y="90"/>
                </a:cxn>
                <a:cxn ang="0">
                  <a:pos x="10" y="90"/>
                </a:cxn>
                <a:cxn ang="0">
                  <a:pos x="20" y="70"/>
                </a:cxn>
                <a:cxn ang="0">
                  <a:pos x="35" y="50"/>
                </a:cxn>
                <a:cxn ang="0">
                  <a:pos x="50" y="30"/>
                </a:cxn>
                <a:cxn ang="0">
                  <a:pos x="70" y="15"/>
                </a:cxn>
                <a:cxn ang="0">
                  <a:pos x="85" y="10"/>
                </a:cxn>
                <a:cxn ang="0">
                  <a:pos x="105" y="5"/>
                </a:cxn>
                <a:cxn ang="0">
                  <a:pos x="125" y="0"/>
                </a:cxn>
                <a:cxn ang="0">
                  <a:pos x="145" y="5"/>
                </a:cxn>
                <a:cxn ang="0">
                  <a:pos x="145" y="5"/>
                </a:cxn>
                <a:cxn ang="0">
                  <a:pos x="160" y="15"/>
                </a:cxn>
                <a:cxn ang="0">
                  <a:pos x="175" y="30"/>
                </a:cxn>
                <a:cxn ang="0">
                  <a:pos x="185" y="45"/>
                </a:cxn>
                <a:cxn ang="0">
                  <a:pos x="195" y="65"/>
                </a:cxn>
                <a:cxn ang="0">
                  <a:pos x="195" y="85"/>
                </a:cxn>
                <a:cxn ang="0">
                  <a:pos x="200" y="110"/>
                </a:cxn>
                <a:cxn ang="0">
                  <a:pos x="195" y="135"/>
                </a:cxn>
                <a:cxn ang="0">
                  <a:pos x="185" y="160"/>
                </a:cxn>
                <a:cxn ang="0">
                  <a:pos x="185" y="160"/>
                </a:cxn>
              </a:cxnLst>
              <a:rect l="0" t="0" r="r" b="b"/>
              <a:pathLst>
                <a:path w="200" h="250">
                  <a:moveTo>
                    <a:pt x="185" y="160"/>
                  </a:moveTo>
                  <a:lnTo>
                    <a:pt x="185" y="160"/>
                  </a:lnTo>
                  <a:lnTo>
                    <a:pt x="175" y="185"/>
                  </a:lnTo>
                  <a:lnTo>
                    <a:pt x="160" y="205"/>
                  </a:lnTo>
                  <a:lnTo>
                    <a:pt x="145" y="220"/>
                  </a:lnTo>
                  <a:lnTo>
                    <a:pt x="130" y="235"/>
                  </a:lnTo>
                  <a:lnTo>
                    <a:pt x="110" y="245"/>
                  </a:lnTo>
                  <a:lnTo>
                    <a:pt x="90" y="250"/>
                  </a:lnTo>
                  <a:lnTo>
                    <a:pt x="70" y="250"/>
                  </a:lnTo>
                  <a:lnTo>
                    <a:pt x="55" y="245"/>
                  </a:lnTo>
                  <a:lnTo>
                    <a:pt x="35" y="235"/>
                  </a:lnTo>
                  <a:lnTo>
                    <a:pt x="20" y="220"/>
                  </a:lnTo>
                  <a:lnTo>
                    <a:pt x="10" y="205"/>
                  </a:lnTo>
                  <a:lnTo>
                    <a:pt x="5" y="185"/>
                  </a:lnTo>
                  <a:lnTo>
                    <a:pt x="0" y="165"/>
                  </a:lnTo>
                  <a:lnTo>
                    <a:pt x="0" y="140"/>
                  </a:lnTo>
                  <a:lnTo>
                    <a:pt x="0" y="115"/>
                  </a:lnTo>
                  <a:lnTo>
                    <a:pt x="10" y="90"/>
                  </a:lnTo>
                  <a:lnTo>
                    <a:pt x="20" y="70"/>
                  </a:lnTo>
                  <a:lnTo>
                    <a:pt x="35" y="50"/>
                  </a:lnTo>
                  <a:lnTo>
                    <a:pt x="50" y="30"/>
                  </a:lnTo>
                  <a:lnTo>
                    <a:pt x="70" y="15"/>
                  </a:lnTo>
                  <a:lnTo>
                    <a:pt x="85" y="10"/>
                  </a:lnTo>
                  <a:lnTo>
                    <a:pt x="105" y="5"/>
                  </a:lnTo>
                  <a:lnTo>
                    <a:pt x="125" y="0"/>
                  </a:lnTo>
                  <a:lnTo>
                    <a:pt x="145" y="5"/>
                  </a:lnTo>
                  <a:lnTo>
                    <a:pt x="160" y="15"/>
                  </a:lnTo>
                  <a:lnTo>
                    <a:pt x="175" y="30"/>
                  </a:lnTo>
                  <a:lnTo>
                    <a:pt x="185" y="45"/>
                  </a:lnTo>
                  <a:lnTo>
                    <a:pt x="195" y="65"/>
                  </a:lnTo>
                  <a:lnTo>
                    <a:pt x="195" y="85"/>
                  </a:lnTo>
                  <a:lnTo>
                    <a:pt x="200" y="110"/>
                  </a:lnTo>
                  <a:lnTo>
                    <a:pt x="195" y="135"/>
                  </a:lnTo>
                  <a:lnTo>
                    <a:pt x="185" y="160"/>
                  </a:lnTo>
                  <a:close/>
                </a:path>
              </a:pathLst>
            </a:custGeom>
            <a:solidFill>
              <a:srgbClr val="3261AA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3" name="Freeform 181"/>
            <p:cNvSpPr>
              <a:spLocks/>
            </p:cNvSpPr>
            <p:nvPr/>
          </p:nvSpPr>
          <p:spPr bwMode="auto">
            <a:xfrm>
              <a:off x="6076950" y="3545019"/>
              <a:ext cx="82550" cy="95523"/>
            </a:xfrm>
            <a:custGeom>
              <a:avLst/>
              <a:gdLst/>
              <a:ahLst/>
              <a:cxnLst>
                <a:cxn ang="0">
                  <a:pos x="125" y="95"/>
                </a:cxn>
                <a:cxn ang="0">
                  <a:pos x="125" y="95"/>
                </a:cxn>
                <a:cxn ang="0">
                  <a:pos x="110" y="125"/>
                </a:cxn>
                <a:cxn ang="0">
                  <a:pos x="90" y="145"/>
                </a:cxn>
                <a:cxn ang="0">
                  <a:pos x="65" y="150"/>
                </a:cxn>
                <a:cxn ang="0">
                  <a:pos x="50" y="150"/>
                </a:cxn>
                <a:cxn ang="0">
                  <a:pos x="40" y="150"/>
                </a:cxn>
                <a:cxn ang="0">
                  <a:pos x="40" y="150"/>
                </a:cxn>
                <a:cxn ang="0">
                  <a:pos x="25" y="145"/>
                </a:cxn>
                <a:cxn ang="0">
                  <a:pos x="20" y="135"/>
                </a:cxn>
                <a:cxn ang="0">
                  <a:pos x="5" y="110"/>
                </a:cxn>
                <a:cxn ang="0">
                  <a:pos x="0" y="85"/>
                </a:cxn>
                <a:cxn ang="0">
                  <a:pos x="10" y="55"/>
                </a:cxn>
                <a:cxn ang="0">
                  <a:pos x="10" y="55"/>
                </a:cxn>
                <a:cxn ang="0">
                  <a:pos x="25" y="25"/>
                </a:cxn>
                <a:cxn ang="0">
                  <a:pos x="45" y="10"/>
                </a:cxn>
                <a:cxn ang="0">
                  <a:pos x="70" y="0"/>
                </a:cxn>
                <a:cxn ang="0">
                  <a:pos x="80" y="0"/>
                </a:cxn>
                <a:cxn ang="0">
                  <a:pos x="95" y="0"/>
                </a:cxn>
                <a:cxn ang="0">
                  <a:pos x="95" y="0"/>
                </a:cxn>
                <a:cxn ang="0">
                  <a:pos x="105" y="10"/>
                </a:cxn>
                <a:cxn ang="0">
                  <a:pos x="115" y="15"/>
                </a:cxn>
                <a:cxn ang="0">
                  <a:pos x="125" y="40"/>
                </a:cxn>
                <a:cxn ang="0">
                  <a:pos x="130" y="65"/>
                </a:cxn>
                <a:cxn ang="0">
                  <a:pos x="125" y="95"/>
                </a:cxn>
                <a:cxn ang="0">
                  <a:pos x="125" y="95"/>
                </a:cxn>
              </a:cxnLst>
              <a:rect l="0" t="0" r="r" b="b"/>
              <a:pathLst>
                <a:path w="130" h="150">
                  <a:moveTo>
                    <a:pt x="125" y="95"/>
                  </a:moveTo>
                  <a:lnTo>
                    <a:pt x="125" y="95"/>
                  </a:lnTo>
                  <a:lnTo>
                    <a:pt x="110" y="125"/>
                  </a:lnTo>
                  <a:lnTo>
                    <a:pt x="90" y="145"/>
                  </a:lnTo>
                  <a:lnTo>
                    <a:pt x="65" y="150"/>
                  </a:lnTo>
                  <a:lnTo>
                    <a:pt x="50" y="150"/>
                  </a:lnTo>
                  <a:lnTo>
                    <a:pt x="40" y="150"/>
                  </a:lnTo>
                  <a:lnTo>
                    <a:pt x="25" y="145"/>
                  </a:lnTo>
                  <a:lnTo>
                    <a:pt x="20" y="135"/>
                  </a:lnTo>
                  <a:lnTo>
                    <a:pt x="5" y="110"/>
                  </a:lnTo>
                  <a:lnTo>
                    <a:pt x="0" y="85"/>
                  </a:lnTo>
                  <a:lnTo>
                    <a:pt x="10" y="55"/>
                  </a:lnTo>
                  <a:lnTo>
                    <a:pt x="25" y="25"/>
                  </a:lnTo>
                  <a:lnTo>
                    <a:pt x="45" y="10"/>
                  </a:lnTo>
                  <a:lnTo>
                    <a:pt x="70" y="0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05" y="10"/>
                  </a:lnTo>
                  <a:lnTo>
                    <a:pt x="115" y="15"/>
                  </a:lnTo>
                  <a:lnTo>
                    <a:pt x="125" y="40"/>
                  </a:lnTo>
                  <a:lnTo>
                    <a:pt x="130" y="65"/>
                  </a:lnTo>
                  <a:lnTo>
                    <a:pt x="125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4" name="Freeform 180"/>
            <p:cNvSpPr>
              <a:spLocks/>
            </p:cNvSpPr>
            <p:nvPr/>
          </p:nvSpPr>
          <p:spPr bwMode="auto">
            <a:xfrm>
              <a:off x="6099175" y="3535467"/>
              <a:ext cx="28575" cy="38209"/>
            </a:xfrm>
            <a:custGeom>
              <a:avLst/>
              <a:gdLst/>
              <a:ahLst/>
              <a:cxnLst>
                <a:cxn ang="0">
                  <a:pos x="45" y="35"/>
                </a:cxn>
                <a:cxn ang="0">
                  <a:pos x="45" y="35"/>
                </a:cxn>
                <a:cxn ang="0">
                  <a:pos x="40" y="45"/>
                </a:cxn>
                <a:cxn ang="0">
                  <a:pos x="35" y="55"/>
                </a:cxn>
                <a:cxn ang="0">
                  <a:pos x="25" y="60"/>
                </a:cxn>
                <a:cxn ang="0">
                  <a:pos x="15" y="60"/>
                </a:cxn>
                <a:cxn ang="0">
                  <a:pos x="15" y="60"/>
                </a:cxn>
                <a:cxn ang="0">
                  <a:pos x="5" y="5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25"/>
                </a:cxn>
                <a:cxn ang="0">
                  <a:pos x="0" y="25"/>
                </a:cxn>
                <a:cxn ang="0">
                  <a:pos x="5" y="15"/>
                </a:cxn>
                <a:cxn ang="0">
                  <a:pos x="10" y="5"/>
                </a:cxn>
                <a:cxn ang="0">
                  <a:pos x="20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40" y="5"/>
                </a:cxn>
                <a:cxn ang="0">
                  <a:pos x="45" y="10"/>
                </a:cxn>
                <a:cxn ang="0">
                  <a:pos x="45" y="25"/>
                </a:cxn>
                <a:cxn ang="0">
                  <a:pos x="45" y="35"/>
                </a:cxn>
                <a:cxn ang="0">
                  <a:pos x="45" y="35"/>
                </a:cxn>
              </a:cxnLst>
              <a:rect l="0" t="0" r="r" b="b"/>
              <a:pathLst>
                <a:path w="45" h="60">
                  <a:moveTo>
                    <a:pt x="45" y="35"/>
                  </a:moveTo>
                  <a:lnTo>
                    <a:pt x="45" y="35"/>
                  </a:lnTo>
                  <a:lnTo>
                    <a:pt x="40" y="45"/>
                  </a:lnTo>
                  <a:lnTo>
                    <a:pt x="35" y="55"/>
                  </a:lnTo>
                  <a:lnTo>
                    <a:pt x="25" y="60"/>
                  </a:lnTo>
                  <a:lnTo>
                    <a:pt x="15" y="60"/>
                  </a:lnTo>
                  <a:lnTo>
                    <a:pt x="5" y="5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5" y="15"/>
                  </a:lnTo>
                  <a:lnTo>
                    <a:pt x="10" y="5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0" y="5"/>
                  </a:lnTo>
                  <a:lnTo>
                    <a:pt x="45" y="10"/>
                  </a:lnTo>
                  <a:lnTo>
                    <a:pt x="45" y="25"/>
                  </a:lnTo>
                  <a:lnTo>
                    <a:pt x="45" y="3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5" name="Freeform 179"/>
            <p:cNvSpPr>
              <a:spLocks/>
            </p:cNvSpPr>
            <p:nvPr/>
          </p:nvSpPr>
          <p:spPr bwMode="auto">
            <a:xfrm>
              <a:off x="6127750" y="3618254"/>
              <a:ext cx="19050" cy="1910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5" y="0"/>
                </a:cxn>
                <a:cxn ang="0">
                  <a:pos x="25" y="5"/>
                </a:cxn>
                <a:cxn ang="0">
                  <a:pos x="30" y="15"/>
                </a:cxn>
                <a:cxn ang="0">
                  <a:pos x="30" y="15"/>
                </a:cxn>
                <a:cxn ang="0">
                  <a:pos x="25" y="25"/>
                </a:cxn>
                <a:cxn ang="0">
                  <a:pos x="10" y="30"/>
                </a:cxn>
                <a:cxn ang="0">
                  <a:pos x="10" y="30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5" y="5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30" h="30">
                  <a:moveTo>
                    <a:pt x="15" y="0"/>
                  </a:moveTo>
                  <a:lnTo>
                    <a:pt x="15" y="0"/>
                  </a:lnTo>
                  <a:lnTo>
                    <a:pt x="25" y="5"/>
                  </a:lnTo>
                  <a:lnTo>
                    <a:pt x="30" y="15"/>
                  </a:lnTo>
                  <a:lnTo>
                    <a:pt x="25" y="25"/>
                  </a:lnTo>
                  <a:lnTo>
                    <a:pt x="10" y="30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5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6" name="Freeform 178"/>
            <p:cNvSpPr>
              <a:spLocks/>
            </p:cNvSpPr>
            <p:nvPr/>
          </p:nvSpPr>
          <p:spPr bwMode="auto">
            <a:xfrm>
              <a:off x="5505450" y="3630990"/>
              <a:ext cx="222250" cy="13373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90" y="0"/>
                </a:cxn>
                <a:cxn ang="0">
                  <a:pos x="225" y="10"/>
                </a:cxn>
                <a:cxn ang="0">
                  <a:pos x="260" y="20"/>
                </a:cxn>
                <a:cxn ang="0">
                  <a:pos x="285" y="35"/>
                </a:cxn>
                <a:cxn ang="0">
                  <a:pos x="310" y="50"/>
                </a:cxn>
                <a:cxn ang="0">
                  <a:pos x="330" y="70"/>
                </a:cxn>
                <a:cxn ang="0">
                  <a:pos x="345" y="90"/>
                </a:cxn>
                <a:cxn ang="0">
                  <a:pos x="350" y="110"/>
                </a:cxn>
                <a:cxn ang="0">
                  <a:pos x="350" y="130"/>
                </a:cxn>
                <a:cxn ang="0">
                  <a:pos x="350" y="130"/>
                </a:cxn>
                <a:cxn ang="0">
                  <a:pos x="345" y="150"/>
                </a:cxn>
                <a:cxn ang="0">
                  <a:pos x="330" y="170"/>
                </a:cxn>
                <a:cxn ang="0">
                  <a:pos x="315" y="185"/>
                </a:cxn>
                <a:cxn ang="0">
                  <a:pos x="290" y="195"/>
                </a:cxn>
                <a:cxn ang="0">
                  <a:pos x="260" y="205"/>
                </a:cxn>
                <a:cxn ang="0">
                  <a:pos x="230" y="210"/>
                </a:cxn>
                <a:cxn ang="0">
                  <a:pos x="195" y="210"/>
                </a:cxn>
                <a:cxn ang="0">
                  <a:pos x="160" y="210"/>
                </a:cxn>
                <a:cxn ang="0">
                  <a:pos x="160" y="210"/>
                </a:cxn>
                <a:cxn ang="0">
                  <a:pos x="125" y="200"/>
                </a:cxn>
                <a:cxn ang="0">
                  <a:pos x="95" y="190"/>
                </a:cxn>
                <a:cxn ang="0">
                  <a:pos x="65" y="175"/>
                </a:cxn>
                <a:cxn ang="0">
                  <a:pos x="40" y="160"/>
                </a:cxn>
                <a:cxn ang="0">
                  <a:pos x="20" y="140"/>
                </a:cxn>
                <a:cxn ang="0">
                  <a:pos x="5" y="120"/>
                </a:cxn>
                <a:cxn ang="0">
                  <a:pos x="0" y="100"/>
                </a:cxn>
                <a:cxn ang="0">
                  <a:pos x="0" y="80"/>
                </a:cxn>
                <a:cxn ang="0">
                  <a:pos x="0" y="80"/>
                </a:cxn>
                <a:cxn ang="0">
                  <a:pos x="5" y="60"/>
                </a:cxn>
                <a:cxn ang="0">
                  <a:pos x="20" y="40"/>
                </a:cxn>
                <a:cxn ang="0">
                  <a:pos x="40" y="25"/>
                </a:cxn>
                <a:cxn ang="0">
                  <a:pos x="60" y="15"/>
                </a:cxn>
                <a:cxn ang="0">
                  <a:pos x="90" y="5"/>
                </a:cxn>
                <a:cxn ang="0">
                  <a:pos x="120" y="0"/>
                </a:cxn>
                <a:cxn ang="0">
                  <a:pos x="155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350" h="210">
                  <a:moveTo>
                    <a:pt x="190" y="0"/>
                  </a:moveTo>
                  <a:lnTo>
                    <a:pt x="190" y="0"/>
                  </a:lnTo>
                  <a:lnTo>
                    <a:pt x="225" y="10"/>
                  </a:lnTo>
                  <a:lnTo>
                    <a:pt x="260" y="20"/>
                  </a:lnTo>
                  <a:lnTo>
                    <a:pt x="285" y="35"/>
                  </a:lnTo>
                  <a:lnTo>
                    <a:pt x="310" y="50"/>
                  </a:lnTo>
                  <a:lnTo>
                    <a:pt x="330" y="70"/>
                  </a:lnTo>
                  <a:lnTo>
                    <a:pt x="345" y="90"/>
                  </a:lnTo>
                  <a:lnTo>
                    <a:pt x="350" y="110"/>
                  </a:lnTo>
                  <a:lnTo>
                    <a:pt x="350" y="130"/>
                  </a:lnTo>
                  <a:lnTo>
                    <a:pt x="345" y="150"/>
                  </a:lnTo>
                  <a:lnTo>
                    <a:pt x="330" y="170"/>
                  </a:lnTo>
                  <a:lnTo>
                    <a:pt x="315" y="185"/>
                  </a:lnTo>
                  <a:lnTo>
                    <a:pt x="290" y="195"/>
                  </a:lnTo>
                  <a:lnTo>
                    <a:pt x="260" y="205"/>
                  </a:lnTo>
                  <a:lnTo>
                    <a:pt x="230" y="210"/>
                  </a:lnTo>
                  <a:lnTo>
                    <a:pt x="195" y="210"/>
                  </a:lnTo>
                  <a:lnTo>
                    <a:pt x="160" y="210"/>
                  </a:lnTo>
                  <a:lnTo>
                    <a:pt x="125" y="200"/>
                  </a:lnTo>
                  <a:lnTo>
                    <a:pt x="95" y="190"/>
                  </a:lnTo>
                  <a:lnTo>
                    <a:pt x="65" y="175"/>
                  </a:lnTo>
                  <a:lnTo>
                    <a:pt x="40" y="160"/>
                  </a:lnTo>
                  <a:lnTo>
                    <a:pt x="20" y="140"/>
                  </a:lnTo>
                  <a:lnTo>
                    <a:pt x="5" y="120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5" y="60"/>
                  </a:lnTo>
                  <a:lnTo>
                    <a:pt x="20" y="40"/>
                  </a:lnTo>
                  <a:lnTo>
                    <a:pt x="40" y="25"/>
                  </a:lnTo>
                  <a:lnTo>
                    <a:pt x="60" y="15"/>
                  </a:lnTo>
                  <a:lnTo>
                    <a:pt x="90" y="5"/>
                  </a:lnTo>
                  <a:lnTo>
                    <a:pt x="120" y="0"/>
                  </a:lnTo>
                  <a:lnTo>
                    <a:pt x="155" y="0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7F71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7" name="Freeform 177"/>
            <p:cNvSpPr>
              <a:spLocks/>
            </p:cNvSpPr>
            <p:nvPr/>
          </p:nvSpPr>
          <p:spPr bwMode="auto">
            <a:xfrm>
              <a:off x="5508625" y="3630990"/>
              <a:ext cx="215900" cy="130548"/>
            </a:xfrm>
            <a:custGeom>
              <a:avLst/>
              <a:gdLst/>
              <a:ahLst/>
              <a:cxnLst>
                <a:cxn ang="0">
                  <a:pos x="185" y="5"/>
                </a:cxn>
                <a:cxn ang="0">
                  <a:pos x="185" y="5"/>
                </a:cxn>
                <a:cxn ang="0">
                  <a:pos x="220" y="10"/>
                </a:cxn>
                <a:cxn ang="0">
                  <a:pos x="250" y="20"/>
                </a:cxn>
                <a:cxn ang="0">
                  <a:pos x="280" y="35"/>
                </a:cxn>
                <a:cxn ang="0">
                  <a:pos x="300" y="50"/>
                </a:cxn>
                <a:cxn ang="0">
                  <a:pos x="320" y="70"/>
                </a:cxn>
                <a:cxn ang="0">
                  <a:pos x="335" y="90"/>
                </a:cxn>
                <a:cxn ang="0">
                  <a:pos x="340" y="110"/>
                </a:cxn>
                <a:cxn ang="0">
                  <a:pos x="340" y="130"/>
                </a:cxn>
                <a:cxn ang="0">
                  <a:pos x="340" y="130"/>
                </a:cxn>
                <a:cxn ang="0">
                  <a:pos x="335" y="150"/>
                </a:cxn>
                <a:cxn ang="0">
                  <a:pos x="325" y="165"/>
                </a:cxn>
                <a:cxn ang="0">
                  <a:pos x="305" y="180"/>
                </a:cxn>
                <a:cxn ang="0">
                  <a:pos x="280" y="190"/>
                </a:cxn>
                <a:cxn ang="0">
                  <a:pos x="255" y="200"/>
                </a:cxn>
                <a:cxn ang="0">
                  <a:pos x="225" y="205"/>
                </a:cxn>
                <a:cxn ang="0">
                  <a:pos x="190" y="205"/>
                </a:cxn>
                <a:cxn ang="0">
                  <a:pos x="155" y="205"/>
                </a:cxn>
                <a:cxn ang="0">
                  <a:pos x="155" y="205"/>
                </a:cxn>
                <a:cxn ang="0">
                  <a:pos x="120" y="195"/>
                </a:cxn>
                <a:cxn ang="0">
                  <a:pos x="90" y="185"/>
                </a:cxn>
                <a:cxn ang="0">
                  <a:pos x="65" y="175"/>
                </a:cxn>
                <a:cxn ang="0">
                  <a:pos x="40" y="155"/>
                </a:cxn>
                <a:cxn ang="0">
                  <a:pos x="20" y="140"/>
                </a:cxn>
                <a:cxn ang="0">
                  <a:pos x="5" y="120"/>
                </a:cxn>
                <a:cxn ang="0">
                  <a:pos x="0" y="100"/>
                </a:cxn>
                <a:cxn ang="0">
                  <a:pos x="0" y="80"/>
                </a:cxn>
                <a:cxn ang="0">
                  <a:pos x="0" y="80"/>
                </a:cxn>
                <a:cxn ang="0">
                  <a:pos x="5" y="60"/>
                </a:cxn>
                <a:cxn ang="0">
                  <a:pos x="20" y="40"/>
                </a:cxn>
                <a:cxn ang="0">
                  <a:pos x="35" y="25"/>
                </a:cxn>
                <a:cxn ang="0">
                  <a:pos x="60" y="15"/>
                </a:cxn>
                <a:cxn ang="0">
                  <a:pos x="85" y="5"/>
                </a:cxn>
                <a:cxn ang="0">
                  <a:pos x="120" y="0"/>
                </a:cxn>
                <a:cxn ang="0">
                  <a:pos x="150" y="0"/>
                </a:cxn>
                <a:cxn ang="0">
                  <a:pos x="185" y="5"/>
                </a:cxn>
                <a:cxn ang="0">
                  <a:pos x="185" y="5"/>
                </a:cxn>
              </a:cxnLst>
              <a:rect l="0" t="0" r="r" b="b"/>
              <a:pathLst>
                <a:path w="340" h="205">
                  <a:moveTo>
                    <a:pt x="185" y="5"/>
                  </a:moveTo>
                  <a:lnTo>
                    <a:pt x="185" y="5"/>
                  </a:lnTo>
                  <a:lnTo>
                    <a:pt x="220" y="10"/>
                  </a:lnTo>
                  <a:lnTo>
                    <a:pt x="250" y="20"/>
                  </a:lnTo>
                  <a:lnTo>
                    <a:pt x="280" y="35"/>
                  </a:lnTo>
                  <a:lnTo>
                    <a:pt x="300" y="50"/>
                  </a:lnTo>
                  <a:lnTo>
                    <a:pt x="320" y="70"/>
                  </a:lnTo>
                  <a:lnTo>
                    <a:pt x="335" y="90"/>
                  </a:lnTo>
                  <a:lnTo>
                    <a:pt x="340" y="110"/>
                  </a:lnTo>
                  <a:lnTo>
                    <a:pt x="340" y="130"/>
                  </a:lnTo>
                  <a:lnTo>
                    <a:pt x="335" y="150"/>
                  </a:lnTo>
                  <a:lnTo>
                    <a:pt x="325" y="165"/>
                  </a:lnTo>
                  <a:lnTo>
                    <a:pt x="305" y="180"/>
                  </a:lnTo>
                  <a:lnTo>
                    <a:pt x="280" y="190"/>
                  </a:lnTo>
                  <a:lnTo>
                    <a:pt x="255" y="200"/>
                  </a:lnTo>
                  <a:lnTo>
                    <a:pt x="225" y="205"/>
                  </a:lnTo>
                  <a:lnTo>
                    <a:pt x="190" y="205"/>
                  </a:lnTo>
                  <a:lnTo>
                    <a:pt x="155" y="205"/>
                  </a:lnTo>
                  <a:lnTo>
                    <a:pt x="120" y="195"/>
                  </a:lnTo>
                  <a:lnTo>
                    <a:pt x="90" y="185"/>
                  </a:lnTo>
                  <a:lnTo>
                    <a:pt x="65" y="175"/>
                  </a:lnTo>
                  <a:lnTo>
                    <a:pt x="40" y="155"/>
                  </a:lnTo>
                  <a:lnTo>
                    <a:pt x="20" y="140"/>
                  </a:lnTo>
                  <a:lnTo>
                    <a:pt x="5" y="120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5" y="60"/>
                  </a:lnTo>
                  <a:lnTo>
                    <a:pt x="20" y="40"/>
                  </a:lnTo>
                  <a:lnTo>
                    <a:pt x="35" y="25"/>
                  </a:lnTo>
                  <a:lnTo>
                    <a:pt x="60" y="15"/>
                  </a:lnTo>
                  <a:lnTo>
                    <a:pt x="85" y="5"/>
                  </a:lnTo>
                  <a:lnTo>
                    <a:pt x="120" y="0"/>
                  </a:lnTo>
                  <a:lnTo>
                    <a:pt x="150" y="0"/>
                  </a:lnTo>
                  <a:lnTo>
                    <a:pt x="185" y="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8" name="Freeform 176"/>
            <p:cNvSpPr>
              <a:spLocks/>
            </p:cNvSpPr>
            <p:nvPr/>
          </p:nvSpPr>
          <p:spPr bwMode="auto">
            <a:xfrm>
              <a:off x="5511800" y="3630990"/>
              <a:ext cx="209550" cy="130548"/>
            </a:xfrm>
            <a:custGeom>
              <a:avLst/>
              <a:gdLst/>
              <a:ahLst/>
              <a:cxnLst>
                <a:cxn ang="0">
                  <a:pos x="180" y="5"/>
                </a:cxn>
                <a:cxn ang="0">
                  <a:pos x="180" y="5"/>
                </a:cxn>
                <a:cxn ang="0">
                  <a:pos x="215" y="10"/>
                </a:cxn>
                <a:cxn ang="0">
                  <a:pos x="245" y="20"/>
                </a:cxn>
                <a:cxn ang="0">
                  <a:pos x="270" y="35"/>
                </a:cxn>
                <a:cxn ang="0">
                  <a:pos x="295" y="50"/>
                </a:cxn>
                <a:cxn ang="0">
                  <a:pos x="310" y="70"/>
                </a:cxn>
                <a:cxn ang="0">
                  <a:pos x="325" y="85"/>
                </a:cxn>
                <a:cxn ang="0">
                  <a:pos x="330" y="105"/>
                </a:cxn>
                <a:cxn ang="0">
                  <a:pos x="330" y="125"/>
                </a:cxn>
                <a:cxn ang="0">
                  <a:pos x="330" y="125"/>
                </a:cxn>
                <a:cxn ang="0">
                  <a:pos x="325" y="145"/>
                </a:cxn>
                <a:cxn ang="0">
                  <a:pos x="315" y="165"/>
                </a:cxn>
                <a:cxn ang="0">
                  <a:pos x="295" y="175"/>
                </a:cxn>
                <a:cxn ang="0">
                  <a:pos x="275" y="190"/>
                </a:cxn>
                <a:cxn ang="0">
                  <a:pos x="245" y="195"/>
                </a:cxn>
                <a:cxn ang="0">
                  <a:pos x="215" y="200"/>
                </a:cxn>
                <a:cxn ang="0">
                  <a:pos x="185" y="205"/>
                </a:cxn>
                <a:cxn ang="0">
                  <a:pos x="150" y="200"/>
                </a:cxn>
                <a:cxn ang="0">
                  <a:pos x="150" y="200"/>
                </a:cxn>
                <a:cxn ang="0">
                  <a:pos x="120" y="195"/>
                </a:cxn>
                <a:cxn ang="0">
                  <a:pos x="90" y="180"/>
                </a:cxn>
                <a:cxn ang="0">
                  <a:pos x="60" y="170"/>
                </a:cxn>
                <a:cxn ang="0">
                  <a:pos x="40" y="155"/>
                </a:cxn>
                <a:cxn ang="0">
                  <a:pos x="20" y="135"/>
                </a:cxn>
                <a:cxn ang="0">
                  <a:pos x="5" y="120"/>
                </a:cxn>
                <a:cxn ang="0">
                  <a:pos x="0" y="100"/>
                </a:cxn>
                <a:cxn ang="0">
                  <a:pos x="0" y="80"/>
                </a:cxn>
                <a:cxn ang="0">
                  <a:pos x="0" y="80"/>
                </a:cxn>
                <a:cxn ang="0">
                  <a:pos x="5" y="60"/>
                </a:cxn>
                <a:cxn ang="0">
                  <a:pos x="20" y="40"/>
                </a:cxn>
                <a:cxn ang="0">
                  <a:pos x="35" y="30"/>
                </a:cxn>
                <a:cxn ang="0">
                  <a:pos x="60" y="15"/>
                </a:cxn>
                <a:cxn ang="0">
                  <a:pos x="85" y="10"/>
                </a:cxn>
                <a:cxn ang="0">
                  <a:pos x="115" y="5"/>
                </a:cxn>
                <a:cxn ang="0">
                  <a:pos x="145" y="0"/>
                </a:cxn>
                <a:cxn ang="0">
                  <a:pos x="180" y="5"/>
                </a:cxn>
                <a:cxn ang="0">
                  <a:pos x="180" y="5"/>
                </a:cxn>
              </a:cxnLst>
              <a:rect l="0" t="0" r="r" b="b"/>
              <a:pathLst>
                <a:path w="330" h="205">
                  <a:moveTo>
                    <a:pt x="180" y="5"/>
                  </a:moveTo>
                  <a:lnTo>
                    <a:pt x="180" y="5"/>
                  </a:lnTo>
                  <a:lnTo>
                    <a:pt x="215" y="10"/>
                  </a:lnTo>
                  <a:lnTo>
                    <a:pt x="245" y="20"/>
                  </a:lnTo>
                  <a:lnTo>
                    <a:pt x="270" y="35"/>
                  </a:lnTo>
                  <a:lnTo>
                    <a:pt x="295" y="50"/>
                  </a:lnTo>
                  <a:lnTo>
                    <a:pt x="310" y="70"/>
                  </a:lnTo>
                  <a:lnTo>
                    <a:pt x="325" y="85"/>
                  </a:lnTo>
                  <a:lnTo>
                    <a:pt x="330" y="105"/>
                  </a:lnTo>
                  <a:lnTo>
                    <a:pt x="330" y="125"/>
                  </a:lnTo>
                  <a:lnTo>
                    <a:pt x="325" y="145"/>
                  </a:lnTo>
                  <a:lnTo>
                    <a:pt x="315" y="165"/>
                  </a:lnTo>
                  <a:lnTo>
                    <a:pt x="295" y="175"/>
                  </a:lnTo>
                  <a:lnTo>
                    <a:pt x="275" y="190"/>
                  </a:lnTo>
                  <a:lnTo>
                    <a:pt x="245" y="195"/>
                  </a:lnTo>
                  <a:lnTo>
                    <a:pt x="215" y="200"/>
                  </a:lnTo>
                  <a:lnTo>
                    <a:pt x="185" y="205"/>
                  </a:lnTo>
                  <a:lnTo>
                    <a:pt x="150" y="200"/>
                  </a:lnTo>
                  <a:lnTo>
                    <a:pt x="120" y="195"/>
                  </a:lnTo>
                  <a:lnTo>
                    <a:pt x="90" y="180"/>
                  </a:lnTo>
                  <a:lnTo>
                    <a:pt x="60" y="170"/>
                  </a:lnTo>
                  <a:lnTo>
                    <a:pt x="40" y="155"/>
                  </a:lnTo>
                  <a:lnTo>
                    <a:pt x="20" y="135"/>
                  </a:lnTo>
                  <a:lnTo>
                    <a:pt x="5" y="120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5" y="60"/>
                  </a:lnTo>
                  <a:lnTo>
                    <a:pt x="20" y="40"/>
                  </a:lnTo>
                  <a:lnTo>
                    <a:pt x="35" y="30"/>
                  </a:lnTo>
                  <a:lnTo>
                    <a:pt x="60" y="15"/>
                  </a:lnTo>
                  <a:lnTo>
                    <a:pt x="85" y="10"/>
                  </a:lnTo>
                  <a:lnTo>
                    <a:pt x="115" y="5"/>
                  </a:lnTo>
                  <a:lnTo>
                    <a:pt x="145" y="0"/>
                  </a:lnTo>
                  <a:lnTo>
                    <a:pt x="180" y="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9" name="Freeform 175"/>
            <p:cNvSpPr>
              <a:spLocks/>
            </p:cNvSpPr>
            <p:nvPr/>
          </p:nvSpPr>
          <p:spPr bwMode="auto">
            <a:xfrm>
              <a:off x="5514975" y="3634174"/>
              <a:ext cx="203200" cy="124180"/>
            </a:xfrm>
            <a:custGeom>
              <a:avLst/>
              <a:gdLst/>
              <a:ahLst/>
              <a:cxnLst>
                <a:cxn ang="0">
                  <a:pos x="175" y="0"/>
                </a:cxn>
                <a:cxn ang="0">
                  <a:pos x="175" y="0"/>
                </a:cxn>
                <a:cxn ang="0">
                  <a:pos x="205" y="10"/>
                </a:cxn>
                <a:cxn ang="0">
                  <a:pos x="235" y="20"/>
                </a:cxn>
                <a:cxn ang="0">
                  <a:pos x="265" y="30"/>
                </a:cxn>
                <a:cxn ang="0">
                  <a:pos x="285" y="45"/>
                </a:cxn>
                <a:cxn ang="0">
                  <a:pos x="300" y="65"/>
                </a:cxn>
                <a:cxn ang="0">
                  <a:pos x="315" y="80"/>
                </a:cxn>
                <a:cxn ang="0">
                  <a:pos x="320" y="100"/>
                </a:cxn>
                <a:cxn ang="0">
                  <a:pos x="320" y="120"/>
                </a:cxn>
                <a:cxn ang="0">
                  <a:pos x="320" y="120"/>
                </a:cxn>
                <a:cxn ang="0">
                  <a:pos x="315" y="140"/>
                </a:cxn>
                <a:cxn ang="0">
                  <a:pos x="305" y="155"/>
                </a:cxn>
                <a:cxn ang="0">
                  <a:pos x="285" y="170"/>
                </a:cxn>
                <a:cxn ang="0">
                  <a:pos x="265" y="180"/>
                </a:cxn>
                <a:cxn ang="0">
                  <a:pos x="240" y="185"/>
                </a:cxn>
                <a:cxn ang="0">
                  <a:pos x="210" y="190"/>
                </a:cxn>
                <a:cxn ang="0">
                  <a:pos x="180" y="195"/>
                </a:cxn>
                <a:cxn ang="0">
                  <a:pos x="145" y="190"/>
                </a:cxn>
                <a:cxn ang="0">
                  <a:pos x="145" y="190"/>
                </a:cxn>
                <a:cxn ang="0">
                  <a:pos x="115" y="185"/>
                </a:cxn>
                <a:cxn ang="0">
                  <a:pos x="85" y="175"/>
                </a:cxn>
                <a:cxn ang="0">
                  <a:pos x="60" y="160"/>
                </a:cxn>
                <a:cxn ang="0">
                  <a:pos x="35" y="145"/>
                </a:cxn>
                <a:cxn ang="0">
                  <a:pos x="20" y="130"/>
                </a:cxn>
                <a:cxn ang="0">
                  <a:pos x="5" y="110"/>
                </a:cxn>
                <a:cxn ang="0">
                  <a:pos x="0" y="90"/>
                </a:cxn>
                <a:cxn ang="0">
                  <a:pos x="0" y="70"/>
                </a:cxn>
                <a:cxn ang="0">
                  <a:pos x="0" y="70"/>
                </a:cxn>
                <a:cxn ang="0">
                  <a:pos x="5" y="55"/>
                </a:cxn>
                <a:cxn ang="0">
                  <a:pos x="20" y="35"/>
                </a:cxn>
                <a:cxn ang="0">
                  <a:pos x="35" y="25"/>
                </a:cxn>
                <a:cxn ang="0">
                  <a:pos x="55" y="10"/>
                </a:cxn>
                <a:cxn ang="0">
                  <a:pos x="80" y="5"/>
                </a:cxn>
                <a:cxn ang="0">
                  <a:pos x="110" y="0"/>
                </a:cxn>
                <a:cxn ang="0">
                  <a:pos x="140" y="0"/>
                </a:cxn>
                <a:cxn ang="0">
                  <a:pos x="175" y="0"/>
                </a:cxn>
                <a:cxn ang="0">
                  <a:pos x="175" y="0"/>
                </a:cxn>
              </a:cxnLst>
              <a:rect l="0" t="0" r="r" b="b"/>
              <a:pathLst>
                <a:path w="320" h="195">
                  <a:moveTo>
                    <a:pt x="175" y="0"/>
                  </a:moveTo>
                  <a:lnTo>
                    <a:pt x="175" y="0"/>
                  </a:lnTo>
                  <a:lnTo>
                    <a:pt x="205" y="10"/>
                  </a:lnTo>
                  <a:lnTo>
                    <a:pt x="235" y="20"/>
                  </a:lnTo>
                  <a:lnTo>
                    <a:pt x="265" y="30"/>
                  </a:lnTo>
                  <a:lnTo>
                    <a:pt x="285" y="45"/>
                  </a:lnTo>
                  <a:lnTo>
                    <a:pt x="300" y="65"/>
                  </a:lnTo>
                  <a:lnTo>
                    <a:pt x="315" y="80"/>
                  </a:lnTo>
                  <a:lnTo>
                    <a:pt x="320" y="100"/>
                  </a:lnTo>
                  <a:lnTo>
                    <a:pt x="320" y="120"/>
                  </a:lnTo>
                  <a:lnTo>
                    <a:pt x="315" y="140"/>
                  </a:lnTo>
                  <a:lnTo>
                    <a:pt x="305" y="155"/>
                  </a:lnTo>
                  <a:lnTo>
                    <a:pt x="285" y="170"/>
                  </a:lnTo>
                  <a:lnTo>
                    <a:pt x="265" y="180"/>
                  </a:lnTo>
                  <a:lnTo>
                    <a:pt x="240" y="185"/>
                  </a:lnTo>
                  <a:lnTo>
                    <a:pt x="210" y="190"/>
                  </a:lnTo>
                  <a:lnTo>
                    <a:pt x="180" y="195"/>
                  </a:lnTo>
                  <a:lnTo>
                    <a:pt x="145" y="190"/>
                  </a:lnTo>
                  <a:lnTo>
                    <a:pt x="115" y="185"/>
                  </a:lnTo>
                  <a:lnTo>
                    <a:pt x="85" y="175"/>
                  </a:lnTo>
                  <a:lnTo>
                    <a:pt x="60" y="160"/>
                  </a:lnTo>
                  <a:lnTo>
                    <a:pt x="35" y="145"/>
                  </a:lnTo>
                  <a:lnTo>
                    <a:pt x="20" y="130"/>
                  </a:lnTo>
                  <a:lnTo>
                    <a:pt x="5" y="110"/>
                  </a:lnTo>
                  <a:lnTo>
                    <a:pt x="0" y="90"/>
                  </a:lnTo>
                  <a:lnTo>
                    <a:pt x="0" y="70"/>
                  </a:lnTo>
                  <a:lnTo>
                    <a:pt x="5" y="55"/>
                  </a:lnTo>
                  <a:lnTo>
                    <a:pt x="20" y="35"/>
                  </a:lnTo>
                  <a:lnTo>
                    <a:pt x="35" y="25"/>
                  </a:lnTo>
                  <a:lnTo>
                    <a:pt x="55" y="10"/>
                  </a:lnTo>
                  <a:lnTo>
                    <a:pt x="80" y="5"/>
                  </a:lnTo>
                  <a:lnTo>
                    <a:pt x="110" y="0"/>
                  </a:lnTo>
                  <a:lnTo>
                    <a:pt x="140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0" name="Freeform 174"/>
            <p:cNvSpPr>
              <a:spLocks/>
            </p:cNvSpPr>
            <p:nvPr/>
          </p:nvSpPr>
          <p:spPr bwMode="auto">
            <a:xfrm>
              <a:off x="5518150" y="3634174"/>
              <a:ext cx="196850" cy="120996"/>
            </a:xfrm>
            <a:custGeom>
              <a:avLst/>
              <a:gdLst/>
              <a:ahLst/>
              <a:cxnLst>
                <a:cxn ang="0">
                  <a:pos x="170" y="5"/>
                </a:cxn>
                <a:cxn ang="0">
                  <a:pos x="170" y="5"/>
                </a:cxn>
                <a:cxn ang="0">
                  <a:pos x="200" y="10"/>
                </a:cxn>
                <a:cxn ang="0">
                  <a:pos x="230" y="20"/>
                </a:cxn>
                <a:cxn ang="0">
                  <a:pos x="255" y="30"/>
                </a:cxn>
                <a:cxn ang="0">
                  <a:pos x="275" y="45"/>
                </a:cxn>
                <a:cxn ang="0">
                  <a:pos x="295" y="65"/>
                </a:cxn>
                <a:cxn ang="0">
                  <a:pos x="305" y="80"/>
                </a:cxn>
                <a:cxn ang="0">
                  <a:pos x="310" y="100"/>
                </a:cxn>
                <a:cxn ang="0">
                  <a:pos x="310" y="115"/>
                </a:cxn>
                <a:cxn ang="0">
                  <a:pos x="310" y="115"/>
                </a:cxn>
                <a:cxn ang="0">
                  <a:pos x="305" y="135"/>
                </a:cxn>
                <a:cxn ang="0">
                  <a:pos x="295" y="150"/>
                </a:cxn>
                <a:cxn ang="0">
                  <a:pos x="280" y="165"/>
                </a:cxn>
                <a:cxn ang="0">
                  <a:pos x="255" y="175"/>
                </a:cxn>
                <a:cxn ang="0">
                  <a:pos x="230" y="185"/>
                </a:cxn>
                <a:cxn ang="0">
                  <a:pos x="205" y="185"/>
                </a:cxn>
                <a:cxn ang="0">
                  <a:pos x="175" y="190"/>
                </a:cxn>
                <a:cxn ang="0">
                  <a:pos x="145" y="185"/>
                </a:cxn>
                <a:cxn ang="0">
                  <a:pos x="145" y="185"/>
                </a:cxn>
                <a:cxn ang="0">
                  <a:pos x="110" y="180"/>
                </a:cxn>
                <a:cxn ang="0">
                  <a:pos x="85" y="170"/>
                </a:cxn>
                <a:cxn ang="0">
                  <a:pos x="60" y="155"/>
                </a:cxn>
                <a:cxn ang="0">
                  <a:pos x="35" y="145"/>
                </a:cxn>
                <a:cxn ang="0">
                  <a:pos x="20" y="125"/>
                </a:cxn>
                <a:cxn ang="0">
                  <a:pos x="5" y="110"/>
                </a:cxn>
                <a:cxn ang="0">
                  <a:pos x="0" y="90"/>
                </a:cxn>
                <a:cxn ang="0">
                  <a:pos x="0" y="70"/>
                </a:cxn>
                <a:cxn ang="0">
                  <a:pos x="0" y="70"/>
                </a:cxn>
                <a:cxn ang="0">
                  <a:pos x="5" y="55"/>
                </a:cxn>
                <a:cxn ang="0">
                  <a:pos x="15" y="40"/>
                </a:cxn>
                <a:cxn ang="0">
                  <a:pos x="35" y="25"/>
                </a:cxn>
                <a:cxn ang="0">
                  <a:pos x="55" y="15"/>
                </a:cxn>
                <a:cxn ang="0">
                  <a:pos x="80" y="5"/>
                </a:cxn>
                <a:cxn ang="0">
                  <a:pos x="110" y="0"/>
                </a:cxn>
                <a:cxn ang="0">
                  <a:pos x="140" y="0"/>
                </a:cxn>
                <a:cxn ang="0">
                  <a:pos x="170" y="5"/>
                </a:cxn>
                <a:cxn ang="0">
                  <a:pos x="170" y="5"/>
                </a:cxn>
              </a:cxnLst>
              <a:rect l="0" t="0" r="r" b="b"/>
              <a:pathLst>
                <a:path w="310" h="190">
                  <a:moveTo>
                    <a:pt x="170" y="5"/>
                  </a:moveTo>
                  <a:lnTo>
                    <a:pt x="170" y="5"/>
                  </a:lnTo>
                  <a:lnTo>
                    <a:pt x="200" y="10"/>
                  </a:lnTo>
                  <a:lnTo>
                    <a:pt x="230" y="20"/>
                  </a:lnTo>
                  <a:lnTo>
                    <a:pt x="255" y="30"/>
                  </a:lnTo>
                  <a:lnTo>
                    <a:pt x="275" y="45"/>
                  </a:lnTo>
                  <a:lnTo>
                    <a:pt x="295" y="65"/>
                  </a:lnTo>
                  <a:lnTo>
                    <a:pt x="305" y="80"/>
                  </a:lnTo>
                  <a:lnTo>
                    <a:pt x="310" y="100"/>
                  </a:lnTo>
                  <a:lnTo>
                    <a:pt x="310" y="115"/>
                  </a:lnTo>
                  <a:lnTo>
                    <a:pt x="305" y="135"/>
                  </a:lnTo>
                  <a:lnTo>
                    <a:pt x="295" y="150"/>
                  </a:lnTo>
                  <a:lnTo>
                    <a:pt x="280" y="165"/>
                  </a:lnTo>
                  <a:lnTo>
                    <a:pt x="255" y="175"/>
                  </a:lnTo>
                  <a:lnTo>
                    <a:pt x="230" y="185"/>
                  </a:lnTo>
                  <a:lnTo>
                    <a:pt x="205" y="185"/>
                  </a:lnTo>
                  <a:lnTo>
                    <a:pt x="175" y="190"/>
                  </a:lnTo>
                  <a:lnTo>
                    <a:pt x="145" y="185"/>
                  </a:lnTo>
                  <a:lnTo>
                    <a:pt x="110" y="180"/>
                  </a:lnTo>
                  <a:lnTo>
                    <a:pt x="85" y="170"/>
                  </a:lnTo>
                  <a:lnTo>
                    <a:pt x="60" y="155"/>
                  </a:lnTo>
                  <a:lnTo>
                    <a:pt x="35" y="145"/>
                  </a:lnTo>
                  <a:lnTo>
                    <a:pt x="20" y="125"/>
                  </a:lnTo>
                  <a:lnTo>
                    <a:pt x="5" y="110"/>
                  </a:lnTo>
                  <a:lnTo>
                    <a:pt x="0" y="90"/>
                  </a:lnTo>
                  <a:lnTo>
                    <a:pt x="0" y="70"/>
                  </a:lnTo>
                  <a:lnTo>
                    <a:pt x="5" y="55"/>
                  </a:lnTo>
                  <a:lnTo>
                    <a:pt x="15" y="40"/>
                  </a:lnTo>
                  <a:lnTo>
                    <a:pt x="35" y="25"/>
                  </a:lnTo>
                  <a:lnTo>
                    <a:pt x="55" y="15"/>
                  </a:lnTo>
                  <a:lnTo>
                    <a:pt x="80" y="5"/>
                  </a:lnTo>
                  <a:lnTo>
                    <a:pt x="110" y="0"/>
                  </a:lnTo>
                  <a:lnTo>
                    <a:pt x="140" y="0"/>
                  </a:lnTo>
                  <a:lnTo>
                    <a:pt x="170" y="5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1" name="Freeform 173"/>
            <p:cNvSpPr>
              <a:spLocks/>
            </p:cNvSpPr>
            <p:nvPr/>
          </p:nvSpPr>
          <p:spPr bwMode="auto">
            <a:xfrm>
              <a:off x="5521325" y="3634174"/>
              <a:ext cx="190500" cy="117812"/>
            </a:xfrm>
            <a:custGeom>
              <a:avLst/>
              <a:gdLst/>
              <a:ahLst/>
              <a:cxnLst>
                <a:cxn ang="0">
                  <a:pos x="165" y="5"/>
                </a:cxn>
                <a:cxn ang="0">
                  <a:pos x="165" y="5"/>
                </a:cxn>
                <a:cxn ang="0">
                  <a:pos x="195" y="10"/>
                </a:cxn>
                <a:cxn ang="0">
                  <a:pos x="220" y="20"/>
                </a:cxn>
                <a:cxn ang="0">
                  <a:pos x="245" y="30"/>
                </a:cxn>
                <a:cxn ang="0">
                  <a:pos x="265" y="45"/>
                </a:cxn>
                <a:cxn ang="0">
                  <a:pos x="285" y="60"/>
                </a:cxn>
                <a:cxn ang="0">
                  <a:pos x="295" y="80"/>
                </a:cxn>
                <a:cxn ang="0">
                  <a:pos x="300" y="95"/>
                </a:cxn>
                <a:cxn ang="0">
                  <a:pos x="300" y="115"/>
                </a:cxn>
                <a:cxn ang="0">
                  <a:pos x="300" y="115"/>
                </a:cxn>
                <a:cxn ang="0">
                  <a:pos x="295" y="135"/>
                </a:cxn>
                <a:cxn ang="0">
                  <a:pos x="285" y="150"/>
                </a:cxn>
                <a:cxn ang="0">
                  <a:pos x="270" y="160"/>
                </a:cxn>
                <a:cxn ang="0">
                  <a:pos x="250" y="170"/>
                </a:cxn>
                <a:cxn ang="0">
                  <a:pos x="225" y="180"/>
                </a:cxn>
                <a:cxn ang="0">
                  <a:pos x="200" y="185"/>
                </a:cxn>
                <a:cxn ang="0">
                  <a:pos x="170" y="185"/>
                </a:cxn>
                <a:cxn ang="0">
                  <a:pos x="140" y="180"/>
                </a:cxn>
                <a:cxn ang="0">
                  <a:pos x="140" y="180"/>
                </a:cxn>
                <a:cxn ang="0">
                  <a:pos x="110" y="175"/>
                </a:cxn>
                <a:cxn ang="0">
                  <a:pos x="80" y="165"/>
                </a:cxn>
                <a:cxn ang="0">
                  <a:pos x="55" y="155"/>
                </a:cxn>
                <a:cxn ang="0">
                  <a:pos x="35" y="140"/>
                </a:cxn>
                <a:cxn ang="0">
                  <a:pos x="20" y="125"/>
                </a:cxn>
                <a:cxn ang="0">
                  <a:pos x="5" y="105"/>
                </a:cxn>
                <a:cxn ang="0">
                  <a:pos x="0" y="90"/>
                </a:cxn>
                <a:cxn ang="0">
                  <a:pos x="0" y="70"/>
                </a:cxn>
                <a:cxn ang="0">
                  <a:pos x="0" y="70"/>
                </a:cxn>
                <a:cxn ang="0">
                  <a:pos x="5" y="55"/>
                </a:cxn>
                <a:cxn ang="0">
                  <a:pos x="15" y="40"/>
                </a:cxn>
                <a:cxn ang="0">
                  <a:pos x="35" y="25"/>
                </a:cxn>
                <a:cxn ang="0">
                  <a:pos x="55" y="15"/>
                </a:cxn>
                <a:cxn ang="0">
                  <a:pos x="80" y="5"/>
                </a:cxn>
                <a:cxn ang="0">
                  <a:pos x="105" y="5"/>
                </a:cxn>
                <a:cxn ang="0">
                  <a:pos x="135" y="0"/>
                </a:cxn>
                <a:cxn ang="0">
                  <a:pos x="165" y="5"/>
                </a:cxn>
                <a:cxn ang="0">
                  <a:pos x="165" y="5"/>
                </a:cxn>
              </a:cxnLst>
              <a:rect l="0" t="0" r="r" b="b"/>
              <a:pathLst>
                <a:path w="300" h="185">
                  <a:moveTo>
                    <a:pt x="165" y="5"/>
                  </a:moveTo>
                  <a:lnTo>
                    <a:pt x="165" y="5"/>
                  </a:lnTo>
                  <a:lnTo>
                    <a:pt x="195" y="10"/>
                  </a:lnTo>
                  <a:lnTo>
                    <a:pt x="220" y="20"/>
                  </a:lnTo>
                  <a:lnTo>
                    <a:pt x="245" y="30"/>
                  </a:lnTo>
                  <a:lnTo>
                    <a:pt x="265" y="45"/>
                  </a:lnTo>
                  <a:lnTo>
                    <a:pt x="285" y="60"/>
                  </a:lnTo>
                  <a:lnTo>
                    <a:pt x="295" y="80"/>
                  </a:lnTo>
                  <a:lnTo>
                    <a:pt x="300" y="95"/>
                  </a:lnTo>
                  <a:lnTo>
                    <a:pt x="300" y="115"/>
                  </a:lnTo>
                  <a:lnTo>
                    <a:pt x="295" y="135"/>
                  </a:lnTo>
                  <a:lnTo>
                    <a:pt x="285" y="150"/>
                  </a:lnTo>
                  <a:lnTo>
                    <a:pt x="270" y="160"/>
                  </a:lnTo>
                  <a:lnTo>
                    <a:pt x="250" y="170"/>
                  </a:lnTo>
                  <a:lnTo>
                    <a:pt x="225" y="180"/>
                  </a:lnTo>
                  <a:lnTo>
                    <a:pt x="200" y="185"/>
                  </a:lnTo>
                  <a:lnTo>
                    <a:pt x="170" y="185"/>
                  </a:lnTo>
                  <a:lnTo>
                    <a:pt x="140" y="180"/>
                  </a:lnTo>
                  <a:lnTo>
                    <a:pt x="110" y="175"/>
                  </a:lnTo>
                  <a:lnTo>
                    <a:pt x="80" y="165"/>
                  </a:lnTo>
                  <a:lnTo>
                    <a:pt x="55" y="155"/>
                  </a:lnTo>
                  <a:lnTo>
                    <a:pt x="35" y="140"/>
                  </a:lnTo>
                  <a:lnTo>
                    <a:pt x="20" y="125"/>
                  </a:lnTo>
                  <a:lnTo>
                    <a:pt x="5" y="105"/>
                  </a:lnTo>
                  <a:lnTo>
                    <a:pt x="0" y="90"/>
                  </a:lnTo>
                  <a:lnTo>
                    <a:pt x="0" y="70"/>
                  </a:lnTo>
                  <a:lnTo>
                    <a:pt x="5" y="55"/>
                  </a:lnTo>
                  <a:lnTo>
                    <a:pt x="15" y="40"/>
                  </a:lnTo>
                  <a:lnTo>
                    <a:pt x="35" y="25"/>
                  </a:lnTo>
                  <a:lnTo>
                    <a:pt x="55" y="15"/>
                  </a:lnTo>
                  <a:lnTo>
                    <a:pt x="80" y="5"/>
                  </a:lnTo>
                  <a:lnTo>
                    <a:pt x="105" y="5"/>
                  </a:lnTo>
                  <a:lnTo>
                    <a:pt x="135" y="0"/>
                  </a:lnTo>
                  <a:lnTo>
                    <a:pt x="165" y="5"/>
                  </a:lnTo>
                  <a:close/>
                </a:path>
              </a:pathLst>
            </a:custGeom>
            <a:solidFill>
              <a:srgbClr val="F7EF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2" name="Freeform 172"/>
            <p:cNvSpPr>
              <a:spLocks/>
            </p:cNvSpPr>
            <p:nvPr/>
          </p:nvSpPr>
          <p:spPr bwMode="auto">
            <a:xfrm>
              <a:off x="5524500" y="3637358"/>
              <a:ext cx="184150" cy="111443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60" y="0"/>
                </a:cxn>
                <a:cxn ang="0">
                  <a:pos x="190" y="5"/>
                </a:cxn>
                <a:cxn ang="0">
                  <a:pos x="215" y="15"/>
                </a:cxn>
                <a:cxn ang="0">
                  <a:pos x="240" y="30"/>
                </a:cxn>
                <a:cxn ang="0">
                  <a:pos x="260" y="40"/>
                </a:cxn>
                <a:cxn ang="0">
                  <a:pos x="275" y="55"/>
                </a:cxn>
                <a:cxn ang="0">
                  <a:pos x="285" y="75"/>
                </a:cxn>
                <a:cxn ang="0">
                  <a:pos x="290" y="90"/>
                </a:cxn>
                <a:cxn ang="0">
                  <a:pos x="290" y="110"/>
                </a:cxn>
                <a:cxn ang="0">
                  <a:pos x="290" y="110"/>
                </a:cxn>
                <a:cxn ang="0">
                  <a:pos x="285" y="125"/>
                </a:cxn>
                <a:cxn ang="0">
                  <a:pos x="275" y="140"/>
                </a:cxn>
                <a:cxn ang="0">
                  <a:pos x="260" y="150"/>
                </a:cxn>
                <a:cxn ang="0">
                  <a:pos x="240" y="160"/>
                </a:cxn>
                <a:cxn ang="0">
                  <a:pos x="215" y="170"/>
                </a:cxn>
                <a:cxn ang="0">
                  <a:pos x="190" y="175"/>
                </a:cxn>
                <a:cxn ang="0">
                  <a:pos x="165" y="175"/>
                </a:cxn>
                <a:cxn ang="0">
                  <a:pos x="135" y="170"/>
                </a:cxn>
                <a:cxn ang="0">
                  <a:pos x="135" y="170"/>
                </a:cxn>
                <a:cxn ang="0">
                  <a:pos x="105" y="165"/>
                </a:cxn>
                <a:cxn ang="0">
                  <a:pos x="80" y="155"/>
                </a:cxn>
                <a:cxn ang="0">
                  <a:pos x="55" y="145"/>
                </a:cxn>
                <a:cxn ang="0">
                  <a:pos x="35" y="130"/>
                </a:cxn>
                <a:cxn ang="0">
                  <a:pos x="20" y="11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50"/>
                </a:cxn>
                <a:cxn ang="0">
                  <a:pos x="15" y="35"/>
                </a:cxn>
                <a:cxn ang="0">
                  <a:pos x="30" y="20"/>
                </a:cxn>
                <a:cxn ang="0">
                  <a:pos x="50" y="10"/>
                </a:cxn>
                <a:cxn ang="0">
                  <a:pos x="75" y="5"/>
                </a:cxn>
                <a:cxn ang="0">
                  <a:pos x="100" y="0"/>
                </a:cxn>
                <a:cxn ang="0">
                  <a:pos x="130" y="0"/>
                </a:cxn>
                <a:cxn ang="0">
                  <a:pos x="160" y="0"/>
                </a:cxn>
                <a:cxn ang="0">
                  <a:pos x="160" y="0"/>
                </a:cxn>
              </a:cxnLst>
              <a:rect l="0" t="0" r="r" b="b"/>
              <a:pathLst>
                <a:path w="290" h="175">
                  <a:moveTo>
                    <a:pt x="160" y="0"/>
                  </a:moveTo>
                  <a:lnTo>
                    <a:pt x="160" y="0"/>
                  </a:lnTo>
                  <a:lnTo>
                    <a:pt x="190" y="5"/>
                  </a:lnTo>
                  <a:lnTo>
                    <a:pt x="215" y="15"/>
                  </a:lnTo>
                  <a:lnTo>
                    <a:pt x="240" y="30"/>
                  </a:lnTo>
                  <a:lnTo>
                    <a:pt x="260" y="40"/>
                  </a:lnTo>
                  <a:lnTo>
                    <a:pt x="275" y="55"/>
                  </a:lnTo>
                  <a:lnTo>
                    <a:pt x="285" y="75"/>
                  </a:lnTo>
                  <a:lnTo>
                    <a:pt x="290" y="90"/>
                  </a:lnTo>
                  <a:lnTo>
                    <a:pt x="290" y="110"/>
                  </a:lnTo>
                  <a:lnTo>
                    <a:pt x="285" y="125"/>
                  </a:lnTo>
                  <a:lnTo>
                    <a:pt x="275" y="140"/>
                  </a:lnTo>
                  <a:lnTo>
                    <a:pt x="260" y="150"/>
                  </a:lnTo>
                  <a:lnTo>
                    <a:pt x="240" y="160"/>
                  </a:lnTo>
                  <a:lnTo>
                    <a:pt x="215" y="170"/>
                  </a:lnTo>
                  <a:lnTo>
                    <a:pt x="190" y="175"/>
                  </a:lnTo>
                  <a:lnTo>
                    <a:pt x="165" y="175"/>
                  </a:lnTo>
                  <a:lnTo>
                    <a:pt x="135" y="170"/>
                  </a:lnTo>
                  <a:lnTo>
                    <a:pt x="105" y="165"/>
                  </a:lnTo>
                  <a:lnTo>
                    <a:pt x="80" y="155"/>
                  </a:lnTo>
                  <a:lnTo>
                    <a:pt x="55" y="145"/>
                  </a:lnTo>
                  <a:lnTo>
                    <a:pt x="35" y="130"/>
                  </a:lnTo>
                  <a:lnTo>
                    <a:pt x="20" y="11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65"/>
                  </a:lnTo>
                  <a:lnTo>
                    <a:pt x="5" y="50"/>
                  </a:lnTo>
                  <a:lnTo>
                    <a:pt x="15" y="35"/>
                  </a:lnTo>
                  <a:lnTo>
                    <a:pt x="30" y="20"/>
                  </a:lnTo>
                  <a:lnTo>
                    <a:pt x="50" y="10"/>
                  </a:lnTo>
                  <a:lnTo>
                    <a:pt x="75" y="5"/>
                  </a:lnTo>
                  <a:lnTo>
                    <a:pt x="100" y="0"/>
                  </a:lnTo>
                  <a:lnTo>
                    <a:pt x="130" y="0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3" name="Freeform 171"/>
            <p:cNvSpPr>
              <a:spLocks/>
            </p:cNvSpPr>
            <p:nvPr/>
          </p:nvSpPr>
          <p:spPr bwMode="auto">
            <a:xfrm>
              <a:off x="5527675" y="3637358"/>
              <a:ext cx="177800" cy="108259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155" y="0"/>
                </a:cxn>
                <a:cxn ang="0">
                  <a:pos x="180" y="10"/>
                </a:cxn>
                <a:cxn ang="0">
                  <a:pos x="205" y="15"/>
                </a:cxn>
                <a:cxn ang="0">
                  <a:pos x="230" y="30"/>
                </a:cxn>
                <a:cxn ang="0">
                  <a:pos x="250" y="40"/>
                </a:cxn>
                <a:cxn ang="0">
                  <a:pos x="265" y="55"/>
                </a:cxn>
                <a:cxn ang="0">
                  <a:pos x="275" y="70"/>
                </a:cxn>
                <a:cxn ang="0">
                  <a:pos x="280" y="90"/>
                </a:cxn>
                <a:cxn ang="0">
                  <a:pos x="280" y="105"/>
                </a:cxn>
                <a:cxn ang="0">
                  <a:pos x="280" y="105"/>
                </a:cxn>
                <a:cxn ang="0">
                  <a:pos x="275" y="120"/>
                </a:cxn>
                <a:cxn ang="0">
                  <a:pos x="265" y="135"/>
                </a:cxn>
                <a:cxn ang="0">
                  <a:pos x="250" y="150"/>
                </a:cxn>
                <a:cxn ang="0">
                  <a:pos x="230" y="160"/>
                </a:cxn>
                <a:cxn ang="0">
                  <a:pos x="210" y="165"/>
                </a:cxn>
                <a:cxn ang="0">
                  <a:pos x="185" y="170"/>
                </a:cxn>
                <a:cxn ang="0">
                  <a:pos x="160" y="170"/>
                </a:cxn>
                <a:cxn ang="0">
                  <a:pos x="130" y="165"/>
                </a:cxn>
                <a:cxn ang="0">
                  <a:pos x="130" y="165"/>
                </a:cxn>
                <a:cxn ang="0">
                  <a:pos x="100" y="160"/>
                </a:cxn>
                <a:cxn ang="0">
                  <a:pos x="75" y="155"/>
                </a:cxn>
                <a:cxn ang="0">
                  <a:pos x="50" y="140"/>
                </a:cxn>
                <a:cxn ang="0">
                  <a:pos x="35" y="130"/>
                </a:cxn>
                <a:cxn ang="0">
                  <a:pos x="20" y="11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50"/>
                </a:cxn>
                <a:cxn ang="0">
                  <a:pos x="15" y="35"/>
                </a:cxn>
                <a:cxn ang="0">
                  <a:pos x="30" y="20"/>
                </a:cxn>
                <a:cxn ang="0">
                  <a:pos x="50" y="10"/>
                </a:cxn>
                <a:cxn ang="0">
                  <a:pos x="75" y="5"/>
                </a:cxn>
                <a:cxn ang="0">
                  <a:pos x="100" y="0"/>
                </a:cxn>
                <a:cxn ang="0">
                  <a:pos x="125" y="0"/>
                </a:cxn>
                <a:cxn ang="0">
                  <a:pos x="155" y="0"/>
                </a:cxn>
                <a:cxn ang="0">
                  <a:pos x="155" y="0"/>
                </a:cxn>
              </a:cxnLst>
              <a:rect l="0" t="0" r="r" b="b"/>
              <a:pathLst>
                <a:path w="280" h="170">
                  <a:moveTo>
                    <a:pt x="155" y="0"/>
                  </a:moveTo>
                  <a:lnTo>
                    <a:pt x="155" y="0"/>
                  </a:lnTo>
                  <a:lnTo>
                    <a:pt x="180" y="10"/>
                  </a:lnTo>
                  <a:lnTo>
                    <a:pt x="205" y="15"/>
                  </a:lnTo>
                  <a:lnTo>
                    <a:pt x="230" y="30"/>
                  </a:lnTo>
                  <a:lnTo>
                    <a:pt x="250" y="40"/>
                  </a:lnTo>
                  <a:lnTo>
                    <a:pt x="265" y="55"/>
                  </a:lnTo>
                  <a:lnTo>
                    <a:pt x="275" y="70"/>
                  </a:lnTo>
                  <a:lnTo>
                    <a:pt x="280" y="90"/>
                  </a:lnTo>
                  <a:lnTo>
                    <a:pt x="280" y="105"/>
                  </a:lnTo>
                  <a:lnTo>
                    <a:pt x="275" y="120"/>
                  </a:lnTo>
                  <a:lnTo>
                    <a:pt x="265" y="135"/>
                  </a:lnTo>
                  <a:lnTo>
                    <a:pt x="250" y="150"/>
                  </a:lnTo>
                  <a:lnTo>
                    <a:pt x="230" y="160"/>
                  </a:lnTo>
                  <a:lnTo>
                    <a:pt x="210" y="165"/>
                  </a:lnTo>
                  <a:lnTo>
                    <a:pt x="185" y="170"/>
                  </a:lnTo>
                  <a:lnTo>
                    <a:pt x="160" y="170"/>
                  </a:lnTo>
                  <a:lnTo>
                    <a:pt x="130" y="165"/>
                  </a:lnTo>
                  <a:lnTo>
                    <a:pt x="100" y="160"/>
                  </a:lnTo>
                  <a:lnTo>
                    <a:pt x="75" y="155"/>
                  </a:lnTo>
                  <a:lnTo>
                    <a:pt x="50" y="140"/>
                  </a:lnTo>
                  <a:lnTo>
                    <a:pt x="35" y="130"/>
                  </a:lnTo>
                  <a:lnTo>
                    <a:pt x="20" y="11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65"/>
                  </a:lnTo>
                  <a:lnTo>
                    <a:pt x="5" y="50"/>
                  </a:lnTo>
                  <a:lnTo>
                    <a:pt x="15" y="35"/>
                  </a:lnTo>
                  <a:lnTo>
                    <a:pt x="30" y="20"/>
                  </a:lnTo>
                  <a:lnTo>
                    <a:pt x="50" y="10"/>
                  </a:lnTo>
                  <a:lnTo>
                    <a:pt x="75" y="5"/>
                  </a:lnTo>
                  <a:lnTo>
                    <a:pt x="100" y="0"/>
                  </a:lnTo>
                  <a:lnTo>
                    <a:pt x="125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4" name="Freeform 170"/>
            <p:cNvSpPr>
              <a:spLocks/>
            </p:cNvSpPr>
            <p:nvPr/>
          </p:nvSpPr>
          <p:spPr bwMode="auto">
            <a:xfrm>
              <a:off x="5530850" y="3637358"/>
              <a:ext cx="171450" cy="105075"/>
            </a:xfrm>
            <a:custGeom>
              <a:avLst/>
              <a:gdLst/>
              <a:ahLst/>
              <a:cxnLst>
                <a:cxn ang="0">
                  <a:pos x="150" y="5"/>
                </a:cxn>
                <a:cxn ang="0">
                  <a:pos x="150" y="5"/>
                </a:cxn>
                <a:cxn ang="0">
                  <a:pos x="175" y="10"/>
                </a:cxn>
                <a:cxn ang="0">
                  <a:pos x="200" y="20"/>
                </a:cxn>
                <a:cxn ang="0">
                  <a:pos x="220" y="30"/>
                </a:cxn>
                <a:cxn ang="0">
                  <a:pos x="240" y="40"/>
                </a:cxn>
                <a:cxn ang="0">
                  <a:pos x="255" y="55"/>
                </a:cxn>
                <a:cxn ang="0">
                  <a:pos x="265" y="70"/>
                </a:cxn>
                <a:cxn ang="0">
                  <a:pos x="270" y="85"/>
                </a:cxn>
                <a:cxn ang="0">
                  <a:pos x="270" y="105"/>
                </a:cxn>
                <a:cxn ang="0">
                  <a:pos x="270" y="105"/>
                </a:cxn>
                <a:cxn ang="0">
                  <a:pos x="265" y="120"/>
                </a:cxn>
                <a:cxn ang="0">
                  <a:pos x="255" y="135"/>
                </a:cxn>
                <a:cxn ang="0">
                  <a:pos x="240" y="145"/>
                </a:cxn>
                <a:cxn ang="0">
                  <a:pos x="225" y="155"/>
                </a:cxn>
                <a:cxn ang="0">
                  <a:pos x="200" y="160"/>
                </a:cxn>
                <a:cxn ang="0">
                  <a:pos x="180" y="165"/>
                </a:cxn>
                <a:cxn ang="0">
                  <a:pos x="150" y="165"/>
                </a:cxn>
                <a:cxn ang="0">
                  <a:pos x="125" y="165"/>
                </a:cxn>
                <a:cxn ang="0">
                  <a:pos x="125" y="165"/>
                </a:cxn>
                <a:cxn ang="0">
                  <a:pos x="95" y="155"/>
                </a:cxn>
                <a:cxn ang="0">
                  <a:pos x="75" y="150"/>
                </a:cxn>
                <a:cxn ang="0">
                  <a:pos x="50" y="140"/>
                </a:cxn>
                <a:cxn ang="0">
                  <a:pos x="30" y="125"/>
                </a:cxn>
                <a:cxn ang="0">
                  <a:pos x="15" y="110"/>
                </a:cxn>
                <a:cxn ang="0">
                  <a:pos x="5" y="95"/>
                </a:cxn>
                <a:cxn ang="0">
                  <a:pos x="0" y="8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50"/>
                </a:cxn>
                <a:cxn ang="0">
                  <a:pos x="15" y="35"/>
                </a:cxn>
                <a:cxn ang="0">
                  <a:pos x="30" y="20"/>
                </a:cxn>
                <a:cxn ang="0">
                  <a:pos x="50" y="15"/>
                </a:cxn>
                <a:cxn ang="0">
                  <a:pos x="70" y="5"/>
                </a:cxn>
                <a:cxn ang="0">
                  <a:pos x="95" y="0"/>
                </a:cxn>
                <a:cxn ang="0">
                  <a:pos x="120" y="0"/>
                </a:cxn>
                <a:cxn ang="0">
                  <a:pos x="150" y="5"/>
                </a:cxn>
                <a:cxn ang="0">
                  <a:pos x="150" y="5"/>
                </a:cxn>
              </a:cxnLst>
              <a:rect l="0" t="0" r="r" b="b"/>
              <a:pathLst>
                <a:path w="270" h="165">
                  <a:moveTo>
                    <a:pt x="150" y="5"/>
                  </a:moveTo>
                  <a:lnTo>
                    <a:pt x="150" y="5"/>
                  </a:lnTo>
                  <a:lnTo>
                    <a:pt x="175" y="10"/>
                  </a:lnTo>
                  <a:lnTo>
                    <a:pt x="200" y="20"/>
                  </a:lnTo>
                  <a:lnTo>
                    <a:pt x="220" y="30"/>
                  </a:lnTo>
                  <a:lnTo>
                    <a:pt x="240" y="40"/>
                  </a:lnTo>
                  <a:lnTo>
                    <a:pt x="255" y="55"/>
                  </a:lnTo>
                  <a:lnTo>
                    <a:pt x="265" y="70"/>
                  </a:lnTo>
                  <a:lnTo>
                    <a:pt x="270" y="85"/>
                  </a:lnTo>
                  <a:lnTo>
                    <a:pt x="270" y="105"/>
                  </a:lnTo>
                  <a:lnTo>
                    <a:pt x="265" y="120"/>
                  </a:lnTo>
                  <a:lnTo>
                    <a:pt x="255" y="135"/>
                  </a:lnTo>
                  <a:lnTo>
                    <a:pt x="240" y="145"/>
                  </a:lnTo>
                  <a:lnTo>
                    <a:pt x="225" y="155"/>
                  </a:lnTo>
                  <a:lnTo>
                    <a:pt x="200" y="160"/>
                  </a:lnTo>
                  <a:lnTo>
                    <a:pt x="180" y="165"/>
                  </a:lnTo>
                  <a:lnTo>
                    <a:pt x="150" y="165"/>
                  </a:lnTo>
                  <a:lnTo>
                    <a:pt x="125" y="165"/>
                  </a:lnTo>
                  <a:lnTo>
                    <a:pt x="95" y="155"/>
                  </a:lnTo>
                  <a:lnTo>
                    <a:pt x="75" y="150"/>
                  </a:lnTo>
                  <a:lnTo>
                    <a:pt x="50" y="140"/>
                  </a:lnTo>
                  <a:lnTo>
                    <a:pt x="30" y="125"/>
                  </a:lnTo>
                  <a:lnTo>
                    <a:pt x="15" y="110"/>
                  </a:lnTo>
                  <a:lnTo>
                    <a:pt x="5" y="95"/>
                  </a:lnTo>
                  <a:lnTo>
                    <a:pt x="0" y="80"/>
                  </a:lnTo>
                  <a:lnTo>
                    <a:pt x="0" y="65"/>
                  </a:lnTo>
                  <a:lnTo>
                    <a:pt x="5" y="50"/>
                  </a:lnTo>
                  <a:lnTo>
                    <a:pt x="15" y="35"/>
                  </a:lnTo>
                  <a:lnTo>
                    <a:pt x="30" y="20"/>
                  </a:lnTo>
                  <a:lnTo>
                    <a:pt x="50" y="15"/>
                  </a:lnTo>
                  <a:lnTo>
                    <a:pt x="70" y="5"/>
                  </a:lnTo>
                  <a:lnTo>
                    <a:pt x="95" y="0"/>
                  </a:lnTo>
                  <a:lnTo>
                    <a:pt x="120" y="0"/>
                  </a:lnTo>
                  <a:lnTo>
                    <a:pt x="150" y="5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5" name="Freeform 169"/>
            <p:cNvSpPr>
              <a:spLocks/>
            </p:cNvSpPr>
            <p:nvPr/>
          </p:nvSpPr>
          <p:spPr bwMode="auto">
            <a:xfrm>
              <a:off x="5534025" y="3640542"/>
              <a:ext cx="165100" cy="98707"/>
            </a:xfrm>
            <a:custGeom>
              <a:avLst/>
              <a:gdLst/>
              <a:ahLst/>
              <a:cxnLst>
                <a:cxn ang="0">
                  <a:pos x="145" y="0"/>
                </a:cxn>
                <a:cxn ang="0">
                  <a:pos x="145" y="0"/>
                </a:cxn>
                <a:cxn ang="0">
                  <a:pos x="170" y="5"/>
                </a:cxn>
                <a:cxn ang="0">
                  <a:pos x="195" y="15"/>
                </a:cxn>
                <a:cxn ang="0">
                  <a:pos x="215" y="25"/>
                </a:cxn>
                <a:cxn ang="0">
                  <a:pos x="230" y="35"/>
                </a:cxn>
                <a:cxn ang="0">
                  <a:pos x="245" y="50"/>
                </a:cxn>
                <a:cxn ang="0">
                  <a:pos x="255" y="65"/>
                </a:cxn>
                <a:cxn ang="0">
                  <a:pos x="260" y="80"/>
                </a:cxn>
                <a:cxn ang="0">
                  <a:pos x="260" y="95"/>
                </a:cxn>
                <a:cxn ang="0">
                  <a:pos x="260" y="95"/>
                </a:cxn>
                <a:cxn ang="0">
                  <a:pos x="255" y="110"/>
                </a:cxn>
                <a:cxn ang="0">
                  <a:pos x="250" y="125"/>
                </a:cxn>
                <a:cxn ang="0">
                  <a:pos x="235" y="135"/>
                </a:cxn>
                <a:cxn ang="0">
                  <a:pos x="215" y="145"/>
                </a:cxn>
                <a:cxn ang="0">
                  <a:pos x="195" y="150"/>
                </a:cxn>
                <a:cxn ang="0">
                  <a:pos x="170" y="155"/>
                </a:cxn>
                <a:cxn ang="0">
                  <a:pos x="145" y="155"/>
                </a:cxn>
                <a:cxn ang="0">
                  <a:pos x="120" y="155"/>
                </a:cxn>
                <a:cxn ang="0">
                  <a:pos x="120" y="155"/>
                </a:cxn>
                <a:cxn ang="0">
                  <a:pos x="95" y="150"/>
                </a:cxn>
                <a:cxn ang="0">
                  <a:pos x="70" y="140"/>
                </a:cxn>
                <a:cxn ang="0">
                  <a:pos x="50" y="130"/>
                </a:cxn>
                <a:cxn ang="0">
                  <a:pos x="30" y="115"/>
                </a:cxn>
                <a:cxn ang="0">
                  <a:pos x="15" y="105"/>
                </a:cxn>
                <a:cxn ang="0">
                  <a:pos x="5" y="90"/>
                </a:cxn>
                <a:cxn ang="0">
                  <a:pos x="0" y="75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" y="45"/>
                </a:cxn>
                <a:cxn ang="0">
                  <a:pos x="15" y="30"/>
                </a:cxn>
                <a:cxn ang="0">
                  <a:pos x="30" y="20"/>
                </a:cxn>
                <a:cxn ang="0">
                  <a:pos x="45" y="10"/>
                </a:cxn>
                <a:cxn ang="0">
                  <a:pos x="70" y="5"/>
                </a:cxn>
                <a:cxn ang="0">
                  <a:pos x="90" y="0"/>
                </a:cxn>
                <a:cxn ang="0">
                  <a:pos x="115" y="0"/>
                </a:cxn>
                <a:cxn ang="0">
                  <a:pos x="145" y="0"/>
                </a:cxn>
                <a:cxn ang="0">
                  <a:pos x="145" y="0"/>
                </a:cxn>
              </a:cxnLst>
              <a:rect l="0" t="0" r="r" b="b"/>
              <a:pathLst>
                <a:path w="260" h="155">
                  <a:moveTo>
                    <a:pt x="145" y="0"/>
                  </a:moveTo>
                  <a:lnTo>
                    <a:pt x="145" y="0"/>
                  </a:lnTo>
                  <a:lnTo>
                    <a:pt x="170" y="5"/>
                  </a:lnTo>
                  <a:lnTo>
                    <a:pt x="195" y="15"/>
                  </a:lnTo>
                  <a:lnTo>
                    <a:pt x="215" y="25"/>
                  </a:lnTo>
                  <a:lnTo>
                    <a:pt x="230" y="35"/>
                  </a:lnTo>
                  <a:lnTo>
                    <a:pt x="245" y="50"/>
                  </a:lnTo>
                  <a:lnTo>
                    <a:pt x="255" y="65"/>
                  </a:lnTo>
                  <a:lnTo>
                    <a:pt x="260" y="80"/>
                  </a:lnTo>
                  <a:lnTo>
                    <a:pt x="260" y="95"/>
                  </a:lnTo>
                  <a:lnTo>
                    <a:pt x="255" y="110"/>
                  </a:lnTo>
                  <a:lnTo>
                    <a:pt x="250" y="125"/>
                  </a:lnTo>
                  <a:lnTo>
                    <a:pt x="235" y="135"/>
                  </a:lnTo>
                  <a:lnTo>
                    <a:pt x="215" y="145"/>
                  </a:lnTo>
                  <a:lnTo>
                    <a:pt x="195" y="150"/>
                  </a:lnTo>
                  <a:lnTo>
                    <a:pt x="170" y="155"/>
                  </a:lnTo>
                  <a:lnTo>
                    <a:pt x="145" y="155"/>
                  </a:lnTo>
                  <a:lnTo>
                    <a:pt x="120" y="155"/>
                  </a:lnTo>
                  <a:lnTo>
                    <a:pt x="95" y="150"/>
                  </a:lnTo>
                  <a:lnTo>
                    <a:pt x="70" y="140"/>
                  </a:lnTo>
                  <a:lnTo>
                    <a:pt x="50" y="130"/>
                  </a:lnTo>
                  <a:lnTo>
                    <a:pt x="30" y="115"/>
                  </a:lnTo>
                  <a:lnTo>
                    <a:pt x="15" y="105"/>
                  </a:lnTo>
                  <a:lnTo>
                    <a:pt x="5" y="90"/>
                  </a:lnTo>
                  <a:lnTo>
                    <a:pt x="0" y="75"/>
                  </a:lnTo>
                  <a:lnTo>
                    <a:pt x="0" y="60"/>
                  </a:lnTo>
                  <a:lnTo>
                    <a:pt x="5" y="45"/>
                  </a:lnTo>
                  <a:lnTo>
                    <a:pt x="15" y="30"/>
                  </a:lnTo>
                  <a:lnTo>
                    <a:pt x="30" y="20"/>
                  </a:lnTo>
                  <a:lnTo>
                    <a:pt x="45" y="10"/>
                  </a:lnTo>
                  <a:lnTo>
                    <a:pt x="70" y="5"/>
                  </a:lnTo>
                  <a:lnTo>
                    <a:pt x="90" y="0"/>
                  </a:lnTo>
                  <a:lnTo>
                    <a:pt x="115" y="0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6" name="Freeform 168"/>
            <p:cNvSpPr>
              <a:spLocks/>
            </p:cNvSpPr>
            <p:nvPr/>
          </p:nvSpPr>
          <p:spPr bwMode="auto">
            <a:xfrm>
              <a:off x="5537200" y="3640542"/>
              <a:ext cx="158750" cy="95523"/>
            </a:xfrm>
            <a:custGeom>
              <a:avLst/>
              <a:gdLst/>
              <a:ahLst/>
              <a:cxnLst>
                <a:cxn ang="0">
                  <a:pos x="135" y="0"/>
                </a:cxn>
                <a:cxn ang="0">
                  <a:pos x="135" y="0"/>
                </a:cxn>
                <a:cxn ang="0">
                  <a:pos x="160" y="5"/>
                </a:cxn>
                <a:cxn ang="0">
                  <a:pos x="185" y="15"/>
                </a:cxn>
                <a:cxn ang="0">
                  <a:pos x="205" y="25"/>
                </a:cxn>
                <a:cxn ang="0">
                  <a:pos x="225" y="35"/>
                </a:cxn>
                <a:cxn ang="0">
                  <a:pos x="235" y="50"/>
                </a:cxn>
                <a:cxn ang="0">
                  <a:pos x="245" y="65"/>
                </a:cxn>
                <a:cxn ang="0">
                  <a:pos x="250" y="80"/>
                </a:cxn>
                <a:cxn ang="0">
                  <a:pos x="250" y="95"/>
                </a:cxn>
                <a:cxn ang="0">
                  <a:pos x="250" y="95"/>
                </a:cxn>
                <a:cxn ang="0">
                  <a:pos x="250" y="110"/>
                </a:cxn>
                <a:cxn ang="0">
                  <a:pos x="240" y="120"/>
                </a:cxn>
                <a:cxn ang="0">
                  <a:pos x="225" y="130"/>
                </a:cxn>
                <a:cxn ang="0">
                  <a:pos x="210" y="140"/>
                </a:cxn>
                <a:cxn ang="0">
                  <a:pos x="190" y="145"/>
                </a:cxn>
                <a:cxn ang="0">
                  <a:pos x="165" y="150"/>
                </a:cxn>
                <a:cxn ang="0">
                  <a:pos x="140" y="150"/>
                </a:cxn>
                <a:cxn ang="0">
                  <a:pos x="115" y="150"/>
                </a:cxn>
                <a:cxn ang="0">
                  <a:pos x="115" y="150"/>
                </a:cxn>
                <a:cxn ang="0">
                  <a:pos x="90" y="145"/>
                </a:cxn>
                <a:cxn ang="0">
                  <a:pos x="65" y="135"/>
                </a:cxn>
                <a:cxn ang="0">
                  <a:pos x="45" y="125"/>
                </a:cxn>
                <a:cxn ang="0">
                  <a:pos x="30" y="115"/>
                </a:cxn>
                <a:cxn ang="0">
                  <a:pos x="15" y="100"/>
                </a:cxn>
                <a:cxn ang="0">
                  <a:pos x="5" y="85"/>
                </a:cxn>
                <a:cxn ang="0">
                  <a:pos x="0" y="70"/>
                </a:cxn>
                <a:cxn ang="0">
                  <a:pos x="0" y="55"/>
                </a:cxn>
                <a:cxn ang="0">
                  <a:pos x="0" y="55"/>
                </a:cxn>
                <a:cxn ang="0">
                  <a:pos x="5" y="40"/>
                </a:cxn>
                <a:cxn ang="0">
                  <a:pos x="15" y="30"/>
                </a:cxn>
                <a:cxn ang="0">
                  <a:pos x="30" y="20"/>
                </a:cxn>
                <a:cxn ang="0">
                  <a:pos x="45" y="10"/>
                </a:cxn>
                <a:cxn ang="0">
                  <a:pos x="65" y="5"/>
                </a:cxn>
                <a:cxn ang="0">
                  <a:pos x="85" y="0"/>
                </a:cxn>
                <a:cxn ang="0">
                  <a:pos x="110" y="0"/>
                </a:cxn>
                <a:cxn ang="0">
                  <a:pos x="135" y="0"/>
                </a:cxn>
                <a:cxn ang="0">
                  <a:pos x="135" y="0"/>
                </a:cxn>
              </a:cxnLst>
              <a:rect l="0" t="0" r="r" b="b"/>
              <a:pathLst>
                <a:path w="250" h="150">
                  <a:moveTo>
                    <a:pt x="135" y="0"/>
                  </a:moveTo>
                  <a:lnTo>
                    <a:pt x="135" y="0"/>
                  </a:lnTo>
                  <a:lnTo>
                    <a:pt x="160" y="5"/>
                  </a:lnTo>
                  <a:lnTo>
                    <a:pt x="185" y="15"/>
                  </a:lnTo>
                  <a:lnTo>
                    <a:pt x="205" y="25"/>
                  </a:lnTo>
                  <a:lnTo>
                    <a:pt x="225" y="35"/>
                  </a:lnTo>
                  <a:lnTo>
                    <a:pt x="235" y="50"/>
                  </a:lnTo>
                  <a:lnTo>
                    <a:pt x="245" y="65"/>
                  </a:lnTo>
                  <a:lnTo>
                    <a:pt x="250" y="80"/>
                  </a:lnTo>
                  <a:lnTo>
                    <a:pt x="250" y="95"/>
                  </a:lnTo>
                  <a:lnTo>
                    <a:pt x="250" y="110"/>
                  </a:lnTo>
                  <a:lnTo>
                    <a:pt x="240" y="120"/>
                  </a:lnTo>
                  <a:lnTo>
                    <a:pt x="225" y="130"/>
                  </a:lnTo>
                  <a:lnTo>
                    <a:pt x="210" y="140"/>
                  </a:lnTo>
                  <a:lnTo>
                    <a:pt x="190" y="145"/>
                  </a:lnTo>
                  <a:lnTo>
                    <a:pt x="165" y="150"/>
                  </a:lnTo>
                  <a:lnTo>
                    <a:pt x="140" y="150"/>
                  </a:lnTo>
                  <a:lnTo>
                    <a:pt x="115" y="150"/>
                  </a:lnTo>
                  <a:lnTo>
                    <a:pt x="90" y="145"/>
                  </a:lnTo>
                  <a:lnTo>
                    <a:pt x="65" y="135"/>
                  </a:lnTo>
                  <a:lnTo>
                    <a:pt x="45" y="125"/>
                  </a:lnTo>
                  <a:lnTo>
                    <a:pt x="30" y="115"/>
                  </a:lnTo>
                  <a:lnTo>
                    <a:pt x="15" y="100"/>
                  </a:lnTo>
                  <a:lnTo>
                    <a:pt x="5" y="85"/>
                  </a:lnTo>
                  <a:lnTo>
                    <a:pt x="0" y="70"/>
                  </a:lnTo>
                  <a:lnTo>
                    <a:pt x="0" y="55"/>
                  </a:lnTo>
                  <a:lnTo>
                    <a:pt x="5" y="40"/>
                  </a:lnTo>
                  <a:lnTo>
                    <a:pt x="15" y="30"/>
                  </a:lnTo>
                  <a:lnTo>
                    <a:pt x="30" y="20"/>
                  </a:lnTo>
                  <a:lnTo>
                    <a:pt x="45" y="10"/>
                  </a:lnTo>
                  <a:lnTo>
                    <a:pt x="65" y="5"/>
                  </a:lnTo>
                  <a:lnTo>
                    <a:pt x="85" y="0"/>
                  </a:lnTo>
                  <a:lnTo>
                    <a:pt x="110" y="0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F7E8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7" name="Freeform 167"/>
            <p:cNvSpPr>
              <a:spLocks/>
            </p:cNvSpPr>
            <p:nvPr/>
          </p:nvSpPr>
          <p:spPr bwMode="auto">
            <a:xfrm>
              <a:off x="5540375" y="3640542"/>
              <a:ext cx="152400" cy="92339"/>
            </a:xfrm>
            <a:custGeom>
              <a:avLst/>
              <a:gdLst/>
              <a:ahLst/>
              <a:cxnLst>
                <a:cxn ang="0">
                  <a:pos x="130" y="5"/>
                </a:cxn>
                <a:cxn ang="0">
                  <a:pos x="130" y="5"/>
                </a:cxn>
                <a:cxn ang="0">
                  <a:pos x="180" y="15"/>
                </a:cxn>
                <a:cxn ang="0">
                  <a:pos x="215" y="35"/>
                </a:cxn>
                <a:cxn ang="0">
                  <a:pos x="225" y="50"/>
                </a:cxn>
                <a:cxn ang="0">
                  <a:pos x="235" y="65"/>
                </a:cxn>
                <a:cxn ang="0">
                  <a:pos x="240" y="75"/>
                </a:cxn>
                <a:cxn ang="0">
                  <a:pos x="240" y="90"/>
                </a:cxn>
                <a:cxn ang="0">
                  <a:pos x="240" y="90"/>
                </a:cxn>
                <a:cxn ang="0">
                  <a:pos x="240" y="105"/>
                </a:cxn>
                <a:cxn ang="0">
                  <a:pos x="230" y="120"/>
                </a:cxn>
                <a:cxn ang="0">
                  <a:pos x="215" y="130"/>
                </a:cxn>
                <a:cxn ang="0">
                  <a:pos x="200" y="135"/>
                </a:cxn>
                <a:cxn ang="0">
                  <a:pos x="160" y="145"/>
                </a:cxn>
                <a:cxn ang="0">
                  <a:pos x="110" y="145"/>
                </a:cxn>
                <a:cxn ang="0">
                  <a:pos x="110" y="145"/>
                </a:cxn>
                <a:cxn ang="0">
                  <a:pos x="65" y="130"/>
                </a:cxn>
                <a:cxn ang="0">
                  <a:pos x="30" y="110"/>
                </a:cxn>
                <a:cxn ang="0">
                  <a:pos x="15" y="100"/>
                </a:cxn>
                <a:cxn ang="0">
                  <a:pos x="5" y="85"/>
                </a:cxn>
                <a:cxn ang="0">
                  <a:pos x="0" y="70"/>
                </a:cxn>
                <a:cxn ang="0">
                  <a:pos x="0" y="55"/>
                </a:cxn>
                <a:cxn ang="0">
                  <a:pos x="0" y="55"/>
                </a:cxn>
                <a:cxn ang="0">
                  <a:pos x="5" y="40"/>
                </a:cxn>
                <a:cxn ang="0">
                  <a:pos x="15" y="30"/>
                </a:cxn>
                <a:cxn ang="0">
                  <a:pos x="25" y="20"/>
                </a:cxn>
                <a:cxn ang="0">
                  <a:pos x="45" y="10"/>
                </a:cxn>
                <a:cxn ang="0">
                  <a:pos x="85" y="0"/>
                </a:cxn>
                <a:cxn ang="0">
                  <a:pos x="130" y="5"/>
                </a:cxn>
                <a:cxn ang="0">
                  <a:pos x="130" y="5"/>
                </a:cxn>
              </a:cxnLst>
              <a:rect l="0" t="0" r="r" b="b"/>
              <a:pathLst>
                <a:path w="240" h="145">
                  <a:moveTo>
                    <a:pt x="130" y="5"/>
                  </a:moveTo>
                  <a:lnTo>
                    <a:pt x="130" y="5"/>
                  </a:lnTo>
                  <a:lnTo>
                    <a:pt x="180" y="15"/>
                  </a:lnTo>
                  <a:lnTo>
                    <a:pt x="215" y="35"/>
                  </a:lnTo>
                  <a:lnTo>
                    <a:pt x="225" y="50"/>
                  </a:lnTo>
                  <a:lnTo>
                    <a:pt x="235" y="65"/>
                  </a:lnTo>
                  <a:lnTo>
                    <a:pt x="240" y="75"/>
                  </a:lnTo>
                  <a:lnTo>
                    <a:pt x="240" y="90"/>
                  </a:lnTo>
                  <a:lnTo>
                    <a:pt x="240" y="105"/>
                  </a:lnTo>
                  <a:lnTo>
                    <a:pt x="230" y="120"/>
                  </a:lnTo>
                  <a:lnTo>
                    <a:pt x="215" y="130"/>
                  </a:lnTo>
                  <a:lnTo>
                    <a:pt x="200" y="135"/>
                  </a:lnTo>
                  <a:lnTo>
                    <a:pt x="160" y="145"/>
                  </a:lnTo>
                  <a:lnTo>
                    <a:pt x="110" y="145"/>
                  </a:lnTo>
                  <a:lnTo>
                    <a:pt x="65" y="130"/>
                  </a:lnTo>
                  <a:lnTo>
                    <a:pt x="30" y="110"/>
                  </a:lnTo>
                  <a:lnTo>
                    <a:pt x="15" y="100"/>
                  </a:lnTo>
                  <a:lnTo>
                    <a:pt x="5" y="85"/>
                  </a:lnTo>
                  <a:lnTo>
                    <a:pt x="0" y="70"/>
                  </a:lnTo>
                  <a:lnTo>
                    <a:pt x="0" y="55"/>
                  </a:lnTo>
                  <a:lnTo>
                    <a:pt x="5" y="40"/>
                  </a:lnTo>
                  <a:lnTo>
                    <a:pt x="15" y="30"/>
                  </a:lnTo>
                  <a:lnTo>
                    <a:pt x="25" y="20"/>
                  </a:lnTo>
                  <a:lnTo>
                    <a:pt x="45" y="10"/>
                  </a:lnTo>
                  <a:lnTo>
                    <a:pt x="85" y="0"/>
                  </a:lnTo>
                  <a:lnTo>
                    <a:pt x="130" y="5"/>
                  </a:lnTo>
                  <a:close/>
                </a:path>
              </a:pathLst>
            </a:custGeom>
            <a:solidFill>
              <a:srgbClr val="F7E8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8" name="Freeform 166"/>
            <p:cNvSpPr>
              <a:spLocks/>
            </p:cNvSpPr>
            <p:nvPr/>
          </p:nvSpPr>
          <p:spPr bwMode="auto">
            <a:xfrm>
              <a:off x="5543550" y="3643726"/>
              <a:ext cx="146050" cy="85971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125" y="0"/>
                </a:cxn>
                <a:cxn ang="0">
                  <a:pos x="170" y="10"/>
                </a:cxn>
                <a:cxn ang="0">
                  <a:pos x="205" y="30"/>
                </a:cxn>
                <a:cxn ang="0">
                  <a:pos x="220" y="45"/>
                </a:cxn>
                <a:cxn ang="0">
                  <a:pos x="225" y="55"/>
                </a:cxn>
                <a:cxn ang="0">
                  <a:pos x="230" y="70"/>
                </a:cxn>
                <a:cxn ang="0">
                  <a:pos x="230" y="85"/>
                </a:cxn>
                <a:cxn ang="0">
                  <a:pos x="230" y="85"/>
                </a:cxn>
                <a:cxn ang="0">
                  <a:pos x="230" y="100"/>
                </a:cxn>
                <a:cxn ang="0">
                  <a:pos x="220" y="110"/>
                </a:cxn>
                <a:cxn ang="0">
                  <a:pos x="205" y="120"/>
                </a:cxn>
                <a:cxn ang="0">
                  <a:pos x="190" y="125"/>
                </a:cxn>
                <a:cxn ang="0">
                  <a:pos x="150" y="135"/>
                </a:cxn>
                <a:cxn ang="0">
                  <a:pos x="105" y="135"/>
                </a:cxn>
                <a:cxn ang="0">
                  <a:pos x="105" y="135"/>
                </a:cxn>
                <a:cxn ang="0">
                  <a:pos x="60" y="125"/>
                </a:cxn>
                <a:cxn ang="0">
                  <a:pos x="30" y="105"/>
                </a:cxn>
                <a:cxn ang="0">
                  <a:pos x="15" y="90"/>
                </a:cxn>
                <a:cxn ang="0">
                  <a:pos x="5" y="80"/>
                </a:cxn>
                <a:cxn ang="0">
                  <a:pos x="0" y="65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15" y="25"/>
                </a:cxn>
                <a:cxn ang="0">
                  <a:pos x="25" y="15"/>
                </a:cxn>
                <a:cxn ang="0">
                  <a:pos x="40" y="10"/>
                </a:cxn>
                <a:cxn ang="0">
                  <a:pos x="80" y="0"/>
                </a:cxn>
                <a:cxn ang="0">
                  <a:pos x="125" y="0"/>
                </a:cxn>
                <a:cxn ang="0">
                  <a:pos x="125" y="0"/>
                </a:cxn>
              </a:cxnLst>
              <a:rect l="0" t="0" r="r" b="b"/>
              <a:pathLst>
                <a:path w="230" h="135">
                  <a:moveTo>
                    <a:pt x="125" y="0"/>
                  </a:moveTo>
                  <a:lnTo>
                    <a:pt x="125" y="0"/>
                  </a:lnTo>
                  <a:lnTo>
                    <a:pt x="170" y="10"/>
                  </a:lnTo>
                  <a:lnTo>
                    <a:pt x="205" y="30"/>
                  </a:lnTo>
                  <a:lnTo>
                    <a:pt x="220" y="45"/>
                  </a:lnTo>
                  <a:lnTo>
                    <a:pt x="225" y="55"/>
                  </a:lnTo>
                  <a:lnTo>
                    <a:pt x="230" y="70"/>
                  </a:lnTo>
                  <a:lnTo>
                    <a:pt x="230" y="85"/>
                  </a:lnTo>
                  <a:lnTo>
                    <a:pt x="230" y="100"/>
                  </a:lnTo>
                  <a:lnTo>
                    <a:pt x="220" y="110"/>
                  </a:lnTo>
                  <a:lnTo>
                    <a:pt x="205" y="120"/>
                  </a:lnTo>
                  <a:lnTo>
                    <a:pt x="190" y="125"/>
                  </a:lnTo>
                  <a:lnTo>
                    <a:pt x="150" y="135"/>
                  </a:lnTo>
                  <a:lnTo>
                    <a:pt x="105" y="135"/>
                  </a:lnTo>
                  <a:lnTo>
                    <a:pt x="60" y="125"/>
                  </a:lnTo>
                  <a:lnTo>
                    <a:pt x="30" y="105"/>
                  </a:lnTo>
                  <a:lnTo>
                    <a:pt x="15" y="90"/>
                  </a:lnTo>
                  <a:lnTo>
                    <a:pt x="5" y="80"/>
                  </a:lnTo>
                  <a:lnTo>
                    <a:pt x="0" y="65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15" y="25"/>
                  </a:lnTo>
                  <a:lnTo>
                    <a:pt x="25" y="15"/>
                  </a:lnTo>
                  <a:lnTo>
                    <a:pt x="40" y="10"/>
                  </a:lnTo>
                  <a:lnTo>
                    <a:pt x="80" y="0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9" name="Freeform 165"/>
            <p:cNvSpPr>
              <a:spLocks/>
            </p:cNvSpPr>
            <p:nvPr/>
          </p:nvSpPr>
          <p:spPr bwMode="auto">
            <a:xfrm>
              <a:off x="5546725" y="3643726"/>
              <a:ext cx="139700" cy="82787"/>
            </a:xfrm>
            <a:custGeom>
              <a:avLst/>
              <a:gdLst/>
              <a:ahLst/>
              <a:cxnLst>
                <a:cxn ang="0">
                  <a:pos x="120" y="0"/>
                </a:cxn>
                <a:cxn ang="0">
                  <a:pos x="120" y="0"/>
                </a:cxn>
                <a:cxn ang="0">
                  <a:pos x="165" y="15"/>
                </a:cxn>
                <a:cxn ang="0">
                  <a:pos x="195" y="30"/>
                </a:cxn>
                <a:cxn ang="0">
                  <a:pos x="210" y="45"/>
                </a:cxn>
                <a:cxn ang="0">
                  <a:pos x="215" y="55"/>
                </a:cxn>
                <a:cxn ang="0">
                  <a:pos x="220" y="70"/>
                </a:cxn>
                <a:cxn ang="0">
                  <a:pos x="220" y="80"/>
                </a:cxn>
                <a:cxn ang="0">
                  <a:pos x="220" y="80"/>
                </a:cxn>
                <a:cxn ang="0">
                  <a:pos x="220" y="95"/>
                </a:cxn>
                <a:cxn ang="0">
                  <a:pos x="210" y="105"/>
                </a:cxn>
                <a:cxn ang="0">
                  <a:pos x="200" y="115"/>
                </a:cxn>
                <a:cxn ang="0">
                  <a:pos x="185" y="125"/>
                </a:cxn>
                <a:cxn ang="0">
                  <a:pos x="145" y="130"/>
                </a:cxn>
                <a:cxn ang="0">
                  <a:pos x="100" y="130"/>
                </a:cxn>
                <a:cxn ang="0">
                  <a:pos x="100" y="130"/>
                </a:cxn>
                <a:cxn ang="0">
                  <a:pos x="60" y="120"/>
                </a:cxn>
                <a:cxn ang="0">
                  <a:pos x="25" y="100"/>
                </a:cxn>
                <a:cxn ang="0">
                  <a:pos x="15" y="90"/>
                </a:cxn>
                <a:cxn ang="0">
                  <a:pos x="5" y="75"/>
                </a:cxn>
                <a:cxn ang="0">
                  <a:pos x="0" y="65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15" y="25"/>
                </a:cxn>
                <a:cxn ang="0">
                  <a:pos x="25" y="15"/>
                </a:cxn>
                <a:cxn ang="0">
                  <a:pos x="40" y="10"/>
                </a:cxn>
                <a:cxn ang="0">
                  <a:pos x="75" y="0"/>
                </a:cxn>
                <a:cxn ang="0">
                  <a:pos x="120" y="0"/>
                </a:cxn>
                <a:cxn ang="0">
                  <a:pos x="120" y="0"/>
                </a:cxn>
              </a:cxnLst>
              <a:rect l="0" t="0" r="r" b="b"/>
              <a:pathLst>
                <a:path w="220" h="130">
                  <a:moveTo>
                    <a:pt x="120" y="0"/>
                  </a:moveTo>
                  <a:lnTo>
                    <a:pt x="120" y="0"/>
                  </a:lnTo>
                  <a:lnTo>
                    <a:pt x="165" y="15"/>
                  </a:lnTo>
                  <a:lnTo>
                    <a:pt x="195" y="30"/>
                  </a:lnTo>
                  <a:lnTo>
                    <a:pt x="210" y="45"/>
                  </a:lnTo>
                  <a:lnTo>
                    <a:pt x="215" y="55"/>
                  </a:lnTo>
                  <a:lnTo>
                    <a:pt x="220" y="70"/>
                  </a:lnTo>
                  <a:lnTo>
                    <a:pt x="220" y="80"/>
                  </a:lnTo>
                  <a:lnTo>
                    <a:pt x="220" y="95"/>
                  </a:lnTo>
                  <a:lnTo>
                    <a:pt x="210" y="105"/>
                  </a:lnTo>
                  <a:lnTo>
                    <a:pt x="200" y="115"/>
                  </a:lnTo>
                  <a:lnTo>
                    <a:pt x="185" y="125"/>
                  </a:lnTo>
                  <a:lnTo>
                    <a:pt x="145" y="130"/>
                  </a:lnTo>
                  <a:lnTo>
                    <a:pt x="100" y="130"/>
                  </a:lnTo>
                  <a:lnTo>
                    <a:pt x="60" y="120"/>
                  </a:lnTo>
                  <a:lnTo>
                    <a:pt x="25" y="100"/>
                  </a:lnTo>
                  <a:lnTo>
                    <a:pt x="15" y="90"/>
                  </a:lnTo>
                  <a:lnTo>
                    <a:pt x="5" y="75"/>
                  </a:lnTo>
                  <a:lnTo>
                    <a:pt x="0" y="65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15" y="25"/>
                  </a:lnTo>
                  <a:lnTo>
                    <a:pt x="25" y="15"/>
                  </a:lnTo>
                  <a:lnTo>
                    <a:pt x="40" y="10"/>
                  </a:lnTo>
                  <a:lnTo>
                    <a:pt x="75" y="0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0" name="Freeform 164"/>
            <p:cNvSpPr>
              <a:spLocks/>
            </p:cNvSpPr>
            <p:nvPr/>
          </p:nvSpPr>
          <p:spPr bwMode="auto">
            <a:xfrm>
              <a:off x="5549900" y="3643726"/>
              <a:ext cx="133350" cy="82787"/>
            </a:xfrm>
            <a:custGeom>
              <a:avLst/>
              <a:gdLst/>
              <a:ahLst/>
              <a:cxnLst>
                <a:cxn ang="0">
                  <a:pos x="115" y="5"/>
                </a:cxn>
                <a:cxn ang="0">
                  <a:pos x="115" y="5"/>
                </a:cxn>
                <a:cxn ang="0">
                  <a:pos x="155" y="15"/>
                </a:cxn>
                <a:cxn ang="0">
                  <a:pos x="190" y="30"/>
                </a:cxn>
                <a:cxn ang="0">
                  <a:pos x="200" y="45"/>
                </a:cxn>
                <a:cxn ang="0">
                  <a:pos x="210" y="55"/>
                </a:cxn>
                <a:cxn ang="0">
                  <a:pos x="210" y="65"/>
                </a:cxn>
                <a:cxn ang="0">
                  <a:pos x="210" y="80"/>
                </a:cxn>
                <a:cxn ang="0">
                  <a:pos x="210" y="80"/>
                </a:cxn>
                <a:cxn ang="0">
                  <a:pos x="210" y="90"/>
                </a:cxn>
                <a:cxn ang="0">
                  <a:pos x="200" y="105"/>
                </a:cxn>
                <a:cxn ang="0">
                  <a:pos x="190" y="110"/>
                </a:cxn>
                <a:cxn ang="0">
                  <a:pos x="175" y="120"/>
                </a:cxn>
                <a:cxn ang="0">
                  <a:pos x="140" y="130"/>
                </a:cxn>
                <a:cxn ang="0">
                  <a:pos x="100" y="125"/>
                </a:cxn>
                <a:cxn ang="0">
                  <a:pos x="100" y="125"/>
                </a:cxn>
                <a:cxn ang="0">
                  <a:pos x="55" y="115"/>
                </a:cxn>
                <a:cxn ang="0">
                  <a:pos x="25" y="95"/>
                </a:cxn>
                <a:cxn ang="0">
                  <a:pos x="15" y="85"/>
                </a:cxn>
                <a:cxn ang="0">
                  <a:pos x="5" y="75"/>
                </a:cxn>
                <a:cxn ang="0">
                  <a:pos x="0" y="60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15" y="25"/>
                </a:cxn>
                <a:cxn ang="0">
                  <a:pos x="25" y="15"/>
                </a:cxn>
                <a:cxn ang="0">
                  <a:pos x="40" y="10"/>
                </a:cxn>
                <a:cxn ang="0">
                  <a:pos x="75" y="0"/>
                </a:cxn>
                <a:cxn ang="0">
                  <a:pos x="115" y="5"/>
                </a:cxn>
                <a:cxn ang="0">
                  <a:pos x="115" y="5"/>
                </a:cxn>
              </a:cxnLst>
              <a:rect l="0" t="0" r="r" b="b"/>
              <a:pathLst>
                <a:path w="210" h="130">
                  <a:moveTo>
                    <a:pt x="115" y="5"/>
                  </a:moveTo>
                  <a:lnTo>
                    <a:pt x="115" y="5"/>
                  </a:lnTo>
                  <a:lnTo>
                    <a:pt x="155" y="15"/>
                  </a:lnTo>
                  <a:lnTo>
                    <a:pt x="190" y="30"/>
                  </a:lnTo>
                  <a:lnTo>
                    <a:pt x="200" y="45"/>
                  </a:lnTo>
                  <a:lnTo>
                    <a:pt x="210" y="55"/>
                  </a:lnTo>
                  <a:lnTo>
                    <a:pt x="210" y="65"/>
                  </a:lnTo>
                  <a:lnTo>
                    <a:pt x="210" y="80"/>
                  </a:lnTo>
                  <a:lnTo>
                    <a:pt x="210" y="90"/>
                  </a:lnTo>
                  <a:lnTo>
                    <a:pt x="200" y="105"/>
                  </a:lnTo>
                  <a:lnTo>
                    <a:pt x="190" y="110"/>
                  </a:lnTo>
                  <a:lnTo>
                    <a:pt x="175" y="120"/>
                  </a:lnTo>
                  <a:lnTo>
                    <a:pt x="140" y="130"/>
                  </a:lnTo>
                  <a:lnTo>
                    <a:pt x="100" y="125"/>
                  </a:lnTo>
                  <a:lnTo>
                    <a:pt x="55" y="115"/>
                  </a:lnTo>
                  <a:lnTo>
                    <a:pt x="25" y="95"/>
                  </a:lnTo>
                  <a:lnTo>
                    <a:pt x="15" y="85"/>
                  </a:lnTo>
                  <a:lnTo>
                    <a:pt x="5" y="75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15" y="25"/>
                  </a:lnTo>
                  <a:lnTo>
                    <a:pt x="25" y="15"/>
                  </a:lnTo>
                  <a:lnTo>
                    <a:pt x="40" y="10"/>
                  </a:lnTo>
                  <a:lnTo>
                    <a:pt x="75" y="0"/>
                  </a:lnTo>
                  <a:lnTo>
                    <a:pt x="115" y="5"/>
                  </a:lnTo>
                  <a:close/>
                </a:path>
              </a:pathLst>
            </a:custGeom>
            <a:solidFill>
              <a:srgbClr val="F7E3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1" name="Freeform 163"/>
            <p:cNvSpPr>
              <a:spLocks/>
            </p:cNvSpPr>
            <p:nvPr/>
          </p:nvSpPr>
          <p:spPr bwMode="auto">
            <a:xfrm>
              <a:off x="5553075" y="3646911"/>
              <a:ext cx="127000" cy="76418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110" y="0"/>
                </a:cxn>
                <a:cxn ang="0">
                  <a:pos x="150" y="10"/>
                </a:cxn>
                <a:cxn ang="0">
                  <a:pos x="180" y="25"/>
                </a:cxn>
                <a:cxn ang="0">
                  <a:pos x="190" y="35"/>
                </a:cxn>
                <a:cxn ang="0">
                  <a:pos x="200" y="50"/>
                </a:cxn>
                <a:cxn ang="0">
                  <a:pos x="200" y="60"/>
                </a:cxn>
                <a:cxn ang="0">
                  <a:pos x="200" y="75"/>
                </a:cxn>
                <a:cxn ang="0">
                  <a:pos x="200" y="75"/>
                </a:cxn>
                <a:cxn ang="0">
                  <a:pos x="200" y="85"/>
                </a:cxn>
                <a:cxn ang="0">
                  <a:pos x="190" y="95"/>
                </a:cxn>
                <a:cxn ang="0">
                  <a:pos x="180" y="105"/>
                </a:cxn>
                <a:cxn ang="0">
                  <a:pos x="165" y="110"/>
                </a:cxn>
                <a:cxn ang="0">
                  <a:pos x="135" y="120"/>
                </a:cxn>
                <a:cxn ang="0">
                  <a:pos x="95" y="115"/>
                </a:cxn>
                <a:cxn ang="0">
                  <a:pos x="95" y="115"/>
                </a:cxn>
                <a:cxn ang="0">
                  <a:pos x="55" y="105"/>
                </a:cxn>
                <a:cxn ang="0">
                  <a:pos x="25" y="90"/>
                </a:cxn>
                <a:cxn ang="0">
                  <a:pos x="5" y="65"/>
                </a:cxn>
                <a:cxn ang="0">
                  <a:pos x="0" y="55"/>
                </a:cxn>
                <a:cxn ang="0">
                  <a:pos x="0" y="45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10" y="20"/>
                </a:cxn>
                <a:cxn ang="0">
                  <a:pos x="25" y="15"/>
                </a:cxn>
                <a:cxn ang="0">
                  <a:pos x="35" y="5"/>
                </a:cxn>
                <a:cxn ang="0">
                  <a:pos x="70" y="0"/>
                </a:cxn>
                <a:cxn ang="0">
                  <a:pos x="110" y="0"/>
                </a:cxn>
                <a:cxn ang="0">
                  <a:pos x="110" y="0"/>
                </a:cxn>
              </a:cxnLst>
              <a:rect l="0" t="0" r="r" b="b"/>
              <a:pathLst>
                <a:path w="200" h="120">
                  <a:moveTo>
                    <a:pt x="110" y="0"/>
                  </a:moveTo>
                  <a:lnTo>
                    <a:pt x="110" y="0"/>
                  </a:lnTo>
                  <a:lnTo>
                    <a:pt x="150" y="10"/>
                  </a:lnTo>
                  <a:lnTo>
                    <a:pt x="180" y="25"/>
                  </a:lnTo>
                  <a:lnTo>
                    <a:pt x="190" y="35"/>
                  </a:lnTo>
                  <a:lnTo>
                    <a:pt x="200" y="50"/>
                  </a:lnTo>
                  <a:lnTo>
                    <a:pt x="200" y="60"/>
                  </a:lnTo>
                  <a:lnTo>
                    <a:pt x="200" y="75"/>
                  </a:lnTo>
                  <a:lnTo>
                    <a:pt x="200" y="85"/>
                  </a:lnTo>
                  <a:lnTo>
                    <a:pt x="190" y="95"/>
                  </a:lnTo>
                  <a:lnTo>
                    <a:pt x="180" y="105"/>
                  </a:lnTo>
                  <a:lnTo>
                    <a:pt x="165" y="110"/>
                  </a:lnTo>
                  <a:lnTo>
                    <a:pt x="135" y="120"/>
                  </a:lnTo>
                  <a:lnTo>
                    <a:pt x="95" y="115"/>
                  </a:lnTo>
                  <a:lnTo>
                    <a:pt x="55" y="105"/>
                  </a:lnTo>
                  <a:lnTo>
                    <a:pt x="25" y="90"/>
                  </a:lnTo>
                  <a:lnTo>
                    <a:pt x="5" y="65"/>
                  </a:lnTo>
                  <a:lnTo>
                    <a:pt x="0" y="55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0" y="20"/>
                  </a:lnTo>
                  <a:lnTo>
                    <a:pt x="25" y="15"/>
                  </a:lnTo>
                  <a:lnTo>
                    <a:pt x="35" y="5"/>
                  </a:lnTo>
                  <a:lnTo>
                    <a:pt x="70" y="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2" name="Freeform 162"/>
            <p:cNvSpPr>
              <a:spLocks/>
            </p:cNvSpPr>
            <p:nvPr/>
          </p:nvSpPr>
          <p:spPr bwMode="auto">
            <a:xfrm>
              <a:off x="5556250" y="3646911"/>
              <a:ext cx="120650" cy="73234"/>
            </a:xfrm>
            <a:custGeom>
              <a:avLst/>
              <a:gdLst/>
              <a:ahLst/>
              <a:cxnLst>
                <a:cxn ang="0">
                  <a:pos x="105" y="0"/>
                </a:cxn>
                <a:cxn ang="0">
                  <a:pos x="105" y="0"/>
                </a:cxn>
                <a:cxn ang="0">
                  <a:pos x="140" y="10"/>
                </a:cxn>
                <a:cxn ang="0">
                  <a:pos x="170" y="25"/>
                </a:cxn>
                <a:cxn ang="0">
                  <a:pos x="190" y="50"/>
                </a:cxn>
                <a:cxn ang="0">
                  <a:pos x="190" y="60"/>
                </a:cxn>
                <a:cxn ang="0">
                  <a:pos x="190" y="70"/>
                </a:cxn>
                <a:cxn ang="0">
                  <a:pos x="190" y="70"/>
                </a:cxn>
                <a:cxn ang="0">
                  <a:pos x="190" y="80"/>
                </a:cxn>
                <a:cxn ang="0">
                  <a:pos x="180" y="90"/>
                </a:cxn>
                <a:cxn ang="0">
                  <a:pos x="160" y="105"/>
                </a:cxn>
                <a:cxn ang="0">
                  <a:pos x="125" y="115"/>
                </a:cxn>
                <a:cxn ang="0">
                  <a:pos x="90" y="110"/>
                </a:cxn>
                <a:cxn ang="0">
                  <a:pos x="90" y="110"/>
                </a:cxn>
                <a:cxn ang="0">
                  <a:pos x="50" y="105"/>
                </a:cxn>
                <a:cxn ang="0">
                  <a:pos x="25" y="85"/>
                </a:cxn>
                <a:cxn ang="0">
                  <a:pos x="5" y="65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0" y="40"/>
                </a:cxn>
                <a:cxn ang="0">
                  <a:pos x="5" y="30"/>
                </a:cxn>
                <a:cxn ang="0">
                  <a:pos x="10" y="20"/>
                </a:cxn>
                <a:cxn ang="0">
                  <a:pos x="35" y="5"/>
                </a:cxn>
                <a:cxn ang="0">
                  <a:pos x="65" y="0"/>
                </a:cxn>
                <a:cxn ang="0">
                  <a:pos x="105" y="0"/>
                </a:cxn>
                <a:cxn ang="0">
                  <a:pos x="105" y="0"/>
                </a:cxn>
              </a:cxnLst>
              <a:rect l="0" t="0" r="r" b="b"/>
              <a:pathLst>
                <a:path w="190" h="115">
                  <a:moveTo>
                    <a:pt x="105" y="0"/>
                  </a:moveTo>
                  <a:lnTo>
                    <a:pt x="105" y="0"/>
                  </a:lnTo>
                  <a:lnTo>
                    <a:pt x="140" y="10"/>
                  </a:lnTo>
                  <a:lnTo>
                    <a:pt x="170" y="25"/>
                  </a:lnTo>
                  <a:lnTo>
                    <a:pt x="190" y="50"/>
                  </a:lnTo>
                  <a:lnTo>
                    <a:pt x="190" y="60"/>
                  </a:lnTo>
                  <a:lnTo>
                    <a:pt x="190" y="70"/>
                  </a:lnTo>
                  <a:lnTo>
                    <a:pt x="190" y="80"/>
                  </a:lnTo>
                  <a:lnTo>
                    <a:pt x="180" y="90"/>
                  </a:lnTo>
                  <a:lnTo>
                    <a:pt x="160" y="105"/>
                  </a:lnTo>
                  <a:lnTo>
                    <a:pt x="125" y="115"/>
                  </a:lnTo>
                  <a:lnTo>
                    <a:pt x="90" y="110"/>
                  </a:lnTo>
                  <a:lnTo>
                    <a:pt x="50" y="105"/>
                  </a:lnTo>
                  <a:lnTo>
                    <a:pt x="25" y="85"/>
                  </a:lnTo>
                  <a:lnTo>
                    <a:pt x="5" y="65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30"/>
                  </a:lnTo>
                  <a:lnTo>
                    <a:pt x="10" y="20"/>
                  </a:lnTo>
                  <a:lnTo>
                    <a:pt x="35" y="5"/>
                  </a:lnTo>
                  <a:lnTo>
                    <a:pt x="65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3" name="Freeform 161"/>
            <p:cNvSpPr>
              <a:spLocks/>
            </p:cNvSpPr>
            <p:nvPr/>
          </p:nvSpPr>
          <p:spPr bwMode="auto">
            <a:xfrm>
              <a:off x="5559425" y="3646911"/>
              <a:ext cx="114300" cy="70050"/>
            </a:xfrm>
            <a:custGeom>
              <a:avLst/>
              <a:gdLst/>
              <a:ahLst/>
              <a:cxnLst>
                <a:cxn ang="0">
                  <a:pos x="100" y="0"/>
                </a:cxn>
                <a:cxn ang="0">
                  <a:pos x="100" y="0"/>
                </a:cxn>
                <a:cxn ang="0">
                  <a:pos x="135" y="10"/>
                </a:cxn>
                <a:cxn ang="0">
                  <a:pos x="160" y="25"/>
                </a:cxn>
                <a:cxn ang="0">
                  <a:pos x="180" y="45"/>
                </a:cxn>
                <a:cxn ang="0">
                  <a:pos x="180" y="55"/>
                </a:cxn>
                <a:cxn ang="0">
                  <a:pos x="180" y="70"/>
                </a:cxn>
                <a:cxn ang="0">
                  <a:pos x="180" y="70"/>
                </a:cxn>
                <a:cxn ang="0">
                  <a:pos x="180" y="80"/>
                </a:cxn>
                <a:cxn ang="0">
                  <a:pos x="170" y="90"/>
                </a:cxn>
                <a:cxn ang="0">
                  <a:pos x="150" y="100"/>
                </a:cxn>
                <a:cxn ang="0">
                  <a:pos x="120" y="110"/>
                </a:cxn>
                <a:cxn ang="0">
                  <a:pos x="85" y="110"/>
                </a:cxn>
                <a:cxn ang="0">
                  <a:pos x="85" y="110"/>
                </a:cxn>
                <a:cxn ang="0">
                  <a:pos x="50" y="100"/>
                </a:cxn>
                <a:cxn ang="0">
                  <a:pos x="20" y="85"/>
                </a:cxn>
                <a:cxn ang="0">
                  <a:pos x="5" y="65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0" y="40"/>
                </a:cxn>
                <a:cxn ang="0">
                  <a:pos x="5" y="30"/>
                </a:cxn>
                <a:cxn ang="0">
                  <a:pos x="10" y="20"/>
                </a:cxn>
                <a:cxn ang="0">
                  <a:pos x="35" y="10"/>
                </a:cxn>
                <a:cxn ang="0">
                  <a:pos x="65" y="0"/>
                </a:cxn>
                <a:cxn ang="0">
                  <a:pos x="100" y="0"/>
                </a:cxn>
                <a:cxn ang="0">
                  <a:pos x="100" y="0"/>
                </a:cxn>
              </a:cxnLst>
              <a:rect l="0" t="0" r="r" b="b"/>
              <a:pathLst>
                <a:path w="180" h="110">
                  <a:moveTo>
                    <a:pt x="100" y="0"/>
                  </a:moveTo>
                  <a:lnTo>
                    <a:pt x="100" y="0"/>
                  </a:lnTo>
                  <a:lnTo>
                    <a:pt x="135" y="10"/>
                  </a:lnTo>
                  <a:lnTo>
                    <a:pt x="160" y="25"/>
                  </a:lnTo>
                  <a:lnTo>
                    <a:pt x="180" y="45"/>
                  </a:lnTo>
                  <a:lnTo>
                    <a:pt x="180" y="55"/>
                  </a:lnTo>
                  <a:lnTo>
                    <a:pt x="180" y="70"/>
                  </a:lnTo>
                  <a:lnTo>
                    <a:pt x="180" y="80"/>
                  </a:lnTo>
                  <a:lnTo>
                    <a:pt x="170" y="90"/>
                  </a:lnTo>
                  <a:lnTo>
                    <a:pt x="150" y="100"/>
                  </a:lnTo>
                  <a:lnTo>
                    <a:pt x="120" y="110"/>
                  </a:lnTo>
                  <a:lnTo>
                    <a:pt x="85" y="110"/>
                  </a:lnTo>
                  <a:lnTo>
                    <a:pt x="50" y="100"/>
                  </a:lnTo>
                  <a:lnTo>
                    <a:pt x="20" y="85"/>
                  </a:lnTo>
                  <a:lnTo>
                    <a:pt x="5" y="65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30"/>
                  </a:lnTo>
                  <a:lnTo>
                    <a:pt x="10" y="20"/>
                  </a:lnTo>
                  <a:lnTo>
                    <a:pt x="35" y="10"/>
                  </a:lnTo>
                  <a:lnTo>
                    <a:pt x="65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7DF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4" name="Freeform 160"/>
            <p:cNvSpPr>
              <a:spLocks/>
            </p:cNvSpPr>
            <p:nvPr/>
          </p:nvSpPr>
          <p:spPr bwMode="auto">
            <a:xfrm>
              <a:off x="5562600" y="3650095"/>
              <a:ext cx="107950" cy="63682"/>
            </a:xfrm>
            <a:custGeom>
              <a:avLst/>
              <a:gdLst/>
              <a:ahLst/>
              <a:cxnLst>
                <a:cxn ang="0">
                  <a:pos x="95" y="0"/>
                </a:cxn>
                <a:cxn ang="0">
                  <a:pos x="95" y="0"/>
                </a:cxn>
                <a:cxn ang="0">
                  <a:pos x="125" y="5"/>
                </a:cxn>
                <a:cxn ang="0">
                  <a:pos x="155" y="20"/>
                </a:cxn>
                <a:cxn ang="0">
                  <a:pos x="170" y="40"/>
                </a:cxn>
                <a:cxn ang="0">
                  <a:pos x="170" y="50"/>
                </a:cxn>
                <a:cxn ang="0">
                  <a:pos x="170" y="60"/>
                </a:cxn>
                <a:cxn ang="0">
                  <a:pos x="170" y="60"/>
                </a:cxn>
                <a:cxn ang="0">
                  <a:pos x="170" y="70"/>
                </a:cxn>
                <a:cxn ang="0">
                  <a:pos x="165" y="80"/>
                </a:cxn>
                <a:cxn ang="0">
                  <a:pos x="140" y="95"/>
                </a:cxn>
                <a:cxn ang="0">
                  <a:pos x="115" y="100"/>
                </a:cxn>
                <a:cxn ang="0">
                  <a:pos x="80" y="100"/>
                </a:cxn>
                <a:cxn ang="0">
                  <a:pos x="80" y="100"/>
                </a:cxn>
                <a:cxn ang="0">
                  <a:pos x="45" y="90"/>
                </a:cxn>
                <a:cxn ang="0">
                  <a:pos x="20" y="75"/>
                </a:cxn>
                <a:cxn ang="0">
                  <a:pos x="5" y="5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10" y="15"/>
                </a:cxn>
                <a:cxn ang="0">
                  <a:pos x="30" y="5"/>
                </a:cxn>
                <a:cxn ang="0">
                  <a:pos x="60" y="0"/>
                </a:cxn>
                <a:cxn ang="0">
                  <a:pos x="95" y="0"/>
                </a:cxn>
                <a:cxn ang="0">
                  <a:pos x="95" y="0"/>
                </a:cxn>
              </a:cxnLst>
              <a:rect l="0" t="0" r="r" b="b"/>
              <a:pathLst>
                <a:path w="170" h="100">
                  <a:moveTo>
                    <a:pt x="95" y="0"/>
                  </a:moveTo>
                  <a:lnTo>
                    <a:pt x="95" y="0"/>
                  </a:lnTo>
                  <a:lnTo>
                    <a:pt x="125" y="5"/>
                  </a:lnTo>
                  <a:lnTo>
                    <a:pt x="155" y="20"/>
                  </a:lnTo>
                  <a:lnTo>
                    <a:pt x="170" y="40"/>
                  </a:lnTo>
                  <a:lnTo>
                    <a:pt x="170" y="50"/>
                  </a:lnTo>
                  <a:lnTo>
                    <a:pt x="170" y="60"/>
                  </a:lnTo>
                  <a:lnTo>
                    <a:pt x="170" y="70"/>
                  </a:lnTo>
                  <a:lnTo>
                    <a:pt x="165" y="80"/>
                  </a:lnTo>
                  <a:lnTo>
                    <a:pt x="140" y="95"/>
                  </a:lnTo>
                  <a:lnTo>
                    <a:pt x="115" y="100"/>
                  </a:lnTo>
                  <a:lnTo>
                    <a:pt x="80" y="100"/>
                  </a:lnTo>
                  <a:lnTo>
                    <a:pt x="45" y="90"/>
                  </a:lnTo>
                  <a:lnTo>
                    <a:pt x="20" y="75"/>
                  </a:lnTo>
                  <a:lnTo>
                    <a:pt x="5" y="5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0" y="15"/>
                  </a:lnTo>
                  <a:lnTo>
                    <a:pt x="30" y="5"/>
                  </a:lnTo>
                  <a:lnTo>
                    <a:pt x="60" y="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7DF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5" name="Freeform 159"/>
            <p:cNvSpPr>
              <a:spLocks/>
            </p:cNvSpPr>
            <p:nvPr/>
          </p:nvSpPr>
          <p:spPr bwMode="auto">
            <a:xfrm>
              <a:off x="5565775" y="3650095"/>
              <a:ext cx="101600" cy="60498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90" y="0"/>
                </a:cxn>
                <a:cxn ang="0">
                  <a:pos x="120" y="10"/>
                </a:cxn>
                <a:cxn ang="0">
                  <a:pos x="145" y="20"/>
                </a:cxn>
                <a:cxn ang="0">
                  <a:pos x="160" y="40"/>
                </a:cxn>
                <a:cxn ang="0">
                  <a:pos x="160" y="50"/>
                </a:cxn>
                <a:cxn ang="0">
                  <a:pos x="160" y="60"/>
                </a:cxn>
                <a:cxn ang="0">
                  <a:pos x="160" y="60"/>
                </a:cxn>
                <a:cxn ang="0">
                  <a:pos x="160" y="70"/>
                </a:cxn>
                <a:cxn ang="0">
                  <a:pos x="155" y="75"/>
                </a:cxn>
                <a:cxn ang="0">
                  <a:pos x="135" y="90"/>
                </a:cxn>
                <a:cxn ang="0">
                  <a:pos x="105" y="95"/>
                </a:cxn>
                <a:cxn ang="0">
                  <a:pos x="75" y="95"/>
                </a:cxn>
                <a:cxn ang="0">
                  <a:pos x="75" y="95"/>
                </a:cxn>
                <a:cxn ang="0">
                  <a:pos x="45" y="85"/>
                </a:cxn>
                <a:cxn ang="0">
                  <a:pos x="20" y="70"/>
                </a:cxn>
                <a:cxn ang="0">
                  <a:pos x="5" y="5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10" y="20"/>
                </a:cxn>
                <a:cxn ang="0">
                  <a:pos x="30" y="5"/>
                </a:cxn>
                <a:cxn ang="0">
                  <a:pos x="55" y="0"/>
                </a:cxn>
                <a:cxn ang="0">
                  <a:pos x="90" y="0"/>
                </a:cxn>
                <a:cxn ang="0">
                  <a:pos x="90" y="0"/>
                </a:cxn>
              </a:cxnLst>
              <a:rect l="0" t="0" r="r" b="b"/>
              <a:pathLst>
                <a:path w="160" h="95">
                  <a:moveTo>
                    <a:pt x="90" y="0"/>
                  </a:moveTo>
                  <a:lnTo>
                    <a:pt x="90" y="0"/>
                  </a:lnTo>
                  <a:lnTo>
                    <a:pt x="120" y="10"/>
                  </a:lnTo>
                  <a:lnTo>
                    <a:pt x="145" y="20"/>
                  </a:lnTo>
                  <a:lnTo>
                    <a:pt x="160" y="40"/>
                  </a:lnTo>
                  <a:lnTo>
                    <a:pt x="160" y="50"/>
                  </a:lnTo>
                  <a:lnTo>
                    <a:pt x="160" y="60"/>
                  </a:lnTo>
                  <a:lnTo>
                    <a:pt x="160" y="70"/>
                  </a:lnTo>
                  <a:lnTo>
                    <a:pt x="155" y="75"/>
                  </a:lnTo>
                  <a:lnTo>
                    <a:pt x="135" y="90"/>
                  </a:lnTo>
                  <a:lnTo>
                    <a:pt x="105" y="95"/>
                  </a:lnTo>
                  <a:lnTo>
                    <a:pt x="75" y="95"/>
                  </a:lnTo>
                  <a:lnTo>
                    <a:pt x="45" y="85"/>
                  </a:lnTo>
                  <a:lnTo>
                    <a:pt x="20" y="70"/>
                  </a:lnTo>
                  <a:lnTo>
                    <a:pt x="5" y="5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0" y="20"/>
                  </a:lnTo>
                  <a:lnTo>
                    <a:pt x="30" y="5"/>
                  </a:lnTo>
                  <a:lnTo>
                    <a:pt x="55" y="0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6" name="Freeform 158"/>
            <p:cNvSpPr>
              <a:spLocks/>
            </p:cNvSpPr>
            <p:nvPr/>
          </p:nvSpPr>
          <p:spPr bwMode="auto">
            <a:xfrm>
              <a:off x="5568950" y="3650095"/>
              <a:ext cx="98425" cy="57314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85" y="0"/>
                </a:cxn>
                <a:cxn ang="0">
                  <a:pos x="110" y="10"/>
                </a:cxn>
                <a:cxn ang="0">
                  <a:pos x="135" y="20"/>
                </a:cxn>
                <a:cxn ang="0">
                  <a:pos x="150" y="40"/>
                </a:cxn>
                <a:cxn ang="0">
                  <a:pos x="150" y="50"/>
                </a:cxn>
                <a:cxn ang="0">
                  <a:pos x="155" y="55"/>
                </a:cxn>
                <a:cxn ang="0">
                  <a:pos x="155" y="55"/>
                </a:cxn>
                <a:cxn ang="0">
                  <a:pos x="150" y="65"/>
                </a:cxn>
                <a:cxn ang="0">
                  <a:pos x="145" y="75"/>
                </a:cxn>
                <a:cxn ang="0">
                  <a:pos x="125" y="85"/>
                </a:cxn>
                <a:cxn ang="0">
                  <a:pos x="100" y="90"/>
                </a:cxn>
                <a:cxn ang="0">
                  <a:pos x="70" y="90"/>
                </a:cxn>
                <a:cxn ang="0">
                  <a:pos x="70" y="90"/>
                </a:cxn>
                <a:cxn ang="0">
                  <a:pos x="40" y="80"/>
                </a:cxn>
                <a:cxn ang="0">
                  <a:pos x="20" y="70"/>
                </a:cxn>
                <a:cxn ang="0">
                  <a:pos x="5" y="50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10" y="20"/>
                </a:cxn>
                <a:cxn ang="0">
                  <a:pos x="30" y="5"/>
                </a:cxn>
                <a:cxn ang="0">
                  <a:pos x="55" y="0"/>
                </a:cxn>
                <a:cxn ang="0">
                  <a:pos x="85" y="0"/>
                </a:cxn>
                <a:cxn ang="0">
                  <a:pos x="85" y="0"/>
                </a:cxn>
              </a:cxnLst>
              <a:rect l="0" t="0" r="r" b="b"/>
              <a:pathLst>
                <a:path w="155" h="90">
                  <a:moveTo>
                    <a:pt x="85" y="0"/>
                  </a:moveTo>
                  <a:lnTo>
                    <a:pt x="85" y="0"/>
                  </a:lnTo>
                  <a:lnTo>
                    <a:pt x="110" y="10"/>
                  </a:lnTo>
                  <a:lnTo>
                    <a:pt x="135" y="20"/>
                  </a:lnTo>
                  <a:lnTo>
                    <a:pt x="150" y="40"/>
                  </a:lnTo>
                  <a:lnTo>
                    <a:pt x="150" y="50"/>
                  </a:lnTo>
                  <a:lnTo>
                    <a:pt x="155" y="55"/>
                  </a:lnTo>
                  <a:lnTo>
                    <a:pt x="150" y="65"/>
                  </a:lnTo>
                  <a:lnTo>
                    <a:pt x="145" y="75"/>
                  </a:lnTo>
                  <a:lnTo>
                    <a:pt x="125" y="85"/>
                  </a:lnTo>
                  <a:lnTo>
                    <a:pt x="100" y="90"/>
                  </a:lnTo>
                  <a:lnTo>
                    <a:pt x="70" y="90"/>
                  </a:lnTo>
                  <a:lnTo>
                    <a:pt x="40" y="80"/>
                  </a:lnTo>
                  <a:lnTo>
                    <a:pt x="20" y="70"/>
                  </a:lnTo>
                  <a:lnTo>
                    <a:pt x="5" y="50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0" y="20"/>
                  </a:lnTo>
                  <a:lnTo>
                    <a:pt x="30" y="5"/>
                  </a:lnTo>
                  <a:lnTo>
                    <a:pt x="5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7" name="Freeform 157"/>
            <p:cNvSpPr>
              <a:spLocks/>
            </p:cNvSpPr>
            <p:nvPr/>
          </p:nvSpPr>
          <p:spPr bwMode="auto">
            <a:xfrm>
              <a:off x="5572125" y="3650095"/>
              <a:ext cx="92075" cy="54130"/>
            </a:xfrm>
            <a:custGeom>
              <a:avLst/>
              <a:gdLst/>
              <a:ahLst/>
              <a:cxnLst>
                <a:cxn ang="0">
                  <a:pos x="80" y="5"/>
                </a:cxn>
                <a:cxn ang="0">
                  <a:pos x="80" y="5"/>
                </a:cxn>
                <a:cxn ang="0">
                  <a:pos x="105" y="10"/>
                </a:cxn>
                <a:cxn ang="0">
                  <a:pos x="125" y="20"/>
                </a:cxn>
                <a:cxn ang="0">
                  <a:pos x="140" y="40"/>
                </a:cxn>
                <a:cxn ang="0">
                  <a:pos x="145" y="55"/>
                </a:cxn>
                <a:cxn ang="0">
                  <a:pos x="145" y="55"/>
                </a:cxn>
                <a:cxn ang="0">
                  <a:pos x="135" y="70"/>
                </a:cxn>
                <a:cxn ang="0">
                  <a:pos x="120" y="80"/>
                </a:cxn>
                <a:cxn ang="0">
                  <a:pos x="95" y="85"/>
                </a:cxn>
                <a:cxn ang="0">
                  <a:pos x="65" y="85"/>
                </a:cxn>
                <a:cxn ang="0">
                  <a:pos x="65" y="85"/>
                </a:cxn>
                <a:cxn ang="0">
                  <a:pos x="40" y="80"/>
                </a:cxn>
                <a:cxn ang="0">
                  <a:pos x="20" y="65"/>
                </a:cxn>
                <a:cxn ang="0">
                  <a:pos x="5" y="50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10" y="20"/>
                </a:cxn>
                <a:cxn ang="0">
                  <a:pos x="25" y="10"/>
                </a:cxn>
                <a:cxn ang="0">
                  <a:pos x="50" y="0"/>
                </a:cxn>
                <a:cxn ang="0">
                  <a:pos x="80" y="5"/>
                </a:cxn>
                <a:cxn ang="0">
                  <a:pos x="80" y="5"/>
                </a:cxn>
              </a:cxnLst>
              <a:rect l="0" t="0" r="r" b="b"/>
              <a:pathLst>
                <a:path w="145" h="85">
                  <a:moveTo>
                    <a:pt x="80" y="5"/>
                  </a:moveTo>
                  <a:lnTo>
                    <a:pt x="80" y="5"/>
                  </a:lnTo>
                  <a:lnTo>
                    <a:pt x="105" y="10"/>
                  </a:lnTo>
                  <a:lnTo>
                    <a:pt x="125" y="20"/>
                  </a:lnTo>
                  <a:lnTo>
                    <a:pt x="140" y="40"/>
                  </a:lnTo>
                  <a:lnTo>
                    <a:pt x="145" y="55"/>
                  </a:lnTo>
                  <a:lnTo>
                    <a:pt x="135" y="70"/>
                  </a:lnTo>
                  <a:lnTo>
                    <a:pt x="120" y="80"/>
                  </a:lnTo>
                  <a:lnTo>
                    <a:pt x="95" y="85"/>
                  </a:lnTo>
                  <a:lnTo>
                    <a:pt x="65" y="85"/>
                  </a:lnTo>
                  <a:lnTo>
                    <a:pt x="40" y="80"/>
                  </a:lnTo>
                  <a:lnTo>
                    <a:pt x="20" y="65"/>
                  </a:lnTo>
                  <a:lnTo>
                    <a:pt x="5" y="50"/>
                  </a:lnTo>
                  <a:lnTo>
                    <a:pt x="0" y="35"/>
                  </a:lnTo>
                  <a:lnTo>
                    <a:pt x="10" y="20"/>
                  </a:lnTo>
                  <a:lnTo>
                    <a:pt x="25" y="10"/>
                  </a:lnTo>
                  <a:lnTo>
                    <a:pt x="50" y="0"/>
                  </a:lnTo>
                  <a:lnTo>
                    <a:pt x="80" y="5"/>
                  </a:lnTo>
                  <a:close/>
                </a:path>
              </a:pathLst>
            </a:custGeom>
            <a:solidFill>
              <a:srgbClr val="F7D9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8" name="Freeform 156"/>
            <p:cNvSpPr>
              <a:spLocks/>
            </p:cNvSpPr>
            <p:nvPr/>
          </p:nvSpPr>
          <p:spPr bwMode="auto">
            <a:xfrm>
              <a:off x="5975350" y="3736065"/>
              <a:ext cx="206375" cy="158568"/>
            </a:xfrm>
            <a:custGeom>
              <a:avLst/>
              <a:gdLst/>
              <a:ahLst/>
              <a:cxnLst>
                <a:cxn ang="0">
                  <a:pos x="215" y="35"/>
                </a:cxn>
                <a:cxn ang="0">
                  <a:pos x="215" y="35"/>
                </a:cxn>
                <a:cxn ang="0">
                  <a:pos x="245" y="55"/>
                </a:cxn>
                <a:cxn ang="0">
                  <a:pos x="270" y="75"/>
                </a:cxn>
                <a:cxn ang="0">
                  <a:pos x="290" y="100"/>
                </a:cxn>
                <a:cxn ang="0">
                  <a:pos x="305" y="125"/>
                </a:cxn>
                <a:cxn ang="0">
                  <a:pos x="320" y="150"/>
                </a:cxn>
                <a:cxn ang="0">
                  <a:pos x="325" y="170"/>
                </a:cxn>
                <a:cxn ang="0">
                  <a:pos x="325" y="195"/>
                </a:cxn>
                <a:cxn ang="0">
                  <a:pos x="315" y="214"/>
                </a:cxn>
                <a:cxn ang="0">
                  <a:pos x="315" y="214"/>
                </a:cxn>
                <a:cxn ang="0">
                  <a:pos x="300" y="229"/>
                </a:cxn>
                <a:cxn ang="0">
                  <a:pos x="285" y="239"/>
                </a:cxn>
                <a:cxn ang="0">
                  <a:pos x="260" y="249"/>
                </a:cxn>
                <a:cxn ang="0">
                  <a:pos x="235" y="249"/>
                </a:cxn>
                <a:cxn ang="0">
                  <a:pos x="205" y="249"/>
                </a:cxn>
                <a:cxn ang="0">
                  <a:pos x="175" y="239"/>
                </a:cxn>
                <a:cxn ang="0">
                  <a:pos x="140" y="229"/>
                </a:cxn>
                <a:cxn ang="0">
                  <a:pos x="110" y="214"/>
                </a:cxn>
                <a:cxn ang="0">
                  <a:pos x="110" y="214"/>
                </a:cxn>
                <a:cxn ang="0">
                  <a:pos x="80" y="195"/>
                </a:cxn>
                <a:cxn ang="0">
                  <a:pos x="55" y="175"/>
                </a:cxn>
                <a:cxn ang="0">
                  <a:pos x="30" y="150"/>
                </a:cxn>
                <a:cxn ang="0">
                  <a:pos x="15" y="12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55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40" y="10"/>
                </a:cxn>
                <a:cxn ang="0">
                  <a:pos x="60" y="0"/>
                </a:cxn>
                <a:cxn ang="0">
                  <a:pos x="90" y="0"/>
                </a:cxn>
                <a:cxn ang="0">
                  <a:pos x="115" y="0"/>
                </a:cxn>
                <a:cxn ang="0">
                  <a:pos x="150" y="5"/>
                </a:cxn>
                <a:cxn ang="0">
                  <a:pos x="180" y="20"/>
                </a:cxn>
                <a:cxn ang="0">
                  <a:pos x="215" y="35"/>
                </a:cxn>
                <a:cxn ang="0">
                  <a:pos x="215" y="35"/>
                </a:cxn>
              </a:cxnLst>
              <a:rect l="0" t="0" r="r" b="b"/>
              <a:pathLst>
                <a:path w="325" h="249">
                  <a:moveTo>
                    <a:pt x="215" y="35"/>
                  </a:moveTo>
                  <a:lnTo>
                    <a:pt x="215" y="35"/>
                  </a:lnTo>
                  <a:lnTo>
                    <a:pt x="245" y="55"/>
                  </a:lnTo>
                  <a:lnTo>
                    <a:pt x="270" y="75"/>
                  </a:lnTo>
                  <a:lnTo>
                    <a:pt x="290" y="100"/>
                  </a:lnTo>
                  <a:lnTo>
                    <a:pt x="305" y="125"/>
                  </a:lnTo>
                  <a:lnTo>
                    <a:pt x="320" y="150"/>
                  </a:lnTo>
                  <a:lnTo>
                    <a:pt x="325" y="170"/>
                  </a:lnTo>
                  <a:lnTo>
                    <a:pt x="325" y="195"/>
                  </a:lnTo>
                  <a:lnTo>
                    <a:pt x="315" y="214"/>
                  </a:lnTo>
                  <a:lnTo>
                    <a:pt x="300" y="229"/>
                  </a:lnTo>
                  <a:lnTo>
                    <a:pt x="285" y="239"/>
                  </a:lnTo>
                  <a:lnTo>
                    <a:pt x="260" y="249"/>
                  </a:lnTo>
                  <a:lnTo>
                    <a:pt x="235" y="249"/>
                  </a:lnTo>
                  <a:lnTo>
                    <a:pt x="205" y="249"/>
                  </a:lnTo>
                  <a:lnTo>
                    <a:pt x="175" y="239"/>
                  </a:lnTo>
                  <a:lnTo>
                    <a:pt x="140" y="229"/>
                  </a:lnTo>
                  <a:lnTo>
                    <a:pt x="110" y="214"/>
                  </a:lnTo>
                  <a:lnTo>
                    <a:pt x="80" y="195"/>
                  </a:lnTo>
                  <a:lnTo>
                    <a:pt x="55" y="175"/>
                  </a:lnTo>
                  <a:lnTo>
                    <a:pt x="30" y="150"/>
                  </a:lnTo>
                  <a:lnTo>
                    <a:pt x="15" y="12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55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40" y="10"/>
                  </a:lnTo>
                  <a:lnTo>
                    <a:pt x="60" y="0"/>
                  </a:lnTo>
                  <a:lnTo>
                    <a:pt x="90" y="0"/>
                  </a:lnTo>
                  <a:lnTo>
                    <a:pt x="115" y="0"/>
                  </a:lnTo>
                  <a:lnTo>
                    <a:pt x="150" y="5"/>
                  </a:lnTo>
                  <a:lnTo>
                    <a:pt x="180" y="20"/>
                  </a:lnTo>
                  <a:lnTo>
                    <a:pt x="215" y="35"/>
                  </a:lnTo>
                  <a:close/>
                </a:path>
              </a:pathLst>
            </a:custGeom>
            <a:solidFill>
              <a:srgbClr val="F7F71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9" name="Freeform 155"/>
            <p:cNvSpPr>
              <a:spLocks/>
            </p:cNvSpPr>
            <p:nvPr/>
          </p:nvSpPr>
          <p:spPr bwMode="auto">
            <a:xfrm>
              <a:off x="5978525" y="3736065"/>
              <a:ext cx="200025" cy="158568"/>
            </a:xfrm>
            <a:custGeom>
              <a:avLst/>
              <a:gdLst/>
              <a:ahLst/>
              <a:cxnLst>
                <a:cxn ang="0">
                  <a:pos x="205" y="35"/>
                </a:cxn>
                <a:cxn ang="0">
                  <a:pos x="205" y="35"/>
                </a:cxn>
                <a:cxn ang="0">
                  <a:pos x="235" y="55"/>
                </a:cxn>
                <a:cxn ang="0">
                  <a:pos x="260" y="75"/>
                </a:cxn>
                <a:cxn ang="0">
                  <a:pos x="280" y="100"/>
                </a:cxn>
                <a:cxn ang="0">
                  <a:pos x="300" y="125"/>
                </a:cxn>
                <a:cxn ang="0">
                  <a:pos x="310" y="145"/>
                </a:cxn>
                <a:cxn ang="0">
                  <a:pos x="315" y="170"/>
                </a:cxn>
                <a:cxn ang="0">
                  <a:pos x="315" y="190"/>
                </a:cxn>
                <a:cxn ang="0">
                  <a:pos x="305" y="209"/>
                </a:cxn>
                <a:cxn ang="0">
                  <a:pos x="305" y="209"/>
                </a:cxn>
                <a:cxn ang="0">
                  <a:pos x="295" y="224"/>
                </a:cxn>
                <a:cxn ang="0">
                  <a:pos x="275" y="239"/>
                </a:cxn>
                <a:cxn ang="0">
                  <a:pos x="255" y="244"/>
                </a:cxn>
                <a:cxn ang="0">
                  <a:pos x="225" y="249"/>
                </a:cxn>
                <a:cxn ang="0">
                  <a:pos x="200" y="244"/>
                </a:cxn>
                <a:cxn ang="0">
                  <a:pos x="170" y="239"/>
                </a:cxn>
                <a:cxn ang="0">
                  <a:pos x="135" y="229"/>
                </a:cxn>
                <a:cxn ang="0">
                  <a:pos x="105" y="214"/>
                </a:cxn>
                <a:cxn ang="0">
                  <a:pos x="105" y="214"/>
                </a:cxn>
                <a:cxn ang="0">
                  <a:pos x="75" y="195"/>
                </a:cxn>
                <a:cxn ang="0">
                  <a:pos x="50" y="170"/>
                </a:cxn>
                <a:cxn ang="0">
                  <a:pos x="30" y="150"/>
                </a:cxn>
                <a:cxn ang="0">
                  <a:pos x="15" y="12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5" y="40"/>
                </a:cxn>
                <a:cxn ang="0">
                  <a:pos x="5" y="40"/>
                </a:cxn>
                <a:cxn ang="0">
                  <a:pos x="20" y="25"/>
                </a:cxn>
                <a:cxn ang="0">
                  <a:pos x="40" y="10"/>
                </a:cxn>
                <a:cxn ang="0">
                  <a:pos x="60" y="5"/>
                </a:cxn>
                <a:cxn ang="0">
                  <a:pos x="85" y="0"/>
                </a:cxn>
                <a:cxn ang="0">
                  <a:pos x="115" y="5"/>
                </a:cxn>
                <a:cxn ang="0">
                  <a:pos x="145" y="10"/>
                </a:cxn>
                <a:cxn ang="0">
                  <a:pos x="175" y="20"/>
                </a:cxn>
                <a:cxn ang="0">
                  <a:pos x="205" y="35"/>
                </a:cxn>
                <a:cxn ang="0">
                  <a:pos x="205" y="35"/>
                </a:cxn>
              </a:cxnLst>
              <a:rect l="0" t="0" r="r" b="b"/>
              <a:pathLst>
                <a:path w="315" h="249">
                  <a:moveTo>
                    <a:pt x="205" y="35"/>
                  </a:moveTo>
                  <a:lnTo>
                    <a:pt x="205" y="35"/>
                  </a:lnTo>
                  <a:lnTo>
                    <a:pt x="235" y="55"/>
                  </a:lnTo>
                  <a:lnTo>
                    <a:pt x="260" y="75"/>
                  </a:lnTo>
                  <a:lnTo>
                    <a:pt x="280" y="100"/>
                  </a:lnTo>
                  <a:lnTo>
                    <a:pt x="300" y="125"/>
                  </a:lnTo>
                  <a:lnTo>
                    <a:pt x="310" y="145"/>
                  </a:lnTo>
                  <a:lnTo>
                    <a:pt x="315" y="170"/>
                  </a:lnTo>
                  <a:lnTo>
                    <a:pt x="315" y="190"/>
                  </a:lnTo>
                  <a:lnTo>
                    <a:pt x="305" y="209"/>
                  </a:lnTo>
                  <a:lnTo>
                    <a:pt x="295" y="224"/>
                  </a:lnTo>
                  <a:lnTo>
                    <a:pt x="275" y="239"/>
                  </a:lnTo>
                  <a:lnTo>
                    <a:pt x="255" y="244"/>
                  </a:lnTo>
                  <a:lnTo>
                    <a:pt x="225" y="249"/>
                  </a:lnTo>
                  <a:lnTo>
                    <a:pt x="200" y="244"/>
                  </a:lnTo>
                  <a:lnTo>
                    <a:pt x="170" y="239"/>
                  </a:lnTo>
                  <a:lnTo>
                    <a:pt x="135" y="229"/>
                  </a:lnTo>
                  <a:lnTo>
                    <a:pt x="105" y="214"/>
                  </a:lnTo>
                  <a:lnTo>
                    <a:pt x="75" y="195"/>
                  </a:lnTo>
                  <a:lnTo>
                    <a:pt x="50" y="170"/>
                  </a:lnTo>
                  <a:lnTo>
                    <a:pt x="30" y="150"/>
                  </a:lnTo>
                  <a:lnTo>
                    <a:pt x="15" y="12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5" y="40"/>
                  </a:lnTo>
                  <a:lnTo>
                    <a:pt x="20" y="25"/>
                  </a:lnTo>
                  <a:lnTo>
                    <a:pt x="40" y="10"/>
                  </a:lnTo>
                  <a:lnTo>
                    <a:pt x="60" y="5"/>
                  </a:lnTo>
                  <a:lnTo>
                    <a:pt x="85" y="0"/>
                  </a:lnTo>
                  <a:lnTo>
                    <a:pt x="115" y="5"/>
                  </a:lnTo>
                  <a:lnTo>
                    <a:pt x="145" y="10"/>
                  </a:lnTo>
                  <a:lnTo>
                    <a:pt x="175" y="20"/>
                  </a:lnTo>
                  <a:lnTo>
                    <a:pt x="205" y="3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0" name="Freeform 154"/>
            <p:cNvSpPr>
              <a:spLocks/>
            </p:cNvSpPr>
            <p:nvPr/>
          </p:nvSpPr>
          <p:spPr bwMode="auto">
            <a:xfrm>
              <a:off x="5981700" y="3739249"/>
              <a:ext cx="193675" cy="152200"/>
            </a:xfrm>
            <a:custGeom>
              <a:avLst/>
              <a:gdLst/>
              <a:ahLst/>
              <a:cxnLst>
                <a:cxn ang="0">
                  <a:pos x="200" y="35"/>
                </a:cxn>
                <a:cxn ang="0">
                  <a:pos x="200" y="35"/>
                </a:cxn>
                <a:cxn ang="0">
                  <a:pos x="230" y="55"/>
                </a:cxn>
                <a:cxn ang="0">
                  <a:pos x="255" y="75"/>
                </a:cxn>
                <a:cxn ang="0">
                  <a:pos x="275" y="95"/>
                </a:cxn>
                <a:cxn ang="0">
                  <a:pos x="290" y="120"/>
                </a:cxn>
                <a:cxn ang="0">
                  <a:pos x="300" y="140"/>
                </a:cxn>
                <a:cxn ang="0">
                  <a:pos x="305" y="165"/>
                </a:cxn>
                <a:cxn ang="0">
                  <a:pos x="305" y="185"/>
                </a:cxn>
                <a:cxn ang="0">
                  <a:pos x="300" y="204"/>
                </a:cxn>
                <a:cxn ang="0">
                  <a:pos x="300" y="204"/>
                </a:cxn>
                <a:cxn ang="0">
                  <a:pos x="285" y="219"/>
                </a:cxn>
                <a:cxn ang="0">
                  <a:pos x="265" y="229"/>
                </a:cxn>
                <a:cxn ang="0">
                  <a:pos x="245" y="234"/>
                </a:cxn>
                <a:cxn ang="0">
                  <a:pos x="220" y="239"/>
                </a:cxn>
                <a:cxn ang="0">
                  <a:pos x="195" y="234"/>
                </a:cxn>
                <a:cxn ang="0">
                  <a:pos x="165" y="229"/>
                </a:cxn>
                <a:cxn ang="0">
                  <a:pos x="135" y="219"/>
                </a:cxn>
                <a:cxn ang="0">
                  <a:pos x="105" y="204"/>
                </a:cxn>
                <a:cxn ang="0">
                  <a:pos x="105" y="204"/>
                </a:cxn>
                <a:cxn ang="0">
                  <a:pos x="75" y="185"/>
                </a:cxn>
                <a:cxn ang="0">
                  <a:pos x="50" y="165"/>
                </a:cxn>
                <a:cxn ang="0">
                  <a:pos x="30" y="145"/>
                </a:cxn>
                <a:cxn ang="0">
                  <a:pos x="15" y="120"/>
                </a:cxn>
                <a:cxn ang="0">
                  <a:pos x="5" y="100"/>
                </a:cxn>
                <a:cxn ang="0">
                  <a:pos x="0" y="75"/>
                </a:cxn>
                <a:cxn ang="0">
                  <a:pos x="0" y="55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60" y="5"/>
                </a:cxn>
                <a:cxn ang="0">
                  <a:pos x="85" y="0"/>
                </a:cxn>
                <a:cxn ang="0">
                  <a:pos x="110" y="5"/>
                </a:cxn>
                <a:cxn ang="0">
                  <a:pos x="140" y="10"/>
                </a:cxn>
                <a:cxn ang="0">
                  <a:pos x="170" y="20"/>
                </a:cxn>
                <a:cxn ang="0">
                  <a:pos x="200" y="35"/>
                </a:cxn>
                <a:cxn ang="0">
                  <a:pos x="200" y="35"/>
                </a:cxn>
              </a:cxnLst>
              <a:rect l="0" t="0" r="r" b="b"/>
              <a:pathLst>
                <a:path w="305" h="239">
                  <a:moveTo>
                    <a:pt x="200" y="35"/>
                  </a:moveTo>
                  <a:lnTo>
                    <a:pt x="200" y="35"/>
                  </a:lnTo>
                  <a:lnTo>
                    <a:pt x="230" y="55"/>
                  </a:lnTo>
                  <a:lnTo>
                    <a:pt x="255" y="75"/>
                  </a:lnTo>
                  <a:lnTo>
                    <a:pt x="275" y="95"/>
                  </a:lnTo>
                  <a:lnTo>
                    <a:pt x="290" y="120"/>
                  </a:lnTo>
                  <a:lnTo>
                    <a:pt x="300" y="140"/>
                  </a:lnTo>
                  <a:lnTo>
                    <a:pt x="305" y="165"/>
                  </a:lnTo>
                  <a:lnTo>
                    <a:pt x="305" y="185"/>
                  </a:lnTo>
                  <a:lnTo>
                    <a:pt x="300" y="204"/>
                  </a:lnTo>
                  <a:lnTo>
                    <a:pt x="285" y="219"/>
                  </a:lnTo>
                  <a:lnTo>
                    <a:pt x="265" y="229"/>
                  </a:lnTo>
                  <a:lnTo>
                    <a:pt x="245" y="234"/>
                  </a:lnTo>
                  <a:lnTo>
                    <a:pt x="220" y="239"/>
                  </a:lnTo>
                  <a:lnTo>
                    <a:pt x="195" y="234"/>
                  </a:lnTo>
                  <a:lnTo>
                    <a:pt x="165" y="229"/>
                  </a:lnTo>
                  <a:lnTo>
                    <a:pt x="135" y="219"/>
                  </a:lnTo>
                  <a:lnTo>
                    <a:pt x="105" y="204"/>
                  </a:lnTo>
                  <a:lnTo>
                    <a:pt x="75" y="185"/>
                  </a:lnTo>
                  <a:lnTo>
                    <a:pt x="50" y="165"/>
                  </a:lnTo>
                  <a:lnTo>
                    <a:pt x="30" y="145"/>
                  </a:lnTo>
                  <a:lnTo>
                    <a:pt x="15" y="120"/>
                  </a:lnTo>
                  <a:lnTo>
                    <a:pt x="5" y="100"/>
                  </a:lnTo>
                  <a:lnTo>
                    <a:pt x="0" y="75"/>
                  </a:lnTo>
                  <a:lnTo>
                    <a:pt x="0" y="55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60" y="5"/>
                  </a:lnTo>
                  <a:lnTo>
                    <a:pt x="85" y="0"/>
                  </a:lnTo>
                  <a:lnTo>
                    <a:pt x="110" y="5"/>
                  </a:lnTo>
                  <a:lnTo>
                    <a:pt x="140" y="10"/>
                  </a:lnTo>
                  <a:lnTo>
                    <a:pt x="170" y="20"/>
                  </a:lnTo>
                  <a:lnTo>
                    <a:pt x="200" y="3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1" name="Freeform 153"/>
            <p:cNvSpPr>
              <a:spLocks/>
            </p:cNvSpPr>
            <p:nvPr/>
          </p:nvSpPr>
          <p:spPr bwMode="auto">
            <a:xfrm>
              <a:off x="5984875" y="3742433"/>
              <a:ext cx="187325" cy="145832"/>
            </a:xfrm>
            <a:custGeom>
              <a:avLst/>
              <a:gdLst/>
              <a:ahLst/>
              <a:cxnLst>
                <a:cxn ang="0">
                  <a:pos x="195" y="35"/>
                </a:cxn>
                <a:cxn ang="0">
                  <a:pos x="195" y="35"/>
                </a:cxn>
                <a:cxn ang="0">
                  <a:pos x="220" y="50"/>
                </a:cxn>
                <a:cxn ang="0">
                  <a:pos x="245" y="70"/>
                </a:cxn>
                <a:cxn ang="0">
                  <a:pos x="265" y="90"/>
                </a:cxn>
                <a:cxn ang="0">
                  <a:pos x="280" y="115"/>
                </a:cxn>
                <a:cxn ang="0">
                  <a:pos x="290" y="135"/>
                </a:cxn>
                <a:cxn ang="0">
                  <a:pos x="295" y="160"/>
                </a:cxn>
                <a:cxn ang="0">
                  <a:pos x="295" y="180"/>
                </a:cxn>
                <a:cxn ang="0">
                  <a:pos x="290" y="194"/>
                </a:cxn>
                <a:cxn ang="0">
                  <a:pos x="290" y="194"/>
                </a:cxn>
                <a:cxn ang="0">
                  <a:pos x="275" y="209"/>
                </a:cxn>
                <a:cxn ang="0">
                  <a:pos x="260" y="219"/>
                </a:cxn>
                <a:cxn ang="0">
                  <a:pos x="240" y="229"/>
                </a:cxn>
                <a:cxn ang="0">
                  <a:pos x="215" y="229"/>
                </a:cxn>
                <a:cxn ang="0">
                  <a:pos x="185" y="229"/>
                </a:cxn>
                <a:cxn ang="0">
                  <a:pos x="160" y="224"/>
                </a:cxn>
                <a:cxn ang="0">
                  <a:pos x="130" y="214"/>
                </a:cxn>
                <a:cxn ang="0">
                  <a:pos x="100" y="199"/>
                </a:cxn>
                <a:cxn ang="0">
                  <a:pos x="100" y="199"/>
                </a:cxn>
                <a:cxn ang="0">
                  <a:pos x="75" y="180"/>
                </a:cxn>
                <a:cxn ang="0">
                  <a:pos x="50" y="160"/>
                </a:cxn>
                <a:cxn ang="0">
                  <a:pos x="30" y="140"/>
                </a:cxn>
                <a:cxn ang="0">
                  <a:pos x="15" y="115"/>
                </a:cxn>
                <a:cxn ang="0">
                  <a:pos x="5" y="95"/>
                </a:cxn>
                <a:cxn ang="0">
                  <a:pos x="0" y="75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55" y="0"/>
                </a:cxn>
                <a:cxn ang="0">
                  <a:pos x="80" y="0"/>
                </a:cxn>
                <a:cxn ang="0">
                  <a:pos x="110" y="0"/>
                </a:cxn>
                <a:cxn ang="0">
                  <a:pos x="135" y="10"/>
                </a:cxn>
                <a:cxn ang="0">
                  <a:pos x="165" y="20"/>
                </a:cxn>
                <a:cxn ang="0">
                  <a:pos x="195" y="35"/>
                </a:cxn>
                <a:cxn ang="0">
                  <a:pos x="195" y="35"/>
                </a:cxn>
              </a:cxnLst>
              <a:rect l="0" t="0" r="r" b="b"/>
              <a:pathLst>
                <a:path w="295" h="229">
                  <a:moveTo>
                    <a:pt x="195" y="35"/>
                  </a:moveTo>
                  <a:lnTo>
                    <a:pt x="195" y="35"/>
                  </a:lnTo>
                  <a:lnTo>
                    <a:pt x="220" y="50"/>
                  </a:lnTo>
                  <a:lnTo>
                    <a:pt x="245" y="70"/>
                  </a:lnTo>
                  <a:lnTo>
                    <a:pt x="265" y="90"/>
                  </a:lnTo>
                  <a:lnTo>
                    <a:pt x="280" y="115"/>
                  </a:lnTo>
                  <a:lnTo>
                    <a:pt x="290" y="135"/>
                  </a:lnTo>
                  <a:lnTo>
                    <a:pt x="295" y="160"/>
                  </a:lnTo>
                  <a:lnTo>
                    <a:pt x="295" y="180"/>
                  </a:lnTo>
                  <a:lnTo>
                    <a:pt x="290" y="194"/>
                  </a:lnTo>
                  <a:lnTo>
                    <a:pt x="275" y="209"/>
                  </a:lnTo>
                  <a:lnTo>
                    <a:pt x="260" y="219"/>
                  </a:lnTo>
                  <a:lnTo>
                    <a:pt x="240" y="229"/>
                  </a:lnTo>
                  <a:lnTo>
                    <a:pt x="215" y="229"/>
                  </a:lnTo>
                  <a:lnTo>
                    <a:pt x="185" y="229"/>
                  </a:lnTo>
                  <a:lnTo>
                    <a:pt x="160" y="224"/>
                  </a:lnTo>
                  <a:lnTo>
                    <a:pt x="130" y="214"/>
                  </a:lnTo>
                  <a:lnTo>
                    <a:pt x="100" y="199"/>
                  </a:lnTo>
                  <a:lnTo>
                    <a:pt x="75" y="180"/>
                  </a:lnTo>
                  <a:lnTo>
                    <a:pt x="50" y="160"/>
                  </a:lnTo>
                  <a:lnTo>
                    <a:pt x="30" y="140"/>
                  </a:lnTo>
                  <a:lnTo>
                    <a:pt x="15" y="115"/>
                  </a:lnTo>
                  <a:lnTo>
                    <a:pt x="5" y="95"/>
                  </a:lnTo>
                  <a:lnTo>
                    <a:pt x="0" y="75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5" y="0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35" y="10"/>
                  </a:lnTo>
                  <a:lnTo>
                    <a:pt x="165" y="20"/>
                  </a:lnTo>
                  <a:lnTo>
                    <a:pt x="195" y="35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2" name="Freeform 152"/>
            <p:cNvSpPr>
              <a:spLocks/>
            </p:cNvSpPr>
            <p:nvPr/>
          </p:nvSpPr>
          <p:spPr bwMode="auto">
            <a:xfrm>
              <a:off x="5988050" y="3745618"/>
              <a:ext cx="180975" cy="142648"/>
            </a:xfrm>
            <a:custGeom>
              <a:avLst/>
              <a:gdLst/>
              <a:ahLst/>
              <a:cxnLst>
                <a:cxn ang="0">
                  <a:pos x="190" y="30"/>
                </a:cxn>
                <a:cxn ang="0">
                  <a:pos x="190" y="30"/>
                </a:cxn>
                <a:cxn ang="0">
                  <a:pos x="215" y="50"/>
                </a:cxn>
                <a:cxn ang="0">
                  <a:pos x="240" y="65"/>
                </a:cxn>
                <a:cxn ang="0">
                  <a:pos x="260" y="90"/>
                </a:cxn>
                <a:cxn ang="0">
                  <a:pos x="270" y="110"/>
                </a:cxn>
                <a:cxn ang="0">
                  <a:pos x="280" y="130"/>
                </a:cxn>
                <a:cxn ang="0">
                  <a:pos x="285" y="150"/>
                </a:cxn>
                <a:cxn ang="0">
                  <a:pos x="285" y="170"/>
                </a:cxn>
                <a:cxn ang="0">
                  <a:pos x="280" y="189"/>
                </a:cxn>
                <a:cxn ang="0">
                  <a:pos x="280" y="189"/>
                </a:cxn>
                <a:cxn ang="0">
                  <a:pos x="270" y="204"/>
                </a:cxn>
                <a:cxn ang="0">
                  <a:pos x="250" y="214"/>
                </a:cxn>
                <a:cxn ang="0">
                  <a:pos x="230" y="219"/>
                </a:cxn>
                <a:cxn ang="0">
                  <a:pos x="205" y="224"/>
                </a:cxn>
                <a:cxn ang="0">
                  <a:pos x="180" y="219"/>
                </a:cxn>
                <a:cxn ang="0">
                  <a:pos x="155" y="214"/>
                </a:cxn>
                <a:cxn ang="0">
                  <a:pos x="125" y="204"/>
                </a:cxn>
                <a:cxn ang="0">
                  <a:pos x="95" y="189"/>
                </a:cxn>
                <a:cxn ang="0">
                  <a:pos x="95" y="189"/>
                </a:cxn>
                <a:cxn ang="0">
                  <a:pos x="70" y="175"/>
                </a:cxn>
                <a:cxn ang="0">
                  <a:pos x="50" y="155"/>
                </a:cxn>
                <a:cxn ang="0">
                  <a:pos x="30" y="135"/>
                </a:cxn>
                <a:cxn ang="0">
                  <a:pos x="15" y="110"/>
                </a:cxn>
                <a:cxn ang="0">
                  <a:pos x="5" y="90"/>
                </a:cxn>
                <a:cxn ang="0">
                  <a:pos x="0" y="70"/>
                </a:cxn>
                <a:cxn ang="0">
                  <a:pos x="0" y="50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20" y="15"/>
                </a:cxn>
                <a:cxn ang="0">
                  <a:pos x="35" y="5"/>
                </a:cxn>
                <a:cxn ang="0">
                  <a:pos x="55" y="0"/>
                </a:cxn>
                <a:cxn ang="0">
                  <a:pos x="80" y="0"/>
                </a:cxn>
                <a:cxn ang="0">
                  <a:pos x="105" y="0"/>
                </a:cxn>
                <a:cxn ang="0">
                  <a:pos x="130" y="5"/>
                </a:cxn>
                <a:cxn ang="0">
                  <a:pos x="160" y="15"/>
                </a:cxn>
                <a:cxn ang="0">
                  <a:pos x="190" y="30"/>
                </a:cxn>
                <a:cxn ang="0">
                  <a:pos x="190" y="30"/>
                </a:cxn>
              </a:cxnLst>
              <a:rect l="0" t="0" r="r" b="b"/>
              <a:pathLst>
                <a:path w="285" h="224">
                  <a:moveTo>
                    <a:pt x="190" y="30"/>
                  </a:moveTo>
                  <a:lnTo>
                    <a:pt x="190" y="30"/>
                  </a:lnTo>
                  <a:lnTo>
                    <a:pt x="215" y="50"/>
                  </a:lnTo>
                  <a:lnTo>
                    <a:pt x="240" y="65"/>
                  </a:lnTo>
                  <a:lnTo>
                    <a:pt x="260" y="90"/>
                  </a:lnTo>
                  <a:lnTo>
                    <a:pt x="270" y="110"/>
                  </a:lnTo>
                  <a:lnTo>
                    <a:pt x="280" y="130"/>
                  </a:lnTo>
                  <a:lnTo>
                    <a:pt x="285" y="150"/>
                  </a:lnTo>
                  <a:lnTo>
                    <a:pt x="285" y="170"/>
                  </a:lnTo>
                  <a:lnTo>
                    <a:pt x="280" y="189"/>
                  </a:lnTo>
                  <a:lnTo>
                    <a:pt x="270" y="204"/>
                  </a:lnTo>
                  <a:lnTo>
                    <a:pt x="250" y="214"/>
                  </a:lnTo>
                  <a:lnTo>
                    <a:pt x="230" y="219"/>
                  </a:lnTo>
                  <a:lnTo>
                    <a:pt x="205" y="224"/>
                  </a:lnTo>
                  <a:lnTo>
                    <a:pt x="180" y="219"/>
                  </a:lnTo>
                  <a:lnTo>
                    <a:pt x="155" y="214"/>
                  </a:lnTo>
                  <a:lnTo>
                    <a:pt x="125" y="204"/>
                  </a:lnTo>
                  <a:lnTo>
                    <a:pt x="95" y="189"/>
                  </a:lnTo>
                  <a:lnTo>
                    <a:pt x="70" y="175"/>
                  </a:lnTo>
                  <a:lnTo>
                    <a:pt x="50" y="155"/>
                  </a:lnTo>
                  <a:lnTo>
                    <a:pt x="30" y="135"/>
                  </a:lnTo>
                  <a:lnTo>
                    <a:pt x="15" y="110"/>
                  </a:lnTo>
                  <a:lnTo>
                    <a:pt x="5" y="90"/>
                  </a:lnTo>
                  <a:lnTo>
                    <a:pt x="0" y="70"/>
                  </a:lnTo>
                  <a:lnTo>
                    <a:pt x="0" y="50"/>
                  </a:lnTo>
                  <a:lnTo>
                    <a:pt x="5" y="30"/>
                  </a:lnTo>
                  <a:lnTo>
                    <a:pt x="20" y="15"/>
                  </a:lnTo>
                  <a:lnTo>
                    <a:pt x="35" y="5"/>
                  </a:lnTo>
                  <a:lnTo>
                    <a:pt x="55" y="0"/>
                  </a:lnTo>
                  <a:lnTo>
                    <a:pt x="80" y="0"/>
                  </a:lnTo>
                  <a:lnTo>
                    <a:pt x="105" y="0"/>
                  </a:lnTo>
                  <a:lnTo>
                    <a:pt x="130" y="5"/>
                  </a:lnTo>
                  <a:lnTo>
                    <a:pt x="160" y="15"/>
                  </a:lnTo>
                  <a:lnTo>
                    <a:pt x="190" y="30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3" name="Freeform 151"/>
            <p:cNvSpPr>
              <a:spLocks/>
            </p:cNvSpPr>
            <p:nvPr/>
          </p:nvSpPr>
          <p:spPr bwMode="auto">
            <a:xfrm>
              <a:off x="5991225" y="3745618"/>
              <a:ext cx="177800" cy="139463"/>
            </a:xfrm>
            <a:custGeom>
              <a:avLst/>
              <a:gdLst/>
              <a:ahLst/>
              <a:cxnLst>
                <a:cxn ang="0">
                  <a:pos x="185" y="35"/>
                </a:cxn>
                <a:cxn ang="0">
                  <a:pos x="185" y="35"/>
                </a:cxn>
                <a:cxn ang="0">
                  <a:pos x="210" y="50"/>
                </a:cxn>
                <a:cxn ang="0">
                  <a:pos x="230" y="70"/>
                </a:cxn>
                <a:cxn ang="0">
                  <a:pos x="250" y="90"/>
                </a:cxn>
                <a:cxn ang="0">
                  <a:pos x="265" y="110"/>
                </a:cxn>
                <a:cxn ang="0">
                  <a:pos x="275" y="130"/>
                </a:cxn>
                <a:cxn ang="0">
                  <a:pos x="280" y="150"/>
                </a:cxn>
                <a:cxn ang="0">
                  <a:pos x="275" y="170"/>
                </a:cxn>
                <a:cxn ang="0">
                  <a:pos x="270" y="185"/>
                </a:cxn>
                <a:cxn ang="0">
                  <a:pos x="270" y="185"/>
                </a:cxn>
                <a:cxn ang="0">
                  <a:pos x="260" y="199"/>
                </a:cxn>
                <a:cxn ang="0">
                  <a:pos x="245" y="209"/>
                </a:cxn>
                <a:cxn ang="0">
                  <a:pos x="225" y="214"/>
                </a:cxn>
                <a:cxn ang="0">
                  <a:pos x="200" y="219"/>
                </a:cxn>
                <a:cxn ang="0">
                  <a:pos x="175" y="214"/>
                </a:cxn>
                <a:cxn ang="0">
                  <a:pos x="150" y="209"/>
                </a:cxn>
                <a:cxn ang="0">
                  <a:pos x="120" y="199"/>
                </a:cxn>
                <a:cxn ang="0">
                  <a:pos x="95" y="189"/>
                </a:cxn>
                <a:cxn ang="0">
                  <a:pos x="95" y="189"/>
                </a:cxn>
                <a:cxn ang="0">
                  <a:pos x="70" y="170"/>
                </a:cxn>
                <a:cxn ang="0">
                  <a:pos x="45" y="150"/>
                </a:cxn>
                <a:cxn ang="0">
                  <a:pos x="30" y="130"/>
                </a:cxn>
                <a:cxn ang="0">
                  <a:pos x="15" y="110"/>
                </a:cxn>
                <a:cxn ang="0">
                  <a:pos x="5" y="90"/>
                </a:cxn>
                <a:cxn ang="0">
                  <a:pos x="0" y="7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55" y="5"/>
                </a:cxn>
                <a:cxn ang="0">
                  <a:pos x="75" y="0"/>
                </a:cxn>
                <a:cxn ang="0">
                  <a:pos x="100" y="5"/>
                </a:cxn>
                <a:cxn ang="0">
                  <a:pos x="130" y="10"/>
                </a:cxn>
                <a:cxn ang="0">
                  <a:pos x="155" y="20"/>
                </a:cxn>
                <a:cxn ang="0">
                  <a:pos x="185" y="35"/>
                </a:cxn>
                <a:cxn ang="0">
                  <a:pos x="185" y="35"/>
                </a:cxn>
              </a:cxnLst>
              <a:rect l="0" t="0" r="r" b="b"/>
              <a:pathLst>
                <a:path w="280" h="219">
                  <a:moveTo>
                    <a:pt x="185" y="35"/>
                  </a:moveTo>
                  <a:lnTo>
                    <a:pt x="185" y="35"/>
                  </a:lnTo>
                  <a:lnTo>
                    <a:pt x="210" y="50"/>
                  </a:lnTo>
                  <a:lnTo>
                    <a:pt x="230" y="70"/>
                  </a:lnTo>
                  <a:lnTo>
                    <a:pt x="250" y="90"/>
                  </a:lnTo>
                  <a:lnTo>
                    <a:pt x="265" y="110"/>
                  </a:lnTo>
                  <a:lnTo>
                    <a:pt x="275" y="130"/>
                  </a:lnTo>
                  <a:lnTo>
                    <a:pt x="280" y="150"/>
                  </a:lnTo>
                  <a:lnTo>
                    <a:pt x="275" y="170"/>
                  </a:lnTo>
                  <a:lnTo>
                    <a:pt x="270" y="185"/>
                  </a:lnTo>
                  <a:lnTo>
                    <a:pt x="260" y="199"/>
                  </a:lnTo>
                  <a:lnTo>
                    <a:pt x="245" y="209"/>
                  </a:lnTo>
                  <a:lnTo>
                    <a:pt x="225" y="214"/>
                  </a:lnTo>
                  <a:lnTo>
                    <a:pt x="200" y="219"/>
                  </a:lnTo>
                  <a:lnTo>
                    <a:pt x="175" y="214"/>
                  </a:lnTo>
                  <a:lnTo>
                    <a:pt x="150" y="209"/>
                  </a:lnTo>
                  <a:lnTo>
                    <a:pt x="120" y="199"/>
                  </a:lnTo>
                  <a:lnTo>
                    <a:pt x="95" y="189"/>
                  </a:lnTo>
                  <a:lnTo>
                    <a:pt x="70" y="170"/>
                  </a:lnTo>
                  <a:lnTo>
                    <a:pt x="45" y="150"/>
                  </a:lnTo>
                  <a:lnTo>
                    <a:pt x="30" y="130"/>
                  </a:lnTo>
                  <a:lnTo>
                    <a:pt x="15" y="110"/>
                  </a:lnTo>
                  <a:lnTo>
                    <a:pt x="5" y="90"/>
                  </a:lnTo>
                  <a:lnTo>
                    <a:pt x="0" y="70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5" y="5"/>
                  </a:lnTo>
                  <a:lnTo>
                    <a:pt x="75" y="0"/>
                  </a:lnTo>
                  <a:lnTo>
                    <a:pt x="100" y="5"/>
                  </a:lnTo>
                  <a:lnTo>
                    <a:pt x="130" y="10"/>
                  </a:lnTo>
                  <a:lnTo>
                    <a:pt x="155" y="20"/>
                  </a:lnTo>
                  <a:lnTo>
                    <a:pt x="185" y="35"/>
                  </a:lnTo>
                  <a:close/>
                </a:path>
              </a:pathLst>
            </a:custGeom>
            <a:solidFill>
              <a:srgbClr val="F7EF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4" name="Freeform 150"/>
            <p:cNvSpPr>
              <a:spLocks/>
            </p:cNvSpPr>
            <p:nvPr/>
          </p:nvSpPr>
          <p:spPr bwMode="auto">
            <a:xfrm>
              <a:off x="5994400" y="3748802"/>
              <a:ext cx="171450" cy="133095"/>
            </a:xfrm>
            <a:custGeom>
              <a:avLst/>
              <a:gdLst/>
              <a:ahLst/>
              <a:cxnLst>
                <a:cxn ang="0">
                  <a:pos x="175" y="30"/>
                </a:cxn>
                <a:cxn ang="0">
                  <a:pos x="175" y="30"/>
                </a:cxn>
                <a:cxn ang="0">
                  <a:pos x="200" y="45"/>
                </a:cxn>
                <a:cxn ang="0">
                  <a:pos x="225" y="65"/>
                </a:cxn>
                <a:cxn ang="0">
                  <a:pos x="240" y="85"/>
                </a:cxn>
                <a:cxn ang="0">
                  <a:pos x="255" y="105"/>
                </a:cxn>
                <a:cxn ang="0">
                  <a:pos x="265" y="125"/>
                </a:cxn>
                <a:cxn ang="0">
                  <a:pos x="270" y="145"/>
                </a:cxn>
                <a:cxn ang="0">
                  <a:pos x="270" y="165"/>
                </a:cxn>
                <a:cxn ang="0">
                  <a:pos x="260" y="180"/>
                </a:cxn>
                <a:cxn ang="0">
                  <a:pos x="260" y="180"/>
                </a:cxn>
                <a:cxn ang="0">
                  <a:pos x="250" y="194"/>
                </a:cxn>
                <a:cxn ang="0">
                  <a:pos x="235" y="204"/>
                </a:cxn>
                <a:cxn ang="0">
                  <a:pos x="215" y="209"/>
                </a:cxn>
                <a:cxn ang="0">
                  <a:pos x="195" y="209"/>
                </a:cxn>
                <a:cxn ang="0">
                  <a:pos x="170" y="209"/>
                </a:cxn>
                <a:cxn ang="0">
                  <a:pos x="145" y="204"/>
                </a:cxn>
                <a:cxn ang="0">
                  <a:pos x="120" y="194"/>
                </a:cxn>
                <a:cxn ang="0">
                  <a:pos x="90" y="180"/>
                </a:cxn>
                <a:cxn ang="0">
                  <a:pos x="90" y="180"/>
                </a:cxn>
                <a:cxn ang="0">
                  <a:pos x="65" y="165"/>
                </a:cxn>
                <a:cxn ang="0">
                  <a:pos x="45" y="145"/>
                </a:cxn>
                <a:cxn ang="0">
                  <a:pos x="25" y="125"/>
                </a:cxn>
                <a:cxn ang="0">
                  <a:pos x="15" y="105"/>
                </a:cxn>
                <a:cxn ang="0">
                  <a:pos x="5" y="85"/>
                </a:cxn>
                <a:cxn ang="0">
                  <a:pos x="0" y="65"/>
                </a:cxn>
                <a:cxn ang="0">
                  <a:pos x="0" y="50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50" y="5"/>
                </a:cxn>
                <a:cxn ang="0">
                  <a:pos x="75" y="0"/>
                </a:cxn>
                <a:cxn ang="0">
                  <a:pos x="100" y="5"/>
                </a:cxn>
                <a:cxn ang="0">
                  <a:pos x="125" y="10"/>
                </a:cxn>
                <a:cxn ang="0">
                  <a:pos x="150" y="20"/>
                </a:cxn>
                <a:cxn ang="0">
                  <a:pos x="175" y="30"/>
                </a:cxn>
                <a:cxn ang="0">
                  <a:pos x="175" y="30"/>
                </a:cxn>
              </a:cxnLst>
              <a:rect l="0" t="0" r="r" b="b"/>
              <a:pathLst>
                <a:path w="270" h="209">
                  <a:moveTo>
                    <a:pt x="175" y="30"/>
                  </a:moveTo>
                  <a:lnTo>
                    <a:pt x="175" y="30"/>
                  </a:lnTo>
                  <a:lnTo>
                    <a:pt x="200" y="45"/>
                  </a:lnTo>
                  <a:lnTo>
                    <a:pt x="225" y="65"/>
                  </a:lnTo>
                  <a:lnTo>
                    <a:pt x="240" y="85"/>
                  </a:lnTo>
                  <a:lnTo>
                    <a:pt x="255" y="105"/>
                  </a:lnTo>
                  <a:lnTo>
                    <a:pt x="265" y="125"/>
                  </a:lnTo>
                  <a:lnTo>
                    <a:pt x="270" y="145"/>
                  </a:lnTo>
                  <a:lnTo>
                    <a:pt x="270" y="165"/>
                  </a:lnTo>
                  <a:lnTo>
                    <a:pt x="260" y="180"/>
                  </a:lnTo>
                  <a:lnTo>
                    <a:pt x="250" y="194"/>
                  </a:lnTo>
                  <a:lnTo>
                    <a:pt x="235" y="204"/>
                  </a:lnTo>
                  <a:lnTo>
                    <a:pt x="215" y="209"/>
                  </a:lnTo>
                  <a:lnTo>
                    <a:pt x="195" y="209"/>
                  </a:lnTo>
                  <a:lnTo>
                    <a:pt x="170" y="209"/>
                  </a:lnTo>
                  <a:lnTo>
                    <a:pt x="145" y="204"/>
                  </a:lnTo>
                  <a:lnTo>
                    <a:pt x="120" y="194"/>
                  </a:lnTo>
                  <a:lnTo>
                    <a:pt x="90" y="180"/>
                  </a:lnTo>
                  <a:lnTo>
                    <a:pt x="65" y="165"/>
                  </a:lnTo>
                  <a:lnTo>
                    <a:pt x="45" y="145"/>
                  </a:lnTo>
                  <a:lnTo>
                    <a:pt x="25" y="125"/>
                  </a:lnTo>
                  <a:lnTo>
                    <a:pt x="15" y="105"/>
                  </a:lnTo>
                  <a:lnTo>
                    <a:pt x="5" y="85"/>
                  </a:lnTo>
                  <a:lnTo>
                    <a:pt x="0" y="65"/>
                  </a:lnTo>
                  <a:lnTo>
                    <a:pt x="0" y="50"/>
                  </a:lnTo>
                  <a:lnTo>
                    <a:pt x="5" y="30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0" y="5"/>
                  </a:lnTo>
                  <a:lnTo>
                    <a:pt x="75" y="0"/>
                  </a:lnTo>
                  <a:lnTo>
                    <a:pt x="100" y="5"/>
                  </a:lnTo>
                  <a:lnTo>
                    <a:pt x="125" y="10"/>
                  </a:lnTo>
                  <a:lnTo>
                    <a:pt x="150" y="20"/>
                  </a:lnTo>
                  <a:lnTo>
                    <a:pt x="175" y="3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5" name="Freeform 149"/>
            <p:cNvSpPr>
              <a:spLocks/>
            </p:cNvSpPr>
            <p:nvPr/>
          </p:nvSpPr>
          <p:spPr bwMode="auto">
            <a:xfrm>
              <a:off x="5997575" y="3751986"/>
              <a:ext cx="165100" cy="126727"/>
            </a:xfrm>
            <a:custGeom>
              <a:avLst/>
              <a:gdLst/>
              <a:ahLst/>
              <a:cxnLst>
                <a:cxn ang="0">
                  <a:pos x="170" y="30"/>
                </a:cxn>
                <a:cxn ang="0">
                  <a:pos x="170" y="30"/>
                </a:cxn>
                <a:cxn ang="0">
                  <a:pos x="195" y="45"/>
                </a:cxn>
                <a:cxn ang="0">
                  <a:pos x="215" y="60"/>
                </a:cxn>
                <a:cxn ang="0">
                  <a:pos x="235" y="80"/>
                </a:cxn>
                <a:cxn ang="0">
                  <a:pos x="245" y="100"/>
                </a:cxn>
                <a:cxn ang="0">
                  <a:pos x="255" y="120"/>
                </a:cxn>
                <a:cxn ang="0">
                  <a:pos x="260" y="140"/>
                </a:cxn>
                <a:cxn ang="0">
                  <a:pos x="260" y="155"/>
                </a:cxn>
                <a:cxn ang="0">
                  <a:pos x="255" y="170"/>
                </a:cxn>
                <a:cxn ang="0">
                  <a:pos x="255" y="170"/>
                </a:cxn>
                <a:cxn ang="0">
                  <a:pos x="245" y="184"/>
                </a:cxn>
                <a:cxn ang="0">
                  <a:pos x="230" y="194"/>
                </a:cxn>
                <a:cxn ang="0">
                  <a:pos x="210" y="199"/>
                </a:cxn>
                <a:cxn ang="0">
                  <a:pos x="190" y="199"/>
                </a:cxn>
                <a:cxn ang="0">
                  <a:pos x="165" y="199"/>
                </a:cxn>
                <a:cxn ang="0">
                  <a:pos x="140" y="194"/>
                </a:cxn>
                <a:cxn ang="0">
                  <a:pos x="115" y="184"/>
                </a:cxn>
                <a:cxn ang="0">
                  <a:pos x="90" y="175"/>
                </a:cxn>
                <a:cxn ang="0">
                  <a:pos x="90" y="175"/>
                </a:cxn>
                <a:cxn ang="0">
                  <a:pos x="65" y="160"/>
                </a:cxn>
                <a:cxn ang="0">
                  <a:pos x="45" y="140"/>
                </a:cxn>
                <a:cxn ang="0">
                  <a:pos x="25" y="120"/>
                </a:cxn>
                <a:cxn ang="0">
                  <a:pos x="15" y="100"/>
                </a:cxn>
                <a:cxn ang="0">
                  <a:pos x="5" y="85"/>
                </a:cxn>
                <a:cxn ang="0">
                  <a:pos x="0" y="65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15" y="15"/>
                </a:cxn>
                <a:cxn ang="0">
                  <a:pos x="30" y="10"/>
                </a:cxn>
                <a:cxn ang="0">
                  <a:pos x="50" y="0"/>
                </a:cxn>
                <a:cxn ang="0">
                  <a:pos x="70" y="0"/>
                </a:cxn>
                <a:cxn ang="0">
                  <a:pos x="95" y="0"/>
                </a:cxn>
                <a:cxn ang="0">
                  <a:pos x="120" y="5"/>
                </a:cxn>
                <a:cxn ang="0">
                  <a:pos x="145" y="15"/>
                </a:cxn>
                <a:cxn ang="0">
                  <a:pos x="170" y="30"/>
                </a:cxn>
                <a:cxn ang="0">
                  <a:pos x="170" y="30"/>
                </a:cxn>
              </a:cxnLst>
              <a:rect l="0" t="0" r="r" b="b"/>
              <a:pathLst>
                <a:path w="260" h="199">
                  <a:moveTo>
                    <a:pt x="170" y="30"/>
                  </a:moveTo>
                  <a:lnTo>
                    <a:pt x="170" y="30"/>
                  </a:lnTo>
                  <a:lnTo>
                    <a:pt x="195" y="45"/>
                  </a:lnTo>
                  <a:lnTo>
                    <a:pt x="215" y="60"/>
                  </a:lnTo>
                  <a:lnTo>
                    <a:pt x="235" y="80"/>
                  </a:lnTo>
                  <a:lnTo>
                    <a:pt x="245" y="100"/>
                  </a:lnTo>
                  <a:lnTo>
                    <a:pt x="255" y="120"/>
                  </a:lnTo>
                  <a:lnTo>
                    <a:pt x="260" y="140"/>
                  </a:lnTo>
                  <a:lnTo>
                    <a:pt x="260" y="155"/>
                  </a:lnTo>
                  <a:lnTo>
                    <a:pt x="255" y="170"/>
                  </a:lnTo>
                  <a:lnTo>
                    <a:pt x="245" y="184"/>
                  </a:lnTo>
                  <a:lnTo>
                    <a:pt x="230" y="194"/>
                  </a:lnTo>
                  <a:lnTo>
                    <a:pt x="210" y="199"/>
                  </a:lnTo>
                  <a:lnTo>
                    <a:pt x="190" y="199"/>
                  </a:lnTo>
                  <a:lnTo>
                    <a:pt x="165" y="199"/>
                  </a:lnTo>
                  <a:lnTo>
                    <a:pt x="140" y="194"/>
                  </a:lnTo>
                  <a:lnTo>
                    <a:pt x="115" y="184"/>
                  </a:lnTo>
                  <a:lnTo>
                    <a:pt x="90" y="175"/>
                  </a:lnTo>
                  <a:lnTo>
                    <a:pt x="65" y="160"/>
                  </a:lnTo>
                  <a:lnTo>
                    <a:pt x="45" y="140"/>
                  </a:lnTo>
                  <a:lnTo>
                    <a:pt x="25" y="120"/>
                  </a:lnTo>
                  <a:lnTo>
                    <a:pt x="15" y="100"/>
                  </a:lnTo>
                  <a:lnTo>
                    <a:pt x="5" y="85"/>
                  </a:lnTo>
                  <a:lnTo>
                    <a:pt x="0" y="65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5" y="15"/>
                  </a:lnTo>
                  <a:lnTo>
                    <a:pt x="30" y="10"/>
                  </a:lnTo>
                  <a:lnTo>
                    <a:pt x="50" y="0"/>
                  </a:lnTo>
                  <a:lnTo>
                    <a:pt x="70" y="0"/>
                  </a:lnTo>
                  <a:lnTo>
                    <a:pt x="95" y="0"/>
                  </a:lnTo>
                  <a:lnTo>
                    <a:pt x="120" y="5"/>
                  </a:lnTo>
                  <a:lnTo>
                    <a:pt x="145" y="15"/>
                  </a:lnTo>
                  <a:lnTo>
                    <a:pt x="170" y="3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6" name="Freeform 148"/>
            <p:cNvSpPr>
              <a:spLocks/>
            </p:cNvSpPr>
            <p:nvPr/>
          </p:nvSpPr>
          <p:spPr bwMode="auto">
            <a:xfrm>
              <a:off x="6000750" y="3755170"/>
              <a:ext cx="158750" cy="123543"/>
            </a:xfrm>
            <a:custGeom>
              <a:avLst/>
              <a:gdLst/>
              <a:ahLst/>
              <a:cxnLst>
                <a:cxn ang="0">
                  <a:pos x="165" y="25"/>
                </a:cxn>
                <a:cxn ang="0">
                  <a:pos x="165" y="25"/>
                </a:cxn>
                <a:cxn ang="0">
                  <a:pos x="190" y="40"/>
                </a:cxn>
                <a:cxn ang="0">
                  <a:pos x="210" y="60"/>
                </a:cxn>
                <a:cxn ang="0">
                  <a:pos x="225" y="75"/>
                </a:cxn>
                <a:cxn ang="0">
                  <a:pos x="240" y="95"/>
                </a:cxn>
                <a:cxn ang="0">
                  <a:pos x="245" y="115"/>
                </a:cxn>
                <a:cxn ang="0">
                  <a:pos x="250" y="130"/>
                </a:cxn>
                <a:cxn ang="0">
                  <a:pos x="250" y="150"/>
                </a:cxn>
                <a:cxn ang="0">
                  <a:pos x="245" y="165"/>
                </a:cxn>
                <a:cxn ang="0">
                  <a:pos x="245" y="165"/>
                </a:cxn>
                <a:cxn ang="0">
                  <a:pos x="235" y="174"/>
                </a:cxn>
                <a:cxn ang="0">
                  <a:pos x="220" y="184"/>
                </a:cxn>
                <a:cxn ang="0">
                  <a:pos x="200" y="189"/>
                </a:cxn>
                <a:cxn ang="0">
                  <a:pos x="180" y="194"/>
                </a:cxn>
                <a:cxn ang="0">
                  <a:pos x="160" y="189"/>
                </a:cxn>
                <a:cxn ang="0">
                  <a:pos x="135" y="184"/>
                </a:cxn>
                <a:cxn ang="0">
                  <a:pos x="110" y="179"/>
                </a:cxn>
                <a:cxn ang="0">
                  <a:pos x="85" y="165"/>
                </a:cxn>
                <a:cxn ang="0">
                  <a:pos x="85" y="165"/>
                </a:cxn>
                <a:cxn ang="0">
                  <a:pos x="60" y="150"/>
                </a:cxn>
                <a:cxn ang="0">
                  <a:pos x="40" y="135"/>
                </a:cxn>
                <a:cxn ang="0">
                  <a:pos x="25" y="115"/>
                </a:cxn>
                <a:cxn ang="0">
                  <a:pos x="15" y="95"/>
                </a:cxn>
                <a:cxn ang="0">
                  <a:pos x="5" y="80"/>
                </a:cxn>
                <a:cxn ang="0">
                  <a:pos x="0" y="60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50" y="0"/>
                </a:cxn>
                <a:cxn ang="0">
                  <a:pos x="70" y="0"/>
                </a:cxn>
                <a:cxn ang="0">
                  <a:pos x="90" y="0"/>
                </a:cxn>
                <a:cxn ang="0">
                  <a:pos x="115" y="5"/>
                </a:cxn>
                <a:cxn ang="0">
                  <a:pos x="140" y="15"/>
                </a:cxn>
                <a:cxn ang="0">
                  <a:pos x="165" y="25"/>
                </a:cxn>
                <a:cxn ang="0">
                  <a:pos x="165" y="25"/>
                </a:cxn>
              </a:cxnLst>
              <a:rect l="0" t="0" r="r" b="b"/>
              <a:pathLst>
                <a:path w="250" h="194">
                  <a:moveTo>
                    <a:pt x="165" y="25"/>
                  </a:moveTo>
                  <a:lnTo>
                    <a:pt x="165" y="25"/>
                  </a:lnTo>
                  <a:lnTo>
                    <a:pt x="190" y="40"/>
                  </a:lnTo>
                  <a:lnTo>
                    <a:pt x="210" y="60"/>
                  </a:lnTo>
                  <a:lnTo>
                    <a:pt x="225" y="75"/>
                  </a:lnTo>
                  <a:lnTo>
                    <a:pt x="240" y="95"/>
                  </a:lnTo>
                  <a:lnTo>
                    <a:pt x="245" y="115"/>
                  </a:lnTo>
                  <a:lnTo>
                    <a:pt x="250" y="130"/>
                  </a:lnTo>
                  <a:lnTo>
                    <a:pt x="250" y="150"/>
                  </a:lnTo>
                  <a:lnTo>
                    <a:pt x="245" y="165"/>
                  </a:lnTo>
                  <a:lnTo>
                    <a:pt x="235" y="174"/>
                  </a:lnTo>
                  <a:lnTo>
                    <a:pt x="220" y="184"/>
                  </a:lnTo>
                  <a:lnTo>
                    <a:pt x="200" y="189"/>
                  </a:lnTo>
                  <a:lnTo>
                    <a:pt x="180" y="194"/>
                  </a:lnTo>
                  <a:lnTo>
                    <a:pt x="160" y="189"/>
                  </a:lnTo>
                  <a:lnTo>
                    <a:pt x="135" y="184"/>
                  </a:lnTo>
                  <a:lnTo>
                    <a:pt x="110" y="179"/>
                  </a:lnTo>
                  <a:lnTo>
                    <a:pt x="85" y="165"/>
                  </a:lnTo>
                  <a:lnTo>
                    <a:pt x="60" y="150"/>
                  </a:lnTo>
                  <a:lnTo>
                    <a:pt x="40" y="135"/>
                  </a:lnTo>
                  <a:lnTo>
                    <a:pt x="25" y="115"/>
                  </a:lnTo>
                  <a:lnTo>
                    <a:pt x="15" y="95"/>
                  </a:lnTo>
                  <a:lnTo>
                    <a:pt x="5" y="80"/>
                  </a:lnTo>
                  <a:lnTo>
                    <a:pt x="0" y="60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50" y="0"/>
                  </a:lnTo>
                  <a:lnTo>
                    <a:pt x="70" y="0"/>
                  </a:lnTo>
                  <a:lnTo>
                    <a:pt x="90" y="0"/>
                  </a:lnTo>
                  <a:lnTo>
                    <a:pt x="115" y="5"/>
                  </a:lnTo>
                  <a:lnTo>
                    <a:pt x="140" y="15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7" name="Freeform 147"/>
            <p:cNvSpPr>
              <a:spLocks/>
            </p:cNvSpPr>
            <p:nvPr/>
          </p:nvSpPr>
          <p:spPr bwMode="auto">
            <a:xfrm>
              <a:off x="6003925" y="3758354"/>
              <a:ext cx="152400" cy="117175"/>
            </a:xfrm>
            <a:custGeom>
              <a:avLst/>
              <a:gdLst/>
              <a:ahLst/>
              <a:cxnLst>
                <a:cxn ang="0">
                  <a:pos x="160" y="25"/>
                </a:cxn>
                <a:cxn ang="0">
                  <a:pos x="160" y="25"/>
                </a:cxn>
                <a:cxn ang="0">
                  <a:pos x="180" y="40"/>
                </a:cxn>
                <a:cxn ang="0">
                  <a:pos x="200" y="55"/>
                </a:cxn>
                <a:cxn ang="0">
                  <a:pos x="215" y="75"/>
                </a:cxn>
                <a:cxn ang="0">
                  <a:pos x="230" y="90"/>
                </a:cxn>
                <a:cxn ang="0">
                  <a:pos x="240" y="110"/>
                </a:cxn>
                <a:cxn ang="0">
                  <a:pos x="240" y="125"/>
                </a:cxn>
                <a:cxn ang="0">
                  <a:pos x="240" y="145"/>
                </a:cxn>
                <a:cxn ang="0">
                  <a:pos x="235" y="155"/>
                </a:cxn>
                <a:cxn ang="0">
                  <a:pos x="235" y="155"/>
                </a:cxn>
                <a:cxn ang="0">
                  <a:pos x="225" y="169"/>
                </a:cxn>
                <a:cxn ang="0">
                  <a:pos x="210" y="179"/>
                </a:cxn>
                <a:cxn ang="0">
                  <a:pos x="195" y="184"/>
                </a:cxn>
                <a:cxn ang="0">
                  <a:pos x="175" y="184"/>
                </a:cxn>
                <a:cxn ang="0">
                  <a:pos x="155" y="184"/>
                </a:cxn>
                <a:cxn ang="0">
                  <a:pos x="130" y="179"/>
                </a:cxn>
                <a:cxn ang="0">
                  <a:pos x="105" y="169"/>
                </a:cxn>
                <a:cxn ang="0">
                  <a:pos x="85" y="160"/>
                </a:cxn>
                <a:cxn ang="0">
                  <a:pos x="85" y="160"/>
                </a:cxn>
                <a:cxn ang="0">
                  <a:pos x="60" y="145"/>
                </a:cxn>
                <a:cxn ang="0">
                  <a:pos x="40" y="130"/>
                </a:cxn>
                <a:cxn ang="0">
                  <a:pos x="25" y="110"/>
                </a:cxn>
                <a:cxn ang="0">
                  <a:pos x="15" y="90"/>
                </a:cxn>
                <a:cxn ang="0">
                  <a:pos x="5" y="75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50" y="0"/>
                </a:cxn>
                <a:cxn ang="0">
                  <a:pos x="65" y="0"/>
                </a:cxn>
                <a:cxn ang="0">
                  <a:pos x="90" y="0"/>
                </a:cxn>
                <a:cxn ang="0">
                  <a:pos x="110" y="5"/>
                </a:cxn>
                <a:cxn ang="0">
                  <a:pos x="135" y="15"/>
                </a:cxn>
                <a:cxn ang="0">
                  <a:pos x="160" y="25"/>
                </a:cxn>
                <a:cxn ang="0">
                  <a:pos x="160" y="25"/>
                </a:cxn>
              </a:cxnLst>
              <a:rect l="0" t="0" r="r" b="b"/>
              <a:pathLst>
                <a:path w="240" h="184">
                  <a:moveTo>
                    <a:pt x="160" y="25"/>
                  </a:moveTo>
                  <a:lnTo>
                    <a:pt x="160" y="25"/>
                  </a:lnTo>
                  <a:lnTo>
                    <a:pt x="180" y="40"/>
                  </a:lnTo>
                  <a:lnTo>
                    <a:pt x="200" y="55"/>
                  </a:lnTo>
                  <a:lnTo>
                    <a:pt x="215" y="75"/>
                  </a:lnTo>
                  <a:lnTo>
                    <a:pt x="230" y="90"/>
                  </a:lnTo>
                  <a:lnTo>
                    <a:pt x="240" y="110"/>
                  </a:lnTo>
                  <a:lnTo>
                    <a:pt x="240" y="125"/>
                  </a:lnTo>
                  <a:lnTo>
                    <a:pt x="240" y="145"/>
                  </a:lnTo>
                  <a:lnTo>
                    <a:pt x="235" y="155"/>
                  </a:lnTo>
                  <a:lnTo>
                    <a:pt x="225" y="169"/>
                  </a:lnTo>
                  <a:lnTo>
                    <a:pt x="210" y="179"/>
                  </a:lnTo>
                  <a:lnTo>
                    <a:pt x="195" y="184"/>
                  </a:lnTo>
                  <a:lnTo>
                    <a:pt x="175" y="184"/>
                  </a:lnTo>
                  <a:lnTo>
                    <a:pt x="155" y="184"/>
                  </a:lnTo>
                  <a:lnTo>
                    <a:pt x="130" y="179"/>
                  </a:lnTo>
                  <a:lnTo>
                    <a:pt x="105" y="169"/>
                  </a:lnTo>
                  <a:lnTo>
                    <a:pt x="85" y="160"/>
                  </a:lnTo>
                  <a:lnTo>
                    <a:pt x="60" y="145"/>
                  </a:lnTo>
                  <a:lnTo>
                    <a:pt x="40" y="130"/>
                  </a:lnTo>
                  <a:lnTo>
                    <a:pt x="25" y="110"/>
                  </a:lnTo>
                  <a:lnTo>
                    <a:pt x="15" y="90"/>
                  </a:lnTo>
                  <a:lnTo>
                    <a:pt x="5" y="75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50" y="0"/>
                  </a:lnTo>
                  <a:lnTo>
                    <a:pt x="65" y="0"/>
                  </a:lnTo>
                  <a:lnTo>
                    <a:pt x="90" y="0"/>
                  </a:lnTo>
                  <a:lnTo>
                    <a:pt x="110" y="5"/>
                  </a:lnTo>
                  <a:lnTo>
                    <a:pt x="135" y="15"/>
                  </a:lnTo>
                  <a:lnTo>
                    <a:pt x="160" y="25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8" name="Freeform 146"/>
            <p:cNvSpPr>
              <a:spLocks/>
            </p:cNvSpPr>
            <p:nvPr/>
          </p:nvSpPr>
          <p:spPr bwMode="auto">
            <a:xfrm>
              <a:off x="6007100" y="3758354"/>
              <a:ext cx="149225" cy="113991"/>
            </a:xfrm>
            <a:custGeom>
              <a:avLst/>
              <a:gdLst/>
              <a:ahLst/>
              <a:cxnLst>
                <a:cxn ang="0">
                  <a:pos x="155" y="25"/>
                </a:cxn>
                <a:cxn ang="0">
                  <a:pos x="155" y="25"/>
                </a:cxn>
                <a:cxn ang="0">
                  <a:pos x="175" y="40"/>
                </a:cxn>
                <a:cxn ang="0">
                  <a:pos x="195" y="55"/>
                </a:cxn>
                <a:cxn ang="0">
                  <a:pos x="210" y="75"/>
                </a:cxn>
                <a:cxn ang="0">
                  <a:pos x="220" y="90"/>
                </a:cxn>
                <a:cxn ang="0">
                  <a:pos x="230" y="110"/>
                </a:cxn>
                <a:cxn ang="0">
                  <a:pos x="235" y="125"/>
                </a:cxn>
                <a:cxn ang="0">
                  <a:pos x="230" y="140"/>
                </a:cxn>
                <a:cxn ang="0">
                  <a:pos x="225" y="155"/>
                </a:cxn>
                <a:cxn ang="0">
                  <a:pos x="225" y="155"/>
                </a:cxn>
                <a:cxn ang="0">
                  <a:pos x="215" y="165"/>
                </a:cxn>
                <a:cxn ang="0">
                  <a:pos x="205" y="174"/>
                </a:cxn>
                <a:cxn ang="0">
                  <a:pos x="190" y="179"/>
                </a:cxn>
                <a:cxn ang="0">
                  <a:pos x="170" y="179"/>
                </a:cxn>
                <a:cxn ang="0">
                  <a:pos x="150" y="179"/>
                </a:cxn>
                <a:cxn ang="0">
                  <a:pos x="125" y="174"/>
                </a:cxn>
                <a:cxn ang="0">
                  <a:pos x="105" y="169"/>
                </a:cxn>
                <a:cxn ang="0">
                  <a:pos x="80" y="155"/>
                </a:cxn>
                <a:cxn ang="0">
                  <a:pos x="80" y="155"/>
                </a:cxn>
                <a:cxn ang="0">
                  <a:pos x="60" y="140"/>
                </a:cxn>
                <a:cxn ang="0">
                  <a:pos x="40" y="125"/>
                </a:cxn>
                <a:cxn ang="0">
                  <a:pos x="25" y="110"/>
                </a:cxn>
                <a:cxn ang="0">
                  <a:pos x="15" y="95"/>
                </a:cxn>
                <a:cxn ang="0">
                  <a:pos x="5" y="75"/>
                </a:cxn>
                <a:cxn ang="0">
                  <a:pos x="0" y="60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15" y="15"/>
                </a:cxn>
                <a:cxn ang="0">
                  <a:pos x="30" y="10"/>
                </a:cxn>
                <a:cxn ang="0">
                  <a:pos x="45" y="5"/>
                </a:cxn>
                <a:cxn ang="0">
                  <a:pos x="65" y="0"/>
                </a:cxn>
                <a:cxn ang="0">
                  <a:pos x="85" y="5"/>
                </a:cxn>
                <a:cxn ang="0">
                  <a:pos x="110" y="10"/>
                </a:cxn>
                <a:cxn ang="0">
                  <a:pos x="130" y="15"/>
                </a:cxn>
                <a:cxn ang="0">
                  <a:pos x="155" y="25"/>
                </a:cxn>
                <a:cxn ang="0">
                  <a:pos x="155" y="25"/>
                </a:cxn>
              </a:cxnLst>
              <a:rect l="0" t="0" r="r" b="b"/>
              <a:pathLst>
                <a:path w="235" h="179">
                  <a:moveTo>
                    <a:pt x="155" y="25"/>
                  </a:moveTo>
                  <a:lnTo>
                    <a:pt x="155" y="25"/>
                  </a:lnTo>
                  <a:lnTo>
                    <a:pt x="175" y="40"/>
                  </a:lnTo>
                  <a:lnTo>
                    <a:pt x="195" y="55"/>
                  </a:lnTo>
                  <a:lnTo>
                    <a:pt x="210" y="75"/>
                  </a:lnTo>
                  <a:lnTo>
                    <a:pt x="220" y="90"/>
                  </a:lnTo>
                  <a:lnTo>
                    <a:pt x="230" y="110"/>
                  </a:lnTo>
                  <a:lnTo>
                    <a:pt x="235" y="125"/>
                  </a:lnTo>
                  <a:lnTo>
                    <a:pt x="230" y="140"/>
                  </a:lnTo>
                  <a:lnTo>
                    <a:pt x="225" y="155"/>
                  </a:lnTo>
                  <a:lnTo>
                    <a:pt x="215" y="165"/>
                  </a:lnTo>
                  <a:lnTo>
                    <a:pt x="205" y="174"/>
                  </a:lnTo>
                  <a:lnTo>
                    <a:pt x="190" y="179"/>
                  </a:lnTo>
                  <a:lnTo>
                    <a:pt x="170" y="179"/>
                  </a:lnTo>
                  <a:lnTo>
                    <a:pt x="150" y="179"/>
                  </a:lnTo>
                  <a:lnTo>
                    <a:pt x="125" y="174"/>
                  </a:lnTo>
                  <a:lnTo>
                    <a:pt x="105" y="169"/>
                  </a:lnTo>
                  <a:lnTo>
                    <a:pt x="80" y="155"/>
                  </a:lnTo>
                  <a:lnTo>
                    <a:pt x="60" y="140"/>
                  </a:lnTo>
                  <a:lnTo>
                    <a:pt x="40" y="125"/>
                  </a:lnTo>
                  <a:lnTo>
                    <a:pt x="25" y="110"/>
                  </a:lnTo>
                  <a:lnTo>
                    <a:pt x="15" y="95"/>
                  </a:lnTo>
                  <a:lnTo>
                    <a:pt x="5" y="75"/>
                  </a:lnTo>
                  <a:lnTo>
                    <a:pt x="0" y="60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5" y="15"/>
                  </a:lnTo>
                  <a:lnTo>
                    <a:pt x="30" y="10"/>
                  </a:lnTo>
                  <a:lnTo>
                    <a:pt x="45" y="5"/>
                  </a:lnTo>
                  <a:lnTo>
                    <a:pt x="65" y="0"/>
                  </a:lnTo>
                  <a:lnTo>
                    <a:pt x="85" y="5"/>
                  </a:lnTo>
                  <a:lnTo>
                    <a:pt x="110" y="10"/>
                  </a:lnTo>
                  <a:lnTo>
                    <a:pt x="130" y="15"/>
                  </a:lnTo>
                  <a:lnTo>
                    <a:pt x="155" y="25"/>
                  </a:lnTo>
                  <a:close/>
                </a:path>
              </a:pathLst>
            </a:custGeom>
            <a:solidFill>
              <a:srgbClr val="F7E8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9" name="Freeform 145"/>
            <p:cNvSpPr>
              <a:spLocks/>
            </p:cNvSpPr>
            <p:nvPr/>
          </p:nvSpPr>
          <p:spPr bwMode="auto">
            <a:xfrm>
              <a:off x="6010275" y="3761538"/>
              <a:ext cx="142875" cy="110807"/>
            </a:xfrm>
            <a:custGeom>
              <a:avLst/>
              <a:gdLst/>
              <a:ahLst/>
              <a:cxnLst>
                <a:cxn ang="0">
                  <a:pos x="150" y="25"/>
                </a:cxn>
                <a:cxn ang="0">
                  <a:pos x="150" y="25"/>
                </a:cxn>
                <a:cxn ang="0">
                  <a:pos x="185" y="55"/>
                </a:cxn>
                <a:cxn ang="0">
                  <a:pos x="210" y="85"/>
                </a:cxn>
                <a:cxn ang="0">
                  <a:pos x="220" y="105"/>
                </a:cxn>
                <a:cxn ang="0">
                  <a:pos x="225" y="120"/>
                </a:cxn>
                <a:cxn ang="0">
                  <a:pos x="225" y="135"/>
                </a:cxn>
                <a:cxn ang="0">
                  <a:pos x="220" y="150"/>
                </a:cxn>
                <a:cxn ang="0">
                  <a:pos x="220" y="150"/>
                </a:cxn>
                <a:cxn ang="0">
                  <a:pos x="210" y="160"/>
                </a:cxn>
                <a:cxn ang="0">
                  <a:pos x="195" y="164"/>
                </a:cxn>
                <a:cxn ang="0">
                  <a:pos x="180" y="169"/>
                </a:cxn>
                <a:cxn ang="0">
                  <a:pos x="160" y="174"/>
                </a:cxn>
                <a:cxn ang="0">
                  <a:pos x="120" y="169"/>
                </a:cxn>
                <a:cxn ang="0">
                  <a:pos x="75" y="150"/>
                </a:cxn>
                <a:cxn ang="0">
                  <a:pos x="75" y="150"/>
                </a:cxn>
                <a:cxn ang="0">
                  <a:pos x="40" y="120"/>
                </a:cxn>
                <a:cxn ang="0">
                  <a:pos x="10" y="90"/>
                </a:cxn>
                <a:cxn ang="0">
                  <a:pos x="5" y="70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45" y="0"/>
                </a:cxn>
                <a:cxn ang="0">
                  <a:pos x="65" y="0"/>
                </a:cxn>
                <a:cxn ang="0">
                  <a:pos x="105" y="5"/>
                </a:cxn>
                <a:cxn ang="0">
                  <a:pos x="150" y="25"/>
                </a:cxn>
                <a:cxn ang="0">
                  <a:pos x="150" y="25"/>
                </a:cxn>
              </a:cxnLst>
              <a:rect l="0" t="0" r="r" b="b"/>
              <a:pathLst>
                <a:path w="225" h="174">
                  <a:moveTo>
                    <a:pt x="150" y="25"/>
                  </a:moveTo>
                  <a:lnTo>
                    <a:pt x="150" y="25"/>
                  </a:lnTo>
                  <a:lnTo>
                    <a:pt x="185" y="55"/>
                  </a:lnTo>
                  <a:lnTo>
                    <a:pt x="210" y="85"/>
                  </a:lnTo>
                  <a:lnTo>
                    <a:pt x="220" y="105"/>
                  </a:lnTo>
                  <a:lnTo>
                    <a:pt x="225" y="120"/>
                  </a:lnTo>
                  <a:lnTo>
                    <a:pt x="225" y="135"/>
                  </a:lnTo>
                  <a:lnTo>
                    <a:pt x="220" y="150"/>
                  </a:lnTo>
                  <a:lnTo>
                    <a:pt x="210" y="160"/>
                  </a:lnTo>
                  <a:lnTo>
                    <a:pt x="195" y="164"/>
                  </a:lnTo>
                  <a:lnTo>
                    <a:pt x="180" y="169"/>
                  </a:lnTo>
                  <a:lnTo>
                    <a:pt x="160" y="174"/>
                  </a:lnTo>
                  <a:lnTo>
                    <a:pt x="120" y="169"/>
                  </a:lnTo>
                  <a:lnTo>
                    <a:pt x="75" y="150"/>
                  </a:lnTo>
                  <a:lnTo>
                    <a:pt x="40" y="120"/>
                  </a:lnTo>
                  <a:lnTo>
                    <a:pt x="10" y="90"/>
                  </a:lnTo>
                  <a:lnTo>
                    <a:pt x="5" y="70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45" y="0"/>
                  </a:lnTo>
                  <a:lnTo>
                    <a:pt x="65" y="0"/>
                  </a:lnTo>
                  <a:lnTo>
                    <a:pt x="105" y="5"/>
                  </a:lnTo>
                  <a:lnTo>
                    <a:pt x="150" y="25"/>
                  </a:lnTo>
                  <a:close/>
                </a:path>
              </a:pathLst>
            </a:custGeom>
            <a:solidFill>
              <a:srgbClr val="F7E8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0" name="Freeform 144"/>
            <p:cNvSpPr>
              <a:spLocks/>
            </p:cNvSpPr>
            <p:nvPr/>
          </p:nvSpPr>
          <p:spPr bwMode="auto">
            <a:xfrm>
              <a:off x="6013450" y="3764722"/>
              <a:ext cx="136525" cy="104438"/>
            </a:xfrm>
            <a:custGeom>
              <a:avLst/>
              <a:gdLst/>
              <a:ahLst/>
              <a:cxnLst>
                <a:cxn ang="0">
                  <a:pos x="140" y="25"/>
                </a:cxn>
                <a:cxn ang="0">
                  <a:pos x="140" y="25"/>
                </a:cxn>
                <a:cxn ang="0">
                  <a:pos x="180" y="50"/>
                </a:cxn>
                <a:cxn ang="0">
                  <a:pos x="205" y="80"/>
                </a:cxn>
                <a:cxn ang="0">
                  <a:pos x="210" y="95"/>
                </a:cxn>
                <a:cxn ang="0">
                  <a:pos x="215" y="115"/>
                </a:cxn>
                <a:cxn ang="0">
                  <a:pos x="215" y="125"/>
                </a:cxn>
                <a:cxn ang="0">
                  <a:pos x="210" y="140"/>
                </a:cxn>
                <a:cxn ang="0">
                  <a:pos x="210" y="140"/>
                </a:cxn>
                <a:cxn ang="0">
                  <a:pos x="200" y="150"/>
                </a:cxn>
                <a:cxn ang="0">
                  <a:pos x="190" y="159"/>
                </a:cxn>
                <a:cxn ang="0">
                  <a:pos x="175" y="164"/>
                </a:cxn>
                <a:cxn ang="0">
                  <a:pos x="155" y="164"/>
                </a:cxn>
                <a:cxn ang="0">
                  <a:pos x="115" y="159"/>
                </a:cxn>
                <a:cxn ang="0">
                  <a:pos x="75" y="140"/>
                </a:cxn>
                <a:cxn ang="0">
                  <a:pos x="75" y="140"/>
                </a:cxn>
                <a:cxn ang="0">
                  <a:pos x="35" y="115"/>
                </a:cxn>
                <a:cxn ang="0">
                  <a:pos x="10" y="85"/>
                </a:cxn>
                <a:cxn ang="0">
                  <a:pos x="5" y="65"/>
                </a:cxn>
                <a:cxn ang="0">
                  <a:pos x="0" y="50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45" y="0"/>
                </a:cxn>
                <a:cxn ang="0">
                  <a:pos x="60" y="0"/>
                </a:cxn>
                <a:cxn ang="0">
                  <a:pos x="100" y="5"/>
                </a:cxn>
                <a:cxn ang="0">
                  <a:pos x="140" y="25"/>
                </a:cxn>
                <a:cxn ang="0">
                  <a:pos x="140" y="25"/>
                </a:cxn>
              </a:cxnLst>
              <a:rect l="0" t="0" r="r" b="b"/>
              <a:pathLst>
                <a:path w="215" h="164">
                  <a:moveTo>
                    <a:pt x="140" y="25"/>
                  </a:moveTo>
                  <a:lnTo>
                    <a:pt x="140" y="25"/>
                  </a:lnTo>
                  <a:lnTo>
                    <a:pt x="180" y="50"/>
                  </a:lnTo>
                  <a:lnTo>
                    <a:pt x="205" y="80"/>
                  </a:lnTo>
                  <a:lnTo>
                    <a:pt x="210" y="95"/>
                  </a:lnTo>
                  <a:lnTo>
                    <a:pt x="215" y="115"/>
                  </a:lnTo>
                  <a:lnTo>
                    <a:pt x="215" y="125"/>
                  </a:lnTo>
                  <a:lnTo>
                    <a:pt x="210" y="140"/>
                  </a:lnTo>
                  <a:lnTo>
                    <a:pt x="200" y="150"/>
                  </a:lnTo>
                  <a:lnTo>
                    <a:pt x="190" y="159"/>
                  </a:lnTo>
                  <a:lnTo>
                    <a:pt x="175" y="164"/>
                  </a:lnTo>
                  <a:lnTo>
                    <a:pt x="155" y="164"/>
                  </a:lnTo>
                  <a:lnTo>
                    <a:pt x="115" y="159"/>
                  </a:lnTo>
                  <a:lnTo>
                    <a:pt x="75" y="140"/>
                  </a:lnTo>
                  <a:lnTo>
                    <a:pt x="35" y="115"/>
                  </a:lnTo>
                  <a:lnTo>
                    <a:pt x="10" y="85"/>
                  </a:lnTo>
                  <a:lnTo>
                    <a:pt x="5" y="65"/>
                  </a:lnTo>
                  <a:lnTo>
                    <a:pt x="0" y="50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45" y="0"/>
                  </a:lnTo>
                  <a:lnTo>
                    <a:pt x="60" y="0"/>
                  </a:lnTo>
                  <a:lnTo>
                    <a:pt x="100" y="5"/>
                  </a:lnTo>
                  <a:lnTo>
                    <a:pt x="140" y="25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1" name="Freeform 143"/>
            <p:cNvSpPr>
              <a:spLocks/>
            </p:cNvSpPr>
            <p:nvPr/>
          </p:nvSpPr>
          <p:spPr bwMode="auto">
            <a:xfrm>
              <a:off x="6016625" y="3767906"/>
              <a:ext cx="130175" cy="98070"/>
            </a:xfrm>
            <a:custGeom>
              <a:avLst/>
              <a:gdLst/>
              <a:ahLst/>
              <a:cxnLst>
                <a:cxn ang="0">
                  <a:pos x="135" y="20"/>
                </a:cxn>
                <a:cxn ang="0">
                  <a:pos x="135" y="20"/>
                </a:cxn>
                <a:cxn ang="0">
                  <a:pos x="170" y="45"/>
                </a:cxn>
                <a:cxn ang="0">
                  <a:pos x="195" y="75"/>
                </a:cxn>
                <a:cxn ang="0">
                  <a:pos x="200" y="90"/>
                </a:cxn>
                <a:cxn ang="0">
                  <a:pos x="205" y="105"/>
                </a:cxn>
                <a:cxn ang="0">
                  <a:pos x="205" y="120"/>
                </a:cxn>
                <a:cxn ang="0">
                  <a:pos x="200" y="135"/>
                </a:cxn>
                <a:cxn ang="0">
                  <a:pos x="200" y="135"/>
                </a:cxn>
                <a:cxn ang="0">
                  <a:pos x="190" y="145"/>
                </a:cxn>
                <a:cxn ang="0">
                  <a:pos x="180" y="150"/>
                </a:cxn>
                <a:cxn ang="0">
                  <a:pos x="165" y="154"/>
                </a:cxn>
                <a:cxn ang="0">
                  <a:pos x="150" y="154"/>
                </a:cxn>
                <a:cxn ang="0">
                  <a:pos x="110" y="150"/>
                </a:cxn>
                <a:cxn ang="0">
                  <a:pos x="70" y="135"/>
                </a:cxn>
                <a:cxn ang="0">
                  <a:pos x="70" y="135"/>
                </a:cxn>
                <a:cxn ang="0">
                  <a:pos x="35" y="110"/>
                </a:cxn>
                <a:cxn ang="0">
                  <a:pos x="10" y="80"/>
                </a:cxn>
                <a:cxn ang="0">
                  <a:pos x="5" y="65"/>
                </a:cxn>
                <a:cxn ang="0">
                  <a:pos x="0" y="50"/>
                </a:cxn>
                <a:cxn ang="0">
                  <a:pos x="0" y="35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0"/>
                </a:cxn>
                <a:cxn ang="0">
                  <a:pos x="25" y="5"/>
                </a:cxn>
                <a:cxn ang="0">
                  <a:pos x="40" y="0"/>
                </a:cxn>
                <a:cxn ang="0">
                  <a:pos x="60" y="0"/>
                </a:cxn>
                <a:cxn ang="0">
                  <a:pos x="95" y="5"/>
                </a:cxn>
                <a:cxn ang="0">
                  <a:pos x="135" y="20"/>
                </a:cxn>
                <a:cxn ang="0">
                  <a:pos x="135" y="20"/>
                </a:cxn>
              </a:cxnLst>
              <a:rect l="0" t="0" r="r" b="b"/>
              <a:pathLst>
                <a:path w="205" h="154">
                  <a:moveTo>
                    <a:pt x="135" y="20"/>
                  </a:moveTo>
                  <a:lnTo>
                    <a:pt x="135" y="20"/>
                  </a:lnTo>
                  <a:lnTo>
                    <a:pt x="170" y="45"/>
                  </a:lnTo>
                  <a:lnTo>
                    <a:pt x="195" y="75"/>
                  </a:lnTo>
                  <a:lnTo>
                    <a:pt x="200" y="90"/>
                  </a:lnTo>
                  <a:lnTo>
                    <a:pt x="205" y="105"/>
                  </a:lnTo>
                  <a:lnTo>
                    <a:pt x="205" y="120"/>
                  </a:lnTo>
                  <a:lnTo>
                    <a:pt x="200" y="135"/>
                  </a:lnTo>
                  <a:lnTo>
                    <a:pt x="190" y="145"/>
                  </a:lnTo>
                  <a:lnTo>
                    <a:pt x="180" y="150"/>
                  </a:lnTo>
                  <a:lnTo>
                    <a:pt x="165" y="154"/>
                  </a:lnTo>
                  <a:lnTo>
                    <a:pt x="150" y="154"/>
                  </a:lnTo>
                  <a:lnTo>
                    <a:pt x="110" y="150"/>
                  </a:lnTo>
                  <a:lnTo>
                    <a:pt x="70" y="135"/>
                  </a:lnTo>
                  <a:lnTo>
                    <a:pt x="35" y="110"/>
                  </a:lnTo>
                  <a:lnTo>
                    <a:pt x="10" y="80"/>
                  </a:lnTo>
                  <a:lnTo>
                    <a:pt x="5" y="65"/>
                  </a:lnTo>
                  <a:lnTo>
                    <a:pt x="0" y="50"/>
                  </a:lnTo>
                  <a:lnTo>
                    <a:pt x="0" y="35"/>
                  </a:lnTo>
                  <a:lnTo>
                    <a:pt x="5" y="20"/>
                  </a:lnTo>
                  <a:lnTo>
                    <a:pt x="15" y="10"/>
                  </a:lnTo>
                  <a:lnTo>
                    <a:pt x="25" y="5"/>
                  </a:lnTo>
                  <a:lnTo>
                    <a:pt x="40" y="0"/>
                  </a:lnTo>
                  <a:lnTo>
                    <a:pt x="60" y="0"/>
                  </a:lnTo>
                  <a:lnTo>
                    <a:pt x="95" y="5"/>
                  </a:lnTo>
                  <a:lnTo>
                    <a:pt x="135" y="20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2" name="Freeform 142"/>
            <p:cNvSpPr>
              <a:spLocks/>
            </p:cNvSpPr>
            <p:nvPr/>
          </p:nvSpPr>
          <p:spPr bwMode="auto">
            <a:xfrm>
              <a:off x="6019800" y="3767906"/>
              <a:ext cx="123825" cy="98070"/>
            </a:xfrm>
            <a:custGeom>
              <a:avLst/>
              <a:gdLst/>
              <a:ahLst/>
              <a:cxnLst>
                <a:cxn ang="0">
                  <a:pos x="130" y="25"/>
                </a:cxn>
                <a:cxn ang="0">
                  <a:pos x="130" y="25"/>
                </a:cxn>
                <a:cxn ang="0">
                  <a:pos x="165" y="50"/>
                </a:cxn>
                <a:cxn ang="0">
                  <a:pos x="185" y="75"/>
                </a:cxn>
                <a:cxn ang="0">
                  <a:pos x="195" y="90"/>
                </a:cxn>
                <a:cxn ang="0">
                  <a:pos x="195" y="105"/>
                </a:cxn>
                <a:cxn ang="0">
                  <a:pos x="195" y="120"/>
                </a:cxn>
                <a:cxn ang="0">
                  <a:pos x="190" y="130"/>
                </a:cxn>
                <a:cxn ang="0">
                  <a:pos x="190" y="130"/>
                </a:cxn>
                <a:cxn ang="0">
                  <a:pos x="185" y="140"/>
                </a:cxn>
                <a:cxn ang="0">
                  <a:pos x="170" y="150"/>
                </a:cxn>
                <a:cxn ang="0">
                  <a:pos x="160" y="150"/>
                </a:cxn>
                <a:cxn ang="0">
                  <a:pos x="145" y="154"/>
                </a:cxn>
                <a:cxn ang="0">
                  <a:pos x="105" y="150"/>
                </a:cxn>
                <a:cxn ang="0">
                  <a:pos x="70" y="130"/>
                </a:cxn>
                <a:cxn ang="0">
                  <a:pos x="70" y="130"/>
                </a:cxn>
                <a:cxn ang="0">
                  <a:pos x="35" y="105"/>
                </a:cxn>
                <a:cxn ang="0">
                  <a:pos x="10" y="80"/>
                </a:cxn>
                <a:cxn ang="0">
                  <a:pos x="5" y="65"/>
                </a:cxn>
                <a:cxn ang="0">
                  <a:pos x="0" y="50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25" y="10"/>
                </a:cxn>
                <a:cxn ang="0">
                  <a:pos x="40" y="5"/>
                </a:cxn>
                <a:cxn ang="0">
                  <a:pos x="55" y="0"/>
                </a:cxn>
                <a:cxn ang="0">
                  <a:pos x="90" y="5"/>
                </a:cxn>
                <a:cxn ang="0">
                  <a:pos x="130" y="25"/>
                </a:cxn>
                <a:cxn ang="0">
                  <a:pos x="130" y="25"/>
                </a:cxn>
              </a:cxnLst>
              <a:rect l="0" t="0" r="r" b="b"/>
              <a:pathLst>
                <a:path w="195" h="154">
                  <a:moveTo>
                    <a:pt x="130" y="25"/>
                  </a:moveTo>
                  <a:lnTo>
                    <a:pt x="130" y="25"/>
                  </a:lnTo>
                  <a:lnTo>
                    <a:pt x="165" y="50"/>
                  </a:lnTo>
                  <a:lnTo>
                    <a:pt x="185" y="75"/>
                  </a:lnTo>
                  <a:lnTo>
                    <a:pt x="195" y="90"/>
                  </a:lnTo>
                  <a:lnTo>
                    <a:pt x="195" y="105"/>
                  </a:lnTo>
                  <a:lnTo>
                    <a:pt x="195" y="120"/>
                  </a:lnTo>
                  <a:lnTo>
                    <a:pt x="190" y="130"/>
                  </a:lnTo>
                  <a:lnTo>
                    <a:pt x="185" y="140"/>
                  </a:lnTo>
                  <a:lnTo>
                    <a:pt x="170" y="150"/>
                  </a:lnTo>
                  <a:lnTo>
                    <a:pt x="160" y="150"/>
                  </a:lnTo>
                  <a:lnTo>
                    <a:pt x="145" y="154"/>
                  </a:lnTo>
                  <a:lnTo>
                    <a:pt x="105" y="150"/>
                  </a:lnTo>
                  <a:lnTo>
                    <a:pt x="70" y="130"/>
                  </a:lnTo>
                  <a:lnTo>
                    <a:pt x="35" y="105"/>
                  </a:lnTo>
                  <a:lnTo>
                    <a:pt x="10" y="80"/>
                  </a:lnTo>
                  <a:lnTo>
                    <a:pt x="5" y="65"/>
                  </a:lnTo>
                  <a:lnTo>
                    <a:pt x="0" y="50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25" y="10"/>
                  </a:lnTo>
                  <a:lnTo>
                    <a:pt x="40" y="5"/>
                  </a:lnTo>
                  <a:lnTo>
                    <a:pt x="55" y="0"/>
                  </a:lnTo>
                  <a:lnTo>
                    <a:pt x="90" y="5"/>
                  </a:lnTo>
                  <a:lnTo>
                    <a:pt x="130" y="25"/>
                  </a:lnTo>
                  <a:close/>
                </a:path>
              </a:pathLst>
            </a:custGeom>
            <a:solidFill>
              <a:srgbClr val="F7E3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3" name="Freeform 141"/>
            <p:cNvSpPr>
              <a:spLocks/>
            </p:cNvSpPr>
            <p:nvPr/>
          </p:nvSpPr>
          <p:spPr bwMode="auto">
            <a:xfrm>
              <a:off x="6022975" y="3771090"/>
              <a:ext cx="120650" cy="92339"/>
            </a:xfrm>
            <a:custGeom>
              <a:avLst/>
              <a:gdLst/>
              <a:ahLst/>
              <a:cxnLst>
                <a:cxn ang="0">
                  <a:pos x="125" y="20"/>
                </a:cxn>
                <a:cxn ang="0">
                  <a:pos x="125" y="20"/>
                </a:cxn>
                <a:cxn ang="0">
                  <a:pos x="155" y="45"/>
                </a:cxn>
                <a:cxn ang="0">
                  <a:pos x="180" y="70"/>
                </a:cxn>
                <a:cxn ang="0">
                  <a:pos x="190" y="100"/>
                </a:cxn>
                <a:cxn ang="0">
                  <a:pos x="185" y="110"/>
                </a:cxn>
                <a:cxn ang="0">
                  <a:pos x="185" y="125"/>
                </a:cxn>
                <a:cxn ang="0">
                  <a:pos x="185" y="125"/>
                </a:cxn>
                <a:cxn ang="0">
                  <a:pos x="175" y="135"/>
                </a:cxn>
                <a:cxn ang="0">
                  <a:pos x="165" y="140"/>
                </a:cxn>
                <a:cxn ang="0">
                  <a:pos x="150" y="145"/>
                </a:cxn>
                <a:cxn ang="0">
                  <a:pos x="135" y="145"/>
                </a:cxn>
                <a:cxn ang="0">
                  <a:pos x="100" y="140"/>
                </a:cxn>
                <a:cxn ang="0">
                  <a:pos x="65" y="125"/>
                </a:cxn>
                <a:cxn ang="0">
                  <a:pos x="65" y="125"/>
                </a:cxn>
                <a:cxn ang="0">
                  <a:pos x="35" y="100"/>
                </a:cxn>
                <a:cxn ang="0">
                  <a:pos x="10" y="7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5"/>
                </a:cxn>
                <a:cxn ang="0">
                  <a:pos x="25" y="5"/>
                </a:cxn>
                <a:cxn ang="0">
                  <a:pos x="40" y="0"/>
                </a:cxn>
                <a:cxn ang="0">
                  <a:pos x="55" y="0"/>
                </a:cxn>
                <a:cxn ang="0">
                  <a:pos x="90" y="5"/>
                </a:cxn>
                <a:cxn ang="0">
                  <a:pos x="125" y="20"/>
                </a:cxn>
                <a:cxn ang="0">
                  <a:pos x="125" y="20"/>
                </a:cxn>
              </a:cxnLst>
              <a:rect l="0" t="0" r="r" b="b"/>
              <a:pathLst>
                <a:path w="190" h="145">
                  <a:moveTo>
                    <a:pt x="125" y="20"/>
                  </a:moveTo>
                  <a:lnTo>
                    <a:pt x="125" y="20"/>
                  </a:lnTo>
                  <a:lnTo>
                    <a:pt x="155" y="45"/>
                  </a:lnTo>
                  <a:lnTo>
                    <a:pt x="180" y="70"/>
                  </a:lnTo>
                  <a:lnTo>
                    <a:pt x="190" y="100"/>
                  </a:lnTo>
                  <a:lnTo>
                    <a:pt x="185" y="110"/>
                  </a:lnTo>
                  <a:lnTo>
                    <a:pt x="185" y="125"/>
                  </a:lnTo>
                  <a:lnTo>
                    <a:pt x="175" y="135"/>
                  </a:lnTo>
                  <a:lnTo>
                    <a:pt x="165" y="140"/>
                  </a:lnTo>
                  <a:lnTo>
                    <a:pt x="150" y="145"/>
                  </a:lnTo>
                  <a:lnTo>
                    <a:pt x="135" y="145"/>
                  </a:lnTo>
                  <a:lnTo>
                    <a:pt x="100" y="140"/>
                  </a:lnTo>
                  <a:lnTo>
                    <a:pt x="65" y="125"/>
                  </a:lnTo>
                  <a:lnTo>
                    <a:pt x="35" y="100"/>
                  </a:lnTo>
                  <a:lnTo>
                    <a:pt x="10" y="7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0"/>
                  </a:lnTo>
                  <a:lnTo>
                    <a:pt x="15" y="15"/>
                  </a:lnTo>
                  <a:lnTo>
                    <a:pt x="25" y="5"/>
                  </a:lnTo>
                  <a:lnTo>
                    <a:pt x="40" y="0"/>
                  </a:lnTo>
                  <a:lnTo>
                    <a:pt x="55" y="0"/>
                  </a:lnTo>
                  <a:lnTo>
                    <a:pt x="90" y="5"/>
                  </a:lnTo>
                  <a:lnTo>
                    <a:pt x="125" y="2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4" name="Freeform 140"/>
            <p:cNvSpPr>
              <a:spLocks/>
            </p:cNvSpPr>
            <p:nvPr/>
          </p:nvSpPr>
          <p:spPr bwMode="auto">
            <a:xfrm>
              <a:off x="6026150" y="3774274"/>
              <a:ext cx="114300" cy="85971"/>
            </a:xfrm>
            <a:custGeom>
              <a:avLst/>
              <a:gdLst/>
              <a:ahLst/>
              <a:cxnLst>
                <a:cxn ang="0">
                  <a:pos x="120" y="20"/>
                </a:cxn>
                <a:cxn ang="0">
                  <a:pos x="120" y="20"/>
                </a:cxn>
                <a:cxn ang="0">
                  <a:pos x="150" y="40"/>
                </a:cxn>
                <a:cxn ang="0">
                  <a:pos x="170" y="65"/>
                </a:cxn>
                <a:cxn ang="0">
                  <a:pos x="180" y="95"/>
                </a:cxn>
                <a:cxn ang="0">
                  <a:pos x="180" y="105"/>
                </a:cxn>
                <a:cxn ang="0">
                  <a:pos x="175" y="115"/>
                </a:cxn>
                <a:cxn ang="0">
                  <a:pos x="175" y="115"/>
                </a:cxn>
                <a:cxn ang="0">
                  <a:pos x="165" y="125"/>
                </a:cxn>
                <a:cxn ang="0">
                  <a:pos x="155" y="130"/>
                </a:cxn>
                <a:cxn ang="0">
                  <a:pos x="130" y="135"/>
                </a:cxn>
                <a:cxn ang="0">
                  <a:pos x="95" y="130"/>
                </a:cxn>
                <a:cxn ang="0">
                  <a:pos x="60" y="115"/>
                </a:cxn>
                <a:cxn ang="0">
                  <a:pos x="60" y="115"/>
                </a:cxn>
                <a:cxn ang="0">
                  <a:pos x="30" y="95"/>
                </a:cxn>
                <a:cxn ang="0">
                  <a:pos x="10" y="70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0"/>
                </a:cxn>
                <a:cxn ang="0">
                  <a:pos x="25" y="5"/>
                </a:cxn>
                <a:cxn ang="0">
                  <a:pos x="50" y="0"/>
                </a:cxn>
                <a:cxn ang="0">
                  <a:pos x="85" y="5"/>
                </a:cxn>
                <a:cxn ang="0">
                  <a:pos x="120" y="20"/>
                </a:cxn>
                <a:cxn ang="0">
                  <a:pos x="120" y="20"/>
                </a:cxn>
              </a:cxnLst>
              <a:rect l="0" t="0" r="r" b="b"/>
              <a:pathLst>
                <a:path w="180" h="135">
                  <a:moveTo>
                    <a:pt x="120" y="20"/>
                  </a:moveTo>
                  <a:lnTo>
                    <a:pt x="120" y="20"/>
                  </a:lnTo>
                  <a:lnTo>
                    <a:pt x="150" y="40"/>
                  </a:lnTo>
                  <a:lnTo>
                    <a:pt x="170" y="65"/>
                  </a:lnTo>
                  <a:lnTo>
                    <a:pt x="180" y="95"/>
                  </a:lnTo>
                  <a:lnTo>
                    <a:pt x="180" y="105"/>
                  </a:lnTo>
                  <a:lnTo>
                    <a:pt x="175" y="115"/>
                  </a:lnTo>
                  <a:lnTo>
                    <a:pt x="165" y="125"/>
                  </a:lnTo>
                  <a:lnTo>
                    <a:pt x="155" y="130"/>
                  </a:lnTo>
                  <a:lnTo>
                    <a:pt x="130" y="135"/>
                  </a:lnTo>
                  <a:lnTo>
                    <a:pt x="95" y="130"/>
                  </a:lnTo>
                  <a:lnTo>
                    <a:pt x="60" y="115"/>
                  </a:lnTo>
                  <a:lnTo>
                    <a:pt x="30" y="95"/>
                  </a:lnTo>
                  <a:lnTo>
                    <a:pt x="10" y="70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5" y="20"/>
                  </a:lnTo>
                  <a:lnTo>
                    <a:pt x="15" y="10"/>
                  </a:lnTo>
                  <a:lnTo>
                    <a:pt x="25" y="5"/>
                  </a:lnTo>
                  <a:lnTo>
                    <a:pt x="50" y="0"/>
                  </a:lnTo>
                  <a:lnTo>
                    <a:pt x="85" y="5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5" name="Freeform 139"/>
            <p:cNvSpPr>
              <a:spLocks/>
            </p:cNvSpPr>
            <p:nvPr/>
          </p:nvSpPr>
          <p:spPr bwMode="auto">
            <a:xfrm>
              <a:off x="6029325" y="3777459"/>
              <a:ext cx="107950" cy="82787"/>
            </a:xfrm>
            <a:custGeom>
              <a:avLst/>
              <a:gdLst/>
              <a:ahLst/>
              <a:cxnLst>
                <a:cxn ang="0">
                  <a:pos x="115" y="15"/>
                </a:cxn>
                <a:cxn ang="0">
                  <a:pos x="115" y="15"/>
                </a:cxn>
                <a:cxn ang="0">
                  <a:pos x="140" y="40"/>
                </a:cxn>
                <a:cxn ang="0">
                  <a:pos x="160" y="65"/>
                </a:cxn>
                <a:cxn ang="0">
                  <a:pos x="170" y="85"/>
                </a:cxn>
                <a:cxn ang="0">
                  <a:pos x="170" y="100"/>
                </a:cxn>
                <a:cxn ang="0">
                  <a:pos x="165" y="110"/>
                </a:cxn>
                <a:cxn ang="0">
                  <a:pos x="165" y="110"/>
                </a:cxn>
                <a:cxn ang="0">
                  <a:pos x="160" y="115"/>
                </a:cxn>
                <a:cxn ang="0">
                  <a:pos x="150" y="125"/>
                </a:cxn>
                <a:cxn ang="0">
                  <a:pos x="125" y="130"/>
                </a:cxn>
                <a:cxn ang="0">
                  <a:pos x="90" y="125"/>
                </a:cxn>
                <a:cxn ang="0">
                  <a:pos x="60" y="110"/>
                </a:cxn>
                <a:cxn ang="0">
                  <a:pos x="60" y="110"/>
                </a:cxn>
                <a:cxn ang="0">
                  <a:pos x="30" y="90"/>
                </a:cxn>
                <a:cxn ang="0">
                  <a:pos x="10" y="65"/>
                </a:cxn>
                <a:cxn ang="0">
                  <a:pos x="0" y="40"/>
                </a:cxn>
                <a:cxn ang="0">
                  <a:pos x="5" y="30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0"/>
                </a:cxn>
                <a:cxn ang="0">
                  <a:pos x="25" y="5"/>
                </a:cxn>
                <a:cxn ang="0">
                  <a:pos x="50" y="0"/>
                </a:cxn>
                <a:cxn ang="0">
                  <a:pos x="80" y="5"/>
                </a:cxn>
                <a:cxn ang="0">
                  <a:pos x="115" y="15"/>
                </a:cxn>
                <a:cxn ang="0">
                  <a:pos x="115" y="15"/>
                </a:cxn>
              </a:cxnLst>
              <a:rect l="0" t="0" r="r" b="b"/>
              <a:pathLst>
                <a:path w="170" h="130">
                  <a:moveTo>
                    <a:pt x="115" y="15"/>
                  </a:moveTo>
                  <a:lnTo>
                    <a:pt x="115" y="15"/>
                  </a:lnTo>
                  <a:lnTo>
                    <a:pt x="140" y="40"/>
                  </a:lnTo>
                  <a:lnTo>
                    <a:pt x="160" y="65"/>
                  </a:lnTo>
                  <a:lnTo>
                    <a:pt x="170" y="85"/>
                  </a:lnTo>
                  <a:lnTo>
                    <a:pt x="170" y="100"/>
                  </a:lnTo>
                  <a:lnTo>
                    <a:pt x="165" y="110"/>
                  </a:lnTo>
                  <a:lnTo>
                    <a:pt x="160" y="115"/>
                  </a:lnTo>
                  <a:lnTo>
                    <a:pt x="150" y="125"/>
                  </a:lnTo>
                  <a:lnTo>
                    <a:pt x="125" y="130"/>
                  </a:lnTo>
                  <a:lnTo>
                    <a:pt x="90" y="125"/>
                  </a:lnTo>
                  <a:lnTo>
                    <a:pt x="60" y="110"/>
                  </a:lnTo>
                  <a:lnTo>
                    <a:pt x="30" y="90"/>
                  </a:lnTo>
                  <a:lnTo>
                    <a:pt x="10" y="65"/>
                  </a:lnTo>
                  <a:lnTo>
                    <a:pt x="0" y="40"/>
                  </a:lnTo>
                  <a:lnTo>
                    <a:pt x="5" y="30"/>
                  </a:lnTo>
                  <a:lnTo>
                    <a:pt x="5" y="20"/>
                  </a:lnTo>
                  <a:lnTo>
                    <a:pt x="15" y="10"/>
                  </a:lnTo>
                  <a:lnTo>
                    <a:pt x="25" y="5"/>
                  </a:lnTo>
                  <a:lnTo>
                    <a:pt x="50" y="0"/>
                  </a:lnTo>
                  <a:lnTo>
                    <a:pt x="80" y="5"/>
                  </a:lnTo>
                  <a:lnTo>
                    <a:pt x="115" y="15"/>
                  </a:lnTo>
                  <a:close/>
                </a:path>
              </a:pathLst>
            </a:custGeom>
            <a:solidFill>
              <a:srgbClr val="F7DF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6" name="Freeform 138"/>
            <p:cNvSpPr>
              <a:spLocks/>
            </p:cNvSpPr>
            <p:nvPr/>
          </p:nvSpPr>
          <p:spPr bwMode="auto">
            <a:xfrm>
              <a:off x="6035675" y="3777459"/>
              <a:ext cx="98425" cy="79602"/>
            </a:xfrm>
            <a:custGeom>
              <a:avLst/>
              <a:gdLst/>
              <a:ahLst/>
              <a:cxnLst>
                <a:cxn ang="0">
                  <a:pos x="100" y="20"/>
                </a:cxn>
                <a:cxn ang="0">
                  <a:pos x="100" y="20"/>
                </a:cxn>
                <a:cxn ang="0">
                  <a:pos x="130" y="40"/>
                </a:cxn>
                <a:cxn ang="0">
                  <a:pos x="145" y="65"/>
                </a:cxn>
                <a:cxn ang="0">
                  <a:pos x="155" y="85"/>
                </a:cxn>
                <a:cxn ang="0">
                  <a:pos x="155" y="95"/>
                </a:cxn>
                <a:cxn ang="0">
                  <a:pos x="150" y="105"/>
                </a:cxn>
                <a:cxn ang="0">
                  <a:pos x="150" y="105"/>
                </a:cxn>
                <a:cxn ang="0">
                  <a:pos x="145" y="115"/>
                </a:cxn>
                <a:cxn ang="0">
                  <a:pos x="135" y="120"/>
                </a:cxn>
                <a:cxn ang="0">
                  <a:pos x="110" y="125"/>
                </a:cxn>
                <a:cxn ang="0">
                  <a:pos x="85" y="120"/>
                </a:cxn>
                <a:cxn ang="0">
                  <a:pos x="50" y="105"/>
                </a:cxn>
                <a:cxn ang="0">
                  <a:pos x="50" y="105"/>
                </a:cxn>
                <a:cxn ang="0">
                  <a:pos x="25" y="85"/>
                </a:cxn>
                <a:cxn ang="0">
                  <a:pos x="5" y="65"/>
                </a:cxn>
                <a:cxn ang="0">
                  <a:pos x="0" y="40"/>
                </a:cxn>
                <a:cxn ang="0">
                  <a:pos x="0" y="30"/>
                </a:cxn>
                <a:cxn ang="0">
                  <a:pos x="0" y="20"/>
                </a:cxn>
                <a:cxn ang="0">
                  <a:pos x="0" y="20"/>
                </a:cxn>
                <a:cxn ang="0">
                  <a:pos x="10" y="10"/>
                </a:cxn>
                <a:cxn ang="0">
                  <a:pos x="15" y="5"/>
                </a:cxn>
                <a:cxn ang="0">
                  <a:pos x="40" y="0"/>
                </a:cxn>
                <a:cxn ang="0">
                  <a:pos x="70" y="5"/>
                </a:cxn>
                <a:cxn ang="0">
                  <a:pos x="100" y="20"/>
                </a:cxn>
                <a:cxn ang="0">
                  <a:pos x="100" y="20"/>
                </a:cxn>
              </a:cxnLst>
              <a:rect l="0" t="0" r="r" b="b"/>
              <a:pathLst>
                <a:path w="155" h="125">
                  <a:moveTo>
                    <a:pt x="100" y="20"/>
                  </a:moveTo>
                  <a:lnTo>
                    <a:pt x="100" y="20"/>
                  </a:lnTo>
                  <a:lnTo>
                    <a:pt x="130" y="40"/>
                  </a:lnTo>
                  <a:lnTo>
                    <a:pt x="145" y="65"/>
                  </a:lnTo>
                  <a:lnTo>
                    <a:pt x="155" y="85"/>
                  </a:lnTo>
                  <a:lnTo>
                    <a:pt x="155" y="95"/>
                  </a:lnTo>
                  <a:lnTo>
                    <a:pt x="150" y="105"/>
                  </a:lnTo>
                  <a:lnTo>
                    <a:pt x="145" y="115"/>
                  </a:lnTo>
                  <a:lnTo>
                    <a:pt x="135" y="120"/>
                  </a:lnTo>
                  <a:lnTo>
                    <a:pt x="110" y="125"/>
                  </a:lnTo>
                  <a:lnTo>
                    <a:pt x="85" y="120"/>
                  </a:lnTo>
                  <a:lnTo>
                    <a:pt x="50" y="105"/>
                  </a:lnTo>
                  <a:lnTo>
                    <a:pt x="25" y="85"/>
                  </a:lnTo>
                  <a:lnTo>
                    <a:pt x="5" y="65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0" y="20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40" y="0"/>
                  </a:lnTo>
                  <a:lnTo>
                    <a:pt x="70" y="5"/>
                  </a:lnTo>
                  <a:lnTo>
                    <a:pt x="100" y="20"/>
                  </a:lnTo>
                  <a:close/>
                </a:path>
              </a:pathLst>
            </a:custGeom>
            <a:solidFill>
              <a:srgbClr val="F7DF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7" name="Freeform 137"/>
            <p:cNvSpPr>
              <a:spLocks/>
            </p:cNvSpPr>
            <p:nvPr/>
          </p:nvSpPr>
          <p:spPr bwMode="auto">
            <a:xfrm>
              <a:off x="6038850" y="3780643"/>
              <a:ext cx="92075" cy="73234"/>
            </a:xfrm>
            <a:custGeom>
              <a:avLst/>
              <a:gdLst/>
              <a:ahLst/>
              <a:cxnLst>
                <a:cxn ang="0">
                  <a:pos x="95" y="15"/>
                </a:cxn>
                <a:cxn ang="0">
                  <a:pos x="95" y="15"/>
                </a:cxn>
                <a:cxn ang="0">
                  <a:pos x="120" y="35"/>
                </a:cxn>
                <a:cxn ang="0">
                  <a:pos x="140" y="60"/>
                </a:cxn>
                <a:cxn ang="0">
                  <a:pos x="145" y="80"/>
                </a:cxn>
                <a:cxn ang="0">
                  <a:pos x="145" y="90"/>
                </a:cxn>
                <a:cxn ang="0">
                  <a:pos x="145" y="100"/>
                </a:cxn>
                <a:cxn ang="0">
                  <a:pos x="145" y="100"/>
                </a:cxn>
                <a:cxn ang="0">
                  <a:pos x="135" y="105"/>
                </a:cxn>
                <a:cxn ang="0">
                  <a:pos x="130" y="110"/>
                </a:cxn>
                <a:cxn ang="0">
                  <a:pos x="105" y="115"/>
                </a:cxn>
                <a:cxn ang="0">
                  <a:pos x="80" y="115"/>
                </a:cxn>
                <a:cxn ang="0">
                  <a:pos x="50" y="100"/>
                </a:cxn>
                <a:cxn ang="0">
                  <a:pos x="50" y="100"/>
                </a:cxn>
                <a:cxn ang="0">
                  <a:pos x="25" y="80"/>
                </a:cxn>
                <a:cxn ang="0">
                  <a:pos x="5" y="60"/>
                </a:cxn>
                <a:cxn ang="0">
                  <a:pos x="0" y="35"/>
                </a:cxn>
                <a:cxn ang="0">
                  <a:pos x="0" y="25"/>
                </a:cxn>
                <a:cxn ang="0">
                  <a:pos x="0" y="20"/>
                </a:cxn>
                <a:cxn ang="0">
                  <a:pos x="0" y="20"/>
                </a:cxn>
                <a:cxn ang="0">
                  <a:pos x="10" y="10"/>
                </a:cxn>
                <a:cxn ang="0">
                  <a:pos x="15" y="5"/>
                </a:cxn>
                <a:cxn ang="0">
                  <a:pos x="40" y="0"/>
                </a:cxn>
                <a:cxn ang="0">
                  <a:pos x="65" y="5"/>
                </a:cxn>
                <a:cxn ang="0">
                  <a:pos x="95" y="15"/>
                </a:cxn>
                <a:cxn ang="0">
                  <a:pos x="95" y="15"/>
                </a:cxn>
              </a:cxnLst>
              <a:rect l="0" t="0" r="r" b="b"/>
              <a:pathLst>
                <a:path w="145" h="115">
                  <a:moveTo>
                    <a:pt x="95" y="15"/>
                  </a:moveTo>
                  <a:lnTo>
                    <a:pt x="95" y="15"/>
                  </a:lnTo>
                  <a:lnTo>
                    <a:pt x="120" y="35"/>
                  </a:lnTo>
                  <a:lnTo>
                    <a:pt x="140" y="60"/>
                  </a:lnTo>
                  <a:lnTo>
                    <a:pt x="145" y="80"/>
                  </a:lnTo>
                  <a:lnTo>
                    <a:pt x="145" y="90"/>
                  </a:lnTo>
                  <a:lnTo>
                    <a:pt x="145" y="100"/>
                  </a:lnTo>
                  <a:lnTo>
                    <a:pt x="135" y="105"/>
                  </a:lnTo>
                  <a:lnTo>
                    <a:pt x="130" y="110"/>
                  </a:lnTo>
                  <a:lnTo>
                    <a:pt x="105" y="115"/>
                  </a:lnTo>
                  <a:lnTo>
                    <a:pt x="80" y="115"/>
                  </a:lnTo>
                  <a:lnTo>
                    <a:pt x="50" y="100"/>
                  </a:lnTo>
                  <a:lnTo>
                    <a:pt x="25" y="80"/>
                  </a:lnTo>
                  <a:lnTo>
                    <a:pt x="5" y="60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40" y="0"/>
                  </a:lnTo>
                  <a:lnTo>
                    <a:pt x="65" y="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8" name="Freeform 136"/>
            <p:cNvSpPr>
              <a:spLocks/>
            </p:cNvSpPr>
            <p:nvPr/>
          </p:nvSpPr>
          <p:spPr bwMode="auto">
            <a:xfrm>
              <a:off x="6042025" y="3783827"/>
              <a:ext cx="85725" cy="70050"/>
            </a:xfrm>
            <a:custGeom>
              <a:avLst/>
              <a:gdLst/>
              <a:ahLst/>
              <a:cxnLst>
                <a:cxn ang="0">
                  <a:pos x="90" y="15"/>
                </a:cxn>
                <a:cxn ang="0">
                  <a:pos x="90" y="15"/>
                </a:cxn>
                <a:cxn ang="0">
                  <a:pos x="115" y="35"/>
                </a:cxn>
                <a:cxn ang="0">
                  <a:pos x="130" y="55"/>
                </a:cxn>
                <a:cxn ang="0">
                  <a:pos x="135" y="75"/>
                </a:cxn>
                <a:cxn ang="0">
                  <a:pos x="135" y="85"/>
                </a:cxn>
                <a:cxn ang="0">
                  <a:pos x="135" y="90"/>
                </a:cxn>
                <a:cxn ang="0">
                  <a:pos x="135" y="90"/>
                </a:cxn>
                <a:cxn ang="0">
                  <a:pos x="130" y="100"/>
                </a:cxn>
                <a:cxn ang="0">
                  <a:pos x="120" y="105"/>
                </a:cxn>
                <a:cxn ang="0">
                  <a:pos x="100" y="110"/>
                </a:cxn>
                <a:cxn ang="0">
                  <a:pos x="75" y="105"/>
                </a:cxn>
                <a:cxn ang="0">
                  <a:pos x="45" y="95"/>
                </a:cxn>
                <a:cxn ang="0">
                  <a:pos x="45" y="95"/>
                </a:cxn>
                <a:cxn ang="0">
                  <a:pos x="20" y="75"/>
                </a:cxn>
                <a:cxn ang="0">
                  <a:pos x="5" y="55"/>
                </a:cxn>
                <a:cxn ang="0">
                  <a:pos x="0" y="35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5" y="10"/>
                </a:cxn>
                <a:cxn ang="0">
                  <a:pos x="15" y="5"/>
                </a:cxn>
                <a:cxn ang="0">
                  <a:pos x="35" y="0"/>
                </a:cxn>
                <a:cxn ang="0">
                  <a:pos x="65" y="5"/>
                </a:cxn>
                <a:cxn ang="0">
                  <a:pos x="90" y="15"/>
                </a:cxn>
                <a:cxn ang="0">
                  <a:pos x="90" y="15"/>
                </a:cxn>
              </a:cxnLst>
              <a:rect l="0" t="0" r="r" b="b"/>
              <a:pathLst>
                <a:path w="135" h="110">
                  <a:moveTo>
                    <a:pt x="90" y="15"/>
                  </a:moveTo>
                  <a:lnTo>
                    <a:pt x="90" y="15"/>
                  </a:lnTo>
                  <a:lnTo>
                    <a:pt x="115" y="35"/>
                  </a:lnTo>
                  <a:lnTo>
                    <a:pt x="130" y="55"/>
                  </a:lnTo>
                  <a:lnTo>
                    <a:pt x="135" y="75"/>
                  </a:lnTo>
                  <a:lnTo>
                    <a:pt x="135" y="85"/>
                  </a:lnTo>
                  <a:lnTo>
                    <a:pt x="135" y="90"/>
                  </a:lnTo>
                  <a:lnTo>
                    <a:pt x="130" y="100"/>
                  </a:lnTo>
                  <a:lnTo>
                    <a:pt x="120" y="105"/>
                  </a:lnTo>
                  <a:lnTo>
                    <a:pt x="100" y="110"/>
                  </a:lnTo>
                  <a:lnTo>
                    <a:pt x="75" y="105"/>
                  </a:lnTo>
                  <a:lnTo>
                    <a:pt x="45" y="95"/>
                  </a:lnTo>
                  <a:lnTo>
                    <a:pt x="20" y="75"/>
                  </a:lnTo>
                  <a:lnTo>
                    <a:pt x="5" y="55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5" y="10"/>
                  </a:lnTo>
                  <a:lnTo>
                    <a:pt x="15" y="5"/>
                  </a:lnTo>
                  <a:lnTo>
                    <a:pt x="35" y="0"/>
                  </a:lnTo>
                  <a:lnTo>
                    <a:pt x="65" y="5"/>
                  </a:lnTo>
                  <a:lnTo>
                    <a:pt x="90" y="15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9" name="Freeform 135"/>
            <p:cNvSpPr>
              <a:spLocks/>
            </p:cNvSpPr>
            <p:nvPr/>
          </p:nvSpPr>
          <p:spPr bwMode="auto">
            <a:xfrm>
              <a:off x="6045200" y="3787011"/>
              <a:ext cx="82550" cy="63682"/>
            </a:xfrm>
            <a:custGeom>
              <a:avLst/>
              <a:gdLst/>
              <a:ahLst/>
              <a:cxnLst>
                <a:cxn ang="0">
                  <a:pos x="85" y="15"/>
                </a:cxn>
                <a:cxn ang="0">
                  <a:pos x="85" y="15"/>
                </a:cxn>
                <a:cxn ang="0">
                  <a:pos x="105" y="30"/>
                </a:cxn>
                <a:cxn ang="0">
                  <a:pos x="120" y="50"/>
                </a:cxn>
                <a:cxn ang="0">
                  <a:pos x="130" y="70"/>
                </a:cxn>
                <a:cxn ang="0">
                  <a:pos x="125" y="85"/>
                </a:cxn>
                <a:cxn ang="0">
                  <a:pos x="125" y="85"/>
                </a:cxn>
                <a:cxn ang="0">
                  <a:pos x="110" y="95"/>
                </a:cxn>
                <a:cxn ang="0">
                  <a:pos x="90" y="100"/>
                </a:cxn>
                <a:cxn ang="0">
                  <a:pos x="70" y="95"/>
                </a:cxn>
                <a:cxn ang="0">
                  <a:pos x="45" y="85"/>
                </a:cxn>
                <a:cxn ang="0">
                  <a:pos x="45" y="85"/>
                </a:cxn>
                <a:cxn ang="0">
                  <a:pos x="20" y="70"/>
                </a:cxn>
                <a:cxn ang="0">
                  <a:pos x="5" y="50"/>
                </a:cxn>
                <a:cxn ang="0">
                  <a:pos x="0" y="3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5" y="0"/>
                </a:cxn>
                <a:cxn ang="0">
                  <a:pos x="35" y="0"/>
                </a:cxn>
                <a:cxn ang="0">
                  <a:pos x="60" y="0"/>
                </a:cxn>
                <a:cxn ang="0">
                  <a:pos x="85" y="15"/>
                </a:cxn>
                <a:cxn ang="0">
                  <a:pos x="85" y="15"/>
                </a:cxn>
              </a:cxnLst>
              <a:rect l="0" t="0" r="r" b="b"/>
              <a:pathLst>
                <a:path w="130" h="100">
                  <a:moveTo>
                    <a:pt x="85" y="15"/>
                  </a:moveTo>
                  <a:lnTo>
                    <a:pt x="85" y="15"/>
                  </a:lnTo>
                  <a:lnTo>
                    <a:pt x="105" y="30"/>
                  </a:lnTo>
                  <a:lnTo>
                    <a:pt x="120" y="50"/>
                  </a:lnTo>
                  <a:lnTo>
                    <a:pt x="130" y="70"/>
                  </a:lnTo>
                  <a:lnTo>
                    <a:pt x="125" y="85"/>
                  </a:lnTo>
                  <a:lnTo>
                    <a:pt x="110" y="95"/>
                  </a:lnTo>
                  <a:lnTo>
                    <a:pt x="90" y="100"/>
                  </a:lnTo>
                  <a:lnTo>
                    <a:pt x="70" y="95"/>
                  </a:lnTo>
                  <a:lnTo>
                    <a:pt x="45" y="85"/>
                  </a:lnTo>
                  <a:lnTo>
                    <a:pt x="20" y="70"/>
                  </a:lnTo>
                  <a:lnTo>
                    <a:pt x="5" y="50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15" y="0"/>
                  </a:lnTo>
                  <a:lnTo>
                    <a:pt x="35" y="0"/>
                  </a:lnTo>
                  <a:lnTo>
                    <a:pt x="60" y="0"/>
                  </a:lnTo>
                  <a:lnTo>
                    <a:pt x="85" y="15"/>
                  </a:lnTo>
                  <a:close/>
                </a:path>
              </a:pathLst>
            </a:custGeom>
            <a:solidFill>
              <a:srgbClr val="F7D9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000" name="Freeform 134"/>
            <p:cNvSpPr>
              <a:spLocks/>
            </p:cNvSpPr>
            <p:nvPr/>
          </p:nvSpPr>
          <p:spPr bwMode="auto">
            <a:xfrm>
              <a:off x="6061075" y="3822036"/>
              <a:ext cx="98425" cy="110807"/>
            </a:xfrm>
            <a:custGeom>
              <a:avLst/>
              <a:gdLst/>
              <a:ahLst/>
              <a:cxnLst>
                <a:cxn ang="0">
                  <a:pos x="155" y="164"/>
                </a:cxn>
                <a:cxn ang="0">
                  <a:pos x="155" y="164"/>
                </a:cxn>
                <a:cxn ang="0">
                  <a:pos x="135" y="174"/>
                </a:cxn>
                <a:cxn ang="0">
                  <a:pos x="110" y="174"/>
                </a:cxn>
                <a:cxn ang="0">
                  <a:pos x="85" y="169"/>
                </a:cxn>
                <a:cxn ang="0">
                  <a:pos x="70" y="164"/>
                </a:cxn>
                <a:cxn ang="0">
                  <a:pos x="55" y="154"/>
                </a:cxn>
                <a:cxn ang="0">
                  <a:pos x="40" y="139"/>
                </a:cxn>
                <a:cxn ang="0">
                  <a:pos x="30" y="124"/>
                </a:cxn>
                <a:cxn ang="0">
                  <a:pos x="20" y="99"/>
                </a:cxn>
                <a:cxn ang="0">
                  <a:pos x="10" y="74"/>
                </a:cxn>
                <a:cxn ang="0">
                  <a:pos x="5" y="4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0" y="25"/>
                </a:cxn>
                <a:cxn ang="0">
                  <a:pos x="40" y="74"/>
                </a:cxn>
                <a:cxn ang="0">
                  <a:pos x="65" y="104"/>
                </a:cxn>
                <a:cxn ang="0">
                  <a:pos x="90" y="134"/>
                </a:cxn>
                <a:cxn ang="0">
                  <a:pos x="120" y="154"/>
                </a:cxn>
                <a:cxn ang="0">
                  <a:pos x="155" y="164"/>
                </a:cxn>
                <a:cxn ang="0">
                  <a:pos x="155" y="164"/>
                </a:cxn>
              </a:cxnLst>
              <a:rect l="0" t="0" r="r" b="b"/>
              <a:pathLst>
                <a:path w="155" h="174">
                  <a:moveTo>
                    <a:pt x="155" y="164"/>
                  </a:moveTo>
                  <a:lnTo>
                    <a:pt x="155" y="164"/>
                  </a:lnTo>
                  <a:lnTo>
                    <a:pt x="135" y="174"/>
                  </a:lnTo>
                  <a:lnTo>
                    <a:pt x="110" y="174"/>
                  </a:lnTo>
                  <a:lnTo>
                    <a:pt x="85" y="169"/>
                  </a:lnTo>
                  <a:lnTo>
                    <a:pt x="70" y="164"/>
                  </a:lnTo>
                  <a:lnTo>
                    <a:pt x="55" y="154"/>
                  </a:lnTo>
                  <a:lnTo>
                    <a:pt x="40" y="139"/>
                  </a:lnTo>
                  <a:lnTo>
                    <a:pt x="30" y="124"/>
                  </a:lnTo>
                  <a:lnTo>
                    <a:pt x="20" y="99"/>
                  </a:lnTo>
                  <a:lnTo>
                    <a:pt x="10" y="74"/>
                  </a:lnTo>
                  <a:lnTo>
                    <a:pt x="5" y="40"/>
                  </a:lnTo>
                  <a:lnTo>
                    <a:pt x="0" y="0"/>
                  </a:lnTo>
                  <a:lnTo>
                    <a:pt x="10" y="25"/>
                  </a:lnTo>
                  <a:lnTo>
                    <a:pt x="40" y="74"/>
                  </a:lnTo>
                  <a:lnTo>
                    <a:pt x="65" y="104"/>
                  </a:lnTo>
                  <a:lnTo>
                    <a:pt x="90" y="134"/>
                  </a:lnTo>
                  <a:lnTo>
                    <a:pt x="120" y="154"/>
                  </a:lnTo>
                  <a:lnTo>
                    <a:pt x="155" y="164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001" name="Freeform 133"/>
            <p:cNvSpPr>
              <a:spLocks/>
            </p:cNvSpPr>
            <p:nvPr/>
          </p:nvSpPr>
          <p:spPr bwMode="auto">
            <a:xfrm>
              <a:off x="5426075" y="3685120"/>
              <a:ext cx="127000" cy="76418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200" y="0"/>
                </a:cxn>
                <a:cxn ang="0">
                  <a:pos x="200" y="25"/>
                </a:cxn>
                <a:cxn ang="0">
                  <a:pos x="200" y="50"/>
                </a:cxn>
                <a:cxn ang="0">
                  <a:pos x="185" y="75"/>
                </a:cxn>
                <a:cxn ang="0">
                  <a:pos x="175" y="85"/>
                </a:cxn>
                <a:cxn ang="0">
                  <a:pos x="165" y="95"/>
                </a:cxn>
                <a:cxn ang="0">
                  <a:pos x="145" y="105"/>
                </a:cxn>
                <a:cxn ang="0">
                  <a:pos x="125" y="115"/>
                </a:cxn>
                <a:cxn ang="0">
                  <a:pos x="100" y="120"/>
                </a:cxn>
                <a:cxn ang="0">
                  <a:pos x="75" y="120"/>
                </a:cxn>
                <a:cxn ang="0">
                  <a:pos x="40" y="115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25" y="105"/>
                </a:cxn>
                <a:cxn ang="0">
                  <a:pos x="85" y="90"/>
                </a:cxn>
                <a:cxn ang="0">
                  <a:pos x="120" y="75"/>
                </a:cxn>
                <a:cxn ang="0">
                  <a:pos x="150" y="55"/>
                </a:cxn>
                <a:cxn ang="0">
                  <a:pos x="180" y="35"/>
                </a:cxn>
                <a:cxn ang="0">
                  <a:pos x="200" y="0"/>
                </a:cxn>
                <a:cxn ang="0">
                  <a:pos x="200" y="0"/>
                </a:cxn>
              </a:cxnLst>
              <a:rect l="0" t="0" r="r" b="b"/>
              <a:pathLst>
                <a:path w="200" h="120">
                  <a:moveTo>
                    <a:pt x="200" y="0"/>
                  </a:moveTo>
                  <a:lnTo>
                    <a:pt x="200" y="0"/>
                  </a:lnTo>
                  <a:lnTo>
                    <a:pt x="200" y="25"/>
                  </a:lnTo>
                  <a:lnTo>
                    <a:pt x="200" y="50"/>
                  </a:lnTo>
                  <a:lnTo>
                    <a:pt x="185" y="75"/>
                  </a:lnTo>
                  <a:lnTo>
                    <a:pt x="175" y="85"/>
                  </a:lnTo>
                  <a:lnTo>
                    <a:pt x="165" y="95"/>
                  </a:lnTo>
                  <a:lnTo>
                    <a:pt x="145" y="105"/>
                  </a:lnTo>
                  <a:lnTo>
                    <a:pt x="125" y="115"/>
                  </a:lnTo>
                  <a:lnTo>
                    <a:pt x="100" y="120"/>
                  </a:lnTo>
                  <a:lnTo>
                    <a:pt x="75" y="120"/>
                  </a:lnTo>
                  <a:lnTo>
                    <a:pt x="40" y="115"/>
                  </a:lnTo>
                  <a:lnTo>
                    <a:pt x="0" y="110"/>
                  </a:lnTo>
                  <a:lnTo>
                    <a:pt x="25" y="105"/>
                  </a:lnTo>
                  <a:lnTo>
                    <a:pt x="85" y="90"/>
                  </a:lnTo>
                  <a:lnTo>
                    <a:pt x="120" y="75"/>
                  </a:lnTo>
                  <a:lnTo>
                    <a:pt x="150" y="55"/>
                  </a:lnTo>
                  <a:lnTo>
                    <a:pt x="180" y="35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</p:grpSp>
      <p:sp>
        <p:nvSpPr>
          <p:cNvPr id="127" name="正方形/長方形 126"/>
          <p:cNvSpPr/>
          <p:nvPr/>
        </p:nvSpPr>
        <p:spPr>
          <a:xfrm>
            <a:off x="2699792" y="332656"/>
            <a:ext cx="329769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fine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2" name="Picture 37" descr="j04280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780928"/>
            <a:ext cx="3960440" cy="365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正方形/長方形 126"/>
          <p:cNvSpPr/>
          <p:nvPr/>
        </p:nvSpPr>
        <p:spPr>
          <a:xfrm>
            <a:off x="3059832" y="332656"/>
            <a:ext cx="300434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sad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6" name="Picture 44" descr="j04298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708920"/>
            <a:ext cx="4297530" cy="362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正方形/長方形 126"/>
          <p:cNvSpPr/>
          <p:nvPr/>
        </p:nvSpPr>
        <p:spPr>
          <a:xfrm>
            <a:off x="2555776" y="332656"/>
            <a:ext cx="3429144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cold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1" name="Picture 36" descr="j04257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996951"/>
            <a:ext cx="3024336" cy="344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正方形/長方形 126"/>
          <p:cNvSpPr/>
          <p:nvPr/>
        </p:nvSpPr>
        <p:spPr>
          <a:xfrm>
            <a:off x="2267744" y="260648"/>
            <a:ext cx="5756704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thirsty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角丸四角形 23"/>
          <p:cNvSpPr/>
          <p:nvPr/>
        </p:nvSpPr>
        <p:spPr>
          <a:xfrm>
            <a:off x="6104" y="2636912"/>
            <a:ext cx="9137896" cy="4197281"/>
          </a:xfrm>
          <a:prstGeom prst="roundRect">
            <a:avLst>
              <a:gd name="adj" fmla="val 4918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2068972" y="540284"/>
            <a:ext cx="5993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 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are 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</a:rPr>
              <a:t>happy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.</a:t>
            </a:r>
            <a:endParaRPr lang="ja-JP" altLang="en-US" sz="54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9940" y="-38492"/>
            <a:ext cx="43620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1" dirty="0">
                <a:ln w="24500" cmpd="dbl">
                  <a:noFill/>
                  <a:prstDash val="solid"/>
                  <a:miter lim="800000"/>
                </a:ln>
                <a:latin typeface="Century Schoolbook" pitchFamily="18" charset="0"/>
              </a:rPr>
              <a:t>look</a:t>
            </a:r>
            <a:r>
              <a:rPr lang="ja-JP" altLang="en-US" sz="3600" b="1" dirty="0">
                <a:ln w="24500" cmpd="dbl">
                  <a:noFill/>
                  <a:prstDash val="solid"/>
                  <a:miter lim="800000"/>
                </a:ln>
                <a:latin typeface="Century Schoolbook" pitchFamily="18" charset="0"/>
              </a:rPr>
              <a:t>などの五感動詞</a:t>
            </a:r>
            <a:endParaRPr lang="en-US" altLang="ja-JP" sz="3600" b="1" dirty="0">
              <a:ln w="24500" cmpd="dbl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547" y="2856405"/>
            <a:ext cx="13532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2036" y="3393687"/>
            <a:ext cx="918051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①人の感情などは本人にしか分からないので、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be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動詞を使わずに　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95536" y="3705118"/>
            <a:ext cx="74168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look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+ </a:t>
            </a:r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様子を表す言葉（形容詞）</a:t>
            </a:r>
            <a:endParaRPr lang="en-US" altLang="ja-JP" sz="2800" b="1" dirty="0">
              <a:ln w="17780" cmpd="sng">
                <a:noFill/>
                <a:prstDash val="solid"/>
                <a:miter lim="800000"/>
              </a:ln>
              <a:solidFill>
                <a:srgbClr val="00B05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03584" y="5707270"/>
            <a:ext cx="89644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・見た目　　･･･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	look	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・聴いた感じ･･･ 　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sound</a:t>
            </a:r>
          </a:p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・味　　　　 ･･･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	taste	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・におい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	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･･･ 　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smell</a:t>
            </a:r>
          </a:p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・触れた感じ ･･･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	feel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6104" y="4278145"/>
            <a:ext cx="889248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②意味は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｢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～ようだ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｣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｢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～ようにみえる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｣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となる。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2132091" y="1484784"/>
            <a:ext cx="59683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</a:rPr>
              <a:t>happy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.</a:t>
            </a:r>
            <a:endParaRPr lang="ja-JP" altLang="en-US" sz="54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21" name="右矢印 20"/>
          <p:cNvSpPr/>
          <p:nvPr/>
        </p:nvSpPr>
        <p:spPr>
          <a:xfrm>
            <a:off x="1412011" y="1859011"/>
            <a:ext cx="720080" cy="21602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5832140" y="3881695"/>
            <a:ext cx="345638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を使うことが自然です。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3834172" y="2274257"/>
            <a:ext cx="1512168" cy="72008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-1992" y="5344229"/>
            <a:ext cx="889248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④五感を表す意味の動詞は同じような表現ができます。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9" name="Picture 2" descr="C:\Users\秀紀\AppData\Local\Microsoft\Windows\INetCache\IE\78X1IYD1\MC90042384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87471"/>
            <a:ext cx="1008112" cy="1055236"/>
          </a:xfrm>
          <a:prstGeom prst="rect">
            <a:avLst/>
          </a:prstGeom>
          <a:noFill/>
        </p:spPr>
      </p:pic>
      <p:sp>
        <p:nvSpPr>
          <p:cNvPr id="29" name="正方形/長方形 28"/>
          <p:cNvSpPr/>
          <p:nvPr/>
        </p:nvSpPr>
        <p:spPr>
          <a:xfrm>
            <a:off x="467544" y="4182709"/>
            <a:ext cx="93610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-1992" y="4632300"/>
            <a:ext cx="91085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③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look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は主語や時間によって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look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s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（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3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人称単数現在の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）や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look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ed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（過去）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　に変化します。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738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  <p:bldP spid="10" grpId="0"/>
      <p:bldP spid="11" grpId="0"/>
      <p:bldP spid="12" grpId="0"/>
      <p:bldP spid="13" grpId="0"/>
      <p:bldP spid="18" grpId="0"/>
      <p:bldP spid="20" grpId="0"/>
      <p:bldP spid="21" grpId="0" animBg="1"/>
      <p:bldP spid="22" grpId="0"/>
      <p:bldP spid="27" grpId="0" animBg="1"/>
      <p:bldP spid="28" grpId="0"/>
      <p:bldP spid="29" grpId="0" animBg="1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348880"/>
            <a:ext cx="4464496" cy="4003574"/>
          </a:xfrm>
          <a:prstGeom prst="rect">
            <a:avLst/>
          </a:prstGeom>
          <a:noFill/>
        </p:spPr>
      </p:pic>
      <p:sp>
        <p:nvSpPr>
          <p:cNvPr id="128" name="正方形/長方形 127"/>
          <p:cNvSpPr/>
          <p:nvPr/>
        </p:nvSpPr>
        <p:spPr>
          <a:xfrm>
            <a:off x="2267744" y="260648"/>
            <a:ext cx="510267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afraid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7" name="Picture 32" descr="j04238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8125" y="774700"/>
            <a:ext cx="1193554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8" name="Picture 33" descr="j04257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0250" y="2171700"/>
            <a:ext cx="1079916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9" name="Picture 34" descr="j042575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1924" y="761287"/>
            <a:ext cx="1123950" cy="935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" name="Picture 35" descr="j042577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65499" y="3641725"/>
            <a:ext cx="862232" cy="1041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1" name="Picture 36" descr="j042578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73836" y="5187950"/>
            <a:ext cx="874514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" name="Picture 37" descr="j042807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44649" y="5127752"/>
            <a:ext cx="1095375" cy="101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5" name="Picture 42" descr="j042579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60724" y="758825"/>
            <a:ext cx="116586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6" name="Picture 44" descr="j042983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22624" y="5163518"/>
            <a:ext cx="1095375" cy="922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7" name="Picture 51" descr="hungry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95824" y="673100"/>
            <a:ext cx="153352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8" name="Picture 4" descr="C:\Users\KASUGA_Hideki\AppData\Local\Microsoft\Windows\Temporary Internet Files\Content.IE5\LCHQ49LF\MC900424484[1].wm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05374" y="2181225"/>
            <a:ext cx="1123950" cy="1033919"/>
          </a:xfrm>
          <a:prstGeom prst="rect">
            <a:avLst/>
          </a:prstGeom>
          <a:noFill/>
        </p:spPr>
      </p:pic>
      <p:pic>
        <p:nvPicPr>
          <p:cNvPr id="889" name="Picture 2" descr="C:\Users\KASUGA_Hideki\AppData\Local\Microsoft\Windows\Temporary Internet Files\Content.IE5\LCHQ49LF\MC900429839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73224" y="3713202"/>
            <a:ext cx="942976" cy="912773"/>
          </a:xfrm>
          <a:prstGeom prst="rect">
            <a:avLst/>
          </a:prstGeom>
          <a:noFill/>
        </p:spPr>
      </p:pic>
      <p:pic>
        <p:nvPicPr>
          <p:cNvPr id="890" name="Picture 3" descr="C:\Users\KASUGA_Hideki\AppData\Local\Microsoft\Windows\Temporary Internet Files\Content.IE5\9O3WMVMP\MC900424498[1].wm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660525" y="2210242"/>
            <a:ext cx="958849" cy="1028257"/>
          </a:xfrm>
          <a:prstGeom prst="rect">
            <a:avLst/>
          </a:prstGeom>
          <a:noFill/>
        </p:spPr>
      </p:pic>
      <p:pic>
        <p:nvPicPr>
          <p:cNvPr id="891" name="Picture 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21450" y="5152963"/>
            <a:ext cx="1038224" cy="931036"/>
          </a:xfrm>
          <a:prstGeom prst="rect">
            <a:avLst/>
          </a:prstGeom>
          <a:noFill/>
        </p:spPr>
      </p:pic>
      <p:grpSp>
        <p:nvGrpSpPr>
          <p:cNvPr id="2" name="グループ化 891"/>
          <p:cNvGrpSpPr/>
          <p:nvPr/>
        </p:nvGrpSpPr>
        <p:grpSpPr>
          <a:xfrm>
            <a:off x="6540500" y="3616325"/>
            <a:ext cx="1016000" cy="1047750"/>
            <a:chOff x="5032375" y="2943225"/>
            <a:chExt cx="1406525" cy="1555750"/>
          </a:xfrm>
        </p:grpSpPr>
        <p:sp>
          <p:nvSpPr>
            <p:cNvPr id="893" name="AutoShape 241"/>
            <p:cNvSpPr>
              <a:spLocks noChangeAspect="1" noChangeArrowheads="1" noTextEdit="1"/>
            </p:cNvSpPr>
            <p:nvPr/>
          </p:nvSpPr>
          <p:spPr bwMode="auto">
            <a:xfrm>
              <a:off x="5032375" y="2943225"/>
              <a:ext cx="1406525" cy="1555750"/>
            </a:xfrm>
            <a:prstGeom prst="rect">
              <a:avLst/>
            </a:prstGeom>
            <a:noFill/>
          </p:spPr>
        </p:sp>
        <p:sp>
          <p:nvSpPr>
            <p:cNvPr id="894" name="Freeform 240"/>
            <p:cNvSpPr>
              <a:spLocks/>
            </p:cNvSpPr>
            <p:nvPr/>
          </p:nvSpPr>
          <p:spPr bwMode="auto">
            <a:xfrm>
              <a:off x="5118100" y="3141276"/>
              <a:ext cx="1292225" cy="1316306"/>
            </a:xfrm>
            <a:custGeom>
              <a:avLst/>
              <a:gdLst/>
              <a:ahLst/>
              <a:cxnLst>
                <a:cxn ang="0">
                  <a:pos x="1015" y="0"/>
                </a:cxn>
                <a:cxn ang="0">
                  <a:pos x="1220" y="20"/>
                </a:cxn>
                <a:cxn ang="0">
                  <a:pos x="1415" y="80"/>
                </a:cxn>
                <a:cxn ang="0">
                  <a:pos x="1585" y="180"/>
                </a:cxn>
                <a:cxn ang="0">
                  <a:pos x="1735" y="305"/>
                </a:cxn>
                <a:cxn ang="0">
                  <a:pos x="1860" y="455"/>
                </a:cxn>
                <a:cxn ang="0">
                  <a:pos x="1955" y="634"/>
                </a:cxn>
                <a:cxn ang="0">
                  <a:pos x="2015" y="824"/>
                </a:cxn>
                <a:cxn ang="0">
                  <a:pos x="2035" y="1034"/>
                </a:cxn>
                <a:cxn ang="0">
                  <a:pos x="2030" y="1138"/>
                </a:cxn>
                <a:cxn ang="0">
                  <a:pos x="1990" y="1338"/>
                </a:cxn>
                <a:cxn ang="0">
                  <a:pos x="1915" y="1523"/>
                </a:cxn>
                <a:cxn ang="0">
                  <a:pos x="1805" y="1688"/>
                </a:cxn>
                <a:cxn ang="0">
                  <a:pos x="1665" y="1827"/>
                </a:cxn>
                <a:cxn ang="0">
                  <a:pos x="1500" y="1942"/>
                </a:cxn>
                <a:cxn ang="0">
                  <a:pos x="1320" y="2017"/>
                </a:cxn>
                <a:cxn ang="0">
                  <a:pos x="1120" y="2062"/>
                </a:cxn>
                <a:cxn ang="0">
                  <a:pos x="1015" y="2067"/>
                </a:cxn>
                <a:cxn ang="0">
                  <a:pos x="810" y="2042"/>
                </a:cxn>
                <a:cxn ang="0">
                  <a:pos x="620" y="1982"/>
                </a:cxn>
                <a:cxn ang="0">
                  <a:pos x="450" y="1887"/>
                </a:cxn>
                <a:cxn ang="0">
                  <a:pos x="295" y="1763"/>
                </a:cxn>
                <a:cxn ang="0">
                  <a:pos x="175" y="1608"/>
                </a:cxn>
                <a:cxn ang="0">
                  <a:pos x="80" y="1433"/>
                </a:cxn>
                <a:cxn ang="0">
                  <a:pos x="20" y="1238"/>
                </a:cxn>
                <a:cxn ang="0">
                  <a:pos x="0" y="1034"/>
                </a:cxn>
                <a:cxn ang="0">
                  <a:pos x="5" y="929"/>
                </a:cxn>
                <a:cxn ang="0">
                  <a:pos x="45" y="729"/>
                </a:cxn>
                <a:cxn ang="0">
                  <a:pos x="120" y="539"/>
                </a:cxn>
                <a:cxn ang="0">
                  <a:pos x="230" y="380"/>
                </a:cxn>
                <a:cxn ang="0">
                  <a:pos x="370" y="235"/>
                </a:cxn>
                <a:cxn ang="0">
                  <a:pos x="530" y="125"/>
                </a:cxn>
                <a:cxn ang="0">
                  <a:pos x="715" y="50"/>
                </a:cxn>
                <a:cxn ang="0">
                  <a:pos x="915" y="5"/>
                </a:cxn>
                <a:cxn ang="0">
                  <a:pos x="1015" y="0"/>
                </a:cxn>
              </a:cxnLst>
              <a:rect l="0" t="0" r="r" b="b"/>
              <a:pathLst>
                <a:path w="2035" h="2067">
                  <a:moveTo>
                    <a:pt x="1015" y="0"/>
                  </a:moveTo>
                  <a:lnTo>
                    <a:pt x="1015" y="0"/>
                  </a:lnTo>
                  <a:lnTo>
                    <a:pt x="1120" y="5"/>
                  </a:lnTo>
                  <a:lnTo>
                    <a:pt x="1220" y="20"/>
                  </a:lnTo>
                  <a:lnTo>
                    <a:pt x="1320" y="50"/>
                  </a:lnTo>
                  <a:lnTo>
                    <a:pt x="1415" y="80"/>
                  </a:lnTo>
                  <a:lnTo>
                    <a:pt x="1500" y="125"/>
                  </a:lnTo>
                  <a:lnTo>
                    <a:pt x="1585" y="180"/>
                  </a:lnTo>
                  <a:lnTo>
                    <a:pt x="1665" y="235"/>
                  </a:lnTo>
                  <a:lnTo>
                    <a:pt x="1735" y="305"/>
                  </a:lnTo>
                  <a:lnTo>
                    <a:pt x="1805" y="380"/>
                  </a:lnTo>
                  <a:lnTo>
                    <a:pt x="1860" y="455"/>
                  </a:lnTo>
                  <a:lnTo>
                    <a:pt x="1915" y="539"/>
                  </a:lnTo>
                  <a:lnTo>
                    <a:pt x="1955" y="634"/>
                  </a:lnTo>
                  <a:lnTo>
                    <a:pt x="1990" y="729"/>
                  </a:lnTo>
                  <a:lnTo>
                    <a:pt x="2015" y="824"/>
                  </a:lnTo>
                  <a:lnTo>
                    <a:pt x="2030" y="929"/>
                  </a:lnTo>
                  <a:lnTo>
                    <a:pt x="2035" y="1034"/>
                  </a:lnTo>
                  <a:lnTo>
                    <a:pt x="2030" y="1138"/>
                  </a:lnTo>
                  <a:lnTo>
                    <a:pt x="2015" y="1238"/>
                  </a:lnTo>
                  <a:lnTo>
                    <a:pt x="1990" y="1338"/>
                  </a:lnTo>
                  <a:lnTo>
                    <a:pt x="1955" y="1433"/>
                  </a:lnTo>
                  <a:lnTo>
                    <a:pt x="1915" y="1523"/>
                  </a:lnTo>
                  <a:lnTo>
                    <a:pt x="1860" y="1608"/>
                  </a:lnTo>
                  <a:lnTo>
                    <a:pt x="1805" y="1688"/>
                  </a:lnTo>
                  <a:lnTo>
                    <a:pt x="1735" y="1763"/>
                  </a:lnTo>
                  <a:lnTo>
                    <a:pt x="1665" y="1827"/>
                  </a:lnTo>
                  <a:lnTo>
                    <a:pt x="1585" y="1887"/>
                  </a:lnTo>
                  <a:lnTo>
                    <a:pt x="1500" y="1942"/>
                  </a:lnTo>
                  <a:lnTo>
                    <a:pt x="1415" y="1982"/>
                  </a:lnTo>
                  <a:lnTo>
                    <a:pt x="1320" y="2017"/>
                  </a:lnTo>
                  <a:lnTo>
                    <a:pt x="1220" y="2042"/>
                  </a:lnTo>
                  <a:lnTo>
                    <a:pt x="1120" y="2062"/>
                  </a:lnTo>
                  <a:lnTo>
                    <a:pt x="1015" y="2067"/>
                  </a:lnTo>
                  <a:lnTo>
                    <a:pt x="915" y="2062"/>
                  </a:lnTo>
                  <a:lnTo>
                    <a:pt x="810" y="2042"/>
                  </a:lnTo>
                  <a:lnTo>
                    <a:pt x="715" y="2017"/>
                  </a:lnTo>
                  <a:lnTo>
                    <a:pt x="620" y="1982"/>
                  </a:lnTo>
                  <a:lnTo>
                    <a:pt x="530" y="1942"/>
                  </a:lnTo>
                  <a:lnTo>
                    <a:pt x="450" y="1887"/>
                  </a:lnTo>
                  <a:lnTo>
                    <a:pt x="370" y="1827"/>
                  </a:lnTo>
                  <a:lnTo>
                    <a:pt x="295" y="1763"/>
                  </a:lnTo>
                  <a:lnTo>
                    <a:pt x="230" y="1688"/>
                  </a:lnTo>
                  <a:lnTo>
                    <a:pt x="175" y="1608"/>
                  </a:lnTo>
                  <a:lnTo>
                    <a:pt x="120" y="1523"/>
                  </a:lnTo>
                  <a:lnTo>
                    <a:pt x="80" y="1433"/>
                  </a:lnTo>
                  <a:lnTo>
                    <a:pt x="45" y="1338"/>
                  </a:lnTo>
                  <a:lnTo>
                    <a:pt x="20" y="1238"/>
                  </a:lnTo>
                  <a:lnTo>
                    <a:pt x="5" y="1138"/>
                  </a:lnTo>
                  <a:lnTo>
                    <a:pt x="0" y="1034"/>
                  </a:lnTo>
                  <a:lnTo>
                    <a:pt x="5" y="929"/>
                  </a:lnTo>
                  <a:lnTo>
                    <a:pt x="20" y="824"/>
                  </a:lnTo>
                  <a:lnTo>
                    <a:pt x="45" y="729"/>
                  </a:lnTo>
                  <a:lnTo>
                    <a:pt x="80" y="634"/>
                  </a:lnTo>
                  <a:lnTo>
                    <a:pt x="120" y="539"/>
                  </a:lnTo>
                  <a:lnTo>
                    <a:pt x="175" y="455"/>
                  </a:lnTo>
                  <a:lnTo>
                    <a:pt x="230" y="380"/>
                  </a:lnTo>
                  <a:lnTo>
                    <a:pt x="295" y="305"/>
                  </a:lnTo>
                  <a:lnTo>
                    <a:pt x="370" y="235"/>
                  </a:lnTo>
                  <a:lnTo>
                    <a:pt x="450" y="180"/>
                  </a:lnTo>
                  <a:lnTo>
                    <a:pt x="530" y="125"/>
                  </a:lnTo>
                  <a:lnTo>
                    <a:pt x="620" y="80"/>
                  </a:lnTo>
                  <a:lnTo>
                    <a:pt x="715" y="50"/>
                  </a:lnTo>
                  <a:lnTo>
                    <a:pt x="810" y="20"/>
                  </a:lnTo>
                  <a:lnTo>
                    <a:pt x="915" y="5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5" name="Freeform 239"/>
            <p:cNvSpPr>
              <a:spLocks/>
            </p:cNvSpPr>
            <p:nvPr/>
          </p:nvSpPr>
          <p:spPr bwMode="auto">
            <a:xfrm>
              <a:off x="5111750" y="3138092"/>
              <a:ext cx="1301750" cy="1319490"/>
            </a:xfrm>
            <a:custGeom>
              <a:avLst/>
              <a:gdLst/>
              <a:ahLst/>
              <a:cxnLst>
                <a:cxn ang="0">
                  <a:pos x="1025" y="0"/>
                </a:cxn>
                <a:cxn ang="0">
                  <a:pos x="1230" y="20"/>
                </a:cxn>
                <a:cxn ang="0">
                  <a:pos x="1420" y="80"/>
                </a:cxn>
                <a:cxn ang="0">
                  <a:pos x="1595" y="175"/>
                </a:cxn>
                <a:cxn ang="0">
                  <a:pos x="1745" y="305"/>
                </a:cxn>
                <a:cxn ang="0">
                  <a:pos x="1875" y="460"/>
                </a:cxn>
                <a:cxn ang="0">
                  <a:pos x="1965" y="634"/>
                </a:cxn>
                <a:cxn ang="0">
                  <a:pos x="2025" y="829"/>
                </a:cxn>
                <a:cxn ang="0">
                  <a:pos x="2050" y="1039"/>
                </a:cxn>
                <a:cxn ang="0">
                  <a:pos x="2045" y="1143"/>
                </a:cxn>
                <a:cxn ang="0">
                  <a:pos x="2000" y="1343"/>
                </a:cxn>
                <a:cxn ang="0">
                  <a:pos x="1925" y="1528"/>
                </a:cxn>
                <a:cxn ang="0">
                  <a:pos x="1815" y="1698"/>
                </a:cxn>
                <a:cxn ang="0">
                  <a:pos x="1675" y="1837"/>
                </a:cxn>
                <a:cxn ang="0">
                  <a:pos x="1510" y="1947"/>
                </a:cxn>
                <a:cxn ang="0">
                  <a:pos x="1330" y="2027"/>
                </a:cxn>
                <a:cxn ang="0">
                  <a:pos x="1130" y="2067"/>
                </a:cxn>
                <a:cxn ang="0">
                  <a:pos x="1025" y="2072"/>
                </a:cxn>
                <a:cxn ang="0">
                  <a:pos x="820" y="2052"/>
                </a:cxn>
                <a:cxn ang="0">
                  <a:pos x="625" y="1992"/>
                </a:cxn>
                <a:cxn ang="0">
                  <a:pos x="450" y="1897"/>
                </a:cxn>
                <a:cxn ang="0">
                  <a:pos x="300" y="1768"/>
                </a:cxn>
                <a:cxn ang="0">
                  <a:pos x="175" y="1618"/>
                </a:cxn>
                <a:cxn ang="0">
                  <a:pos x="80" y="1438"/>
                </a:cxn>
                <a:cxn ang="0">
                  <a:pos x="20" y="1243"/>
                </a:cxn>
                <a:cxn ang="0">
                  <a:pos x="0" y="1039"/>
                </a:cxn>
                <a:cxn ang="0">
                  <a:pos x="5" y="929"/>
                </a:cxn>
                <a:cxn ang="0">
                  <a:pos x="45" y="729"/>
                </a:cxn>
                <a:cxn ang="0">
                  <a:pos x="125" y="544"/>
                </a:cxn>
                <a:cxn ang="0">
                  <a:pos x="235" y="380"/>
                </a:cxn>
                <a:cxn ang="0">
                  <a:pos x="375" y="235"/>
                </a:cxn>
                <a:cxn ang="0">
                  <a:pos x="535" y="125"/>
                </a:cxn>
                <a:cxn ang="0">
                  <a:pos x="720" y="45"/>
                </a:cxn>
                <a:cxn ang="0">
                  <a:pos x="920" y="5"/>
                </a:cxn>
                <a:cxn ang="0">
                  <a:pos x="1025" y="0"/>
                </a:cxn>
              </a:cxnLst>
              <a:rect l="0" t="0" r="r" b="b"/>
              <a:pathLst>
                <a:path w="2050" h="2072">
                  <a:moveTo>
                    <a:pt x="1025" y="0"/>
                  </a:moveTo>
                  <a:lnTo>
                    <a:pt x="1025" y="0"/>
                  </a:lnTo>
                  <a:lnTo>
                    <a:pt x="1130" y="5"/>
                  </a:lnTo>
                  <a:lnTo>
                    <a:pt x="1230" y="20"/>
                  </a:lnTo>
                  <a:lnTo>
                    <a:pt x="1330" y="45"/>
                  </a:lnTo>
                  <a:lnTo>
                    <a:pt x="1420" y="80"/>
                  </a:lnTo>
                  <a:lnTo>
                    <a:pt x="1510" y="125"/>
                  </a:lnTo>
                  <a:lnTo>
                    <a:pt x="1595" y="175"/>
                  </a:lnTo>
                  <a:lnTo>
                    <a:pt x="1675" y="235"/>
                  </a:lnTo>
                  <a:lnTo>
                    <a:pt x="1745" y="305"/>
                  </a:lnTo>
                  <a:lnTo>
                    <a:pt x="1815" y="380"/>
                  </a:lnTo>
                  <a:lnTo>
                    <a:pt x="1875" y="460"/>
                  </a:lnTo>
                  <a:lnTo>
                    <a:pt x="1925" y="544"/>
                  </a:lnTo>
                  <a:lnTo>
                    <a:pt x="1965" y="634"/>
                  </a:lnTo>
                  <a:lnTo>
                    <a:pt x="2000" y="729"/>
                  </a:lnTo>
                  <a:lnTo>
                    <a:pt x="2025" y="829"/>
                  </a:lnTo>
                  <a:lnTo>
                    <a:pt x="2045" y="929"/>
                  </a:lnTo>
                  <a:lnTo>
                    <a:pt x="2050" y="1039"/>
                  </a:lnTo>
                  <a:lnTo>
                    <a:pt x="2045" y="1143"/>
                  </a:lnTo>
                  <a:lnTo>
                    <a:pt x="2025" y="1243"/>
                  </a:lnTo>
                  <a:lnTo>
                    <a:pt x="2000" y="1343"/>
                  </a:lnTo>
                  <a:lnTo>
                    <a:pt x="1965" y="1438"/>
                  </a:lnTo>
                  <a:lnTo>
                    <a:pt x="1925" y="1528"/>
                  </a:lnTo>
                  <a:lnTo>
                    <a:pt x="1875" y="1618"/>
                  </a:lnTo>
                  <a:lnTo>
                    <a:pt x="1815" y="1698"/>
                  </a:lnTo>
                  <a:lnTo>
                    <a:pt x="1745" y="1768"/>
                  </a:lnTo>
                  <a:lnTo>
                    <a:pt x="1675" y="1837"/>
                  </a:lnTo>
                  <a:lnTo>
                    <a:pt x="1595" y="1897"/>
                  </a:lnTo>
                  <a:lnTo>
                    <a:pt x="1510" y="1947"/>
                  </a:lnTo>
                  <a:lnTo>
                    <a:pt x="1420" y="1992"/>
                  </a:lnTo>
                  <a:lnTo>
                    <a:pt x="1330" y="2027"/>
                  </a:lnTo>
                  <a:lnTo>
                    <a:pt x="1230" y="2052"/>
                  </a:lnTo>
                  <a:lnTo>
                    <a:pt x="1130" y="2067"/>
                  </a:lnTo>
                  <a:lnTo>
                    <a:pt x="1025" y="2072"/>
                  </a:lnTo>
                  <a:lnTo>
                    <a:pt x="920" y="2067"/>
                  </a:lnTo>
                  <a:lnTo>
                    <a:pt x="820" y="2052"/>
                  </a:lnTo>
                  <a:lnTo>
                    <a:pt x="720" y="2027"/>
                  </a:lnTo>
                  <a:lnTo>
                    <a:pt x="625" y="1992"/>
                  </a:lnTo>
                  <a:lnTo>
                    <a:pt x="535" y="1947"/>
                  </a:lnTo>
                  <a:lnTo>
                    <a:pt x="450" y="1897"/>
                  </a:lnTo>
                  <a:lnTo>
                    <a:pt x="375" y="1837"/>
                  </a:lnTo>
                  <a:lnTo>
                    <a:pt x="300" y="1768"/>
                  </a:lnTo>
                  <a:lnTo>
                    <a:pt x="235" y="1698"/>
                  </a:lnTo>
                  <a:lnTo>
                    <a:pt x="175" y="1618"/>
                  </a:lnTo>
                  <a:lnTo>
                    <a:pt x="125" y="1528"/>
                  </a:lnTo>
                  <a:lnTo>
                    <a:pt x="80" y="1438"/>
                  </a:lnTo>
                  <a:lnTo>
                    <a:pt x="45" y="1343"/>
                  </a:lnTo>
                  <a:lnTo>
                    <a:pt x="20" y="1243"/>
                  </a:lnTo>
                  <a:lnTo>
                    <a:pt x="5" y="1143"/>
                  </a:lnTo>
                  <a:lnTo>
                    <a:pt x="0" y="1039"/>
                  </a:lnTo>
                  <a:lnTo>
                    <a:pt x="5" y="929"/>
                  </a:lnTo>
                  <a:lnTo>
                    <a:pt x="20" y="829"/>
                  </a:lnTo>
                  <a:lnTo>
                    <a:pt x="45" y="729"/>
                  </a:lnTo>
                  <a:lnTo>
                    <a:pt x="80" y="634"/>
                  </a:lnTo>
                  <a:lnTo>
                    <a:pt x="125" y="544"/>
                  </a:lnTo>
                  <a:lnTo>
                    <a:pt x="175" y="460"/>
                  </a:lnTo>
                  <a:lnTo>
                    <a:pt x="235" y="380"/>
                  </a:lnTo>
                  <a:lnTo>
                    <a:pt x="300" y="305"/>
                  </a:lnTo>
                  <a:lnTo>
                    <a:pt x="375" y="235"/>
                  </a:lnTo>
                  <a:lnTo>
                    <a:pt x="450" y="175"/>
                  </a:lnTo>
                  <a:lnTo>
                    <a:pt x="535" y="125"/>
                  </a:lnTo>
                  <a:lnTo>
                    <a:pt x="625" y="80"/>
                  </a:lnTo>
                  <a:lnTo>
                    <a:pt x="720" y="45"/>
                  </a:lnTo>
                  <a:lnTo>
                    <a:pt x="820" y="20"/>
                  </a:lnTo>
                  <a:lnTo>
                    <a:pt x="920" y="5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rgbClr val="FFF7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6" name="Freeform 238"/>
            <p:cNvSpPr>
              <a:spLocks/>
            </p:cNvSpPr>
            <p:nvPr/>
          </p:nvSpPr>
          <p:spPr bwMode="auto">
            <a:xfrm>
              <a:off x="5105400" y="3131724"/>
              <a:ext cx="1308100" cy="1329042"/>
            </a:xfrm>
            <a:custGeom>
              <a:avLst/>
              <a:gdLst/>
              <a:ahLst/>
              <a:cxnLst>
                <a:cxn ang="0">
                  <a:pos x="1030" y="0"/>
                </a:cxn>
                <a:cxn ang="0">
                  <a:pos x="1240" y="25"/>
                </a:cxn>
                <a:cxn ang="0">
                  <a:pos x="1430" y="85"/>
                </a:cxn>
                <a:cxn ang="0">
                  <a:pos x="1605" y="180"/>
                </a:cxn>
                <a:cxn ang="0">
                  <a:pos x="1760" y="310"/>
                </a:cxn>
                <a:cxn ang="0">
                  <a:pos x="1885" y="465"/>
                </a:cxn>
                <a:cxn ang="0">
                  <a:pos x="1980" y="639"/>
                </a:cxn>
                <a:cxn ang="0">
                  <a:pos x="2040" y="834"/>
                </a:cxn>
                <a:cxn ang="0">
                  <a:pos x="2060" y="1044"/>
                </a:cxn>
                <a:cxn ang="0">
                  <a:pos x="2055" y="1153"/>
                </a:cxn>
                <a:cxn ang="0">
                  <a:pos x="2015" y="1353"/>
                </a:cxn>
                <a:cxn ang="0">
                  <a:pos x="1935" y="1543"/>
                </a:cxn>
                <a:cxn ang="0">
                  <a:pos x="1825" y="1708"/>
                </a:cxn>
                <a:cxn ang="0">
                  <a:pos x="1685" y="1847"/>
                </a:cxn>
                <a:cxn ang="0">
                  <a:pos x="1520" y="1962"/>
                </a:cxn>
                <a:cxn ang="0">
                  <a:pos x="1335" y="2042"/>
                </a:cxn>
                <a:cxn ang="0">
                  <a:pos x="1135" y="2082"/>
                </a:cxn>
                <a:cxn ang="0">
                  <a:pos x="1030" y="2087"/>
                </a:cxn>
                <a:cxn ang="0">
                  <a:pos x="825" y="2067"/>
                </a:cxn>
                <a:cxn ang="0">
                  <a:pos x="630" y="2007"/>
                </a:cxn>
                <a:cxn ang="0">
                  <a:pos x="455" y="1907"/>
                </a:cxn>
                <a:cxn ang="0">
                  <a:pos x="305" y="1783"/>
                </a:cxn>
                <a:cxn ang="0">
                  <a:pos x="180" y="1628"/>
                </a:cxn>
                <a:cxn ang="0">
                  <a:pos x="85" y="1448"/>
                </a:cxn>
                <a:cxn ang="0">
                  <a:pos x="25" y="1253"/>
                </a:cxn>
                <a:cxn ang="0">
                  <a:pos x="0" y="1044"/>
                </a:cxn>
                <a:cxn ang="0">
                  <a:pos x="5" y="939"/>
                </a:cxn>
                <a:cxn ang="0">
                  <a:pos x="50" y="734"/>
                </a:cxn>
                <a:cxn ang="0">
                  <a:pos x="125" y="549"/>
                </a:cxn>
                <a:cxn ang="0">
                  <a:pos x="235" y="385"/>
                </a:cxn>
                <a:cxn ang="0">
                  <a:pos x="375" y="240"/>
                </a:cxn>
                <a:cxn ang="0">
                  <a:pos x="540" y="130"/>
                </a:cxn>
                <a:cxn ang="0">
                  <a:pos x="725" y="50"/>
                </a:cxn>
                <a:cxn ang="0">
                  <a:pos x="925" y="5"/>
                </a:cxn>
                <a:cxn ang="0">
                  <a:pos x="1030" y="0"/>
                </a:cxn>
              </a:cxnLst>
              <a:rect l="0" t="0" r="r" b="b"/>
              <a:pathLst>
                <a:path w="2060" h="2087">
                  <a:moveTo>
                    <a:pt x="1030" y="0"/>
                  </a:moveTo>
                  <a:lnTo>
                    <a:pt x="1030" y="0"/>
                  </a:lnTo>
                  <a:lnTo>
                    <a:pt x="1135" y="5"/>
                  </a:lnTo>
                  <a:lnTo>
                    <a:pt x="1240" y="25"/>
                  </a:lnTo>
                  <a:lnTo>
                    <a:pt x="1335" y="50"/>
                  </a:lnTo>
                  <a:lnTo>
                    <a:pt x="1430" y="85"/>
                  </a:lnTo>
                  <a:lnTo>
                    <a:pt x="1520" y="130"/>
                  </a:lnTo>
                  <a:lnTo>
                    <a:pt x="1605" y="180"/>
                  </a:lnTo>
                  <a:lnTo>
                    <a:pt x="1685" y="240"/>
                  </a:lnTo>
                  <a:lnTo>
                    <a:pt x="1760" y="310"/>
                  </a:lnTo>
                  <a:lnTo>
                    <a:pt x="1825" y="385"/>
                  </a:lnTo>
                  <a:lnTo>
                    <a:pt x="1885" y="465"/>
                  </a:lnTo>
                  <a:lnTo>
                    <a:pt x="1935" y="549"/>
                  </a:lnTo>
                  <a:lnTo>
                    <a:pt x="1980" y="639"/>
                  </a:lnTo>
                  <a:lnTo>
                    <a:pt x="2015" y="734"/>
                  </a:lnTo>
                  <a:lnTo>
                    <a:pt x="2040" y="834"/>
                  </a:lnTo>
                  <a:lnTo>
                    <a:pt x="2055" y="939"/>
                  </a:lnTo>
                  <a:lnTo>
                    <a:pt x="2060" y="1044"/>
                  </a:lnTo>
                  <a:lnTo>
                    <a:pt x="2055" y="1153"/>
                  </a:lnTo>
                  <a:lnTo>
                    <a:pt x="2040" y="1253"/>
                  </a:lnTo>
                  <a:lnTo>
                    <a:pt x="2015" y="1353"/>
                  </a:lnTo>
                  <a:lnTo>
                    <a:pt x="1980" y="1448"/>
                  </a:lnTo>
                  <a:lnTo>
                    <a:pt x="1935" y="1543"/>
                  </a:lnTo>
                  <a:lnTo>
                    <a:pt x="1885" y="1628"/>
                  </a:lnTo>
                  <a:lnTo>
                    <a:pt x="1825" y="1708"/>
                  </a:lnTo>
                  <a:lnTo>
                    <a:pt x="1760" y="1783"/>
                  </a:lnTo>
                  <a:lnTo>
                    <a:pt x="1685" y="1847"/>
                  </a:lnTo>
                  <a:lnTo>
                    <a:pt x="1605" y="1907"/>
                  </a:lnTo>
                  <a:lnTo>
                    <a:pt x="1520" y="1962"/>
                  </a:lnTo>
                  <a:lnTo>
                    <a:pt x="1430" y="2007"/>
                  </a:lnTo>
                  <a:lnTo>
                    <a:pt x="1335" y="2042"/>
                  </a:lnTo>
                  <a:lnTo>
                    <a:pt x="1240" y="2067"/>
                  </a:lnTo>
                  <a:lnTo>
                    <a:pt x="1135" y="2082"/>
                  </a:lnTo>
                  <a:lnTo>
                    <a:pt x="1030" y="2087"/>
                  </a:lnTo>
                  <a:lnTo>
                    <a:pt x="925" y="2082"/>
                  </a:lnTo>
                  <a:lnTo>
                    <a:pt x="825" y="2067"/>
                  </a:lnTo>
                  <a:lnTo>
                    <a:pt x="725" y="2042"/>
                  </a:lnTo>
                  <a:lnTo>
                    <a:pt x="630" y="2007"/>
                  </a:lnTo>
                  <a:lnTo>
                    <a:pt x="540" y="1962"/>
                  </a:lnTo>
                  <a:lnTo>
                    <a:pt x="455" y="1907"/>
                  </a:lnTo>
                  <a:lnTo>
                    <a:pt x="375" y="1847"/>
                  </a:lnTo>
                  <a:lnTo>
                    <a:pt x="305" y="1783"/>
                  </a:lnTo>
                  <a:lnTo>
                    <a:pt x="235" y="1708"/>
                  </a:lnTo>
                  <a:lnTo>
                    <a:pt x="180" y="1628"/>
                  </a:lnTo>
                  <a:lnTo>
                    <a:pt x="125" y="1543"/>
                  </a:lnTo>
                  <a:lnTo>
                    <a:pt x="85" y="1448"/>
                  </a:lnTo>
                  <a:lnTo>
                    <a:pt x="50" y="1353"/>
                  </a:lnTo>
                  <a:lnTo>
                    <a:pt x="25" y="1253"/>
                  </a:lnTo>
                  <a:lnTo>
                    <a:pt x="5" y="1153"/>
                  </a:lnTo>
                  <a:lnTo>
                    <a:pt x="0" y="1044"/>
                  </a:lnTo>
                  <a:lnTo>
                    <a:pt x="5" y="939"/>
                  </a:lnTo>
                  <a:lnTo>
                    <a:pt x="25" y="834"/>
                  </a:lnTo>
                  <a:lnTo>
                    <a:pt x="50" y="734"/>
                  </a:lnTo>
                  <a:lnTo>
                    <a:pt x="85" y="639"/>
                  </a:lnTo>
                  <a:lnTo>
                    <a:pt x="125" y="549"/>
                  </a:lnTo>
                  <a:lnTo>
                    <a:pt x="180" y="465"/>
                  </a:lnTo>
                  <a:lnTo>
                    <a:pt x="235" y="385"/>
                  </a:lnTo>
                  <a:lnTo>
                    <a:pt x="305" y="310"/>
                  </a:lnTo>
                  <a:lnTo>
                    <a:pt x="375" y="240"/>
                  </a:lnTo>
                  <a:lnTo>
                    <a:pt x="455" y="180"/>
                  </a:lnTo>
                  <a:lnTo>
                    <a:pt x="540" y="130"/>
                  </a:lnTo>
                  <a:lnTo>
                    <a:pt x="630" y="85"/>
                  </a:lnTo>
                  <a:lnTo>
                    <a:pt x="725" y="50"/>
                  </a:lnTo>
                  <a:lnTo>
                    <a:pt x="825" y="25"/>
                  </a:lnTo>
                  <a:lnTo>
                    <a:pt x="925" y="5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F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7" name="Freeform 237"/>
            <p:cNvSpPr>
              <a:spLocks/>
            </p:cNvSpPr>
            <p:nvPr/>
          </p:nvSpPr>
          <p:spPr bwMode="auto">
            <a:xfrm>
              <a:off x="5102225" y="3128539"/>
              <a:ext cx="1311275" cy="1335410"/>
            </a:xfrm>
            <a:custGeom>
              <a:avLst/>
              <a:gdLst/>
              <a:ahLst/>
              <a:cxnLst>
                <a:cxn ang="0">
                  <a:pos x="1035" y="0"/>
                </a:cxn>
                <a:cxn ang="0">
                  <a:pos x="1240" y="20"/>
                </a:cxn>
                <a:cxn ang="0">
                  <a:pos x="1435" y="85"/>
                </a:cxn>
                <a:cxn ang="0">
                  <a:pos x="1610" y="180"/>
                </a:cxn>
                <a:cxn ang="0">
                  <a:pos x="1765" y="310"/>
                </a:cxn>
                <a:cxn ang="0">
                  <a:pos x="1890" y="465"/>
                </a:cxn>
                <a:cxn ang="0">
                  <a:pos x="1985" y="639"/>
                </a:cxn>
                <a:cxn ang="0">
                  <a:pos x="2045" y="839"/>
                </a:cxn>
                <a:cxn ang="0">
                  <a:pos x="2065" y="1049"/>
                </a:cxn>
                <a:cxn ang="0">
                  <a:pos x="2060" y="1154"/>
                </a:cxn>
                <a:cxn ang="0">
                  <a:pos x="2020" y="1358"/>
                </a:cxn>
                <a:cxn ang="0">
                  <a:pos x="1940" y="1548"/>
                </a:cxn>
                <a:cxn ang="0">
                  <a:pos x="1830" y="1713"/>
                </a:cxn>
                <a:cxn ang="0">
                  <a:pos x="1690" y="1857"/>
                </a:cxn>
                <a:cxn ang="0">
                  <a:pos x="1525" y="1967"/>
                </a:cxn>
                <a:cxn ang="0">
                  <a:pos x="1340" y="2047"/>
                </a:cxn>
                <a:cxn ang="0">
                  <a:pos x="1140" y="2092"/>
                </a:cxn>
                <a:cxn ang="0">
                  <a:pos x="1035" y="2097"/>
                </a:cxn>
                <a:cxn ang="0">
                  <a:pos x="825" y="2072"/>
                </a:cxn>
                <a:cxn ang="0">
                  <a:pos x="630" y="2012"/>
                </a:cxn>
                <a:cxn ang="0">
                  <a:pos x="455" y="1917"/>
                </a:cxn>
                <a:cxn ang="0">
                  <a:pos x="300" y="1788"/>
                </a:cxn>
                <a:cxn ang="0">
                  <a:pos x="175" y="1633"/>
                </a:cxn>
                <a:cxn ang="0">
                  <a:pos x="80" y="1453"/>
                </a:cxn>
                <a:cxn ang="0">
                  <a:pos x="20" y="1258"/>
                </a:cxn>
                <a:cxn ang="0">
                  <a:pos x="0" y="1049"/>
                </a:cxn>
                <a:cxn ang="0">
                  <a:pos x="5" y="939"/>
                </a:cxn>
                <a:cxn ang="0">
                  <a:pos x="45" y="739"/>
                </a:cxn>
                <a:cxn ang="0">
                  <a:pos x="125" y="549"/>
                </a:cxn>
                <a:cxn ang="0">
                  <a:pos x="235" y="385"/>
                </a:cxn>
                <a:cxn ang="0">
                  <a:pos x="375" y="240"/>
                </a:cxn>
                <a:cxn ang="0">
                  <a:pos x="540" y="125"/>
                </a:cxn>
                <a:cxn ang="0">
                  <a:pos x="725" y="45"/>
                </a:cxn>
                <a:cxn ang="0">
                  <a:pos x="925" y="5"/>
                </a:cxn>
                <a:cxn ang="0">
                  <a:pos x="1035" y="0"/>
                </a:cxn>
              </a:cxnLst>
              <a:rect l="0" t="0" r="r" b="b"/>
              <a:pathLst>
                <a:path w="2065" h="2097">
                  <a:moveTo>
                    <a:pt x="1035" y="0"/>
                  </a:moveTo>
                  <a:lnTo>
                    <a:pt x="1035" y="0"/>
                  </a:lnTo>
                  <a:lnTo>
                    <a:pt x="1140" y="5"/>
                  </a:lnTo>
                  <a:lnTo>
                    <a:pt x="1240" y="20"/>
                  </a:lnTo>
                  <a:lnTo>
                    <a:pt x="1340" y="45"/>
                  </a:lnTo>
                  <a:lnTo>
                    <a:pt x="1435" y="85"/>
                  </a:lnTo>
                  <a:lnTo>
                    <a:pt x="1525" y="125"/>
                  </a:lnTo>
                  <a:lnTo>
                    <a:pt x="1610" y="180"/>
                  </a:lnTo>
                  <a:lnTo>
                    <a:pt x="1690" y="240"/>
                  </a:lnTo>
                  <a:lnTo>
                    <a:pt x="1765" y="310"/>
                  </a:lnTo>
                  <a:lnTo>
                    <a:pt x="1830" y="385"/>
                  </a:lnTo>
                  <a:lnTo>
                    <a:pt x="1890" y="465"/>
                  </a:lnTo>
                  <a:lnTo>
                    <a:pt x="1940" y="549"/>
                  </a:lnTo>
                  <a:lnTo>
                    <a:pt x="1985" y="639"/>
                  </a:lnTo>
                  <a:lnTo>
                    <a:pt x="2020" y="739"/>
                  </a:lnTo>
                  <a:lnTo>
                    <a:pt x="2045" y="839"/>
                  </a:lnTo>
                  <a:lnTo>
                    <a:pt x="2060" y="939"/>
                  </a:lnTo>
                  <a:lnTo>
                    <a:pt x="2065" y="1049"/>
                  </a:lnTo>
                  <a:lnTo>
                    <a:pt x="2060" y="1154"/>
                  </a:lnTo>
                  <a:lnTo>
                    <a:pt x="2045" y="1258"/>
                  </a:lnTo>
                  <a:lnTo>
                    <a:pt x="2020" y="1358"/>
                  </a:lnTo>
                  <a:lnTo>
                    <a:pt x="1985" y="1453"/>
                  </a:lnTo>
                  <a:lnTo>
                    <a:pt x="1940" y="1548"/>
                  </a:lnTo>
                  <a:lnTo>
                    <a:pt x="1890" y="1633"/>
                  </a:lnTo>
                  <a:lnTo>
                    <a:pt x="1830" y="1713"/>
                  </a:lnTo>
                  <a:lnTo>
                    <a:pt x="1765" y="1788"/>
                  </a:lnTo>
                  <a:lnTo>
                    <a:pt x="1690" y="1857"/>
                  </a:lnTo>
                  <a:lnTo>
                    <a:pt x="1610" y="1917"/>
                  </a:lnTo>
                  <a:lnTo>
                    <a:pt x="1525" y="1967"/>
                  </a:lnTo>
                  <a:lnTo>
                    <a:pt x="1435" y="2012"/>
                  </a:lnTo>
                  <a:lnTo>
                    <a:pt x="1340" y="2047"/>
                  </a:lnTo>
                  <a:lnTo>
                    <a:pt x="1240" y="2072"/>
                  </a:lnTo>
                  <a:lnTo>
                    <a:pt x="1140" y="2092"/>
                  </a:lnTo>
                  <a:lnTo>
                    <a:pt x="1035" y="2097"/>
                  </a:lnTo>
                  <a:lnTo>
                    <a:pt x="925" y="2092"/>
                  </a:lnTo>
                  <a:lnTo>
                    <a:pt x="825" y="2072"/>
                  </a:lnTo>
                  <a:lnTo>
                    <a:pt x="725" y="2047"/>
                  </a:lnTo>
                  <a:lnTo>
                    <a:pt x="630" y="2012"/>
                  </a:lnTo>
                  <a:lnTo>
                    <a:pt x="540" y="1967"/>
                  </a:lnTo>
                  <a:lnTo>
                    <a:pt x="455" y="1917"/>
                  </a:lnTo>
                  <a:lnTo>
                    <a:pt x="375" y="1857"/>
                  </a:lnTo>
                  <a:lnTo>
                    <a:pt x="300" y="1788"/>
                  </a:lnTo>
                  <a:lnTo>
                    <a:pt x="235" y="1713"/>
                  </a:lnTo>
                  <a:lnTo>
                    <a:pt x="175" y="1633"/>
                  </a:lnTo>
                  <a:lnTo>
                    <a:pt x="125" y="1548"/>
                  </a:lnTo>
                  <a:lnTo>
                    <a:pt x="80" y="1453"/>
                  </a:lnTo>
                  <a:lnTo>
                    <a:pt x="45" y="1358"/>
                  </a:lnTo>
                  <a:lnTo>
                    <a:pt x="20" y="1258"/>
                  </a:lnTo>
                  <a:lnTo>
                    <a:pt x="5" y="1154"/>
                  </a:lnTo>
                  <a:lnTo>
                    <a:pt x="0" y="1049"/>
                  </a:lnTo>
                  <a:lnTo>
                    <a:pt x="5" y="939"/>
                  </a:lnTo>
                  <a:lnTo>
                    <a:pt x="20" y="839"/>
                  </a:lnTo>
                  <a:lnTo>
                    <a:pt x="45" y="739"/>
                  </a:lnTo>
                  <a:lnTo>
                    <a:pt x="80" y="639"/>
                  </a:lnTo>
                  <a:lnTo>
                    <a:pt x="125" y="549"/>
                  </a:lnTo>
                  <a:lnTo>
                    <a:pt x="175" y="465"/>
                  </a:lnTo>
                  <a:lnTo>
                    <a:pt x="235" y="385"/>
                  </a:lnTo>
                  <a:lnTo>
                    <a:pt x="300" y="310"/>
                  </a:lnTo>
                  <a:lnTo>
                    <a:pt x="375" y="240"/>
                  </a:lnTo>
                  <a:lnTo>
                    <a:pt x="455" y="180"/>
                  </a:lnTo>
                  <a:lnTo>
                    <a:pt x="540" y="125"/>
                  </a:lnTo>
                  <a:lnTo>
                    <a:pt x="630" y="85"/>
                  </a:lnTo>
                  <a:lnTo>
                    <a:pt x="725" y="45"/>
                  </a:lnTo>
                  <a:lnTo>
                    <a:pt x="825" y="20"/>
                  </a:lnTo>
                  <a:lnTo>
                    <a:pt x="925" y="5"/>
                  </a:lnTo>
                  <a:lnTo>
                    <a:pt x="1035" y="0"/>
                  </a:lnTo>
                  <a:close/>
                </a:path>
              </a:pathLst>
            </a:custGeom>
            <a:solidFill>
              <a:srgbClr val="FFEB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8" name="Freeform 236"/>
            <p:cNvSpPr>
              <a:spLocks/>
            </p:cNvSpPr>
            <p:nvPr/>
          </p:nvSpPr>
          <p:spPr bwMode="auto">
            <a:xfrm>
              <a:off x="5095875" y="3125355"/>
              <a:ext cx="1320800" cy="1338595"/>
            </a:xfrm>
            <a:custGeom>
              <a:avLst/>
              <a:gdLst/>
              <a:ahLst/>
              <a:cxnLst>
                <a:cxn ang="0">
                  <a:pos x="1040" y="0"/>
                </a:cxn>
                <a:cxn ang="0">
                  <a:pos x="1250" y="20"/>
                </a:cxn>
                <a:cxn ang="0">
                  <a:pos x="1445" y="80"/>
                </a:cxn>
                <a:cxn ang="0">
                  <a:pos x="1620" y="180"/>
                </a:cxn>
                <a:cxn ang="0">
                  <a:pos x="1775" y="310"/>
                </a:cxn>
                <a:cxn ang="0">
                  <a:pos x="1900" y="465"/>
                </a:cxn>
                <a:cxn ang="0">
                  <a:pos x="1995" y="644"/>
                </a:cxn>
                <a:cxn ang="0">
                  <a:pos x="2060" y="839"/>
                </a:cxn>
                <a:cxn ang="0">
                  <a:pos x="2080" y="1054"/>
                </a:cxn>
                <a:cxn ang="0">
                  <a:pos x="2075" y="1159"/>
                </a:cxn>
                <a:cxn ang="0">
                  <a:pos x="2030" y="1363"/>
                </a:cxn>
                <a:cxn ang="0">
                  <a:pos x="1955" y="1553"/>
                </a:cxn>
                <a:cxn ang="0">
                  <a:pos x="1840" y="1723"/>
                </a:cxn>
                <a:cxn ang="0">
                  <a:pos x="1700" y="1862"/>
                </a:cxn>
                <a:cxn ang="0">
                  <a:pos x="1535" y="1977"/>
                </a:cxn>
                <a:cxn ang="0">
                  <a:pos x="1350" y="2057"/>
                </a:cxn>
                <a:cxn ang="0">
                  <a:pos x="1145" y="2097"/>
                </a:cxn>
                <a:cxn ang="0">
                  <a:pos x="1040" y="2102"/>
                </a:cxn>
                <a:cxn ang="0">
                  <a:pos x="830" y="2082"/>
                </a:cxn>
                <a:cxn ang="0">
                  <a:pos x="635" y="2022"/>
                </a:cxn>
                <a:cxn ang="0">
                  <a:pos x="460" y="1922"/>
                </a:cxn>
                <a:cxn ang="0">
                  <a:pos x="305" y="1798"/>
                </a:cxn>
                <a:cxn ang="0">
                  <a:pos x="180" y="1638"/>
                </a:cxn>
                <a:cxn ang="0">
                  <a:pos x="80" y="1463"/>
                </a:cxn>
                <a:cxn ang="0">
                  <a:pos x="20" y="1263"/>
                </a:cxn>
                <a:cxn ang="0">
                  <a:pos x="0" y="1054"/>
                </a:cxn>
                <a:cxn ang="0">
                  <a:pos x="5" y="944"/>
                </a:cxn>
                <a:cxn ang="0">
                  <a:pos x="45" y="739"/>
                </a:cxn>
                <a:cxn ang="0">
                  <a:pos x="125" y="549"/>
                </a:cxn>
                <a:cxn ang="0">
                  <a:pos x="240" y="385"/>
                </a:cxn>
                <a:cxn ang="0">
                  <a:pos x="380" y="240"/>
                </a:cxn>
                <a:cxn ang="0">
                  <a:pos x="545" y="125"/>
                </a:cxn>
                <a:cxn ang="0">
                  <a:pos x="730" y="45"/>
                </a:cxn>
                <a:cxn ang="0">
                  <a:pos x="935" y="5"/>
                </a:cxn>
                <a:cxn ang="0">
                  <a:pos x="1040" y="0"/>
                </a:cxn>
              </a:cxnLst>
              <a:rect l="0" t="0" r="r" b="b"/>
              <a:pathLst>
                <a:path w="2080" h="2102">
                  <a:moveTo>
                    <a:pt x="1040" y="0"/>
                  </a:moveTo>
                  <a:lnTo>
                    <a:pt x="1040" y="0"/>
                  </a:lnTo>
                  <a:lnTo>
                    <a:pt x="1145" y="5"/>
                  </a:lnTo>
                  <a:lnTo>
                    <a:pt x="1250" y="20"/>
                  </a:lnTo>
                  <a:lnTo>
                    <a:pt x="1350" y="45"/>
                  </a:lnTo>
                  <a:lnTo>
                    <a:pt x="1445" y="80"/>
                  </a:lnTo>
                  <a:lnTo>
                    <a:pt x="1535" y="125"/>
                  </a:lnTo>
                  <a:lnTo>
                    <a:pt x="1620" y="180"/>
                  </a:lnTo>
                  <a:lnTo>
                    <a:pt x="1700" y="240"/>
                  </a:lnTo>
                  <a:lnTo>
                    <a:pt x="1775" y="310"/>
                  </a:lnTo>
                  <a:lnTo>
                    <a:pt x="1840" y="385"/>
                  </a:lnTo>
                  <a:lnTo>
                    <a:pt x="1900" y="465"/>
                  </a:lnTo>
                  <a:lnTo>
                    <a:pt x="1955" y="549"/>
                  </a:lnTo>
                  <a:lnTo>
                    <a:pt x="1995" y="644"/>
                  </a:lnTo>
                  <a:lnTo>
                    <a:pt x="2030" y="739"/>
                  </a:lnTo>
                  <a:lnTo>
                    <a:pt x="2060" y="839"/>
                  </a:lnTo>
                  <a:lnTo>
                    <a:pt x="2075" y="944"/>
                  </a:lnTo>
                  <a:lnTo>
                    <a:pt x="2080" y="1054"/>
                  </a:lnTo>
                  <a:lnTo>
                    <a:pt x="2075" y="1159"/>
                  </a:lnTo>
                  <a:lnTo>
                    <a:pt x="2060" y="1263"/>
                  </a:lnTo>
                  <a:lnTo>
                    <a:pt x="2030" y="1363"/>
                  </a:lnTo>
                  <a:lnTo>
                    <a:pt x="1995" y="1463"/>
                  </a:lnTo>
                  <a:lnTo>
                    <a:pt x="1955" y="1553"/>
                  </a:lnTo>
                  <a:lnTo>
                    <a:pt x="1900" y="1638"/>
                  </a:lnTo>
                  <a:lnTo>
                    <a:pt x="1840" y="1723"/>
                  </a:lnTo>
                  <a:lnTo>
                    <a:pt x="1775" y="1798"/>
                  </a:lnTo>
                  <a:lnTo>
                    <a:pt x="1700" y="1862"/>
                  </a:lnTo>
                  <a:lnTo>
                    <a:pt x="1620" y="1922"/>
                  </a:lnTo>
                  <a:lnTo>
                    <a:pt x="1535" y="1977"/>
                  </a:lnTo>
                  <a:lnTo>
                    <a:pt x="1445" y="2022"/>
                  </a:lnTo>
                  <a:lnTo>
                    <a:pt x="1350" y="2057"/>
                  </a:lnTo>
                  <a:lnTo>
                    <a:pt x="1250" y="2082"/>
                  </a:lnTo>
                  <a:lnTo>
                    <a:pt x="1145" y="2097"/>
                  </a:lnTo>
                  <a:lnTo>
                    <a:pt x="1040" y="2102"/>
                  </a:lnTo>
                  <a:lnTo>
                    <a:pt x="935" y="2097"/>
                  </a:lnTo>
                  <a:lnTo>
                    <a:pt x="830" y="2082"/>
                  </a:lnTo>
                  <a:lnTo>
                    <a:pt x="730" y="2057"/>
                  </a:lnTo>
                  <a:lnTo>
                    <a:pt x="635" y="2022"/>
                  </a:lnTo>
                  <a:lnTo>
                    <a:pt x="545" y="1977"/>
                  </a:lnTo>
                  <a:lnTo>
                    <a:pt x="460" y="1922"/>
                  </a:lnTo>
                  <a:lnTo>
                    <a:pt x="380" y="1862"/>
                  </a:lnTo>
                  <a:lnTo>
                    <a:pt x="305" y="1798"/>
                  </a:lnTo>
                  <a:lnTo>
                    <a:pt x="240" y="1723"/>
                  </a:lnTo>
                  <a:lnTo>
                    <a:pt x="180" y="1638"/>
                  </a:lnTo>
                  <a:lnTo>
                    <a:pt x="125" y="1553"/>
                  </a:lnTo>
                  <a:lnTo>
                    <a:pt x="80" y="1463"/>
                  </a:lnTo>
                  <a:lnTo>
                    <a:pt x="45" y="1363"/>
                  </a:lnTo>
                  <a:lnTo>
                    <a:pt x="20" y="1263"/>
                  </a:lnTo>
                  <a:lnTo>
                    <a:pt x="5" y="1159"/>
                  </a:lnTo>
                  <a:lnTo>
                    <a:pt x="0" y="1054"/>
                  </a:lnTo>
                  <a:lnTo>
                    <a:pt x="5" y="944"/>
                  </a:lnTo>
                  <a:lnTo>
                    <a:pt x="20" y="839"/>
                  </a:lnTo>
                  <a:lnTo>
                    <a:pt x="45" y="739"/>
                  </a:lnTo>
                  <a:lnTo>
                    <a:pt x="80" y="644"/>
                  </a:lnTo>
                  <a:lnTo>
                    <a:pt x="125" y="549"/>
                  </a:lnTo>
                  <a:lnTo>
                    <a:pt x="180" y="465"/>
                  </a:lnTo>
                  <a:lnTo>
                    <a:pt x="240" y="385"/>
                  </a:lnTo>
                  <a:lnTo>
                    <a:pt x="305" y="310"/>
                  </a:lnTo>
                  <a:lnTo>
                    <a:pt x="380" y="240"/>
                  </a:lnTo>
                  <a:lnTo>
                    <a:pt x="460" y="180"/>
                  </a:lnTo>
                  <a:lnTo>
                    <a:pt x="545" y="125"/>
                  </a:lnTo>
                  <a:lnTo>
                    <a:pt x="635" y="80"/>
                  </a:lnTo>
                  <a:lnTo>
                    <a:pt x="730" y="45"/>
                  </a:lnTo>
                  <a:lnTo>
                    <a:pt x="830" y="20"/>
                  </a:lnTo>
                  <a:lnTo>
                    <a:pt x="935" y="5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FCE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9" name="Freeform 235"/>
            <p:cNvSpPr>
              <a:spLocks/>
            </p:cNvSpPr>
            <p:nvPr/>
          </p:nvSpPr>
          <p:spPr bwMode="auto">
            <a:xfrm>
              <a:off x="5089525" y="3118987"/>
              <a:ext cx="1327150" cy="1348147"/>
            </a:xfrm>
            <a:custGeom>
              <a:avLst/>
              <a:gdLst/>
              <a:ahLst/>
              <a:cxnLst>
                <a:cxn ang="0">
                  <a:pos x="1045" y="0"/>
                </a:cxn>
                <a:cxn ang="0">
                  <a:pos x="1255" y="25"/>
                </a:cxn>
                <a:cxn ang="0">
                  <a:pos x="1450" y="85"/>
                </a:cxn>
                <a:cxn ang="0">
                  <a:pos x="1630" y="185"/>
                </a:cxn>
                <a:cxn ang="0">
                  <a:pos x="1785" y="310"/>
                </a:cxn>
                <a:cxn ang="0">
                  <a:pos x="1910" y="470"/>
                </a:cxn>
                <a:cxn ang="0">
                  <a:pos x="2010" y="649"/>
                </a:cxn>
                <a:cxn ang="0">
                  <a:pos x="2070" y="849"/>
                </a:cxn>
                <a:cxn ang="0">
                  <a:pos x="2090" y="1059"/>
                </a:cxn>
                <a:cxn ang="0">
                  <a:pos x="2085" y="1169"/>
                </a:cxn>
                <a:cxn ang="0">
                  <a:pos x="2045" y="1373"/>
                </a:cxn>
                <a:cxn ang="0">
                  <a:pos x="1965" y="1563"/>
                </a:cxn>
                <a:cxn ang="0">
                  <a:pos x="1850" y="1733"/>
                </a:cxn>
                <a:cxn ang="0">
                  <a:pos x="1710" y="1877"/>
                </a:cxn>
                <a:cxn ang="0">
                  <a:pos x="1545" y="1992"/>
                </a:cxn>
                <a:cxn ang="0">
                  <a:pos x="1355" y="2072"/>
                </a:cxn>
                <a:cxn ang="0">
                  <a:pos x="1155" y="2112"/>
                </a:cxn>
                <a:cxn ang="0">
                  <a:pos x="1045" y="2117"/>
                </a:cxn>
                <a:cxn ang="0">
                  <a:pos x="835" y="2097"/>
                </a:cxn>
                <a:cxn ang="0">
                  <a:pos x="640" y="2032"/>
                </a:cxn>
                <a:cxn ang="0">
                  <a:pos x="465" y="1937"/>
                </a:cxn>
                <a:cxn ang="0">
                  <a:pos x="310" y="1808"/>
                </a:cxn>
                <a:cxn ang="0">
                  <a:pos x="180" y="1653"/>
                </a:cxn>
                <a:cxn ang="0">
                  <a:pos x="85" y="1473"/>
                </a:cxn>
                <a:cxn ang="0">
                  <a:pos x="25" y="1273"/>
                </a:cxn>
                <a:cxn ang="0">
                  <a:pos x="0" y="1059"/>
                </a:cxn>
                <a:cxn ang="0">
                  <a:pos x="5" y="954"/>
                </a:cxn>
                <a:cxn ang="0">
                  <a:pos x="50" y="744"/>
                </a:cxn>
                <a:cxn ang="0">
                  <a:pos x="130" y="554"/>
                </a:cxn>
                <a:cxn ang="0">
                  <a:pos x="240" y="385"/>
                </a:cxn>
                <a:cxn ang="0">
                  <a:pos x="380" y="245"/>
                </a:cxn>
                <a:cxn ang="0">
                  <a:pos x="550" y="130"/>
                </a:cxn>
                <a:cxn ang="0">
                  <a:pos x="735" y="50"/>
                </a:cxn>
                <a:cxn ang="0">
                  <a:pos x="940" y="5"/>
                </a:cxn>
                <a:cxn ang="0">
                  <a:pos x="1045" y="0"/>
                </a:cxn>
              </a:cxnLst>
              <a:rect l="0" t="0" r="r" b="b"/>
              <a:pathLst>
                <a:path w="2090" h="2117">
                  <a:moveTo>
                    <a:pt x="1045" y="0"/>
                  </a:moveTo>
                  <a:lnTo>
                    <a:pt x="1045" y="0"/>
                  </a:lnTo>
                  <a:lnTo>
                    <a:pt x="1155" y="5"/>
                  </a:lnTo>
                  <a:lnTo>
                    <a:pt x="1255" y="25"/>
                  </a:lnTo>
                  <a:lnTo>
                    <a:pt x="1355" y="50"/>
                  </a:lnTo>
                  <a:lnTo>
                    <a:pt x="1450" y="85"/>
                  </a:lnTo>
                  <a:lnTo>
                    <a:pt x="1545" y="130"/>
                  </a:lnTo>
                  <a:lnTo>
                    <a:pt x="1630" y="185"/>
                  </a:lnTo>
                  <a:lnTo>
                    <a:pt x="1710" y="245"/>
                  </a:lnTo>
                  <a:lnTo>
                    <a:pt x="1785" y="310"/>
                  </a:lnTo>
                  <a:lnTo>
                    <a:pt x="1850" y="385"/>
                  </a:lnTo>
                  <a:lnTo>
                    <a:pt x="1910" y="470"/>
                  </a:lnTo>
                  <a:lnTo>
                    <a:pt x="1965" y="554"/>
                  </a:lnTo>
                  <a:lnTo>
                    <a:pt x="2010" y="649"/>
                  </a:lnTo>
                  <a:lnTo>
                    <a:pt x="2045" y="744"/>
                  </a:lnTo>
                  <a:lnTo>
                    <a:pt x="2070" y="849"/>
                  </a:lnTo>
                  <a:lnTo>
                    <a:pt x="2085" y="954"/>
                  </a:lnTo>
                  <a:lnTo>
                    <a:pt x="2090" y="1059"/>
                  </a:lnTo>
                  <a:lnTo>
                    <a:pt x="2085" y="1169"/>
                  </a:lnTo>
                  <a:lnTo>
                    <a:pt x="2070" y="1273"/>
                  </a:lnTo>
                  <a:lnTo>
                    <a:pt x="2045" y="1373"/>
                  </a:lnTo>
                  <a:lnTo>
                    <a:pt x="2010" y="1473"/>
                  </a:lnTo>
                  <a:lnTo>
                    <a:pt x="1965" y="1563"/>
                  </a:lnTo>
                  <a:lnTo>
                    <a:pt x="1910" y="1653"/>
                  </a:lnTo>
                  <a:lnTo>
                    <a:pt x="1850" y="1733"/>
                  </a:lnTo>
                  <a:lnTo>
                    <a:pt x="1785" y="1808"/>
                  </a:lnTo>
                  <a:lnTo>
                    <a:pt x="1710" y="1877"/>
                  </a:lnTo>
                  <a:lnTo>
                    <a:pt x="1630" y="1937"/>
                  </a:lnTo>
                  <a:lnTo>
                    <a:pt x="1545" y="1992"/>
                  </a:lnTo>
                  <a:lnTo>
                    <a:pt x="1450" y="2032"/>
                  </a:lnTo>
                  <a:lnTo>
                    <a:pt x="1355" y="2072"/>
                  </a:lnTo>
                  <a:lnTo>
                    <a:pt x="1255" y="2097"/>
                  </a:lnTo>
                  <a:lnTo>
                    <a:pt x="1155" y="2112"/>
                  </a:lnTo>
                  <a:lnTo>
                    <a:pt x="1045" y="2117"/>
                  </a:lnTo>
                  <a:lnTo>
                    <a:pt x="940" y="2112"/>
                  </a:lnTo>
                  <a:lnTo>
                    <a:pt x="835" y="2097"/>
                  </a:lnTo>
                  <a:lnTo>
                    <a:pt x="735" y="2072"/>
                  </a:lnTo>
                  <a:lnTo>
                    <a:pt x="640" y="2032"/>
                  </a:lnTo>
                  <a:lnTo>
                    <a:pt x="550" y="1992"/>
                  </a:lnTo>
                  <a:lnTo>
                    <a:pt x="465" y="1937"/>
                  </a:lnTo>
                  <a:lnTo>
                    <a:pt x="380" y="1877"/>
                  </a:lnTo>
                  <a:lnTo>
                    <a:pt x="310" y="1808"/>
                  </a:lnTo>
                  <a:lnTo>
                    <a:pt x="240" y="1733"/>
                  </a:lnTo>
                  <a:lnTo>
                    <a:pt x="180" y="1653"/>
                  </a:lnTo>
                  <a:lnTo>
                    <a:pt x="130" y="1563"/>
                  </a:lnTo>
                  <a:lnTo>
                    <a:pt x="85" y="1473"/>
                  </a:lnTo>
                  <a:lnTo>
                    <a:pt x="50" y="1373"/>
                  </a:lnTo>
                  <a:lnTo>
                    <a:pt x="25" y="1273"/>
                  </a:lnTo>
                  <a:lnTo>
                    <a:pt x="5" y="1169"/>
                  </a:lnTo>
                  <a:lnTo>
                    <a:pt x="0" y="1059"/>
                  </a:lnTo>
                  <a:lnTo>
                    <a:pt x="5" y="954"/>
                  </a:lnTo>
                  <a:lnTo>
                    <a:pt x="25" y="849"/>
                  </a:lnTo>
                  <a:lnTo>
                    <a:pt x="50" y="744"/>
                  </a:lnTo>
                  <a:lnTo>
                    <a:pt x="85" y="649"/>
                  </a:lnTo>
                  <a:lnTo>
                    <a:pt x="130" y="554"/>
                  </a:lnTo>
                  <a:lnTo>
                    <a:pt x="180" y="470"/>
                  </a:lnTo>
                  <a:lnTo>
                    <a:pt x="240" y="385"/>
                  </a:lnTo>
                  <a:lnTo>
                    <a:pt x="310" y="310"/>
                  </a:lnTo>
                  <a:lnTo>
                    <a:pt x="380" y="245"/>
                  </a:lnTo>
                  <a:lnTo>
                    <a:pt x="465" y="185"/>
                  </a:lnTo>
                  <a:lnTo>
                    <a:pt x="550" y="130"/>
                  </a:lnTo>
                  <a:lnTo>
                    <a:pt x="640" y="85"/>
                  </a:lnTo>
                  <a:lnTo>
                    <a:pt x="735" y="50"/>
                  </a:lnTo>
                  <a:lnTo>
                    <a:pt x="835" y="25"/>
                  </a:lnTo>
                  <a:lnTo>
                    <a:pt x="940" y="5"/>
                  </a:lnTo>
                  <a:lnTo>
                    <a:pt x="1045" y="0"/>
                  </a:lnTo>
                  <a:close/>
                </a:path>
              </a:pathLst>
            </a:custGeom>
            <a:solidFill>
              <a:srgbClr val="FCDB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0" name="Freeform 234"/>
            <p:cNvSpPr>
              <a:spLocks/>
            </p:cNvSpPr>
            <p:nvPr/>
          </p:nvSpPr>
          <p:spPr bwMode="auto">
            <a:xfrm>
              <a:off x="5086350" y="3115803"/>
              <a:ext cx="1333500" cy="1354515"/>
            </a:xfrm>
            <a:custGeom>
              <a:avLst/>
              <a:gdLst/>
              <a:ahLst/>
              <a:cxnLst>
                <a:cxn ang="0">
                  <a:pos x="1050" y="0"/>
                </a:cxn>
                <a:cxn ang="0">
                  <a:pos x="1260" y="20"/>
                </a:cxn>
                <a:cxn ang="0">
                  <a:pos x="1455" y="85"/>
                </a:cxn>
                <a:cxn ang="0">
                  <a:pos x="1635" y="180"/>
                </a:cxn>
                <a:cxn ang="0">
                  <a:pos x="1790" y="310"/>
                </a:cxn>
                <a:cxn ang="0">
                  <a:pos x="1920" y="470"/>
                </a:cxn>
                <a:cxn ang="0">
                  <a:pos x="2015" y="649"/>
                </a:cxn>
                <a:cxn ang="0">
                  <a:pos x="2075" y="849"/>
                </a:cxn>
                <a:cxn ang="0">
                  <a:pos x="2100" y="1064"/>
                </a:cxn>
                <a:cxn ang="0">
                  <a:pos x="2090" y="1174"/>
                </a:cxn>
                <a:cxn ang="0">
                  <a:pos x="2050" y="1378"/>
                </a:cxn>
                <a:cxn ang="0">
                  <a:pos x="1970" y="1568"/>
                </a:cxn>
                <a:cxn ang="0">
                  <a:pos x="1860" y="1738"/>
                </a:cxn>
                <a:cxn ang="0">
                  <a:pos x="1715" y="1882"/>
                </a:cxn>
                <a:cxn ang="0">
                  <a:pos x="1550" y="1997"/>
                </a:cxn>
                <a:cxn ang="0">
                  <a:pos x="1360" y="2077"/>
                </a:cxn>
                <a:cxn ang="0">
                  <a:pos x="1155" y="2122"/>
                </a:cxn>
                <a:cxn ang="0">
                  <a:pos x="1050" y="2127"/>
                </a:cxn>
                <a:cxn ang="0">
                  <a:pos x="835" y="2107"/>
                </a:cxn>
                <a:cxn ang="0">
                  <a:pos x="640" y="2042"/>
                </a:cxn>
                <a:cxn ang="0">
                  <a:pos x="460" y="1942"/>
                </a:cxn>
                <a:cxn ang="0">
                  <a:pos x="305" y="1813"/>
                </a:cxn>
                <a:cxn ang="0">
                  <a:pos x="180" y="1658"/>
                </a:cxn>
                <a:cxn ang="0">
                  <a:pos x="80" y="1478"/>
                </a:cxn>
                <a:cxn ang="0">
                  <a:pos x="20" y="1278"/>
                </a:cxn>
                <a:cxn ang="0">
                  <a:pos x="0" y="1064"/>
                </a:cxn>
                <a:cxn ang="0">
                  <a:pos x="5" y="954"/>
                </a:cxn>
                <a:cxn ang="0">
                  <a:pos x="45" y="749"/>
                </a:cxn>
                <a:cxn ang="0">
                  <a:pos x="125" y="554"/>
                </a:cxn>
                <a:cxn ang="0">
                  <a:pos x="240" y="385"/>
                </a:cxn>
                <a:cxn ang="0">
                  <a:pos x="380" y="245"/>
                </a:cxn>
                <a:cxn ang="0">
                  <a:pos x="550" y="130"/>
                </a:cxn>
                <a:cxn ang="0">
                  <a:pos x="735" y="45"/>
                </a:cxn>
                <a:cxn ang="0">
                  <a:pos x="940" y="5"/>
                </a:cxn>
                <a:cxn ang="0">
                  <a:pos x="1050" y="0"/>
                </a:cxn>
              </a:cxnLst>
              <a:rect l="0" t="0" r="r" b="b"/>
              <a:pathLst>
                <a:path w="2100" h="2127">
                  <a:moveTo>
                    <a:pt x="1050" y="0"/>
                  </a:moveTo>
                  <a:lnTo>
                    <a:pt x="1050" y="0"/>
                  </a:lnTo>
                  <a:lnTo>
                    <a:pt x="1155" y="5"/>
                  </a:lnTo>
                  <a:lnTo>
                    <a:pt x="1260" y="20"/>
                  </a:lnTo>
                  <a:lnTo>
                    <a:pt x="1360" y="45"/>
                  </a:lnTo>
                  <a:lnTo>
                    <a:pt x="1455" y="85"/>
                  </a:lnTo>
                  <a:lnTo>
                    <a:pt x="1550" y="130"/>
                  </a:lnTo>
                  <a:lnTo>
                    <a:pt x="1635" y="180"/>
                  </a:lnTo>
                  <a:lnTo>
                    <a:pt x="1715" y="245"/>
                  </a:lnTo>
                  <a:lnTo>
                    <a:pt x="1790" y="310"/>
                  </a:lnTo>
                  <a:lnTo>
                    <a:pt x="1860" y="385"/>
                  </a:lnTo>
                  <a:lnTo>
                    <a:pt x="1920" y="470"/>
                  </a:lnTo>
                  <a:lnTo>
                    <a:pt x="1970" y="554"/>
                  </a:lnTo>
                  <a:lnTo>
                    <a:pt x="2015" y="649"/>
                  </a:lnTo>
                  <a:lnTo>
                    <a:pt x="2050" y="749"/>
                  </a:lnTo>
                  <a:lnTo>
                    <a:pt x="2075" y="849"/>
                  </a:lnTo>
                  <a:lnTo>
                    <a:pt x="2090" y="954"/>
                  </a:lnTo>
                  <a:lnTo>
                    <a:pt x="2100" y="1064"/>
                  </a:lnTo>
                  <a:lnTo>
                    <a:pt x="2090" y="1174"/>
                  </a:lnTo>
                  <a:lnTo>
                    <a:pt x="2075" y="1278"/>
                  </a:lnTo>
                  <a:lnTo>
                    <a:pt x="2050" y="1378"/>
                  </a:lnTo>
                  <a:lnTo>
                    <a:pt x="2015" y="1478"/>
                  </a:lnTo>
                  <a:lnTo>
                    <a:pt x="1970" y="1568"/>
                  </a:lnTo>
                  <a:lnTo>
                    <a:pt x="1920" y="1658"/>
                  </a:lnTo>
                  <a:lnTo>
                    <a:pt x="1860" y="1738"/>
                  </a:lnTo>
                  <a:lnTo>
                    <a:pt x="1790" y="1813"/>
                  </a:lnTo>
                  <a:lnTo>
                    <a:pt x="1715" y="1882"/>
                  </a:lnTo>
                  <a:lnTo>
                    <a:pt x="1635" y="1942"/>
                  </a:lnTo>
                  <a:lnTo>
                    <a:pt x="1550" y="1997"/>
                  </a:lnTo>
                  <a:lnTo>
                    <a:pt x="1455" y="2042"/>
                  </a:lnTo>
                  <a:lnTo>
                    <a:pt x="1360" y="2077"/>
                  </a:lnTo>
                  <a:lnTo>
                    <a:pt x="1260" y="2107"/>
                  </a:lnTo>
                  <a:lnTo>
                    <a:pt x="1155" y="2122"/>
                  </a:lnTo>
                  <a:lnTo>
                    <a:pt x="1050" y="2127"/>
                  </a:lnTo>
                  <a:lnTo>
                    <a:pt x="940" y="2122"/>
                  </a:lnTo>
                  <a:lnTo>
                    <a:pt x="835" y="2107"/>
                  </a:lnTo>
                  <a:lnTo>
                    <a:pt x="735" y="2077"/>
                  </a:lnTo>
                  <a:lnTo>
                    <a:pt x="640" y="2042"/>
                  </a:lnTo>
                  <a:lnTo>
                    <a:pt x="550" y="1997"/>
                  </a:lnTo>
                  <a:lnTo>
                    <a:pt x="460" y="1942"/>
                  </a:lnTo>
                  <a:lnTo>
                    <a:pt x="380" y="1882"/>
                  </a:lnTo>
                  <a:lnTo>
                    <a:pt x="305" y="1813"/>
                  </a:lnTo>
                  <a:lnTo>
                    <a:pt x="240" y="1738"/>
                  </a:lnTo>
                  <a:lnTo>
                    <a:pt x="180" y="1658"/>
                  </a:lnTo>
                  <a:lnTo>
                    <a:pt x="125" y="1568"/>
                  </a:lnTo>
                  <a:lnTo>
                    <a:pt x="80" y="1478"/>
                  </a:lnTo>
                  <a:lnTo>
                    <a:pt x="45" y="1378"/>
                  </a:lnTo>
                  <a:lnTo>
                    <a:pt x="20" y="1278"/>
                  </a:lnTo>
                  <a:lnTo>
                    <a:pt x="5" y="1174"/>
                  </a:lnTo>
                  <a:lnTo>
                    <a:pt x="0" y="1064"/>
                  </a:lnTo>
                  <a:lnTo>
                    <a:pt x="5" y="954"/>
                  </a:lnTo>
                  <a:lnTo>
                    <a:pt x="20" y="849"/>
                  </a:lnTo>
                  <a:lnTo>
                    <a:pt x="45" y="749"/>
                  </a:lnTo>
                  <a:lnTo>
                    <a:pt x="80" y="649"/>
                  </a:lnTo>
                  <a:lnTo>
                    <a:pt x="125" y="554"/>
                  </a:lnTo>
                  <a:lnTo>
                    <a:pt x="180" y="470"/>
                  </a:lnTo>
                  <a:lnTo>
                    <a:pt x="240" y="385"/>
                  </a:lnTo>
                  <a:lnTo>
                    <a:pt x="305" y="310"/>
                  </a:lnTo>
                  <a:lnTo>
                    <a:pt x="380" y="245"/>
                  </a:lnTo>
                  <a:lnTo>
                    <a:pt x="460" y="180"/>
                  </a:lnTo>
                  <a:lnTo>
                    <a:pt x="550" y="130"/>
                  </a:lnTo>
                  <a:lnTo>
                    <a:pt x="640" y="85"/>
                  </a:lnTo>
                  <a:lnTo>
                    <a:pt x="735" y="45"/>
                  </a:lnTo>
                  <a:lnTo>
                    <a:pt x="835" y="20"/>
                  </a:lnTo>
                  <a:lnTo>
                    <a:pt x="940" y="5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CD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1" name="Freeform 233"/>
            <p:cNvSpPr>
              <a:spLocks/>
            </p:cNvSpPr>
            <p:nvPr/>
          </p:nvSpPr>
          <p:spPr bwMode="auto">
            <a:xfrm>
              <a:off x="5080000" y="3109435"/>
              <a:ext cx="1339850" cy="1364067"/>
            </a:xfrm>
            <a:custGeom>
              <a:avLst/>
              <a:gdLst/>
              <a:ahLst/>
              <a:cxnLst>
                <a:cxn ang="0">
                  <a:pos x="1055" y="0"/>
                </a:cxn>
                <a:cxn ang="0">
                  <a:pos x="1265" y="25"/>
                </a:cxn>
                <a:cxn ang="0">
                  <a:pos x="1465" y="85"/>
                </a:cxn>
                <a:cxn ang="0">
                  <a:pos x="1645" y="185"/>
                </a:cxn>
                <a:cxn ang="0">
                  <a:pos x="1800" y="315"/>
                </a:cxn>
                <a:cxn ang="0">
                  <a:pos x="1930" y="475"/>
                </a:cxn>
                <a:cxn ang="0">
                  <a:pos x="2025" y="654"/>
                </a:cxn>
                <a:cxn ang="0">
                  <a:pos x="2090" y="854"/>
                </a:cxn>
                <a:cxn ang="0">
                  <a:pos x="2110" y="1074"/>
                </a:cxn>
                <a:cxn ang="0">
                  <a:pos x="2105" y="1179"/>
                </a:cxn>
                <a:cxn ang="0">
                  <a:pos x="2060" y="1388"/>
                </a:cxn>
                <a:cxn ang="0">
                  <a:pos x="1980" y="1578"/>
                </a:cxn>
                <a:cxn ang="0">
                  <a:pos x="1870" y="1753"/>
                </a:cxn>
                <a:cxn ang="0">
                  <a:pos x="1725" y="1897"/>
                </a:cxn>
                <a:cxn ang="0">
                  <a:pos x="1555" y="2012"/>
                </a:cxn>
                <a:cxn ang="0">
                  <a:pos x="1370" y="2092"/>
                </a:cxn>
                <a:cxn ang="0">
                  <a:pos x="1160" y="2137"/>
                </a:cxn>
                <a:cxn ang="0">
                  <a:pos x="1055" y="2142"/>
                </a:cxn>
                <a:cxn ang="0">
                  <a:pos x="845" y="2117"/>
                </a:cxn>
                <a:cxn ang="0">
                  <a:pos x="645" y="2057"/>
                </a:cxn>
                <a:cxn ang="0">
                  <a:pos x="465" y="1957"/>
                </a:cxn>
                <a:cxn ang="0">
                  <a:pos x="310" y="1828"/>
                </a:cxn>
                <a:cxn ang="0">
                  <a:pos x="180" y="1668"/>
                </a:cxn>
                <a:cxn ang="0">
                  <a:pos x="85" y="1488"/>
                </a:cxn>
                <a:cxn ang="0">
                  <a:pos x="20" y="1288"/>
                </a:cxn>
                <a:cxn ang="0">
                  <a:pos x="0" y="1074"/>
                </a:cxn>
                <a:cxn ang="0">
                  <a:pos x="5" y="964"/>
                </a:cxn>
                <a:cxn ang="0">
                  <a:pos x="45" y="754"/>
                </a:cxn>
                <a:cxn ang="0">
                  <a:pos x="125" y="564"/>
                </a:cxn>
                <a:cxn ang="0">
                  <a:pos x="240" y="390"/>
                </a:cxn>
                <a:cxn ang="0">
                  <a:pos x="385" y="245"/>
                </a:cxn>
                <a:cxn ang="0">
                  <a:pos x="550" y="130"/>
                </a:cxn>
                <a:cxn ang="0">
                  <a:pos x="740" y="50"/>
                </a:cxn>
                <a:cxn ang="0">
                  <a:pos x="945" y="10"/>
                </a:cxn>
                <a:cxn ang="0">
                  <a:pos x="1055" y="0"/>
                </a:cxn>
              </a:cxnLst>
              <a:rect l="0" t="0" r="r" b="b"/>
              <a:pathLst>
                <a:path w="2110" h="2142">
                  <a:moveTo>
                    <a:pt x="1055" y="0"/>
                  </a:moveTo>
                  <a:lnTo>
                    <a:pt x="1055" y="0"/>
                  </a:lnTo>
                  <a:lnTo>
                    <a:pt x="1160" y="10"/>
                  </a:lnTo>
                  <a:lnTo>
                    <a:pt x="1265" y="25"/>
                  </a:lnTo>
                  <a:lnTo>
                    <a:pt x="1370" y="50"/>
                  </a:lnTo>
                  <a:lnTo>
                    <a:pt x="1465" y="85"/>
                  </a:lnTo>
                  <a:lnTo>
                    <a:pt x="1555" y="130"/>
                  </a:lnTo>
                  <a:lnTo>
                    <a:pt x="1645" y="185"/>
                  </a:lnTo>
                  <a:lnTo>
                    <a:pt x="1725" y="245"/>
                  </a:lnTo>
                  <a:lnTo>
                    <a:pt x="1800" y="315"/>
                  </a:lnTo>
                  <a:lnTo>
                    <a:pt x="1870" y="390"/>
                  </a:lnTo>
                  <a:lnTo>
                    <a:pt x="1930" y="475"/>
                  </a:lnTo>
                  <a:lnTo>
                    <a:pt x="1980" y="564"/>
                  </a:lnTo>
                  <a:lnTo>
                    <a:pt x="2025" y="654"/>
                  </a:lnTo>
                  <a:lnTo>
                    <a:pt x="2060" y="754"/>
                  </a:lnTo>
                  <a:lnTo>
                    <a:pt x="2090" y="854"/>
                  </a:lnTo>
                  <a:lnTo>
                    <a:pt x="2105" y="964"/>
                  </a:lnTo>
                  <a:lnTo>
                    <a:pt x="2110" y="1074"/>
                  </a:lnTo>
                  <a:lnTo>
                    <a:pt x="2105" y="1179"/>
                  </a:lnTo>
                  <a:lnTo>
                    <a:pt x="2090" y="1288"/>
                  </a:lnTo>
                  <a:lnTo>
                    <a:pt x="2060" y="1388"/>
                  </a:lnTo>
                  <a:lnTo>
                    <a:pt x="2025" y="1488"/>
                  </a:lnTo>
                  <a:lnTo>
                    <a:pt x="1980" y="1578"/>
                  </a:lnTo>
                  <a:lnTo>
                    <a:pt x="1930" y="1668"/>
                  </a:lnTo>
                  <a:lnTo>
                    <a:pt x="1870" y="1753"/>
                  </a:lnTo>
                  <a:lnTo>
                    <a:pt x="1800" y="1828"/>
                  </a:lnTo>
                  <a:lnTo>
                    <a:pt x="1725" y="1897"/>
                  </a:lnTo>
                  <a:lnTo>
                    <a:pt x="1645" y="1957"/>
                  </a:lnTo>
                  <a:lnTo>
                    <a:pt x="1555" y="2012"/>
                  </a:lnTo>
                  <a:lnTo>
                    <a:pt x="1465" y="2057"/>
                  </a:lnTo>
                  <a:lnTo>
                    <a:pt x="1370" y="2092"/>
                  </a:lnTo>
                  <a:lnTo>
                    <a:pt x="1265" y="2117"/>
                  </a:lnTo>
                  <a:lnTo>
                    <a:pt x="1160" y="2137"/>
                  </a:lnTo>
                  <a:lnTo>
                    <a:pt x="1055" y="2142"/>
                  </a:lnTo>
                  <a:lnTo>
                    <a:pt x="945" y="2137"/>
                  </a:lnTo>
                  <a:lnTo>
                    <a:pt x="845" y="2117"/>
                  </a:lnTo>
                  <a:lnTo>
                    <a:pt x="740" y="2092"/>
                  </a:lnTo>
                  <a:lnTo>
                    <a:pt x="645" y="2057"/>
                  </a:lnTo>
                  <a:lnTo>
                    <a:pt x="550" y="2012"/>
                  </a:lnTo>
                  <a:lnTo>
                    <a:pt x="465" y="1957"/>
                  </a:lnTo>
                  <a:lnTo>
                    <a:pt x="385" y="1897"/>
                  </a:lnTo>
                  <a:lnTo>
                    <a:pt x="310" y="1828"/>
                  </a:lnTo>
                  <a:lnTo>
                    <a:pt x="240" y="1753"/>
                  </a:lnTo>
                  <a:lnTo>
                    <a:pt x="180" y="1668"/>
                  </a:lnTo>
                  <a:lnTo>
                    <a:pt x="125" y="1578"/>
                  </a:lnTo>
                  <a:lnTo>
                    <a:pt x="85" y="1488"/>
                  </a:lnTo>
                  <a:lnTo>
                    <a:pt x="45" y="1388"/>
                  </a:lnTo>
                  <a:lnTo>
                    <a:pt x="20" y="1288"/>
                  </a:lnTo>
                  <a:lnTo>
                    <a:pt x="5" y="1179"/>
                  </a:lnTo>
                  <a:lnTo>
                    <a:pt x="0" y="1074"/>
                  </a:lnTo>
                  <a:lnTo>
                    <a:pt x="5" y="964"/>
                  </a:lnTo>
                  <a:lnTo>
                    <a:pt x="20" y="854"/>
                  </a:lnTo>
                  <a:lnTo>
                    <a:pt x="45" y="754"/>
                  </a:lnTo>
                  <a:lnTo>
                    <a:pt x="85" y="654"/>
                  </a:lnTo>
                  <a:lnTo>
                    <a:pt x="125" y="564"/>
                  </a:lnTo>
                  <a:lnTo>
                    <a:pt x="180" y="475"/>
                  </a:lnTo>
                  <a:lnTo>
                    <a:pt x="240" y="390"/>
                  </a:lnTo>
                  <a:lnTo>
                    <a:pt x="310" y="315"/>
                  </a:lnTo>
                  <a:lnTo>
                    <a:pt x="385" y="245"/>
                  </a:lnTo>
                  <a:lnTo>
                    <a:pt x="465" y="185"/>
                  </a:lnTo>
                  <a:lnTo>
                    <a:pt x="550" y="130"/>
                  </a:lnTo>
                  <a:lnTo>
                    <a:pt x="645" y="85"/>
                  </a:lnTo>
                  <a:lnTo>
                    <a:pt x="740" y="50"/>
                  </a:lnTo>
                  <a:lnTo>
                    <a:pt x="845" y="25"/>
                  </a:lnTo>
                  <a:lnTo>
                    <a:pt x="945" y="10"/>
                  </a:lnTo>
                  <a:lnTo>
                    <a:pt x="1055" y="0"/>
                  </a:lnTo>
                  <a:close/>
                </a:path>
              </a:pathLst>
            </a:custGeom>
            <a:solidFill>
              <a:srgbClr val="FCCC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2" name="Freeform 232"/>
            <p:cNvSpPr>
              <a:spLocks/>
            </p:cNvSpPr>
            <p:nvPr/>
          </p:nvSpPr>
          <p:spPr bwMode="auto">
            <a:xfrm>
              <a:off x="5073650" y="3106251"/>
              <a:ext cx="1346200" cy="1367251"/>
            </a:xfrm>
            <a:custGeom>
              <a:avLst/>
              <a:gdLst/>
              <a:ahLst/>
              <a:cxnLst>
                <a:cxn ang="0">
                  <a:pos x="1060" y="0"/>
                </a:cxn>
                <a:cxn ang="0">
                  <a:pos x="1275" y="20"/>
                </a:cxn>
                <a:cxn ang="0">
                  <a:pos x="1475" y="85"/>
                </a:cxn>
                <a:cxn ang="0">
                  <a:pos x="1655" y="185"/>
                </a:cxn>
                <a:cxn ang="0">
                  <a:pos x="1810" y="315"/>
                </a:cxn>
                <a:cxn ang="0">
                  <a:pos x="1940" y="475"/>
                </a:cxn>
                <a:cxn ang="0">
                  <a:pos x="2040" y="659"/>
                </a:cxn>
                <a:cxn ang="0">
                  <a:pos x="2100" y="859"/>
                </a:cxn>
                <a:cxn ang="0">
                  <a:pos x="2120" y="1074"/>
                </a:cxn>
                <a:cxn ang="0">
                  <a:pos x="2115" y="1184"/>
                </a:cxn>
                <a:cxn ang="0">
                  <a:pos x="2075" y="1393"/>
                </a:cxn>
                <a:cxn ang="0">
                  <a:pos x="1995" y="1588"/>
                </a:cxn>
                <a:cxn ang="0">
                  <a:pos x="1880" y="1758"/>
                </a:cxn>
                <a:cxn ang="0">
                  <a:pos x="1735" y="1902"/>
                </a:cxn>
                <a:cxn ang="0">
                  <a:pos x="1565" y="2017"/>
                </a:cxn>
                <a:cxn ang="0">
                  <a:pos x="1375" y="2102"/>
                </a:cxn>
                <a:cxn ang="0">
                  <a:pos x="1170" y="2142"/>
                </a:cxn>
                <a:cxn ang="0">
                  <a:pos x="1060" y="2147"/>
                </a:cxn>
                <a:cxn ang="0">
                  <a:pos x="850" y="2127"/>
                </a:cxn>
                <a:cxn ang="0">
                  <a:pos x="650" y="2062"/>
                </a:cxn>
                <a:cxn ang="0">
                  <a:pos x="470" y="1967"/>
                </a:cxn>
                <a:cxn ang="0">
                  <a:pos x="310" y="1833"/>
                </a:cxn>
                <a:cxn ang="0">
                  <a:pos x="185" y="1673"/>
                </a:cxn>
                <a:cxn ang="0">
                  <a:pos x="85" y="1493"/>
                </a:cxn>
                <a:cxn ang="0">
                  <a:pos x="25" y="1288"/>
                </a:cxn>
                <a:cxn ang="0">
                  <a:pos x="0" y="1074"/>
                </a:cxn>
                <a:cxn ang="0">
                  <a:pos x="5" y="964"/>
                </a:cxn>
                <a:cxn ang="0">
                  <a:pos x="50" y="754"/>
                </a:cxn>
                <a:cxn ang="0">
                  <a:pos x="130" y="564"/>
                </a:cxn>
                <a:cxn ang="0">
                  <a:pos x="245" y="390"/>
                </a:cxn>
                <a:cxn ang="0">
                  <a:pos x="390" y="245"/>
                </a:cxn>
                <a:cxn ang="0">
                  <a:pos x="555" y="130"/>
                </a:cxn>
                <a:cxn ang="0">
                  <a:pos x="745" y="50"/>
                </a:cxn>
                <a:cxn ang="0">
                  <a:pos x="955" y="5"/>
                </a:cxn>
                <a:cxn ang="0">
                  <a:pos x="1060" y="0"/>
                </a:cxn>
              </a:cxnLst>
              <a:rect l="0" t="0" r="r" b="b"/>
              <a:pathLst>
                <a:path w="2120" h="2147">
                  <a:moveTo>
                    <a:pt x="1060" y="0"/>
                  </a:moveTo>
                  <a:lnTo>
                    <a:pt x="1060" y="0"/>
                  </a:lnTo>
                  <a:lnTo>
                    <a:pt x="1170" y="5"/>
                  </a:lnTo>
                  <a:lnTo>
                    <a:pt x="1275" y="20"/>
                  </a:lnTo>
                  <a:lnTo>
                    <a:pt x="1375" y="50"/>
                  </a:lnTo>
                  <a:lnTo>
                    <a:pt x="1475" y="85"/>
                  </a:lnTo>
                  <a:lnTo>
                    <a:pt x="1565" y="130"/>
                  </a:lnTo>
                  <a:lnTo>
                    <a:pt x="1655" y="185"/>
                  </a:lnTo>
                  <a:lnTo>
                    <a:pt x="1735" y="245"/>
                  </a:lnTo>
                  <a:lnTo>
                    <a:pt x="1810" y="315"/>
                  </a:lnTo>
                  <a:lnTo>
                    <a:pt x="1880" y="390"/>
                  </a:lnTo>
                  <a:lnTo>
                    <a:pt x="1940" y="475"/>
                  </a:lnTo>
                  <a:lnTo>
                    <a:pt x="1995" y="564"/>
                  </a:lnTo>
                  <a:lnTo>
                    <a:pt x="2040" y="659"/>
                  </a:lnTo>
                  <a:lnTo>
                    <a:pt x="2075" y="754"/>
                  </a:lnTo>
                  <a:lnTo>
                    <a:pt x="2100" y="859"/>
                  </a:lnTo>
                  <a:lnTo>
                    <a:pt x="2115" y="964"/>
                  </a:lnTo>
                  <a:lnTo>
                    <a:pt x="2120" y="1074"/>
                  </a:lnTo>
                  <a:lnTo>
                    <a:pt x="2115" y="1184"/>
                  </a:lnTo>
                  <a:lnTo>
                    <a:pt x="2100" y="1288"/>
                  </a:lnTo>
                  <a:lnTo>
                    <a:pt x="2075" y="1393"/>
                  </a:lnTo>
                  <a:lnTo>
                    <a:pt x="2040" y="1493"/>
                  </a:lnTo>
                  <a:lnTo>
                    <a:pt x="1995" y="1588"/>
                  </a:lnTo>
                  <a:lnTo>
                    <a:pt x="1940" y="1673"/>
                  </a:lnTo>
                  <a:lnTo>
                    <a:pt x="1880" y="1758"/>
                  </a:lnTo>
                  <a:lnTo>
                    <a:pt x="1810" y="1833"/>
                  </a:lnTo>
                  <a:lnTo>
                    <a:pt x="1735" y="1902"/>
                  </a:lnTo>
                  <a:lnTo>
                    <a:pt x="1655" y="1967"/>
                  </a:lnTo>
                  <a:lnTo>
                    <a:pt x="1565" y="2017"/>
                  </a:lnTo>
                  <a:lnTo>
                    <a:pt x="1475" y="2062"/>
                  </a:lnTo>
                  <a:lnTo>
                    <a:pt x="1375" y="2102"/>
                  </a:lnTo>
                  <a:lnTo>
                    <a:pt x="1275" y="2127"/>
                  </a:lnTo>
                  <a:lnTo>
                    <a:pt x="1170" y="2142"/>
                  </a:lnTo>
                  <a:lnTo>
                    <a:pt x="1060" y="2147"/>
                  </a:lnTo>
                  <a:lnTo>
                    <a:pt x="955" y="2142"/>
                  </a:lnTo>
                  <a:lnTo>
                    <a:pt x="850" y="2127"/>
                  </a:lnTo>
                  <a:lnTo>
                    <a:pt x="745" y="2102"/>
                  </a:lnTo>
                  <a:lnTo>
                    <a:pt x="650" y="2062"/>
                  </a:lnTo>
                  <a:lnTo>
                    <a:pt x="555" y="2017"/>
                  </a:lnTo>
                  <a:lnTo>
                    <a:pt x="470" y="1967"/>
                  </a:lnTo>
                  <a:lnTo>
                    <a:pt x="390" y="1902"/>
                  </a:lnTo>
                  <a:lnTo>
                    <a:pt x="310" y="1833"/>
                  </a:lnTo>
                  <a:lnTo>
                    <a:pt x="245" y="1758"/>
                  </a:lnTo>
                  <a:lnTo>
                    <a:pt x="185" y="1673"/>
                  </a:lnTo>
                  <a:lnTo>
                    <a:pt x="130" y="1588"/>
                  </a:lnTo>
                  <a:lnTo>
                    <a:pt x="85" y="1493"/>
                  </a:lnTo>
                  <a:lnTo>
                    <a:pt x="50" y="1393"/>
                  </a:lnTo>
                  <a:lnTo>
                    <a:pt x="25" y="1288"/>
                  </a:lnTo>
                  <a:lnTo>
                    <a:pt x="5" y="1184"/>
                  </a:lnTo>
                  <a:lnTo>
                    <a:pt x="0" y="1074"/>
                  </a:lnTo>
                  <a:lnTo>
                    <a:pt x="5" y="964"/>
                  </a:lnTo>
                  <a:lnTo>
                    <a:pt x="25" y="859"/>
                  </a:lnTo>
                  <a:lnTo>
                    <a:pt x="50" y="754"/>
                  </a:lnTo>
                  <a:lnTo>
                    <a:pt x="85" y="659"/>
                  </a:lnTo>
                  <a:lnTo>
                    <a:pt x="130" y="564"/>
                  </a:lnTo>
                  <a:lnTo>
                    <a:pt x="185" y="475"/>
                  </a:lnTo>
                  <a:lnTo>
                    <a:pt x="245" y="390"/>
                  </a:lnTo>
                  <a:lnTo>
                    <a:pt x="310" y="315"/>
                  </a:lnTo>
                  <a:lnTo>
                    <a:pt x="390" y="245"/>
                  </a:lnTo>
                  <a:lnTo>
                    <a:pt x="470" y="185"/>
                  </a:lnTo>
                  <a:lnTo>
                    <a:pt x="555" y="130"/>
                  </a:lnTo>
                  <a:lnTo>
                    <a:pt x="650" y="85"/>
                  </a:lnTo>
                  <a:lnTo>
                    <a:pt x="745" y="50"/>
                  </a:lnTo>
                  <a:lnTo>
                    <a:pt x="850" y="20"/>
                  </a:lnTo>
                  <a:lnTo>
                    <a:pt x="955" y="5"/>
                  </a:lnTo>
                  <a:lnTo>
                    <a:pt x="1060" y="0"/>
                  </a:lnTo>
                  <a:close/>
                </a:path>
              </a:pathLst>
            </a:custGeom>
            <a:solidFill>
              <a:srgbClr val="FCC7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3" name="Freeform 231"/>
            <p:cNvSpPr>
              <a:spLocks/>
            </p:cNvSpPr>
            <p:nvPr/>
          </p:nvSpPr>
          <p:spPr bwMode="auto">
            <a:xfrm>
              <a:off x="5070475" y="3103067"/>
              <a:ext cx="1352550" cy="1373620"/>
            </a:xfrm>
            <a:custGeom>
              <a:avLst/>
              <a:gdLst/>
              <a:ahLst/>
              <a:cxnLst>
                <a:cxn ang="0">
                  <a:pos x="1065" y="0"/>
                </a:cxn>
                <a:cxn ang="0">
                  <a:pos x="1280" y="20"/>
                </a:cxn>
                <a:cxn ang="0">
                  <a:pos x="1475" y="85"/>
                </a:cxn>
                <a:cxn ang="0">
                  <a:pos x="1660" y="185"/>
                </a:cxn>
                <a:cxn ang="0">
                  <a:pos x="1815" y="315"/>
                </a:cxn>
                <a:cxn ang="0">
                  <a:pos x="1945" y="475"/>
                </a:cxn>
                <a:cxn ang="0">
                  <a:pos x="2045" y="659"/>
                </a:cxn>
                <a:cxn ang="0">
                  <a:pos x="2105" y="859"/>
                </a:cxn>
                <a:cxn ang="0">
                  <a:pos x="2130" y="1079"/>
                </a:cxn>
                <a:cxn ang="0">
                  <a:pos x="2125" y="1189"/>
                </a:cxn>
                <a:cxn ang="0">
                  <a:pos x="2080" y="1398"/>
                </a:cxn>
                <a:cxn ang="0">
                  <a:pos x="2000" y="1593"/>
                </a:cxn>
                <a:cxn ang="0">
                  <a:pos x="1885" y="1763"/>
                </a:cxn>
                <a:cxn ang="0">
                  <a:pos x="1740" y="1912"/>
                </a:cxn>
                <a:cxn ang="0">
                  <a:pos x="1570" y="2027"/>
                </a:cxn>
                <a:cxn ang="0">
                  <a:pos x="1380" y="2107"/>
                </a:cxn>
                <a:cxn ang="0">
                  <a:pos x="1170" y="2152"/>
                </a:cxn>
                <a:cxn ang="0">
                  <a:pos x="1065" y="2157"/>
                </a:cxn>
                <a:cxn ang="0">
                  <a:pos x="850" y="2137"/>
                </a:cxn>
                <a:cxn ang="0">
                  <a:pos x="650" y="2072"/>
                </a:cxn>
                <a:cxn ang="0">
                  <a:pos x="470" y="1972"/>
                </a:cxn>
                <a:cxn ang="0">
                  <a:pos x="310" y="1843"/>
                </a:cxn>
                <a:cxn ang="0">
                  <a:pos x="180" y="1683"/>
                </a:cxn>
                <a:cxn ang="0">
                  <a:pos x="80" y="1498"/>
                </a:cxn>
                <a:cxn ang="0">
                  <a:pos x="20" y="1293"/>
                </a:cxn>
                <a:cxn ang="0">
                  <a:pos x="0" y="1079"/>
                </a:cxn>
                <a:cxn ang="0">
                  <a:pos x="5" y="969"/>
                </a:cxn>
                <a:cxn ang="0">
                  <a:pos x="45" y="759"/>
                </a:cxn>
                <a:cxn ang="0">
                  <a:pos x="125" y="564"/>
                </a:cxn>
                <a:cxn ang="0">
                  <a:pos x="240" y="390"/>
                </a:cxn>
                <a:cxn ang="0">
                  <a:pos x="385" y="245"/>
                </a:cxn>
                <a:cxn ang="0">
                  <a:pos x="555" y="130"/>
                </a:cxn>
                <a:cxn ang="0">
                  <a:pos x="745" y="45"/>
                </a:cxn>
                <a:cxn ang="0">
                  <a:pos x="955" y="5"/>
                </a:cxn>
                <a:cxn ang="0">
                  <a:pos x="1065" y="0"/>
                </a:cxn>
              </a:cxnLst>
              <a:rect l="0" t="0" r="r" b="b"/>
              <a:pathLst>
                <a:path w="2130" h="2157">
                  <a:moveTo>
                    <a:pt x="1065" y="0"/>
                  </a:moveTo>
                  <a:lnTo>
                    <a:pt x="1065" y="0"/>
                  </a:lnTo>
                  <a:lnTo>
                    <a:pt x="1170" y="5"/>
                  </a:lnTo>
                  <a:lnTo>
                    <a:pt x="1280" y="20"/>
                  </a:lnTo>
                  <a:lnTo>
                    <a:pt x="1380" y="45"/>
                  </a:lnTo>
                  <a:lnTo>
                    <a:pt x="1475" y="85"/>
                  </a:lnTo>
                  <a:lnTo>
                    <a:pt x="1570" y="130"/>
                  </a:lnTo>
                  <a:lnTo>
                    <a:pt x="1660" y="185"/>
                  </a:lnTo>
                  <a:lnTo>
                    <a:pt x="1740" y="245"/>
                  </a:lnTo>
                  <a:lnTo>
                    <a:pt x="1815" y="315"/>
                  </a:lnTo>
                  <a:lnTo>
                    <a:pt x="1885" y="390"/>
                  </a:lnTo>
                  <a:lnTo>
                    <a:pt x="1945" y="475"/>
                  </a:lnTo>
                  <a:lnTo>
                    <a:pt x="2000" y="564"/>
                  </a:lnTo>
                  <a:lnTo>
                    <a:pt x="2045" y="659"/>
                  </a:lnTo>
                  <a:lnTo>
                    <a:pt x="2080" y="759"/>
                  </a:lnTo>
                  <a:lnTo>
                    <a:pt x="2105" y="859"/>
                  </a:lnTo>
                  <a:lnTo>
                    <a:pt x="2125" y="969"/>
                  </a:lnTo>
                  <a:lnTo>
                    <a:pt x="2130" y="1079"/>
                  </a:lnTo>
                  <a:lnTo>
                    <a:pt x="2125" y="1189"/>
                  </a:lnTo>
                  <a:lnTo>
                    <a:pt x="2105" y="1293"/>
                  </a:lnTo>
                  <a:lnTo>
                    <a:pt x="2080" y="1398"/>
                  </a:lnTo>
                  <a:lnTo>
                    <a:pt x="2045" y="1498"/>
                  </a:lnTo>
                  <a:lnTo>
                    <a:pt x="2000" y="1593"/>
                  </a:lnTo>
                  <a:lnTo>
                    <a:pt x="1945" y="1683"/>
                  </a:lnTo>
                  <a:lnTo>
                    <a:pt x="1885" y="1763"/>
                  </a:lnTo>
                  <a:lnTo>
                    <a:pt x="1815" y="1843"/>
                  </a:lnTo>
                  <a:lnTo>
                    <a:pt x="1740" y="1912"/>
                  </a:lnTo>
                  <a:lnTo>
                    <a:pt x="1660" y="1972"/>
                  </a:lnTo>
                  <a:lnTo>
                    <a:pt x="1570" y="2027"/>
                  </a:lnTo>
                  <a:lnTo>
                    <a:pt x="1475" y="2072"/>
                  </a:lnTo>
                  <a:lnTo>
                    <a:pt x="1380" y="2107"/>
                  </a:lnTo>
                  <a:lnTo>
                    <a:pt x="1280" y="2137"/>
                  </a:lnTo>
                  <a:lnTo>
                    <a:pt x="1170" y="2152"/>
                  </a:lnTo>
                  <a:lnTo>
                    <a:pt x="1065" y="2157"/>
                  </a:lnTo>
                  <a:lnTo>
                    <a:pt x="955" y="2152"/>
                  </a:lnTo>
                  <a:lnTo>
                    <a:pt x="850" y="2137"/>
                  </a:lnTo>
                  <a:lnTo>
                    <a:pt x="745" y="2107"/>
                  </a:lnTo>
                  <a:lnTo>
                    <a:pt x="650" y="2072"/>
                  </a:lnTo>
                  <a:lnTo>
                    <a:pt x="555" y="2027"/>
                  </a:lnTo>
                  <a:lnTo>
                    <a:pt x="470" y="1972"/>
                  </a:lnTo>
                  <a:lnTo>
                    <a:pt x="385" y="1912"/>
                  </a:lnTo>
                  <a:lnTo>
                    <a:pt x="310" y="1843"/>
                  </a:lnTo>
                  <a:lnTo>
                    <a:pt x="240" y="1763"/>
                  </a:lnTo>
                  <a:lnTo>
                    <a:pt x="180" y="1683"/>
                  </a:lnTo>
                  <a:lnTo>
                    <a:pt x="125" y="1593"/>
                  </a:lnTo>
                  <a:lnTo>
                    <a:pt x="80" y="1498"/>
                  </a:lnTo>
                  <a:lnTo>
                    <a:pt x="45" y="1398"/>
                  </a:lnTo>
                  <a:lnTo>
                    <a:pt x="20" y="1293"/>
                  </a:lnTo>
                  <a:lnTo>
                    <a:pt x="5" y="1189"/>
                  </a:lnTo>
                  <a:lnTo>
                    <a:pt x="0" y="1079"/>
                  </a:lnTo>
                  <a:lnTo>
                    <a:pt x="5" y="969"/>
                  </a:lnTo>
                  <a:lnTo>
                    <a:pt x="20" y="859"/>
                  </a:lnTo>
                  <a:lnTo>
                    <a:pt x="45" y="759"/>
                  </a:lnTo>
                  <a:lnTo>
                    <a:pt x="80" y="659"/>
                  </a:lnTo>
                  <a:lnTo>
                    <a:pt x="125" y="564"/>
                  </a:lnTo>
                  <a:lnTo>
                    <a:pt x="180" y="475"/>
                  </a:lnTo>
                  <a:lnTo>
                    <a:pt x="240" y="390"/>
                  </a:lnTo>
                  <a:lnTo>
                    <a:pt x="310" y="315"/>
                  </a:lnTo>
                  <a:lnTo>
                    <a:pt x="385" y="245"/>
                  </a:lnTo>
                  <a:lnTo>
                    <a:pt x="470" y="185"/>
                  </a:lnTo>
                  <a:lnTo>
                    <a:pt x="555" y="130"/>
                  </a:lnTo>
                  <a:lnTo>
                    <a:pt x="650" y="85"/>
                  </a:lnTo>
                  <a:lnTo>
                    <a:pt x="745" y="45"/>
                  </a:lnTo>
                  <a:lnTo>
                    <a:pt x="850" y="20"/>
                  </a:lnTo>
                  <a:lnTo>
                    <a:pt x="955" y="5"/>
                  </a:lnTo>
                  <a:lnTo>
                    <a:pt x="1065" y="0"/>
                  </a:lnTo>
                  <a:close/>
                </a:path>
              </a:pathLst>
            </a:custGeom>
            <a:solidFill>
              <a:srgbClr val="FCC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4" name="Freeform 230"/>
            <p:cNvSpPr>
              <a:spLocks/>
            </p:cNvSpPr>
            <p:nvPr/>
          </p:nvSpPr>
          <p:spPr bwMode="auto">
            <a:xfrm>
              <a:off x="5064125" y="3096698"/>
              <a:ext cx="1358900" cy="1383172"/>
            </a:xfrm>
            <a:custGeom>
              <a:avLst/>
              <a:gdLst/>
              <a:ahLst/>
              <a:cxnLst>
                <a:cxn ang="0">
                  <a:pos x="1070" y="0"/>
                </a:cxn>
                <a:cxn ang="0">
                  <a:pos x="1285" y="25"/>
                </a:cxn>
                <a:cxn ang="0">
                  <a:pos x="1485" y="85"/>
                </a:cxn>
                <a:cxn ang="0">
                  <a:pos x="1670" y="185"/>
                </a:cxn>
                <a:cxn ang="0">
                  <a:pos x="1825" y="320"/>
                </a:cxn>
                <a:cxn ang="0">
                  <a:pos x="1955" y="480"/>
                </a:cxn>
                <a:cxn ang="0">
                  <a:pos x="2055" y="664"/>
                </a:cxn>
                <a:cxn ang="0">
                  <a:pos x="2120" y="869"/>
                </a:cxn>
                <a:cxn ang="0">
                  <a:pos x="2140" y="1089"/>
                </a:cxn>
                <a:cxn ang="0">
                  <a:pos x="2135" y="1199"/>
                </a:cxn>
                <a:cxn ang="0">
                  <a:pos x="2095" y="1408"/>
                </a:cxn>
                <a:cxn ang="0">
                  <a:pos x="2010" y="1603"/>
                </a:cxn>
                <a:cxn ang="0">
                  <a:pos x="1895" y="1778"/>
                </a:cxn>
                <a:cxn ang="0">
                  <a:pos x="1750" y="1922"/>
                </a:cxn>
                <a:cxn ang="0">
                  <a:pos x="1580" y="2037"/>
                </a:cxn>
                <a:cxn ang="0">
                  <a:pos x="1390" y="2122"/>
                </a:cxn>
                <a:cxn ang="0">
                  <a:pos x="1180" y="2167"/>
                </a:cxn>
                <a:cxn ang="0">
                  <a:pos x="1070" y="2172"/>
                </a:cxn>
                <a:cxn ang="0">
                  <a:pos x="855" y="2147"/>
                </a:cxn>
                <a:cxn ang="0">
                  <a:pos x="655" y="2087"/>
                </a:cxn>
                <a:cxn ang="0">
                  <a:pos x="470" y="1987"/>
                </a:cxn>
                <a:cxn ang="0">
                  <a:pos x="315" y="1853"/>
                </a:cxn>
                <a:cxn ang="0">
                  <a:pos x="185" y="1693"/>
                </a:cxn>
                <a:cxn ang="0">
                  <a:pos x="85" y="1508"/>
                </a:cxn>
                <a:cxn ang="0">
                  <a:pos x="20" y="1303"/>
                </a:cxn>
                <a:cxn ang="0">
                  <a:pos x="0" y="1089"/>
                </a:cxn>
                <a:cxn ang="0">
                  <a:pos x="5" y="974"/>
                </a:cxn>
                <a:cxn ang="0">
                  <a:pos x="50" y="764"/>
                </a:cxn>
                <a:cxn ang="0">
                  <a:pos x="130" y="569"/>
                </a:cxn>
                <a:cxn ang="0">
                  <a:pos x="245" y="395"/>
                </a:cxn>
                <a:cxn ang="0">
                  <a:pos x="390" y="250"/>
                </a:cxn>
                <a:cxn ang="0">
                  <a:pos x="560" y="135"/>
                </a:cxn>
                <a:cxn ang="0">
                  <a:pos x="750" y="50"/>
                </a:cxn>
                <a:cxn ang="0">
                  <a:pos x="960" y="5"/>
                </a:cxn>
                <a:cxn ang="0">
                  <a:pos x="1070" y="0"/>
                </a:cxn>
              </a:cxnLst>
              <a:rect l="0" t="0" r="r" b="b"/>
              <a:pathLst>
                <a:path w="2140" h="2172">
                  <a:moveTo>
                    <a:pt x="1070" y="0"/>
                  </a:moveTo>
                  <a:lnTo>
                    <a:pt x="1070" y="0"/>
                  </a:lnTo>
                  <a:lnTo>
                    <a:pt x="1180" y="5"/>
                  </a:lnTo>
                  <a:lnTo>
                    <a:pt x="1285" y="25"/>
                  </a:lnTo>
                  <a:lnTo>
                    <a:pt x="1390" y="50"/>
                  </a:lnTo>
                  <a:lnTo>
                    <a:pt x="1485" y="85"/>
                  </a:lnTo>
                  <a:lnTo>
                    <a:pt x="1580" y="135"/>
                  </a:lnTo>
                  <a:lnTo>
                    <a:pt x="1670" y="185"/>
                  </a:lnTo>
                  <a:lnTo>
                    <a:pt x="1750" y="250"/>
                  </a:lnTo>
                  <a:lnTo>
                    <a:pt x="1825" y="320"/>
                  </a:lnTo>
                  <a:lnTo>
                    <a:pt x="1895" y="395"/>
                  </a:lnTo>
                  <a:lnTo>
                    <a:pt x="1955" y="480"/>
                  </a:lnTo>
                  <a:lnTo>
                    <a:pt x="2010" y="569"/>
                  </a:lnTo>
                  <a:lnTo>
                    <a:pt x="2055" y="664"/>
                  </a:lnTo>
                  <a:lnTo>
                    <a:pt x="2095" y="764"/>
                  </a:lnTo>
                  <a:lnTo>
                    <a:pt x="2120" y="869"/>
                  </a:lnTo>
                  <a:lnTo>
                    <a:pt x="2135" y="974"/>
                  </a:lnTo>
                  <a:lnTo>
                    <a:pt x="2140" y="1089"/>
                  </a:lnTo>
                  <a:lnTo>
                    <a:pt x="2135" y="1199"/>
                  </a:lnTo>
                  <a:lnTo>
                    <a:pt x="2120" y="1303"/>
                  </a:lnTo>
                  <a:lnTo>
                    <a:pt x="2095" y="1408"/>
                  </a:lnTo>
                  <a:lnTo>
                    <a:pt x="2055" y="1508"/>
                  </a:lnTo>
                  <a:lnTo>
                    <a:pt x="2010" y="1603"/>
                  </a:lnTo>
                  <a:lnTo>
                    <a:pt x="1955" y="1693"/>
                  </a:lnTo>
                  <a:lnTo>
                    <a:pt x="1895" y="1778"/>
                  </a:lnTo>
                  <a:lnTo>
                    <a:pt x="1825" y="1853"/>
                  </a:lnTo>
                  <a:lnTo>
                    <a:pt x="1750" y="1922"/>
                  </a:lnTo>
                  <a:lnTo>
                    <a:pt x="1670" y="1987"/>
                  </a:lnTo>
                  <a:lnTo>
                    <a:pt x="1580" y="2037"/>
                  </a:lnTo>
                  <a:lnTo>
                    <a:pt x="1485" y="2087"/>
                  </a:lnTo>
                  <a:lnTo>
                    <a:pt x="1390" y="2122"/>
                  </a:lnTo>
                  <a:lnTo>
                    <a:pt x="1285" y="2147"/>
                  </a:lnTo>
                  <a:lnTo>
                    <a:pt x="1180" y="2167"/>
                  </a:lnTo>
                  <a:lnTo>
                    <a:pt x="1070" y="2172"/>
                  </a:lnTo>
                  <a:lnTo>
                    <a:pt x="960" y="2167"/>
                  </a:lnTo>
                  <a:lnTo>
                    <a:pt x="855" y="2147"/>
                  </a:lnTo>
                  <a:lnTo>
                    <a:pt x="750" y="2122"/>
                  </a:lnTo>
                  <a:lnTo>
                    <a:pt x="655" y="2087"/>
                  </a:lnTo>
                  <a:lnTo>
                    <a:pt x="560" y="2037"/>
                  </a:lnTo>
                  <a:lnTo>
                    <a:pt x="470" y="1987"/>
                  </a:lnTo>
                  <a:lnTo>
                    <a:pt x="390" y="1922"/>
                  </a:lnTo>
                  <a:lnTo>
                    <a:pt x="315" y="1853"/>
                  </a:lnTo>
                  <a:lnTo>
                    <a:pt x="245" y="1778"/>
                  </a:lnTo>
                  <a:lnTo>
                    <a:pt x="185" y="1693"/>
                  </a:lnTo>
                  <a:lnTo>
                    <a:pt x="130" y="1603"/>
                  </a:lnTo>
                  <a:lnTo>
                    <a:pt x="85" y="1508"/>
                  </a:lnTo>
                  <a:lnTo>
                    <a:pt x="50" y="1408"/>
                  </a:lnTo>
                  <a:lnTo>
                    <a:pt x="20" y="1303"/>
                  </a:lnTo>
                  <a:lnTo>
                    <a:pt x="5" y="1199"/>
                  </a:lnTo>
                  <a:lnTo>
                    <a:pt x="0" y="1089"/>
                  </a:lnTo>
                  <a:lnTo>
                    <a:pt x="5" y="974"/>
                  </a:lnTo>
                  <a:lnTo>
                    <a:pt x="20" y="869"/>
                  </a:lnTo>
                  <a:lnTo>
                    <a:pt x="50" y="764"/>
                  </a:lnTo>
                  <a:lnTo>
                    <a:pt x="85" y="664"/>
                  </a:lnTo>
                  <a:lnTo>
                    <a:pt x="130" y="569"/>
                  </a:lnTo>
                  <a:lnTo>
                    <a:pt x="185" y="480"/>
                  </a:lnTo>
                  <a:lnTo>
                    <a:pt x="245" y="395"/>
                  </a:lnTo>
                  <a:lnTo>
                    <a:pt x="315" y="320"/>
                  </a:lnTo>
                  <a:lnTo>
                    <a:pt x="390" y="250"/>
                  </a:lnTo>
                  <a:lnTo>
                    <a:pt x="470" y="185"/>
                  </a:lnTo>
                  <a:lnTo>
                    <a:pt x="560" y="135"/>
                  </a:lnTo>
                  <a:lnTo>
                    <a:pt x="655" y="85"/>
                  </a:lnTo>
                  <a:lnTo>
                    <a:pt x="750" y="50"/>
                  </a:lnTo>
                  <a:lnTo>
                    <a:pt x="855" y="25"/>
                  </a:lnTo>
                  <a:lnTo>
                    <a:pt x="960" y="5"/>
                  </a:lnTo>
                  <a:lnTo>
                    <a:pt x="1070" y="0"/>
                  </a:lnTo>
                  <a:close/>
                </a:path>
              </a:pathLst>
            </a:custGeom>
            <a:solidFill>
              <a:srgbClr val="FAB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5" name="Freeform 229"/>
            <p:cNvSpPr>
              <a:spLocks/>
            </p:cNvSpPr>
            <p:nvPr/>
          </p:nvSpPr>
          <p:spPr bwMode="auto">
            <a:xfrm>
              <a:off x="5057775" y="3093514"/>
              <a:ext cx="1368425" cy="1386356"/>
            </a:xfrm>
            <a:custGeom>
              <a:avLst/>
              <a:gdLst/>
              <a:ahLst/>
              <a:cxnLst>
                <a:cxn ang="0">
                  <a:pos x="1075" y="0"/>
                </a:cxn>
                <a:cxn ang="0">
                  <a:pos x="1295" y="20"/>
                </a:cxn>
                <a:cxn ang="0">
                  <a:pos x="1495" y="85"/>
                </a:cxn>
                <a:cxn ang="0">
                  <a:pos x="1680" y="185"/>
                </a:cxn>
                <a:cxn ang="0">
                  <a:pos x="1835" y="320"/>
                </a:cxn>
                <a:cxn ang="0">
                  <a:pos x="1970" y="480"/>
                </a:cxn>
                <a:cxn ang="0">
                  <a:pos x="2070" y="664"/>
                </a:cxn>
                <a:cxn ang="0">
                  <a:pos x="2130" y="869"/>
                </a:cxn>
                <a:cxn ang="0">
                  <a:pos x="2155" y="1089"/>
                </a:cxn>
                <a:cxn ang="0">
                  <a:pos x="2145" y="1199"/>
                </a:cxn>
                <a:cxn ang="0">
                  <a:pos x="2105" y="1413"/>
                </a:cxn>
                <a:cxn ang="0">
                  <a:pos x="2025" y="1608"/>
                </a:cxn>
                <a:cxn ang="0">
                  <a:pos x="1905" y="1783"/>
                </a:cxn>
                <a:cxn ang="0">
                  <a:pos x="1760" y="1932"/>
                </a:cxn>
                <a:cxn ang="0">
                  <a:pos x="1590" y="2047"/>
                </a:cxn>
                <a:cxn ang="0">
                  <a:pos x="1395" y="2132"/>
                </a:cxn>
                <a:cxn ang="0">
                  <a:pos x="1185" y="2172"/>
                </a:cxn>
                <a:cxn ang="0">
                  <a:pos x="1075" y="2177"/>
                </a:cxn>
                <a:cxn ang="0">
                  <a:pos x="860" y="2157"/>
                </a:cxn>
                <a:cxn ang="0">
                  <a:pos x="660" y="2092"/>
                </a:cxn>
                <a:cxn ang="0">
                  <a:pos x="475" y="1992"/>
                </a:cxn>
                <a:cxn ang="0">
                  <a:pos x="315" y="1858"/>
                </a:cxn>
                <a:cxn ang="0">
                  <a:pos x="185" y="1698"/>
                </a:cxn>
                <a:cxn ang="0">
                  <a:pos x="85" y="1513"/>
                </a:cxn>
                <a:cxn ang="0">
                  <a:pos x="25" y="1308"/>
                </a:cxn>
                <a:cxn ang="0">
                  <a:pos x="0" y="1089"/>
                </a:cxn>
                <a:cxn ang="0">
                  <a:pos x="5" y="979"/>
                </a:cxn>
                <a:cxn ang="0">
                  <a:pos x="50" y="764"/>
                </a:cxn>
                <a:cxn ang="0">
                  <a:pos x="130" y="569"/>
                </a:cxn>
                <a:cxn ang="0">
                  <a:pos x="245" y="395"/>
                </a:cxn>
                <a:cxn ang="0">
                  <a:pos x="395" y="250"/>
                </a:cxn>
                <a:cxn ang="0">
                  <a:pos x="565" y="130"/>
                </a:cxn>
                <a:cxn ang="0">
                  <a:pos x="755" y="50"/>
                </a:cxn>
                <a:cxn ang="0">
                  <a:pos x="965" y="5"/>
                </a:cxn>
                <a:cxn ang="0">
                  <a:pos x="1075" y="0"/>
                </a:cxn>
              </a:cxnLst>
              <a:rect l="0" t="0" r="r" b="b"/>
              <a:pathLst>
                <a:path w="2155" h="2177">
                  <a:moveTo>
                    <a:pt x="1075" y="0"/>
                  </a:moveTo>
                  <a:lnTo>
                    <a:pt x="1075" y="0"/>
                  </a:lnTo>
                  <a:lnTo>
                    <a:pt x="1185" y="5"/>
                  </a:lnTo>
                  <a:lnTo>
                    <a:pt x="1295" y="20"/>
                  </a:lnTo>
                  <a:lnTo>
                    <a:pt x="1395" y="50"/>
                  </a:lnTo>
                  <a:lnTo>
                    <a:pt x="1495" y="85"/>
                  </a:lnTo>
                  <a:lnTo>
                    <a:pt x="1590" y="130"/>
                  </a:lnTo>
                  <a:lnTo>
                    <a:pt x="1680" y="185"/>
                  </a:lnTo>
                  <a:lnTo>
                    <a:pt x="1760" y="250"/>
                  </a:lnTo>
                  <a:lnTo>
                    <a:pt x="1835" y="320"/>
                  </a:lnTo>
                  <a:lnTo>
                    <a:pt x="1905" y="395"/>
                  </a:lnTo>
                  <a:lnTo>
                    <a:pt x="1970" y="480"/>
                  </a:lnTo>
                  <a:lnTo>
                    <a:pt x="2025" y="569"/>
                  </a:lnTo>
                  <a:lnTo>
                    <a:pt x="2070" y="664"/>
                  </a:lnTo>
                  <a:lnTo>
                    <a:pt x="2105" y="764"/>
                  </a:lnTo>
                  <a:lnTo>
                    <a:pt x="2130" y="869"/>
                  </a:lnTo>
                  <a:lnTo>
                    <a:pt x="2145" y="979"/>
                  </a:lnTo>
                  <a:lnTo>
                    <a:pt x="2155" y="1089"/>
                  </a:lnTo>
                  <a:lnTo>
                    <a:pt x="2145" y="1199"/>
                  </a:lnTo>
                  <a:lnTo>
                    <a:pt x="2130" y="1308"/>
                  </a:lnTo>
                  <a:lnTo>
                    <a:pt x="2105" y="1413"/>
                  </a:lnTo>
                  <a:lnTo>
                    <a:pt x="2070" y="1513"/>
                  </a:lnTo>
                  <a:lnTo>
                    <a:pt x="2025" y="1608"/>
                  </a:lnTo>
                  <a:lnTo>
                    <a:pt x="1970" y="1698"/>
                  </a:lnTo>
                  <a:lnTo>
                    <a:pt x="1905" y="1783"/>
                  </a:lnTo>
                  <a:lnTo>
                    <a:pt x="1835" y="1858"/>
                  </a:lnTo>
                  <a:lnTo>
                    <a:pt x="1760" y="1932"/>
                  </a:lnTo>
                  <a:lnTo>
                    <a:pt x="1680" y="1992"/>
                  </a:lnTo>
                  <a:lnTo>
                    <a:pt x="1590" y="2047"/>
                  </a:lnTo>
                  <a:lnTo>
                    <a:pt x="1495" y="2092"/>
                  </a:lnTo>
                  <a:lnTo>
                    <a:pt x="1395" y="2132"/>
                  </a:lnTo>
                  <a:lnTo>
                    <a:pt x="1295" y="2157"/>
                  </a:lnTo>
                  <a:lnTo>
                    <a:pt x="1185" y="2172"/>
                  </a:lnTo>
                  <a:lnTo>
                    <a:pt x="1075" y="2177"/>
                  </a:lnTo>
                  <a:lnTo>
                    <a:pt x="965" y="2172"/>
                  </a:lnTo>
                  <a:lnTo>
                    <a:pt x="860" y="2157"/>
                  </a:lnTo>
                  <a:lnTo>
                    <a:pt x="755" y="2132"/>
                  </a:lnTo>
                  <a:lnTo>
                    <a:pt x="660" y="2092"/>
                  </a:lnTo>
                  <a:lnTo>
                    <a:pt x="565" y="2047"/>
                  </a:lnTo>
                  <a:lnTo>
                    <a:pt x="475" y="1992"/>
                  </a:lnTo>
                  <a:lnTo>
                    <a:pt x="395" y="1932"/>
                  </a:lnTo>
                  <a:lnTo>
                    <a:pt x="315" y="1858"/>
                  </a:lnTo>
                  <a:lnTo>
                    <a:pt x="245" y="1783"/>
                  </a:lnTo>
                  <a:lnTo>
                    <a:pt x="185" y="1698"/>
                  </a:lnTo>
                  <a:lnTo>
                    <a:pt x="130" y="1608"/>
                  </a:lnTo>
                  <a:lnTo>
                    <a:pt x="85" y="1513"/>
                  </a:lnTo>
                  <a:lnTo>
                    <a:pt x="50" y="1413"/>
                  </a:lnTo>
                  <a:lnTo>
                    <a:pt x="25" y="1308"/>
                  </a:lnTo>
                  <a:lnTo>
                    <a:pt x="5" y="1199"/>
                  </a:lnTo>
                  <a:lnTo>
                    <a:pt x="0" y="1089"/>
                  </a:lnTo>
                  <a:lnTo>
                    <a:pt x="5" y="979"/>
                  </a:lnTo>
                  <a:lnTo>
                    <a:pt x="25" y="869"/>
                  </a:lnTo>
                  <a:lnTo>
                    <a:pt x="50" y="764"/>
                  </a:lnTo>
                  <a:lnTo>
                    <a:pt x="85" y="664"/>
                  </a:lnTo>
                  <a:lnTo>
                    <a:pt x="130" y="569"/>
                  </a:lnTo>
                  <a:lnTo>
                    <a:pt x="185" y="480"/>
                  </a:lnTo>
                  <a:lnTo>
                    <a:pt x="245" y="395"/>
                  </a:lnTo>
                  <a:lnTo>
                    <a:pt x="315" y="320"/>
                  </a:lnTo>
                  <a:lnTo>
                    <a:pt x="395" y="250"/>
                  </a:lnTo>
                  <a:lnTo>
                    <a:pt x="475" y="185"/>
                  </a:lnTo>
                  <a:lnTo>
                    <a:pt x="565" y="130"/>
                  </a:lnTo>
                  <a:lnTo>
                    <a:pt x="660" y="85"/>
                  </a:lnTo>
                  <a:lnTo>
                    <a:pt x="755" y="50"/>
                  </a:lnTo>
                  <a:lnTo>
                    <a:pt x="860" y="20"/>
                  </a:lnTo>
                  <a:lnTo>
                    <a:pt x="965" y="5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AB1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6" name="Freeform 228"/>
            <p:cNvSpPr>
              <a:spLocks/>
            </p:cNvSpPr>
            <p:nvPr/>
          </p:nvSpPr>
          <p:spPr bwMode="auto">
            <a:xfrm>
              <a:off x="5051425" y="3087146"/>
              <a:ext cx="1374775" cy="1395908"/>
            </a:xfrm>
            <a:custGeom>
              <a:avLst/>
              <a:gdLst/>
              <a:ahLst/>
              <a:cxnLst>
                <a:cxn ang="0">
                  <a:pos x="1085" y="0"/>
                </a:cxn>
                <a:cxn ang="0">
                  <a:pos x="1300" y="25"/>
                </a:cxn>
                <a:cxn ang="0">
                  <a:pos x="1505" y="90"/>
                </a:cxn>
                <a:cxn ang="0">
                  <a:pos x="1685" y="190"/>
                </a:cxn>
                <a:cxn ang="0">
                  <a:pos x="1850" y="325"/>
                </a:cxn>
                <a:cxn ang="0">
                  <a:pos x="1980" y="485"/>
                </a:cxn>
                <a:cxn ang="0">
                  <a:pos x="2080" y="674"/>
                </a:cxn>
                <a:cxn ang="0">
                  <a:pos x="2145" y="879"/>
                </a:cxn>
                <a:cxn ang="0">
                  <a:pos x="2165" y="1099"/>
                </a:cxn>
                <a:cxn ang="0">
                  <a:pos x="2160" y="1209"/>
                </a:cxn>
                <a:cxn ang="0">
                  <a:pos x="2115" y="1423"/>
                </a:cxn>
                <a:cxn ang="0">
                  <a:pos x="2035" y="1618"/>
                </a:cxn>
                <a:cxn ang="0">
                  <a:pos x="1915" y="1793"/>
                </a:cxn>
                <a:cxn ang="0">
                  <a:pos x="1770" y="1942"/>
                </a:cxn>
                <a:cxn ang="0">
                  <a:pos x="1600" y="2062"/>
                </a:cxn>
                <a:cxn ang="0">
                  <a:pos x="1405" y="2142"/>
                </a:cxn>
                <a:cxn ang="0">
                  <a:pos x="1195" y="2187"/>
                </a:cxn>
                <a:cxn ang="0">
                  <a:pos x="1085" y="2192"/>
                </a:cxn>
                <a:cxn ang="0">
                  <a:pos x="865" y="2172"/>
                </a:cxn>
                <a:cxn ang="0">
                  <a:pos x="665" y="2107"/>
                </a:cxn>
                <a:cxn ang="0">
                  <a:pos x="480" y="2007"/>
                </a:cxn>
                <a:cxn ang="0">
                  <a:pos x="320" y="1873"/>
                </a:cxn>
                <a:cxn ang="0">
                  <a:pos x="190" y="1708"/>
                </a:cxn>
                <a:cxn ang="0">
                  <a:pos x="90" y="1523"/>
                </a:cxn>
                <a:cxn ang="0">
                  <a:pos x="25" y="1318"/>
                </a:cxn>
                <a:cxn ang="0">
                  <a:pos x="0" y="1099"/>
                </a:cxn>
                <a:cxn ang="0">
                  <a:pos x="10" y="984"/>
                </a:cxn>
                <a:cxn ang="0">
                  <a:pos x="50" y="774"/>
                </a:cxn>
                <a:cxn ang="0">
                  <a:pos x="135" y="574"/>
                </a:cxn>
                <a:cxn ang="0">
                  <a:pos x="250" y="400"/>
                </a:cxn>
                <a:cxn ang="0">
                  <a:pos x="395" y="255"/>
                </a:cxn>
                <a:cxn ang="0">
                  <a:pos x="570" y="135"/>
                </a:cxn>
                <a:cxn ang="0">
                  <a:pos x="765" y="50"/>
                </a:cxn>
                <a:cxn ang="0">
                  <a:pos x="975" y="10"/>
                </a:cxn>
                <a:cxn ang="0">
                  <a:pos x="1085" y="0"/>
                </a:cxn>
              </a:cxnLst>
              <a:rect l="0" t="0" r="r" b="b"/>
              <a:pathLst>
                <a:path w="2165" h="2192">
                  <a:moveTo>
                    <a:pt x="1085" y="0"/>
                  </a:moveTo>
                  <a:lnTo>
                    <a:pt x="1085" y="0"/>
                  </a:lnTo>
                  <a:lnTo>
                    <a:pt x="1195" y="10"/>
                  </a:lnTo>
                  <a:lnTo>
                    <a:pt x="1300" y="25"/>
                  </a:lnTo>
                  <a:lnTo>
                    <a:pt x="1405" y="50"/>
                  </a:lnTo>
                  <a:lnTo>
                    <a:pt x="1505" y="90"/>
                  </a:lnTo>
                  <a:lnTo>
                    <a:pt x="1600" y="135"/>
                  </a:lnTo>
                  <a:lnTo>
                    <a:pt x="1685" y="190"/>
                  </a:lnTo>
                  <a:lnTo>
                    <a:pt x="1770" y="255"/>
                  </a:lnTo>
                  <a:lnTo>
                    <a:pt x="1850" y="325"/>
                  </a:lnTo>
                  <a:lnTo>
                    <a:pt x="1915" y="400"/>
                  </a:lnTo>
                  <a:lnTo>
                    <a:pt x="1980" y="485"/>
                  </a:lnTo>
                  <a:lnTo>
                    <a:pt x="2035" y="574"/>
                  </a:lnTo>
                  <a:lnTo>
                    <a:pt x="2080" y="674"/>
                  </a:lnTo>
                  <a:lnTo>
                    <a:pt x="2115" y="774"/>
                  </a:lnTo>
                  <a:lnTo>
                    <a:pt x="2145" y="879"/>
                  </a:lnTo>
                  <a:lnTo>
                    <a:pt x="2160" y="984"/>
                  </a:lnTo>
                  <a:lnTo>
                    <a:pt x="2165" y="1099"/>
                  </a:lnTo>
                  <a:lnTo>
                    <a:pt x="2160" y="1209"/>
                  </a:lnTo>
                  <a:lnTo>
                    <a:pt x="2145" y="1318"/>
                  </a:lnTo>
                  <a:lnTo>
                    <a:pt x="2115" y="1423"/>
                  </a:lnTo>
                  <a:lnTo>
                    <a:pt x="2080" y="1523"/>
                  </a:lnTo>
                  <a:lnTo>
                    <a:pt x="2035" y="1618"/>
                  </a:lnTo>
                  <a:lnTo>
                    <a:pt x="1980" y="1708"/>
                  </a:lnTo>
                  <a:lnTo>
                    <a:pt x="1915" y="1793"/>
                  </a:lnTo>
                  <a:lnTo>
                    <a:pt x="1850" y="1873"/>
                  </a:lnTo>
                  <a:lnTo>
                    <a:pt x="1770" y="1942"/>
                  </a:lnTo>
                  <a:lnTo>
                    <a:pt x="1685" y="2007"/>
                  </a:lnTo>
                  <a:lnTo>
                    <a:pt x="1600" y="2062"/>
                  </a:lnTo>
                  <a:lnTo>
                    <a:pt x="1505" y="2107"/>
                  </a:lnTo>
                  <a:lnTo>
                    <a:pt x="1405" y="2142"/>
                  </a:lnTo>
                  <a:lnTo>
                    <a:pt x="1300" y="2172"/>
                  </a:lnTo>
                  <a:lnTo>
                    <a:pt x="1195" y="2187"/>
                  </a:lnTo>
                  <a:lnTo>
                    <a:pt x="1085" y="2192"/>
                  </a:lnTo>
                  <a:lnTo>
                    <a:pt x="975" y="2187"/>
                  </a:lnTo>
                  <a:lnTo>
                    <a:pt x="865" y="2172"/>
                  </a:lnTo>
                  <a:lnTo>
                    <a:pt x="765" y="2142"/>
                  </a:lnTo>
                  <a:lnTo>
                    <a:pt x="665" y="2107"/>
                  </a:lnTo>
                  <a:lnTo>
                    <a:pt x="570" y="2062"/>
                  </a:lnTo>
                  <a:lnTo>
                    <a:pt x="480" y="2007"/>
                  </a:lnTo>
                  <a:lnTo>
                    <a:pt x="395" y="1942"/>
                  </a:lnTo>
                  <a:lnTo>
                    <a:pt x="320" y="1873"/>
                  </a:lnTo>
                  <a:lnTo>
                    <a:pt x="250" y="1793"/>
                  </a:lnTo>
                  <a:lnTo>
                    <a:pt x="190" y="1708"/>
                  </a:lnTo>
                  <a:lnTo>
                    <a:pt x="135" y="1618"/>
                  </a:lnTo>
                  <a:lnTo>
                    <a:pt x="90" y="1523"/>
                  </a:lnTo>
                  <a:lnTo>
                    <a:pt x="50" y="1423"/>
                  </a:lnTo>
                  <a:lnTo>
                    <a:pt x="25" y="1318"/>
                  </a:lnTo>
                  <a:lnTo>
                    <a:pt x="10" y="1209"/>
                  </a:lnTo>
                  <a:lnTo>
                    <a:pt x="0" y="1099"/>
                  </a:lnTo>
                  <a:lnTo>
                    <a:pt x="10" y="984"/>
                  </a:lnTo>
                  <a:lnTo>
                    <a:pt x="25" y="879"/>
                  </a:lnTo>
                  <a:lnTo>
                    <a:pt x="50" y="774"/>
                  </a:lnTo>
                  <a:lnTo>
                    <a:pt x="90" y="674"/>
                  </a:lnTo>
                  <a:lnTo>
                    <a:pt x="135" y="574"/>
                  </a:lnTo>
                  <a:lnTo>
                    <a:pt x="190" y="485"/>
                  </a:lnTo>
                  <a:lnTo>
                    <a:pt x="250" y="400"/>
                  </a:lnTo>
                  <a:lnTo>
                    <a:pt x="320" y="325"/>
                  </a:lnTo>
                  <a:lnTo>
                    <a:pt x="395" y="255"/>
                  </a:lnTo>
                  <a:lnTo>
                    <a:pt x="480" y="190"/>
                  </a:lnTo>
                  <a:lnTo>
                    <a:pt x="570" y="135"/>
                  </a:lnTo>
                  <a:lnTo>
                    <a:pt x="665" y="90"/>
                  </a:lnTo>
                  <a:lnTo>
                    <a:pt x="765" y="50"/>
                  </a:lnTo>
                  <a:lnTo>
                    <a:pt x="865" y="25"/>
                  </a:lnTo>
                  <a:lnTo>
                    <a:pt x="975" y="10"/>
                  </a:lnTo>
                  <a:lnTo>
                    <a:pt x="1085" y="0"/>
                  </a:lnTo>
                  <a:close/>
                </a:path>
              </a:pathLst>
            </a:custGeom>
            <a:solidFill>
              <a:srgbClr val="FAAA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7" name="Freeform 227"/>
            <p:cNvSpPr>
              <a:spLocks/>
            </p:cNvSpPr>
            <p:nvPr/>
          </p:nvSpPr>
          <p:spPr bwMode="auto">
            <a:xfrm>
              <a:off x="5048250" y="3083962"/>
              <a:ext cx="1377950" cy="1402277"/>
            </a:xfrm>
            <a:custGeom>
              <a:avLst/>
              <a:gdLst/>
              <a:ahLst/>
              <a:cxnLst>
                <a:cxn ang="0">
                  <a:pos x="1085" y="0"/>
                </a:cxn>
                <a:cxn ang="0">
                  <a:pos x="1305" y="25"/>
                </a:cxn>
                <a:cxn ang="0">
                  <a:pos x="1510" y="85"/>
                </a:cxn>
                <a:cxn ang="0">
                  <a:pos x="1690" y="190"/>
                </a:cxn>
                <a:cxn ang="0">
                  <a:pos x="1855" y="325"/>
                </a:cxn>
                <a:cxn ang="0">
                  <a:pos x="1985" y="485"/>
                </a:cxn>
                <a:cxn ang="0">
                  <a:pos x="2085" y="674"/>
                </a:cxn>
                <a:cxn ang="0">
                  <a:pos x="2150" y="879"/>
                </a:cxn>
                <a:cxn ang="0">
                  <a:pos x="2170" y="1099"/>
                </a:cxn>
                <a:cxn ang="0">
                  <a:pos x="2165" y="1214"/>
                </a:cxn>
                <a:cxn ang="0">
                  <a:pos x="2125" y="1428"/>
                </a:cxn>
                <a:cxn ang="0">
                  <a:pos x="2040" y="1623"/>
                </a:cxn>
                <a:cxn ang="0">
                  <a:pos x="1925" y="1803"/>
                </a:cxn>
                <a:cxn ang="0">
                  <a:pos x="1775" y="1947"/>
                </a:cxn>
                <a:cxn ang="0">
                  <a:pos x="1600" y="2067"/>
                </a:cxn>
                <a:cxn ang="0">
                  <a:pos x="1410" y="2152"/>
                </a:cxn>
                <a:cxn ang="0">
                  <a:pos x="1195" y="2197"/>
                </a:cxn>
                <a:cxn ang="0">
                  <a:pos x="1085" y="2202"/>
                </a:cxn>
                <a:cxn ang="0">
                  <a:pos x="865" y="2177"/>
                </a:cxn>
                <a:cxn ang="0">
                  <a:pos x="665" y="2117"/>
                </a:cxn>
                <a:cxn ang="0">
                  <a:pos x="480" y="2012"/>
                </a:cxn>
                <a:cxn ang="0">
                  <a:pos x="320" y="1878"/>
                </a:cxn>
                <a:cxn ang="0">
                  <a:pos x="185" y="1718"/>
                </a:cxn>
                <a:cxn ang="0">
                  <a:pos x="85" y="1528"/>
                </a:cxn>
                <a:cxn ang="0">
                  <a:pos x="20" y="1323"/>
                </a:cxn>
                <a:cxn ang="0">
                  <a:pos x="0" y="1099"/>
                </a:cxn>
                <a:cxn ang="0">
                  <a:pos x="5" y="989"/>
                </a:cxn>
                <a:cxn ang="0">
                  <a:pos x="50" y="774"/>
                </a:cxn>
                <a:cxn ang="0">
                  <a:pos x="130" y="579"/>
                </a:cxn>
                <a:cxn ang="0">
                  <a:pos x="250" y="400"/>
                </a:cxn>
                <a:cxn ang="0">
                  <a:pos x="395" y="255"/>
                </a:cxn>
                <a:cxn ang="0">
                  <a:pos x="570" y="135"/>
                </a:cxn>
                <a:cxn ang="0">
                  <a:pos x="765" y="50"/>
                </a:cxn>
                <a:cxn ang="0">
                  <a:pos x="975" y="5"/>
                </a:cxn>
                <a:cxn ang="0">
                  <a:pos x="1085" y="0"/>
                </a:cxn>
              </a:cxnLst>
              <a:rect l="0" t="0" r="r" b="b"/>
              <a:pathLst>
                <a:path w="2170" h="2202">
                  <a:moveTo>
                    <a:pt x="1085" y="0"/>
                  </a:moveTo>
                  <a:lnTo>
                    <a:pt x="1085" y="0"/>
                  </a:lnTo>
                  <a:lnTo>
                    <a:pt x="1195" y="5"/>
                  </a:lnTo>
                  <a:lnTo>
                    <a:pt x="1305" y="25"/>
                  </a:lnTo>
                  <a:lnTo>
                    <a:pt x="1410" y="50"/>
                  </a:lnTo>
                  <a:lnTo>
                    <a:pt x="1510" y="85"/>
                  </a:lnTo>
                  <a:lnTo>
                    <a:pt x="1600" y="135"/>
                  </a:lnTo>
                  <a:lnTo>
                    <a:pt x="1690" y="190"/>
                  </a:lnTo>
                  <a:lnTo>
                    <a:pt x="1775" y="255"/>
                  </a:lnTo>
                  <a:lnTo>
                    <a:pt x="1855" y="325"/>
                  </a:lnTo>
                  <a:lnTo>
                    <a:pt x="1925" y="400"/>
                  </a:lnTo>
                  <a:lnTo>
                    <a:pt x="1985" y="485"/>
                  </a:lnTo>
                  <a:lnTo>
                    <a:pt x="2040" y="579"/>
                  </a:lnTo>
                  <a:lnTo>
                    <a:pt x="2085" y="674"/>
                  </a:lnTo>
                  <a:lnTo>
                    <a:pt x="2125" y="774"/>
                  </a:lnTo>
                  <a:lnTo>
                    <a:pt x="2150" y="879"/>
                  </a:lnTo>
                  <a:lnTo>
                    <a:pt x="2165" y="989"/>
                  </a:lnTo>
                  <a:lnTo>
                    <a:pt x="2170" y="1099"/>
                  </a:lnTo>
                  <a:lnTo>
                    <a:pt x="2165" y="1214"/>
                  </a:lnTo>
                  <a:lnTo>
                    <a:pt x="2150" y="1323"/>
                  </a:lnTo>
                  <a:lnTo>
                    <a:pt x="2125" y="1428"/>
                  </a:lnTo>
                  <a:lnTo>
                    <a:pt x="2085" y="1528"/>
                  </a:lnTo>
                  <a:lnTo>
                    <a:pt x="2040" y="1623"/>
                  </a:lnTo>
                  <a:lnTo>
                    <a:pt x="1985" y="1718"/>
                  </a:lnTo>
                  <a:lnTo>
                    <a:pt x="1925" y="1803"/>
                  </a:lnTo>
                  <a:lnTo>
                    <a:pt x="1855" y="1878"/>
                  </a:lnTo>
                  <a:lnTo>
                    <a:pt x="1775" y="1947"/>
                  </a:lnTo>
                  <a:lnTo>
                    <a:pt x="1690" y="2012"/>
                  </a:lnTo>
                  <a:lnTo>
                    <a:pt x="1600" y="2067"/>
                  </a:lnTo>
                  <a:lnTo>
                    <a:pt x="1510" y="2117"/>
                  </a:lnTo>
                  <a:lnTo>
                    <a:pt x="1410" y="2152"/>
                  </a:lnTo>
                  <a:lnTo>
                    <a:pt x="1305" y="2177"/>
                  </a:lnTo>
                  <a:lnTo>
                    <a:pt x="1195" y="2197"/>
                  </a:lnTo>
                  <a:lnTo>
                    <a:pt x="1085" y="2202"/>
                  </a:lnTo>
                  <a:lnTo>
                    <a:pt x="975" y="2197"/>
                  </a:lnTo>
                  <a:lnTo>
                    <a:pt x="865" y="2177"/>
                  </a:lnTo>
                  <a:lnTo>
                    <a:pt x="765" y="2152"/>
                  </a:lnTo>
                  <a:lnTo>
                    <a:pt x="665" y="2117"/>
                  </a:lnTo>
                  <a:lnTo>
                    <a:pt x="570" y="2067"/>
                  </a:lnTo>
                  <a:lnTo>
                    <a:pt x="480" y="2012"/>
                  </a:lnTo>
                  <a:lnTo>
                    <a:pt x="395" y="1947"/>
                  </a:lnTo>
                  <a:lnTo>
                    <a:pt x="320" y="1878"/>
                  </a:lnTo>
                  <a:lnTo>
                    <a:pt x="250" y="1803"/>
                  </a:lnTo>
                  <a:lnTo>
                    <a:pt x="185" y="1718"/>
                  </a:lnTo>
                  <a:lnTo>
                    <a:pt x="130" y="1623"/>
                  </a:lnTo>
                  <a:lnTo>
                    <a:pt x="85" y="1528"/>
                  </a:lnTo>
                  <a:lnTo>
                    <a:pt x="50" y="1428"/>
                  </a:lnTo>
                  <a:lnTo>
                    <a:pt x="20" y="1323"/>
                  </a:lnTo>
                  <a:lnTo>
                    <a:pt x="5" y="1214"/>
                  </a:lnTo>
                  <a:lnTo>
                    <a:pt x="0" y="1099"/>
                  </a:lnTo>
                  <a:lnTo>
                    <a:pt x="5" y="989"/>
                  </a:lnTo>
                  <a:lnTo>
                    <a:pt x="20" y="879"/>
                  </a:lnTo>
                  <a:lnTo>
                    <a:pt x="50" y="774"/>
                  </a:lnTo>
                  <a:lnTo>
                    <a:pt x="85" y="674"/>
                  </a:lnTo>
                  <a:lnTo>
                    <a:pt x="130" y="579"/>
                  </a:lnTo>
                  <a:lnTo>
                    <a:pt x="185" y="485"/>
                  </a:lnTo>
                  <a:lnTo>
                    <a:pt x="250" y="400"/>
                  </a:lnTo>
                  <a:lnTo>
                    <a:pt x="320" y="325"/>
                  </a:lnTo>
                  <a:lnTo>
                    <a:pt x="395" y="255"/>
                  </a:lnTo>
                  <a:lnTo>
                    <a:pt x="480" y="190"/>
                  </a:lnTo>
                  <a:lnTo>
                    <a:pt x="570" y="135"/>
                  </a:lnTo>
                  <a:lnTo>
                    <a:pt x="665" y="85"/>
                  </a:lnTo>
                  <a:lnTo>
                    <a:pt x="765" y="50"/>
                  </a:lnTo>
                  <a:lnTo>
                    <a:pt x="865" y="25"/>
                  </a:lnTo>
                  <a:lnTo>
                    <a:pt x="975" y="5"/>
                  </a:lnTo>
                  <a:lnTo>
                    <a:pt x="1085" y="0"/>
                  </a:lnTo>
                  <a:close/>
                </a:path>
              </a:pathLst>
            </a:custGeom>
            <a:solidFill>
              <a:srgbClr val="FAA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8" name="Freeform 226"/>
            <p:cNvSpPr>
              <a:spLocks/>
            </p:cNvSpPr>
            <p:nvPr/>
          </p:nvSpPr>
          <p:spPr bwMode="auto">
            <a:xfrm>
              <a:off x="5041900" y="3080778"/>
              <a:ext cx="1387475" cy="1408645"/>
            </a:xfrm>
            <a:custGeom>
              <a:avLst/>
              <a:gdLst/>
              <a:ahLst/>
              <a:cxnLst>
                <a:cxn ang="0">
                  <a:pos x="1090" y="0"/>
                </a:cxn>
                <a:cxn ang="0">
                  <a:pos x="1310" y="20"/>
                </a:cxn>
                <a:cxn ang="0">
                  <a:pos x="1515" y="85"/>
                </a:cxn>
                <a:cxn ang="0">
                  <a:pos x="1700" y="190"/>
                </a:cxn>
                <a:cxn ang="0">
                  <a:pos x="1865" y="325"/>
                </a:cxn>
                <a:cxn ang="0">
                  <a:pos x="1995" y="485"/>
                </a:cxn>
                <a:cxn ang="0">
                  <a:pos x="2100" y="674"/>
                </a:cxn>
                <a:cxn ang="0">
                  <a:pos x="2160" y="884"/>
                </a:cxn>
                <a:cxn ang="0">
                  <a:pos x="2185" y="1104"/>
                </a:cxn>
                <a:cxn ang="0">
                  <a:pos x="2180" y="1219"/>
                </a:cxn>
                <a:cxn ang="0">
                  <a:pos x="2135" y="1433"/>
                </a:cxn>
                <a:cxn ang="0">
                  <a:pos x="2050" y="1633"/>
                </a:cxn>
                <a:cxn ang="0">
                  <a:pos x="1935" y="1808"/>
                </a:cxn>
                <a:cxn ang="0">
                  <a:pos x="1785" y="1957"/>
                </a:cxn>
                <a:cxn ang="0">
                  <a:pos x="1610" y="2077"/>
                </a:cxn>
                <a:cxn ang="0">
                  <a:pos x="1415" y="2162"/>
                </a:cxn>
                <a:cxn ang="0">
                  <a:pos x="1205" y="2202"/>
                </a:cxn>
                <a:cxn ang="0">
                  <a:pos x="1090" y="2212"/>
                </a:cxn>
                <a:cxn ang="0">
                  <a:pos x="875" y="2187"/>
                </a:cxn>
                <a:cxn ang="0">
                  <a:pos x="670" y="2122"/>
                </a:cxn>
                <a:cxn ang="0">
                  <a:pos x="485" y="2022"/>
                </a:cxn>
                <a:cxn ang="0">
                  <a:pos x="320" y="1888"/>
                </a:cxn>
                <a:cxn ang="0">
                  <a:pos x="190" y="1723"/>
                </a:cxn>
                <a:cxn ang="0">
                  <a:pos x="85" y="1533"/>
                </a:cxn>
                <a:cxn ang="0">
                  <a:pos x="25" y="1328"/>
                </a:cxn>
                <a:cxn ang="0">
                  <a:pos x="0" y="1104"/>
                </a:cxn>
                <a:cxn ang="0">
                  <a:pos x="5" y="994"/>
                </a:cxn>
                <a:cxn ang="0">
                  <a:pos x="50" y="774"/>
                </a:cxn>
                <a:cxn ang="0">
                  <a:pos x="135" y="579"/>
                </a:cxn>
                <a:cxn ang="0">
                  <a:pos x="250" y="400"/>
                </a:cxn>
                <a:cxn ang="0">
                  <a:pos x="400" y="250"/>
                </a:cxn>
                <a:cxn ang="0">
                  <a:pos x="575" y="130"/>
                </a:cxn>
                <a:cxn ang="0">
                  <a:pos x="770" y="50"/>
                </a:cxn>
                <a:cxn ang="0">
                  <a:pos x="980" y="5"/>
                </a:cxn>
                <a:cxn ang="0">
                  <a:pos x="1090" y="0"/>
                </a:cxn>
              </a:cxnLst>
              <a:rect l="0" t="0" r="r" b="b"/>
              <a:pathLst>
                <a:path w="2185" h="2212">
                  <a:moveTo>
                    <a:pt x="1090" y="0"/>
                  </a:moveTo>
                  <a:lnTo>
                    <a:pt x="1090" y="0"/>
                  </a:lnTo>
                  <a:lnTo>
                    <a:pt x="1205" y="5"/>
                  </a:lnTo>
                  <a:lnTo>
                    <a:pt x="1310" y="20"/>
                  </a:lnTo>
                  <a:lnTo>
                    <a:pt x="1415" y="50"/>
                  </a:lnTo>
                  <a:lnTo>
                    <a:pt x="1515" y="85"/>
                  </a:lnTo>
                  <a:lnTo>
                    <a:pt x="1610" y="130"/>
                  </a:lnTo>
                  <a:lnTo>
                    <a:pt x="1700" y="190"/>
                  </a:lnTo>
                  <a:lnTo>
                    <a:pt x="1785" y="250"/>
                  </a:lnTo>
                  <a:lnTo>
                    <a:pt x="1865" y="325"/>
                  </a:lnTo>
                  <a:lnTo>
                    <a:pt x="1935" y="400"/>
                  </a:lnTo>
                  <a:lnTo>
                    <a:pt x="1995" y="485"/>
                  </a:lnTo>
                  <a:lnTo>
                    <a:pt x="2050" y="579"/>
                  </a:lnTo>
                  <a:lnTo>
                    <a:pt x="2100" y="674"/>
                  </a:lnTo>
                  <a:lnTo>
                    <a:pt x="2135" y="774"/>
                  </a:lnTo>
                  <a:lnTo>
                    <a:pt x="2160" y="884"/>
                  </a:lnTo>
                  <a:lnTo>
                    <a:pt x="2180" y="994"/>
                  </a:lnTo>
                  <a:lnTo>
                    <a:pt x="2185" y="1104"/>
                  </a:lnTo>
                  <a:lnTo>
                    <a:pt x="2180" y="1219"/>
                  </a:lnTo>
                  <a:lnTo>
                    <a:pt x="2160" y="1328"/>
                  </a:lnTo>
                  <a:lnTo>
                    <a:pt x="2135" y="1433"/>
                  </a:lnTo>
                  <a:lnTo>
                    <a:pt x="2100" y="1533"/>
                  </a:lnTo>
                  <a:lnTo>
                    <a:pt x="2050" y="1633"/>
                  </a:lnTo>
                  <a:lnTo>
                    <a:pt x="1995" y="1723"/>
                  </a:lnTo>
                  <a:lnTo>
                    <a:pt x="1935" y="1808"/>
                  </a:lnTo>
                  <a:lnTo>
                    <a:pt x="1865" y="1888"/>
                  </a:lnTo>
                  <a:lnTo>
                    <a:pt x="1785" y="1957"/>
                  </a:lnTo>
                  <a:lnTo>
                    <a:pt x="1700" y="2022"/>
                  </a:lnTo>
                  <a:lnTo>
                    <a:pt x="1610" y="2077"/>
                  </a:lnTo>
                  <a:lnTo>
                    <a:pt x="1515" y="2122"/>
                  </a:lnTo>
                  <a:lnTo>
                    <a:pt x="1415" y="2162"/>
                  </a:lnTo>
                  <a:lnTo>
                    <a:pt x="1310" y="2187"/>
                  </a:lnTo>
                  <a:lnTo>
                    <a:pt x="1205" y="2202"/>
                  </a:lnTo>
                  <a:lnTo>
                    <a:pt x="1090" y="2212"/>
                  </a:lnTo>
                  <a:lnTo>
                    <a:pt x="980" y="2202"/>
                  </a:lnTo>
                  <a:lnTo>
                    <a:pt x="875" y="2187"/>
                  </a:lnTo>
                  <a:lnTo>
                    <a:pt x="770" y="2162"/>
                  </a:lnTo>
                  <a:lnTo>
                    <a:pt x="670" y="2122"/>
                  </a:lnTo>
                  <a:lnTo>
                    <a:pt x="575" y="2077"/>
                  </a:lnTo>
                  <a:lnTo>
                    <a:pt x="485" y="2022"/>
                  </a:lnTo>
                  <a:lnTo>
                    <a:pt x="400" y="1957"/>
                  </a:lnTo>
                  <a:lnTo>
                    <a:pt x="320" y="1888"/>
                  </a:lnTo>
                  <a:lnTo>
                    <a:pt x="250" y="1808"/>
                  </a:lnTo>
                  <a:lnTo>
                    <a:pt x="190" y="1723"/>
                  </a:lnTo>
                  <a:lnTo>
                    <a:pt x="135" y="1633"/>
                  </a:lnTo>
                  <a:lnTo>
                    <a:pt x="85" y="1533"/>
                  </a:lnTo>
                  <a:lnTo>
                    <a:pt x="50" y="1433"/>
                  </a:lnTo>
                  <a:lnTo>
                    <a:pt x="25" y="1328"/>
                  </a:lnTo>
                  <a:lnTo>
                    <a:pt x="5" y="1219"/>
                  </a:lnTo>
                  <a:lnTo>
                    <a:pt x="0" y="1104"/>
                  </a:lnTo>
                  <a:lnTo>
                    <a:pt x="5" y="994"/>
                  </a:lnTo>
                  <a:lnTo>
                    <a:pt x="25" y="884"/>
                  </a:lnTo>
                  <a:lnTo>
                    <a:pt x="50" y="774"/>
                  </a:lnTo>
                  <a:lnTo>
                    <a:pt x="85" y="674"/>
                  </a:lnTo>
                  <a:lnTo>
                    <a:pt x="135" y="579"/>
                  </a:lnTo>
                  <a:lnTo>
                    <a:pt x="190" y="485"/>
                  </a:lnTo>
                  <a:lnTo>
                    <a:pt x="250" y="400"/>
                  </a:lnTo>
                  <a:lnTo>
                    <a:pt x="320" y="325"/>
                  </a:lnTo>
                  <a:lnTo>
                    <a:pt x="400" y="250"/>
                  </a:lnTo>
                  <a:lnTo>
                    <a:pt x="485" y="190"/>
                  </a:lnTo>
                  <a:lnTo>
                    <a:pt x="575" y="130"/>
                  </a:lnTo>
                  <a:lnTo>
                    <a:pt x="670" y="85"/>
                  </a:lnTo>
                  <a:lnTo>
                    <a:pt x="770" y="50"/>
                  </a:lnTo>
                  <a:lnTo>
                    <a:pt x="875" y="20"/>
                  </a:lnTo>
                  <a:lnTo>
                    <a:pt x="980" y="5"/>
                  </a:lnTo>
                  <a:lnTo>
                    <a:pt x="1090" y="0"/>
                  </a:lnTo>
                  <a:close/>
                </a:path>
              </a:pathLst>
            </a:custGeom>
            <a:solidFill>
              <a:srgbClr val="FA9E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9" name="Freeform 225"/>
            <p:cNvSpPr>
              <a:spLocks/>
            </p:cNvSpPr>
            <p:nvPr/>
          </p:nvSpPr>
          <p:spPr bwMode="auto">
            <a:xfrm>
              <a:off x="5035550" y="3074410"/>
              <a:ext cx="1393825" cy="1415013"/>
            </a:xfrm>
            <a:custGeom>
              <a:avLst/>
              <a:gdLst/>
              <a:ahLst/>
              <a:cxnLst>
                <a:cxn ang="0">
                  <a:pos x="1100" y="0"/>
                </a:cxn>
                <a:cxn ang="0">
                  <a:pos x="1320" y="25"/>
                </a:cxn>
                <a:cxn ang="0">
                  <a:pos x="1525" y="90"/>
                </a:cxn>
                <a:cxn ang="0">
                  <a:pos x="1710" y="190"/>
                </a:cxn>
                <a:cxn ang="0">
                  <a:pos x="1875" y="330"/>
                </a:cxn>
                <a:cxn ang="0">
                  <a:pos x="2010" y="495"/>
                </a:cxn>
                <a:cxn ang="0">
                  <a:pos x="2110" y="679"/>
                </a:cxn>
                <a:cxn ang="0">
                  <a:pos x="2175" y="889"/>
                </a:cxn>
                <a:cxn ang="0">
                  <a:pos x="2195" y="1114"/>
                </a:cxn>
                <a:cxn ang="0">
                  <a:pos x="2190" y="1229"/>
                </a:cxn>
                <a:cxn ang="0">
                  <a:pos x="2145" y="1443"/>
                </a:cxn>
                <a:cxn ang="0">
                  <a:pos x="2065" y="1643"/>
                </a:cxn>
                <a:cxn ang="0">
                  <a:pos x="1945" y="1818"/>
                </a:cxn>
                <a:cxn ang="0">
                  <a:pos x="1795" y="1967"/>
                </a:cxn>
                <a:cxn ang="0">
                  <a:pos x="1620" y="2087"/>
                </a:cxn>
                <a:cxn ang="0">
                  <a:pos x="1425" y="2172"/>
                </a:cxn>
                <a:cxn ang="0">
                  <a:pos x="1210" y="2217"/>
                </a:cxn>
                <a:cxn ang="0">
                  <a:pos x="1100" y="2222"/>
                </a:cxn>
                <a:cxn ang="0">
                  <a:pos x="880" y="2202"/>
                </a:cxn>
                <a:cxn ang="0">
                  <a:pos x="675" y="2137"/>
                </a:cxn>
                <a:cxn ang="0">
                  <a:pos x="485" y="2032"/>
                </a:cxn>
                <a:cxn ang="0">
                  <a:pos x="325" y="1898"/>
                </a:cxn>
                <a:cxn ang="0">
                  <a:pos x="190" y="1733"/>
                </a:cxn>
                <a:cxn ang="0">
                  <a:pos x="90" y="1543"/>
                </a:cxn>
                <a:cxn ang="0">
                  <a:pos x="25" y="1338"/>
                </a:cxn>
                <a:cxn ang="0">
                  <a:pos x="0" y="1114"/>
                </a:cxn>
                <a:cxn ang="0">
                  <a:pos x="10" y="999"/>
                </a:cxn>
                <a:cxn ang="0">
                  <a:pos x="50" y="784"/>
                </a:cxn>
                <a:cxn ang="0">
                  <a:pos x="135" y="584"/>
                </a:cxn>
                <a:cxn ang="0">
                  <a:pos x="255" y="405"/>
                </a:cxn>
                <a:cxn ang="0">
                  <a:pos x="400" y="255"/>
                </a:cxn>
                <a:cxn ang="0">
                  <a:pos x="575" y="135"/>
                </a:cxn>
                <a:cxn ang="0">
                  <a:pos x="775" y="50"/>
                </a:cxn>
                <a:cxn ang="0">
                  <a:pos x="985" y="5"/>
                </a:cxn>
                <a:cxn ang="0">
                  <a:pos x="1100" y="0"/>
                </a:cxn>
              </a:cxnLst>
              <a:rect l="0" t="0" r="r" b="b"/>
              <a:pathLst>
                <a:path w="2195" h="2222">
                  <a:moveTo>
                    <a:pt x="1100" y="0"/>
                  </a:moveTo>
                  <a:lnTo>
                    <a:pt x="1100" y="0"/>
                  </a:lnTo>
                  <a:lnTo>
                    <a:pt x="1210" y="5"/>
                  </a:lnTo>
                  <a:lnTo>
                    <a:pt x="1320" y="25"/>
                  </a:lnTo>
                  <a:lnTo>
                    <a:pt x="1425" y="50"/>
                  </a:lnTo>
                  <a:lnTo>
                    <a:pt x="1525" y="90"/>
                  </a:lnTo>
                  <a:lnTo>
                    <a:pt x="1620" y="135"/>
                  </a:lnTo>
                  <a:lnTo>
                    <a:pt x="1710" y="190"/>
                  </a:lnTo>
                  <a:lnTo>
                    <a:pt x="1795" y="255"/>
                  </a:lnTo>
                  <a:lnTo>
                    <a:pt x="1875" y="330"/>
                  </a:lnTo>
                  <a:lnTo>
                    <a:pt x="1945" y="405"/>
                  </a:lnTo>
                  <a:lnTo>
                    <a:pt x="2010" y="495"/>
                  </a:lnTo>
                  <a:lnTo>
                    <a:pt x="2065" y="584"/>
                  </a:lnTo>
                  <a:lnTo>
                    <a:pt x="2110" y="679"/>
                  </a:lnTo>
                  <a:lnTo>
                    <a:pt x="2145" y="784"/>
                  </a:lnTo>
                  <a:lnTo>
                    <a:pt x="2175" y="889"/>
                  </a:lnTo>
                  <a:lnTo>
                    <a:pt x="2190" y="999"/>
                  </a:lnTo>
                  <a:lnTo>
                    <a:pt x="2195" y="1114"/>
                  </a:lnTo>
                  <a:lnTo>
                    <a:pt x="2190" y="1229"/>
                  </a:lnTo>
                  <a:lnTo>
                    <a:pt x="2175" y="1338"/>
                  </a:lnTo>
                  <a:lnTo>
                    <a:pt x="2145" y="1443"/>
                  </a:lnTo>
                  <a:lnTo>
                    <a:pt x="2110" y="1543"/>
                  </a:lnTo>
                  <a:lnTo>
                    <a:pt x="2065" y="1643"/>
                  </a:lnTo>
                  <a:lnTo>
                    <a:pt x="2010" y="1733"/>
                  </a:lnTo>
                  <a:lnTo>
                    <a:pt x="1945" y="1818"/>
                  </a:lnTo>
                  <a:lnTo>
                    <a:pt x="1875" y="1898"/>
                  </a:lnTo>
                  <a:lnTo>
                    <a:pt x="1795" y="1967"/>
                  </a:lnTo>
                  <a:lnTo>
                    <a:pt x="1710" y="2032"/>
                  </a:lnTo>
                  <a:lnTo>
                    <a:pt x="1620" y="2087"/>
                  </a:lnTo>
                  <a:lnTo>
                    <a:pt x="1525" y="2137"/>
                  </a:lnTo>
                  <a:lnTo>
                    <a:pt x="1425" y="2172"/>
                  </a:lnTo>
                  <a:lnTo>
                    <a:pt x="1320" y="2202"/>
                  </a:lnTo>
                  <a:lnTo>
                    <a:pt x="1210" y="2217"/>
                  </a:lnTo>
                  <a:lnTo>
                    <a:pt x="1100" y="2222"/>
                  </a:lnTo>
                  <a:lnTo>
                    <a:pt x="985" y="2217"/>
                  </a:lnTo>
                  <a:lnTo>
                    <a:pt x="880" y="2202"/>
                  </a:lnTo>
                  <a:lnTo>
                    <a:pt x="775" y="2172"/>
                  </a:lnTo>
                  <a:lnTo>
                    <a:pt x="675" y="2137"/>
                  </a:lnTo>
                  <a:lnTo>
                    <a:pt x="575" y="2087"/>
                  </a:lnTo>
                  <a:lnTo>
                    <a:pt x="485" y="2032"/>
                  </a:lnTo>
                  <a:lnTo>
                    <a:pt x="400" y="1967"/>
                  </a:lnTo>
                  <a:lnTo>
                    <a:pt x="325" y="1898"/>
                  </a:lnTo>
                  <a:lnTo>
                    <a:pt x="255" y="1818"/>
                  </a:lnTo>
                  <a:lnTo>
                    <a:pt x="190" y="1733"/>
                  </a:lnTo>
                  <a:lnTo>
                    <a:pt x="135" y="1643"/>
                  </a:lnTo>
                  <a:lnTo>
                    <a:pt x="90" y="1543"/>
                  </a:lnTo>
                  <a:lnTo>
                    <a:pt x="50" y="1443"/>
                  </a:lnTo>
                  <a:lnTo>
                    <a:pt x="25" y="1338"/>
                  </a:lnTo>
                  <a:lnTo>
                    <a:pt x="10" y="1229"/>
                  </a:lnTo>
                  <a:lnTo>
                    <a:pt x="0" y="1114"/>
                  </a:lnTo>
                  <a:lnTo>
                    <a:pt x="10" y="999"/>
                  </a:lnTo>
                  <a:lnTo>
                    <a:pt x="25" y="889"/>
                  </a:lnTo>
                  <a:lnTo>
                    <a:pt x="50" y="784"/>
                  </a:lnTo>
                  <a:lnTo>
                    <a:pt x="90" y="679"/>
                  </a:lnTo>
                  <a:lnTo>
                    <a:pt x="135" y="584"/>
                  </a:lnTo>
                  <a:lnTo>
                    <a:pt x="190" y="495"/>
                  </a:lnTo>
                  <a:lnTo>
                    <a:pt x="255" y="405"/>
                  </a:lnTo>
                  <a:lnTo>
                    <a:pt x="325" y="330"/>
                  </a:lnTo>
                  <a:lnTo>
                    <a:pt x="400" y="255"/>
                  </a:lnTo>
                  <a:lnTo>
                    <a:pt x="485" y="190"/>
                  </a:lnTo>
                  <a:lnTo>
                    <a:pt x="575" y="135"/>
                  </a:lnTo>
                  <a:lnTo>
                    <a:pt x="675" y="90"/>
                  </a:lnTo>
                  <a:lnTo>
                    <a:pt x="775" y="50"/>
                  </a:lnTo>
                  <a:lnTo>
                    <a:pt x="880" y="25"/>
                  </a:lnTo>
                  <a:lnTo>
                    <a:pt x="985" y="5"/>
                  </a:lnTo>
                  <a:lnTo>
                    <a:pt x="1100" y="0"/>
                  </a:lnTo>
                  <a:close/>
                </a:path>
              </a:pathLst>
            </a:custGeom>
            <a:solidFill>
              <a:srgbClr val="FA9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0" name="Freeform 224"/>
            <p:cNvSpPr>
              <a:spLocks/>
            </p:cNvSpPr>
            <p:nvPr/>
          </p:nvSpPr>
          <p:spPr bwMode="auto">
            <a:xfrm>
              <a:off x="5032375" y="3071226"/>
              <a:ext cx="1400175" cy="1421381"/>
            </a:xfrm>
            <a:custGeom>
              <a:avLst/>
              <a:gdLst/>
              <a:ahLst/>
              <a:cxnLst>
                <a:cxn ang="0">
                  <a:pos x="1100" y="0"/>
                </a:cxn>
                <a:cxn ang="0">
                  <a:pos x="1320" y="20"/>
                </a:cxn>
                <a:cxn ang="0">
                  <a:pos x="1530" y="90"/>
                </a:cxn>
                <a:cxn ang="0">
                  <a:pos x="1715" y="190"/>
                </a:cxn>
                <a:cxn ang="0">
                  <a:pos x="1880" y="330"/>
                </a:cxn>
                <a:cxn ang="0">
                  <a:pos x="2015" y="495"/>
                </a:cxn>
                <a:cxn ang="0">
                  <a:pos x="2115" y="684"/>
                </a:cxn>
                <a:cxn ang="0">
                  <a:pos x="2180" y="894"/>
                </a:cxn>
                <a:cxn ang="0">
                  <a:pos x="2205" y="1114"/>
                </a:cxn>
                <a:cxn ang="0">
                  <a:pos x="2195" y="1229"/>
                </a:cxn>
                <a:cxn ang="0">
                  <a:pos x="2155" y="1448"/>
                </a:cxn>
                <a:cxn ang="0">
                  <a:pos x="2070" y="1648"/>
                </a:cxn>
                <a:cxn ang="0">
                  <a:pos x="1950" y="1828"/>
                </a:cxn>
                <a:cxn ang="0">
                  <a:pos x="1800" y="1977"/>
                </a:cxn>
                <a:cxn ang="0">
                  <a:pos x="1625" y="2097"/>
                </a:cxn>
                <a:cxn ang="0">
                  <a:pos x="1430" y="2182"/>
                </a:cxn>
                <a:cxn ang="0">
                  <a:pos x="1215" y="2227"/>
                </a:cxn>
                <a:cxn ang="0">
                  <a:pos x="1100" y="2232"/>
                </a:cxn>
                <a:cxn ang="0">
                  <a:pos x="880" y="2212"/>
                </a:cxn>
                <a:cxn ang="0">
                  <a:pos x="675" y="2142"/>
                </a:cxn>
                <a:cxn ang="0">
                  <a:pos x="485" y="2042"/>
                </a:cxn>
                <a:cxn ang="0">
                  <a:pos x="320" y="1903"/>
                </a:cxn>
                <a:cxn ang="0">
                  <a:pos x="185" y="1738"/>
                </a:cxn>
                <a:cxn ang="0">
                  <a:pos x="85" y="1548"/>
                </a:cxn>
                <a:cxn ang="0">
                  <a:pos x="20" y="1338"/>
                </a:cxn>
                <a:cxn ang="0">
                  <a:pos x="0" y="1114"/>
                </a:cxn>
                <a:cxn ang="0">
                  <a:pos x="5" y="1004"/>
                </a:cxn>
                <a:cxn ang="0">
                  <a:pos x="50" y="784"/>
                </a:cxn>
                <a:cxn ang="0">
                  <a:pos x="130" y="585"/>
                </a:cxn>
                <a:cxn ang="0">
                  <a:pos x="250" y="405"/>
                </a:cxn>
                <a:cxn ang="0">
                  <a:pos x="400" y="255"/>
                </a:cxn>
                <a:cxn ang="0">
                  <a:pos x="575" y="135"/>
                </a:cxn>
                <a:cxn ang="0">
                  <a:pos x="775" y="50"/>
                </a:cxn>
                <a:cxn ang="0">
                  <a:pos x="990" y="5"/>
                </a:cxn>
                <a:cxn ang="0">
                  <a:pos x="1100" y="0"/>
                </a:cxn>
              </a:cxnLst>
              <a:rect l="0" t="0" r="r" b="b"/>
              <a:pathLst>
                <a:path w="2205" h="2232">
                  <a:moveTo>
                    <a:pt x="1100" y="0"/>
                  </a:moveTo>
                  <a:lnTo>
                    <a:pt x="1100" y="0"/>
                  </a:lnTo>
                  <a:lnTo>
                    <a:pt x="1215" y="5"/>
                  </a:lnTo>
                  <a:lnTo>
                    <a:pt x="1320" y="20"/>
                  </a:lnTo>
                  <a:lnTo>
                    <a:pt x="1430" y="50"/>
                  </a:lnTo>
                  <a:lnTo>
                    <a:pt x="1530" y="90"/>
                  </a:lnTo>
                  <a:lnTo>
                    <a:pt x="1625" y="135"/>
                  </a:lnTo>
                  <a:lnTo>
                    <a:pt x="1715" y="190"/>
                  </a:lnTo>
                  <a:lnTo>
                    <a:pt x="1800" y="255"/>
                  </a:lnTo>
                  <a:lnTo>
                    <a:pt x="1880" y="330"/>
                  </a:lnTo>
                  <a:lnTo>
                    <a:pt x="1950" y="405"/>
                  </a:lnTo>
                  <a:lnTo>
                    <a:pt x="2015" y="495"/>
                  </a:lnTo>
                  <a:lnTo>
                    <a:pt x="2070" y="585"/>
                  </a:lnTo>
                  <a:lnTo>
                    <a:pt x="2115" y="684"/>
                  </a:lnTo>
                  <a:lnTo>
                    <a:pt x="2155" y="784"/>
                  </a:lnTo>
                  <a:lnTo>
                    <a:pt x="2180" y="894"/>
                  </a:lnTo>
                  <a:lnTo>
                    <a:pt x="2195" y="1004"/>
                  </a:lnTo>
                  <a:lnTo>
                    <a:pt x="2205" y="1114"/>
                  </a:lnTo>
                  <a:lnTo>
                    <a:pt x="2195" y="1229"/>
                  </a:lnTo>
                  <a:lnTo>
                    <a:pt x="2180" y="1338"/>
                  </a:lnTo>
                  <a:lnTo>
                    <a:pt x="2155" y="1448"/>
                  </a:lnTo>
                  <a:lnTo>
                    <a:pt x="2115" y="1548"/>
                  </a:lnTo>
                  <a:lnTo>
                    <a:pt x="2070" y="1648"/>
                  </a:lnTo>
                  <a:lnTo>
                    <a:pt x="2015" y="1738"/>
                  </a:lnTo>
                  <a:lnTo>
                    <a:pt x="1950" y="1828"/>
                  </a:lnTo>
                  <a:lnTo>
                    <a:pt x="1880" y="1903"/>
                  </a:lnTo>
                  <a:lnTo>
                    <a:pt x="1800" y="1977"/>
                  </a:lnTo>
                  <a:lnTo>
                    <a:pt x="1715" y="2042"/>
                  </a:lnTo>
                  <a:lnTo>
                    <a:pt x="1625" y="2097"/>
                  </a:lnTo>
                  <a:lnTo>
                    <a:pt x="1530" y="2142"/>
                  </a:lnTo>
                  <a:lnTo>
                    <a:pt x="1430" y="2182"/>
                  </a:lnTo>
                  <a:lnTo>
                    <a:pt x="1320" y="2212"/>
                  </a:lnTo>
                  <a:lnTo>
                    <a:pt x="1215" y="2227"/>
                  </a:lnTo>
                  <a:lnTo>
                    <a:pt x="1100" y="2232"/>
                  </a:lnTo>
                  <a:lnTo>
                    <a:pt x="990" y="2227"/>
                  </a:lnTo>
                  <a:lnTo>
                    <a:pt x="880" y="2212"/>
                  </a:lnTo>
                  <a:lnTo>
                    <a:pt x="775" y="2182"/>
                  </a:lnTo>
                  <a:lnTo>
                    <a:pt x="675" y="2142"/>
                  </a:lnTo>
                  <a:lnTo>
                    <a:pt x="575" y="2097"/>
                  </a:lnTo>
                  <a:lnTo>
                    <a:pt x="485" y="2042"/>
                  </a:lnTo>
                  <a:lnTo>
                    <a:pt x="400" y="1977"/>
                  </a:lnTo>
                  <a:lnTo>
                    <a:pt x="320" y="1903"/>
                  </a:lnTo>
                  <a:lnTo>
                    <a:pt x="250" y="1828"/>
                  </a:lnTo>
                  <a:lnTo>
                    <a:pt x="185" y="1738"/>
                  </a:lnTo>
                  <a:lnTo>
                    <a:pt x="130" y="1648"/>
                  </a:lnTo>
                  <a:lnTo>
                    <a:pt x="85" y="1548"/>
                  </a:lnTo>
                  <a:lnTo>
                    <a:pt x="50" y="1448"/>
                  </a:lnTo>
                  <a:lnTo>
                    <a:pt x="20" y="1338"/>
                  </a:lnTo>
                  <a:lnTo>
                    <a:pt x="5" y="1229"/>
                  </a:lnTo>
                  <a:lnTo>
                    <a:pt x="0" y="1114"/>
                  </a:lnTo>
                  <a:lnTo>
                    <a:pt x="5" y="1004"/>
                  </a:lnTo>
                  <a:lnTo>
                    <a:pt x="20" y="894"/>
                  </a:lnTo>
                  <a:lnTo>
                    <a:pt x="50" y="784"/>
                  </a:lnTo>
                  <a:lnTo>
                    <a:pt x="85" y="684"/>
                  </a:lnTo>
                  <a:lnTo>
                    <a:pt x="130" y="585"/>
                  </a:lnTo>
                  <a:lnTo>
                    <a:pt x="185" y="495"/>
                  </a:lnTo>
                  <a:lnTo>
                    <a:pt x="250" y="405"/>
                  </a:lnTo>
                  <a:lnTo>
                    <a:pt x="320" y="330"/>
                  </a:lnTo>
                  <a:lnTo>
                    <a:pt x="400" y="255"/>
                  </a:lnTo>
                  <a:lnTo>
                    <a:pt x="485" y="190"/>
                  </a:lnTo>
                  <a:lnTo>
                    <a:pt x="575" y="135"/>
                  </a:lnTo>
                  <a:lnTo>
                    <a:pt x="675" y="90"/>
                  </a:lnTo>
                  <a:lnTo>
                    <a:pt x="775" y="50"/>
                  </a:lnTo>
                  <a:lnTo>
                    <a:pt x="880" y="20"/>
                  </a:lnTo>
                  <a:lnTo>
                    <a:pt x="990" y="5"/>
                  </a:lnTo>
                  <a:lnTo>
                    <a:pt x="1100" y="0"/>
                  </a:lnTo>
                  <a:close/>
                </a:path>
              </a:pathLst>
            </a:custGeom>
            <a:solidFill>
              <a:srgbClr val="FA6E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1" name="Freeform 223"/>
            <p:cNvSpPr>
              <a:spLocks/>
            </p:cNvSpPr>
            <p:nvPr/>
          </p:nvSpPr>
          <p:spPr bwMode="auto">
            <a:xfrm>
              <a:off x="5073650" y="3083962"/>
              <a:ext cx="1327150" cy="1367251"/>
            </a:xfrm>
            <a:custGeom>
              <a:avLst/>
              <a:gdLst/>
              <a:ahLst/>
              <a:cxnLst>
                <a:cxn ang="0">
                  <a:pos x="1045" y="0"/>
                </a:cxn>
                <a:cxn ang="0">
                  <a:pos x="1255" y="25"/>
                </a:cxn>
                <a:cxn ang="0">
                  <a:pos x="1450" y="85"/>
                </a:cxn>
                <a:cxn ang="0">
                  <a:pos x="1630" y="185"/>
                </a:cxn>
                <a:cxn ang="0">
                  <a:pos x="1785" y="315"/>
                </a:cxn>
                <a:cxn ang="0">
                  <a:pos x="1910" y="475"/>
                </a:cxn>
                <a:cxn ang="0">
                  <a:pos x="2010" y="659"/>
                </a:cxn>
                <a:cxn ang="0">
                  <a:pos x="2070" y="859"/>
                </a:cxn>
                <a:cxn ang="0">
                  <a:pos x="2090" y="1074"/>
                </a:cxn>
                <a:cxn ang="0">
                  <a:pos x="2085" y="1184"/>
                </a:cxn>
                <a:cxn ang="0">
                  <a:pos x="2045" y="1393"/>
                </a:cxn>
                <a:cxn ang="0">
                  <a:pos x="1965" y="1588"/>
                </a:cxn>
                <a:cxn ang="0">
                  <a:pos x="1850" y="1758"/>
                </a:cxn>
                <a:cxn ang="0">
                  <a:pos x="1710" y="1902"/>
                </a:cxn>
                <a:cxn ang="0">
                  <a:pos x="1545" y="2017"/>
                </a:cxn>
                <a:cxn ang="0">
                  <a:pos x="1355" y="2102"/>
                </a:cxn>
                <a:cxn ang="0">
                  <a:pos x="1150" y="2142"/>
                </a:cxn>
                <a:cxn ang="0">
                  <a:pos x="1045" y="2147"/>
                </a:cxn>
                <a:cxn ang="0">
                  <a:pos x="835" y="2127"/>
                </a:cxn>
                <a:cxn ang="0">
                  <a:pos x="640" y="2062"/>
                </a:cxn>
                <a:cxn ang="0">
                  <a:pos x="460" y="1962"/>
                </a:cxn>
                <a:cxn ang="0">
                  <a:pos x="305" y="1833"/>
                </a:cxn>
                <a:cxn ang="0">
                  <a:pos x="180" y="1673"/>
                </a:cxn>
                <a:cxn ang="0">
                  <a:pos x="80" y="1493"/>
                </a:cxn>
                <a:cxn ang="0">
                  <a:pos x="20" y="1293"/>
                </a:cxn>
                <a:cxn ang="0">
                  <a:pos x="0" y="1074"/>
                </a:cxn>
                <a:cxn ang="0">
                  <a:pos x="5" y="964"/>
                </a:cxn>
                <a:cxn ang="0">
                  <a:pos x="45" y="759"/>
                </a:cxn>
                <a:cxn ang="0">
                  <a:pos x="125" y="565"/>
                </a:cxn>
                <a:cxn ang="0">
                  <a:pos x="240" y="395"/>
                </a:cxn>
                <a:cxn ang="0">
                  <a:pos x="380" y="250"/>
                </a:cxn>
                <a:cxn ang="0">
                  <a:pos x="545" y="130"/>
                </a:cxn>
                <a:cxn ang="0">
                  <a:pos x="735" y="50"/>
                </a:cxn>
                <a:cxn ang="0">
                  <a:pos x="940" y="10"/>
                </a:cxn>
                <a:cxn ang="0">
                  <a:pos x="1045" y="0"/>
                </a:cxn>
              </a:cxnLst>
              <a:rect l="0" t="0" r="r" b="b"/>
              <a:pathLst>
                <a:path w="2090" h="2147">
                  <a:moveTo>
                    <a:pt x="1045" y="0"/>
                  </a:moveTo>
                  <a:lnTo>
                    <a:pt x="1045" y="0"/>
                  </a:lnTo>
                  <a:lnTo>
                    <a:pt x="1150" y="10"/>
                  </a:lnTo>
                  <a:lnTo>
                    <a:pt x="1255" y="25"/>
                  </a:lnTo>
                  <a:lnTo>
                    <a:pt x="1355" y="50"/>
                  </a:lnTo>
                  <a:lnTo>
                    <a:pt x="1450" y="85"/>
                  </a:lnTo>
                  <a:lnTo>
                    <a:pt x="1545" y="130"/>
                  </a:lnTo>
                  <a:lnTo>
                    <a:pt x="1630" y="185"/>
                  </a:lnTo>
                  <a:lnTo>
                    <a:pt x="1710" y="250"/>
                  </a:lnTo>
                  <a:lnTo>
                    <a:pt x="1785" y="315"/>
                  </a:lnTo>
                  <a:lnTo>
                    <a:pt x="1850" y="395"/>
                  </a:lnTo>
                  <a:lnTo>
                    <a:pt x="1910" y="475"/>
                  </a:lnTo>
                  <a:lnTo>
                    <a:pt x="1965" y="565"/>
                  </a:lnTo>
                  <a:lnTo>
                    <a:pt x="2010" y="659"/>
                  </a:lnTo>
                  <a:lnTo>
                    <a:pt x="2045" y="759"/>
                  </a:lnTo>
                  <a:lnTo>
                    <a:pt x="2070" y="859"/>
                  </a:lnTo>
                  <a:lnTo>
                    <a:pt x="2085" y="964"/>
                  </a:lnTo>
                  <a:lnTo>
                    <a:pt x="2090" y="1074"/>
                  </a:lnTo>
                  <a:lnTo>
                    <a:pt x="2085" y="1184"/>
                  </a:lnTo>
                  <a:lnTo>
                    <a:pt x="2070" y="1293"/>
                  </a:lnTo>
                  <a:lnTo>
                    <a:pt x="2045" y="1393"/>
                  </a:lnTo>
                  <a:lnTo>
                    <a:pt x="2010" y="1493"/>
                  </a:lnTo>
                  <a:lnTo>
                    <a:pt x="1965" y="1588"/>
                  </a:lnTo>
                  <a:lnTo>
                    <a:pt x="1910" y="1673"/>
                  </a:lnTo>
                  <a:lnTo>
                    <a:pt x="1850" y="1758"/>
                  </a:lnTo>
                  <a:lnTo>
                    <a:pt x="1785" y="1833"/>
                  </a:lnTo>
                  <a:lnTo>
                    <a:pt x="1710" y="1902"/>
                  </a:lnTo>
                  <a:lnTo>
                    <a:pt x="1630" y="1962"/>
                  </a:lnTo>
                  <a:lnTo>
                    <a:pt x="1545" y="2017"/>
                  </a:lnTo>
                  <a:lnTo>
                    <a:pt x="1450" y="2062"/>
                  </a:lnTo>
                  <a:lnTo>
                    <a:pt x="1355" y="2102"/>
                  </a:lnTo>
                  <a:lnTo>
                    <a:pt x="1255" y="2127"/>
                  </a:lnTo>
                  <a:lnTo>
                    <a:pt x="1150" y="2142"/>
                  </a:lnTo>
                  <a:lnTo>
                    <a:pt x="1045" y="2147"/>
                  </a:lnTo>
                  <a:lnTo>
                    <a:pt x="940" y="2142"/>
                  </a:lnTo>
                  <a:lnTo>
                    <a:pt x="835" y="2127"/>
                  </a:lnTo>
                  <a:lnTo>
                    <a:pt x="735" y="2102"/>
                  </a:lnTo>
                  <a:lnTo>
                    <a:pt x="640" y="2062"/>
                  </a:lnTo>
                  <a:lnTo>
                    <a:pt x="545" y="2017"/>
                  </a:lnTo>
                  <a:lnTo>
                    <a:pt x="460" y="1962"/>
                  </a:lnTo>
                  <a:lnTo>
                    <a:pt x="380" y="1902"/>
                  </a:lnTo>
                  <a:lnTo>
                    <a:pt x="305" y="1833"/>
                  </a:lnTo>
                  <a:lnTo>
                    <a:pt x="240" y="1758"/>
                  </a:lnTo>
                  <a:lnTo>
                    <a:pt x="180" y="1673"/>
                  </a:lnTo>
                  <a:lnTo>
                    <a:pt x="125" y="1588"/>
                  </a:lnTo>
                  <a:lnTo>
                    <a:pt x="80" y="1493"/>
                  </a:lnTo>
                  <a:lnTo>
                    <a:pt x="45" y="1393"/>
                  </a:lnTo>
                  <a:lnTo>
                    <a:pt x="20" y="1293"/>
                  </a:lnTo>
                  <a:lnTo>
                    <a:pt x="5" y="1184"/>
                  </a:lnTo>
                  <a:lnTo>
                    <a:pt x="0" y="1074"/>
                  </a:lnTo>
                  <a:lnTo>
                    <a:pt x="5" y="964"/>
                  </a:lnTo>
                  <a:lnTo>
                    <a:pt x="20" y="859"/>
                  </a:lnTo>
                  <a:lnTo>
                    <a:pt x="45" y="759"/>
                  </a:lnTo>
                  <a:lnTo>
                    <a:pt x="80" y="659"/>
                  </a:lnTo>
                  <a:lnTo>
                    <a:pt x="125" y="565"/>
                  </a:lnTo>
                  <a:lnTo>
                    <a:pt x="180" y="475"/>
                  </a:lnTo>
                  <a:lnTo>
                    <a:pt x="240" y="395"/>
                  </a:lnTo>
                  <a:lnTo>
                    <a:pt x="305" y="315"/>
                  </a:lnTo>
                  <a:lnTo>
                    <a:pt x="380" y="250"/>
                  </a:lnTo>
                  <a:lnTo>
                    <a:pt x="460" y="185"/>
                  </a:lnTo>
                  <a:lnTo>
                    <a:pt x="545" y="130"/>
                  </a:lnTo>
                  <a:lnTo>
                    <a:pt x="640" y="85"/>
                  </a:lnTo>
                  <a:lnTo>
                    <a:pt x="735" y="50"/>
                  </a:lnTo>
                  <a:lnTo>
                    <a:pt x="835" y="25"/>
                  </a:lnTo>
                  <a:lnTo>
                    <a:pt x="940" y="10"/>
                  </a:lnTo>
                  <a:lnTo>
                    <a:pt x="1045" y="0"/>
                  </a:lnTo>
                  <a:close/>
                </a:path>
              </a:pathLst>
            </a:custGeom>
            <a:solidFill>
              <a:srgbClr val="FFC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2" name="Freeform 222"/>
            <p:cNvSpPr>
              <a:spLocks/>
            </p:cNvSpPr>
            <p:nvPr/>
          </p:nvSpPr>
          <p:spPr bwMode="auto">
            <a:xfrm>
              <a:off x="5095875" y="3096698"/>
              <a:ext cx="1295400" cy="1338595"/>
            </a:xfrm>
            <a:custGeom>
              <a:avLst/>
              <a:gdLst/>
              <a:ahLst/>
              <a:cxnLst>
                <a:cxn ang="0">
                  <a:pos x="1020" y="0"/>
                </a:cxn>
                <a:cxn ang="0">
                  <a:pos x="1225" y="25"/>
                </a:cxn>
                <a:cxn ang="0">
                  <a:pos x="1415" y="85"/>
                </a:cxn>
                <a:cxn ang="0">
                  <a:pos x="1590" y="180"/>
                </a:cxn>
                <a:cxn ang="0">
                  <a:pos x="1740" y="310"/>
                </a:cxn>
                <a:cxn ang="0">
                  <a:pos x="1865" y="465"/>
                </a:cxn>
                <a:cxn ang="0">
                  <a:pos x="1960" y="644"/>
                </a:cxn>
                <a:cxn ang="0">
                  <a:pos x="2020" y="839"/>
                </a:cxn>
                <a:cxn ang="0">
                  <a:pos x="2040" y="1054"/>
                </a:cxn>
                <a:cxn ang="0">
                  <a:pos x="2035" y="1159"/>
                </a:cxn>
                <a:cxn ang="0">
                  <a:pos x="1995" y="1363"/>
                </a:cxn>
                <a:cxn ang="0">
                  <a:pos x="1915" y="1553"/>
                </a:cxn>
                <a:cxn ang="0">
                  <a:pos x="1805" y="1723"/>
                </a:cxn>
                <a:cxn ang="0">
                  <a:pos x="1670" y="1863"/>
                </a:cxn>
                <a:cxn ang="0">
                  <a:pos x="1505" y="1977"/>
                </a:cxn>
                <a:cxn ang="0">
                  <a:pos x="1325" y="2057"/>
                </a:cxn>
                <a:cxn ang="0">
                  <a:pos x="1125" y="2097"/>
                </a:cxn>
                <a:cxn ang="0">
                  <a:pos x="1020" y="2102"/>
                </a:cxn>
                <a:cxn ang="0">
                  <a:pos x="815" y="2082"/>
                </a:cxn>
                <a:cxn ang="0">
                  <a:pos x="625" y="2022"/>
                </a:cxn>
                <a:cxn ang="0">
                  <a:pos x="450" y="1922"/>
                </a:cxn>
                <a:cxn ang="0">
                  <a:pos x="300" y="1793"/>
                </a:cxn>
                <a:cxn ang="0">
                  <a:pos x="175" y="1638"/>
                </a:cxn>
                <a:cxn ang="0">
                  <a:pos x="85" y="1463"/>
                </a:cxn>
                <a:cxn ang="0">
                  <a:pos x="25" y="1263"/>
                </a:cxn>
                <a:cxn ang="0">
                  <a:pos x="0" y="1054"/>
                </a:cxn>
                <a:cxn ang="0">
                  <a:pos x="10" y="944"/>
                </a:cxn>
                <a:cxn ang="0">
                  <a:pos x="50" y="739"/>
                </a:cxn>
                <a:cxn ang="0">
                  <a:pos x="125" y="554"/>
                </a:cxn>
                <a:cxn ang="0">
                  <a:pos x="235" y="385"/>
                </a:cxn>
                <a:cxn ang="0">
                  <a:pos x="375" y="245"/>
                </a:cxn>
                <a:cxn ang="0">
                  <a:pos x="535" y="130"/>
                </a:cxn>
                <a:cxn ang="0">
                  <a:pos x="720" y="50"/>
                </a:cxn>
                <a:cxn ang="0">
                  <a:pos x="915" y="5"/>
                </a:cxn>
                <a:cxn ang="0">
                  <a:pos x="1020" y="0"/>
                </a:cxn>
              </a:cxnLst>
              <a:rect l="0" t="0" r="r" b="b"/>
              <a:pathLst>
                <a:path w="2040" h="2102">
                  <a:moveTo>
                    <a:pt x="1020" y="0"/>
                  </a:moveTo>
                  <a:lnTo>
                    <a:pt x="1020" y="0"/>
                  </a:lnTo>
                  <a:lnTo>
                    <a:pt x="1125" y="5"/>
                  </a:lnTo>
                  <a:lnTo>
                    <a:pt x="1225" y="25"/>
                  </a:lnTo>
                  <a:lnTo>
                    <a:pt x="1325" y="50"/>
                  </a:lnTo>
                  <a:lnTo>
                    <a:pt x="1415" y="85"/>
                  </a:lnTo>
                  <a:lnTo>
                    <a:pt x="1505" y="130"/>
                  </a:lnTo>
                  <a:lnTo>
                    <a:pt x="1590" y="180"/>
                  </a:lnTo>
                  <a:lnTo>
                    <a:pt x="1670" y="245"/>
                  </a:lnTo>
                  <a:lnTo>
                    <a:pt x="1740" y="310"/>
                  </a:lnTo>
                  <a:lnTo>
                    <a:pt x="1805" y="385"/>
                  </a:lnTo>
                  <a:lnTo>
                    <a:pt x="1865" y="465"/>
                  </a:lnTo>
                  <a:lnTo>
                    <a:pt x="1915" y="554"/>
                  </a:lnTo>
                  <a:lnTo>
                    <a:pt x="1960" y="644"/>
                  </a:lnTo>
                  <a:lnTo>
                    <a:pt x="1995" y="739"/>
                  </a:lnTo>
                  <a:lnTo>
                    <a:pt x="2020" y="839"/>
                  </a:lnTo>
                  <a:lnTo>
                    <a:pt x="2035" y="944"/>
                  </a:lnTo>
                  <a:lnTo>
                    <a:pt x="2040" y="1054"/>
                  </a:lnTo>
                  <a:lnTo>
                    <a:pt x="2035" y="1159"/>
                  </a:lnTo>
                  <a:lnTo>
                    <a:pt x="2020" y="1263"/>
                  </a:lnTo>
                  <a:lnTo>
                    <a:pt x="1995" y="1363"/>
                  </a:lnTo>
                  <a:lnTo>
                    <a:pt x="1960" y="1463"/>
                  </a:lnTo>
                  <a:lnTo>
                    <a:pt x="1915" y="1553"/>
                  </a:lnTo>
                  <a:lnTo>
                    <a:pt x="1865" y="1638"/>
                  </a:lnTo>
                  <a:lnTo>
                    <a:pt x="1805" y="1723"/>
                  </a:lnTo>
                  <a:lnTo>
                    <a:pt x="1740" y="1793"/>
                  </a:lnTo>
                  <a:lnTo>
                    <a:pt x="1670" y="1863"/>
                  </a:lnTo>
                  <a:lnTo>
                    <a:pt x="1590" y="1922"/>
                  </a:lnTo>
                  <a:lnTo>
                    <a:pt x="1505" y="1977"/>
                  </a:lnTo>
                  <a:lnTo>
                    <a:pt x="1415" y="2022"/>
                  </a:lnTo>
                  <a:lnTo>
                    <a:pt x="1325" y="2057"/>
                  </a:lnTo>
                  <a:lnTo>
                    <a:pt x="1225" y="2082"/>
                  </a:lnTo>
                  <a:lnTo>
                    <a:pt x="1125" y="2097"/>
                  </a:lnTo>
                  <a:lnTo>
                    <a:pt x="1020" y="2102"/>
                  </a:lnTo>
                  <a:lnTo>
                    <a:pt x="915" y="2097"/>
                  </a:lnTo>
                  <a:lnTo>
                    <a:pt x="815" y="2082"/>
                  </a:lnTo>
                  <a:lnTo>
                    <a:pt x="720" y="2057"/>
                  </a:lnTo>
                  <a:lnTo>
                    <a:pt x="625" y="2022"/>
                  </a:lnTo>
                  <a:lnTo>
                    <a:pt x="535" y="1977"/>
                  </a:lnTo>
                  <a:lnTo>
                    <a:pt x="450" y="1922"/>
                  </a:lnTo>
                  <a:lnTo>
                    <a:pt x="375" y="1863"/>
                  </a:lnTo>
                  <a:lnTo>
                    <a:pt x="300" y="1793"/>
                  </a:lnTo>
                  <a:lnTo>
                    <a:pt x="235" y="1723"/>
                  </a:lnTo>
                  <a:lnTo>
                    <a:pt x="175" y="1638"/>
                  </a:lnTo>
                  <a:lnTo>
                    <a:pt x="125" y="1553"/>
                  </a:lnTo>
                  <a:lnTo>
                    <a:pt x="85" y="1463"/>
                  </a:lnTo>
                  <a:lnTo>
                    <a:pt x="50" y="1363"/>
                  </a:lnTo>
                  <a:lnTo>
                    <a:pt x="25" y="1263"/>
                  </a:lnTo>
                  <a:lnTo>
                    <a:pt x="10" y="1159"/>
                  </a:lnTo>
                  <a:lnTo>
                    <a:pt x="0" y="1054"/>
                  </a:lnTo>
                  <a:lnTo>
                    <a:pt x="10" y="944"/>
                  </a:lnTo>
                  <a:lnTo>
                    <a:pt x="25" y="839"/>
                  </a:lnTo>
                  <a:lnTo>
                    <a:pt x="50" y="739"/>
                  </a:lnTo>
                  <a:lnTo>
                    <a:pt x="85" y="644"/>
                  </a:lnTo>
                  <a:lnTo>
                    <a:pt x="125" y="554"/>
                  </a:lnTo>
                  <a:lnTo>
                    <a:pt x="175" y="465"/>
                  </a:lnTo>
                  <a:lnTo>
                    <a:pt x="235" y="385"/>
                  </a:lnTo>
                  <a:lnTo>
                    <a:pt x="300" y="310"/>
                  </a:lnTo>
                  <a:lnTo>
                    <a:pt x="375" y="245"/>
                  </a:lnTo>
                  <a:lnTo>
                    <a:pt x="450" y="180"/>
                  </a:lnTo>
                  <a:lnTo>
                    <a:pt x="535" y="130"/>
                  </a:lnTo>
                  <a:lnTo>
                    <a:pt x="625" y="85"/>
                  </a:lnTo>
                  <a:lnTo>
                    <a:pt x="720" y="50"/>
                  </a:lnTo>
                  <a:lnTo>
                    <a:pt x="815" y="25"/>
                  </a:lnTo>
                  <a:lnTo>
                    <a:pt x="915" y="5"/>
                  </a:lnTo>
                  <a:lnTo>
                    <a:pt x="1020" y="0"/>
                  </a:lnTo>
                  <a:close/>
                </a:path>
              </a:pathLst>
            </a:custGeom>
            <a:solidFill>
              <a:srgbClr val="FFC4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3" name="Freeform 221"/>
            <p:cNvSpPr>
              <a:spLocks/>
            </p:cNvSpPr>
            <p:nvPr/>
          </p:nvSpPr>
          <p:spPr bwMode="auto">
            <a:xfrm>
              <a:off x="5121275" y="3109435"/>
              <a:ext cx="1257300" cy="1309938"/>
            </a:xfrm>
            <a:custGeom>
              <a:avLst/>
              <a:gdLst/>
              <a:ahLst/>
              <a:cxnLst>
                <a:cxn ang="0">
                  <a:pos x="990" y="0"/>
                </a:cxn>
                <a:cxn ang="0">
                  <a:pos x="1190" y="20"/>
                </a:cxn>
                <a:cxn ang="0">
                  <a:pos x="1375" y="85"/>
                </a:cxn>
                <a:cxn ang="0">
                  <a:pos x="1545" y="180"/>
                </a:cxn>
                <a:cxn ang="0">
                  <a:pos x="1690" y="305"/>
                </a:cxn>
                <a:cxn ang="0">
                  <a:pos x="1810" y="455"/>
                </a:cxn>
                <a:cxn ang="0">
                  <a:pos x="1905" y="629"/>
                </a:cxn>
                <a:cxn ang="0">
                  <a:pos x="1960" y="824"/>
                </a:cxn>
                <a:cxn ang="0">
                  <a:pos x="1980" y="1029"/>
                </a:cxn>
                <a:cxn ang="0">
                  <a:pos x="1975" y="1134"/>
                </a:cxn>
                <a:cxn ang="0">
                  <a:pos x="1935" y="1333"/>
                </a:cxn>
                <a:cxn ang="0">
                  <a:pos x="1860" y="1518"/>
                </a:cxn>
                <a:cxn ang="0">
                  <a:pos x="1755" y="1683"/>
                </a:cxn>
                <a:cxn ang="0">
                  <a:pos x="1620" y="1823"/>
                </a:cxn>
                <a:cxn ang="0">
                  <a:pos x="1465" y="1932"/>
                </a:cxn>
                <a:cxn ang="0">
                  <a:pos x="1285" y="2012"/>
                </a:cxn>
                <a:cxn ang="0">
                  <a:pos x="1090" y="2052"/>
                </a:cxn>
                <a:cxn ang="0">
                  <a:pos x="990" y="2057"/>
                </a:cxn>
                <a:cxn ang="0">
                  <a:pos x="790" y="2037"/>
                </a:cxn>
                <a:cxn ang="0">
                  <a:pos x="605" y="1977"/>
                </a:cxn>
                <a:cxn ang="0">
                  <a:pos x="440" y="1882"/>
                </a:cxn>
                <a:cxn ang="0">
                  <a:pos x="290" y="1758"/>
                </a:cxn>
                <a:cxn ang="0">
                  <a:pos x="170" y="1603"/>
                </a:cxn>
                <a:cxn ang="0">
                  <a:pos x="80" y="1428"/>
                </a:cxn>
                <a:cxn ang="0">
                  <a:pos x="20" y="1238"/>
                </a:cxn>
                <a:cxn ang="0">
                  <a:pos x="0" y="1029"/>
                </a:cxn>
                <a:cxn ang="0">
                  <a:pos x="5" y="924"/>
                </a:cxn>
                <a:cxn ang="0">
                  <a:pos x="45" y="724"/>
                </a:cxn>
                <a:cxn ang="0">
                  <a:pos x="120" y="539"/>
                </a:cxn>
                <a:cxn ang="0">
                  <a:pos x="225" y="375"/>
                </a:cxn>
                <a:cxn ang="0">
                  <a:pos x="360" y="235"/>
                </a:cxn>
                <a:cxn ang="0">
                  <a:pos x="520" y="125"/>
                </a:cxn>
                <a:cxn ang="0">
                  <a:pos x="695" y="50"/>
                </a:cxn>
                <a:cxn ang="0">
                  <a:pos x="890" y="5"/>
                </a:cxn>
                <a:cxn ang="0">
                  <a:pos x="990" y="0"/>
                </a:cxn>
              </a:cxnLst>
              <a:rect l="0" t="0" r="r" b="b"/>
              <a:pathLst>
                <a:path w="1980" h="2057">
                  <a:moveTo>
                    <a:pt x="990" y="0"/>
                  </a:moveTo>
                  <a:lnTo>
                    <a:pt x="990" y="0"/>
                  </a:lnTo>
                  <a:lnTo>
                    <a:pt x="1090" y="5"/>
                  </a:lnTo>
                  <a:lnTo>
                    <a:pt x="1190" y="20"/>
                  </a:lnTo>
                  <a:lnTo>
                    <a:pt x="1285" y="50"/>
                  </a:lnTo>
                  <a:lnTo>
                    <a:pt x="1375" y="85"/>
                  </a:lnTo>
                  <a:lnTo>
                    <a:pt x="1465" y="125"/>
                  </a:lnTo>
                  <a:lnTo>
                    <a:pt x="1545" y="180"/>
                  </a:lnTo>
                  <a:lnTo>
                    <a:pt x="1620" y="235"/>
                  </a:lnTo>
                  <a:lnTo>
                    <a:pt x="1690" y="305"/>
                  </a:lnTo>
                  <a:lnTo>
                    <a:pt x="1755" y="375"/>
                  </a:lnTo>
                  <a:lnTo>
                    <a:pt x="1810" y="455"/>
                  </a:lnTo>
                  <a:lnTo>
                    <a:pt x="1860" y="539"/>
                  </a:lnTo>
                  <a:lnTo>
                    <a:pt x="1905" y="629"/>
                  </a:lnTo>
                  <a:lnTo>
                    <a:pt x="1935" y="724"/>
                  </a:lnTo>
                  <a:lnTo>
                    <a:pt x="1960" y="824"/>
                  </a:lnTo>
                  <a:lnTo>
                    <a:pt x="1975" y="924"/>
                  </a:lnTo>
                  <a:lnTo>
                    <a:pt x="1980" y="1029"/>
                  </a:lnTo>
                  <a:lnTo>
                    <a:pt x="1975" y="1134"/>
                  </a:lnTo>
                  <a:lnTo>
                    <a:pt x="1960" y="1238"/>
                  </a:lnTo>
                  <a:lnTo>
                    <a:pt x="1935" y="1333"/>
                  </a:lnTo>
                  <a:lnTo>
                    <a:pt x="1905" y="1428"/>
                  </a:lnTo>
                  <a:lnTo>
                    <a:pt x="1860" y="1518"/>
                  </a:lnTo>
                  <a:lnTo>
                    <a:pt x="1810" y="1603"/>
                  </a:lnTo>
                  <a:lnTo>
                    <a:pt x="1755" y="1683"/>
                  </a:lnTo>
                  <a:lnTo>
                    <a:pt x="1690" y="1758"/>
                  </a:lnTo>
                  <a:lnTo>
                    <a:pt x="1620" y="1823"/>
                  </a:lnTo>
                  <a:lnTo>
                    <a:pt x="1545" y="1882"/>
                  </a:lnTo>
                  <a:lnTo>
                    <a:pt x="1465" y="1932"/>
                  </a:lnTo>
                  <a:lnTo>
                    <a:pt x="1375" y="1977"/>
                  </a:lnTo>
                  <a:lnTo>
                    <a:pt x="1285" y="2012"/>
                  </a:lnTo>
                  <a:lnTo>
                    <a:pt x="1190" y="2037"/>
                  </a:lnTo>
                  <a:lnTo>
                    <a:pt x="1090" y="2052"/>
                  </a:lnTo>
                  <a:lnTo>
                    <a:pt x="990" y="2057"/>
                  </a:lnTo>
                  <a:lnTo>
                    <a:pt x="890" y="2052"/>
                  </a:lnTo>
                  <a:lnTo>
                    <a:pt x="790" y="2037"/>
                  </a:lnTo>
                  <a:lnTo>
                    <a:pt x="695" y="2012"/>
                  </a:lnTo>
                  <a:lnTo>
                    <a:pt x="605" y="1977"/>
                  </a:lnTo>
                  <a:lnTo>
                    <a:pt x="520" y="1932"/>
                  </a:lnTo>
                  <a:lnTo>
                    <a:pt x="440" y="1882"/>
                  </a:lnTo>
                  <a:lnTo>
                    <a:pt x="360" y="1823"/>
                  </a:lnTo>
                  <a:lnTo>
                    <a:pt x="290" y="1758"/>
                  </a:lnTo>
                  <a:lnTo>
                    <a:pt x="225" y="1683"/>
                  </a:lnTo>
                  <a:lnTo>
                    <a:pt x="170" y="1603"/>
                  </a:lnTo>
                  <a:lnTo>
                    <a:pt x="120" y="1518"/>
                  </a:lnTo>
                  <a:lnTo>
                    <a:pt x="80" y="1428"/>
                  </a:lnTo>
                  <a:lnTo>
                    <a:pt x="45" y="1333"/>
                  </a:lnTo>
                  <a:lnTo>
                    <a:pt x="20" y="1238"/>
                  </a:lnTo>
                  <a:lnTo>
                    <a:pt x="5" y="1134"/>
                  </a:lnTo>
                  <a:lnTo>
                    <a:pt x="0" y="1029"/>
                  </a:lnTo>
                  <a:lnTo>
                    <a:pt x="5" y="924"/>
                  </a:lnTo>
                  <a:lnTo>
                    <a:pt x="20" y="824"/>
                  </a:lnTo>
                  <a:lnTo>
                    <a:pt x="45" y="724"/>
                  </a:lnTo>
                  <a:lnTo>
                    <a:pt x="80" y="629"/>
                  </a:lnTo>
                  <a:lnTo>
                    <a:pt x="120" y="539"/>
                  </a:lnTo>
                  <a:lnTo>
                    <a:pt x="170" y="455"/>
                  </a:lnTo>
                  <a:lnTo>
                    <a:pt x="225" y="375"/>
                  </a:lnTo>
                  <a:lnTo>
                    <a:pt x="290" y="305"/>
                  </a:lnTo>
                  <a:lnTo>
                    <a:pt x="360" y="235"/>
                  </a:lnTo>
                  <a:lnTo>
                    <a:pt x="440" y="180"/>
                  </a:lnTo>
                  <a:lnTo>
                    <a:pt x="520" y="125"/>
                  </a:lnTo>
                  <a:lnTo>
                    <a:pt x="605" y="85"/>
                  </a:lnTo>
                  <a:lnTo>
                    <a:pt x="695" y="50"/>
                  </a:lnTo>
                  <a:lnTo>
                    <a:pt x="790" y="20"/>
                  </a:lnTo>
                  <a:lnTo>
                    <a:pt x="890" y="5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FFC7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4" name="Freeform 220"/>
            <p:cNvSpPr>
              <a:spLocks/>
            </p:cNvSpPr>
            <p:nvPr/>
          </p:nvSpPr>
          <p:spPr bwMode="auto">
            <a:xfrm>
              <a:off x="5146675" y="3122171"/>
              <a:ext cx="1222375" cy="1281281"/>
            </a:xfrm>
            <a:custGeom>
              <a:avLst/>
              <a:gdLst/>
              <a:ahLst/>
              <a:cxnLst>
                <a:cxn ang="0">
                  <a:pos x="960" y="0"/>
                </a:cxn>
                <a:cxn ang="0">
                  <a:pos x="1155" y="20"/>
                </a:cxn>
                <a:cxn ang="0">
                  <a:pos x="1335" y="80"/>
                </a:cxn>
                <a:cxn ang="0">
                  <a:pos x="1500" y="175"/>
                </a:cxn>
                <a:cxn ang="0">
                  <a:pos x="1640" y="295"/>
                </a:cxn>
                <a:cxn ang="0">
                  <a:pos x="1760" y="445"/>
                </a:cxn>
                <a:cxn ang="0">
                  <a:pos x="1850" y="614"/>
                </a:cxn>
                <a:cxn ang="0">
                  <a:pos x="1905" y="804"/>
                </a:cxn>
                <a:cxn ang="0">
                  <a:pos x="1925" y="1009"/>
                </a:cxn>
                <a:cxn ang="0">
                  <a:pos x="1920" y="1109"/>
                </a:cxn>
                <a:cxn ang="0">
                  <a:pos x="1880" y="1308"/>
                </a:cxn>
                <a:cxn ang="0">
                  <a:pos x="1810" y="1488"/>
                </a:cxn>
                <a:cxn ang="0">
                  <a:pos x="1705" y="1648"/>
                </a:cxn>
                <a:cxn ang="0">
                  <a:pos x="1575" y="1783"/>
                </a:cxn>
                <a:cxn ang="0">
                  <a:pos x="1420" y="1892"/>
                </a:cxn>
                <a:cxn ang="0">
                  <a:pos x="1245" y="1967"/>
                </a:cxn>
                <a:cxn ang="0">
                  <a:pos x="1060" y="2007"/>
                </a:cxn>
                <a:cxn ang="0">
                  <a:pos x="960" y="2012"/>
                </a:cxn>
                <a:cxn ang="0">
                  <a:pos x="770" y="1992"/>
                </a:cxn>
                <a:cxn ang="0">
                  <a:pos x="585" y="1932"/>
                </a:cxn>
                <a:cxn ang="0">
                  <a:pos x="425" y="1842"/>
                </a:cxn>
                <a:cxn ang="0">
                  <a:pos x="280" y="1718"/>
                </a:cxn>
                <a:cxn ang="0">
                  <a:pos x="165" y="1568"/>
                </a:cxn>
                <a:cxn ang="0">
                  <a:pos x="75" y="1398"/>
                </a:cxn>
                <a:cxn ang="0">
                  <a:pos x="15" y="1208"/>
                </a:cxn>
                <a:cxn ang="0">
                  <a:pos x="0" y="1009"/>
                </a:cxn>
                <a:cxn ang="0">
                  <a:pos x="5" y="904"/>
                </a:cxn>
                <a:cxn ang="0">
                  <a:pos x="40" y="709"/>
                </a:cxn>
                <a:cxn ang="0">
                  <a:pos x="115" y="529"/>
                </a:cxn>
                <a:cxn ang="0">
                  <a:pos x="220" y="370"/>
                </a:cxn>
                <a:cxn ang="0">
                  <a:pos x="350" y="230"/>
                </a:cxn>
                <a:cxn ang="0">
                  <a:pos x="505" y="125"/>
                </a:cxn>
                <a:cxn ang="0">
                  <a:pos x="675" y="45"/>
                </a:cxn>
                <a:cxn ang="0">
                  <a:pos x="865" y="5"/>
                </a:cxn>
                <a:cxn ang="0">
                  <a:pos x="960" y="0"/>
                </a:cxn>
              </a:cxnLst>
              <a:rect l="0" t="0" r="r" b="b"/>
              <a:pathLst>
                <a:path w="1925" h="2012">
                  <a:moveTo>
                    <a:pt x="960" y="0"/>
                  </a:moveTo>
                  <a:lnTo>
                    <a:pt x="960" y="0"/>
                  </a:lnTo>
                  <a:lnTo>
                    <a:pt x="1060" y="5"/>
                  </a:lnTo>
                  <a:lnTo>
                    <a:pt x="1155" y="20"/>
                  </a:lnTo>
                  <a:lnTo>
                    <a:pt x="1245" y="45"/>
                  </a:lnTo>
                  <a:lnTo>
                    <a:pt x="1335" y="80"/>
                  </a:lnTo>
                  <a:lnTo>
                    <a:pt x="1420" y="125"/>
                  </a:lnTo>
                  <a:lnTo>
                    <a:pt x="1500" y="175"/>
                  </a:lnTo>
                  <a:lnTo>
                    <a:pt x="1575" y="230"/>
                  </a:lnTo>
                  <a:lnTo>
                    <a:pt x="1640" y="295"/>
                  </a:lnTo>
                  <a:lnTo>
                    <a:pt x="1705" y="370"/>
                  </a:lnTo>
                  <a:lnTo>
                    <a:pt x="1760" y="445"/>
                  </a:lnTo>
                  <a:lnTo>
                    <a:pt x="1810" y="529"/>
                  </a:lnTo>
                  <a:lnTo>
                    <a:pt x="1850" y="614"/>
                  </a:lnTo>
                  <a:lnTo>
                    <a:pt x="1880" y="709"/>
                  </a:lnTo>
                  <a:lnTo>
                    <a:pt x="1905" y="804"/>
                  </a:lnTo>
                  <a:lnTo>
                    <a:pt x="1920" y="904"/>
                  </a:lnTo>
                  <a:lnTo>
                    <a:pt x="1925" y="1009"/>
                  </a:lnTo>
                  <a:lnTo>
                    <a:pt x="1920" y="1109"/>
                  </a:lnTo>
                  <a:lnTo>
                    <a:pt x="1905" y="1208"/>
                  </a:lnTo>
                  <a:lnTo>
                    <a:pt x="1880" y="1308"/>
                  </a:lnTo>
                  <a:lnTo>
                    <a:pt x="1850" y="1398"/>
                  </a:lnTo>
                  <a:lnTo>
                    <a:pt x="1810" y="1488"/>
                  </a:lnTo>
                  <a:lnTo>
                    <a:pt x="1760" y="1568"/>
                  </a:lnTo>
                  <a:lnTo>
                    <a:pt x="1705" y="1648"/>
                  </a:lnTo>
                  <a:lnTo>
                    <a:pt x="1640" y="1718"/>
                  </a:lnTo>
                  <a:lnTo>
                    <a:pt x="1575" y="1783"/>
                  </a:lnTo>
                  <a:lnTo>
                    <a:pt x="1500" y="1842"/>
                  </a:lnTo>
                  <a:lnTo>
                    <a:pt x="1420" y="1892"/>
                  </a:lnTo>
                  <a:lnTo>
                    <a:pt x="1335" y="1932"/>
                  </a:lnTo>
                  <a:lnTo>
                    <a:pt x="1245" y="1967"/>
                  </a:lnTo>
                  <a:lnTo>
                    <a:pt x="1155" y="1992"/>
                  </a:lnTo>
                  <a:lnTo>
                    <a:pt x="1060" y="2007"/>
                  </a:lnTo>
                  <a:lnTo>
                    <a:pt x="960" y="2012"/>
                  </a:lnTo>
                  <a:lnTo>
                    <a:pt x="865" y="2007"/>
                  </a:lnTo>
                  <a:lnTo>
                    <a:pt x="770" y="1992"/>
                  </a:lnTo>
                  <a:lnTo>
                    <a:pt x="675" y="1967"/>
                  </a:lnTo>
                  <a:lnTo>
                    <a:pt x="585" y="1932"/>
                  </a:lnTo>
                  <a:lnTo>
                    <a:pt x="505" y="1892"/>
                  </a:lnTo>
                  <a:lnTo>
                    <a:pt x="425" y="1842"/>
                  </a:lnTo>
                  <a:lnTo>
                    <a:pt x="350" y="1783"/>
                  </a:lnTo>
                  <a:lnTo>
                    <a:pt x="280" y="1718"/>
                  </a:lnTo>
                  <a:lnTo>
                    <a:pt x="220" y="1648"/>
                  </a:lnTo>
                  <a:lnTo>
                    <a:pt x="165" y="1568"/>
                  </a:lnTo>
                  <a:lnTo>
                    <a:pt x="115" y="1488"/>
                  </a:lnTo>
                  <a:lnTo>
                    <a:pt x="75" y="1398"/>
                  </a:lnTo>
                  <a:lnTo>
                    <a:pt x="40" y="1308"/>
                  </a:lnTo>
                  <a:lnTo>
                    <a:pt x="15" y="1208"/>
                  </a:lnTo>
                  <a:lnTo>
                    <a:pt x="5" y="1109"/>
                  </a:lnTo>
                  <a:lnTo>
                    <a:pt x="0" y="1009"/>
                  </a:lnTo>
                  <a:lnTo>
                    <a:pt x="5" y="904"/>
                  </a:lnTo>
                  <a:lnTo>
                    <a:pt x="15" y="804"/>
                  </a:lnTo>
                  <a:lnTo>
                    <a:pt x="40" y="709"/>
                  </a:lnTo>
                  <a:lnTo>
                    <a:pt x="75" y="614"/>
                  </a:lnTo>
                  <a:lnTo>
                    <a:pt x="115" y="529"/>
                  </a:lnTo>
                  <a:lnTo>
                    <a:pt x="165" y="445"/>
                  </a:lnTo>
                  <a:lnTo>
                    <a:pt x="220" y="370"/>
                  </a:lnTo>
                  <a:lnTo>
                    <a:pt x="280" y="295"/>
                  </a:lnTo>
                  <a:lnTo>
                    <a:pt x="350" y="230"/>
                  </a:lnTo>
                  <a:lnTo>
                    <a:pt x="425" y="175"/>
                  </a:lnTo>
                  <a:lnTo>
                    <a:pt x="505" y="125"/>
                  </a:lnTo>
                  <a:lnTo>
                    <a:pt x="585" y="80"/>
                  </a:lnTo>
                  <a:lnTo>
                    <a:pt x="675" y="45"/>
                  </a:lnTo>
                  <a:lnTo>
                    <a:pt x="770" y="20"/>
                  </a:lnTo>
                  <a:lnTo>
                    <a:pt x="865" y="5"/>
                  </a:lnTo>
                  <a:lnTo>
                    <a:pt x="960" y="0"/>
                  </a:lnTo>
                  <a:close/>
                </a:path>
              </a:pathLst>
            </a:custGeom>
            <a:solidFill>
              <a:srgbClr val="FCCA0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5" name="Freeform 219"/>
            <p:cNvSpPr>
              <a:spLocks/>
            </p:cNvSpPr>
            <p:nvPr/>
          </p:nvSpPr>
          <p:spPr bwMode="auto">
            <a:xfrm>
              <a:off x="5168900" y="3134908"/>
              <a:ext cx="1190625" cy="1252624"/>
            </a:xfrm>
            <a:custGeom>
              <a:avLst/>
              <a:gdLst/>
              <a:ahLst/>
              <a:cxnLst>
                <a:cxn ang="0">
                  <a:pos x="935" y="0"/>
                </a:cxn>
                <a:cxn ang="0">
                  <a:pos x="1125" y="20"/>
                </a:cxn>
                <a:cxn ang="0">
                  <a:pos x="1300" y="80"/>
                </a:cxn>
                <a:cxn ang="0">
                  <a:pos x="1460" y="170"/>
                </a:cxn>
                <a:cxn ang="0">
                  <a:pos x="1600" y="290"/>
                </a:cxn>
                <a:cxn ang="0">
                  <a:pos x="1715" y="435"/>
                </a:cxn>
                <a:cxn ang="0">
                  <a:pos x="1800" y="604"/>
                </a:cxn>
                <a:cxn ang="0">
                  <a:pos x="1855" y="789"/>
                </a:cxn>
                <a:cxn ang="0">
                  <a:pos x="1875" y="984"/>
                </a:cxn>
                <a:cxn ang="0">
                  <a:pos x="1870" y="1084"/>
                </a:cxn>
                <a:cxn ang="0">
                  <a:pos x="1830" y="1278"/>
                </a:cxn>
                <a:cxn ang="0">
                  <a:pos x="1760" y="1453"/>
                </a:cxn>
                <a:cxn ang="0">
                  <a:pos x="1660" y="1608"/>
                </a:cxn>
                <a:cxn ang="0">
                  <a:pos x="1530" y="1743"/>
                </a:cxn>
                <a:cxn ang="0">
                  <a:pos x="1380" y="1847"/>
                </a:cxn>
                <a:cxn ang="0">
                  <a:pos x="1215" y="1922"/>
                </a:cxn>
                <a:cxn ang="0">
                  <a:pos x="1030" y="1962"/>
                </a:cxn>
                <a:cxn ang="0">
                  <a:pos x="935" y="1967"/>
                </a:cxn>
                <a:cxn ang="0">
                  <a:pos x="750" y="1947"/>
                </a:cxn>
                <a:cxn ang="0">
                  <a:pos x="575" y="1892"/>
                </a:cxn>
                <a:cxn ang="0">
                  <a:pos x="415" y="1798"/>
                </a:cxn>
                <a:cxn ang="0">
                  <a:pos x="275" y="1678"/>
                </a:cxn>
                <a:cxn ang="0">
                  <a:pos x="160" y="1533"/>
                </a:cxn>
                <a:cxn ang="0">
                  <a:pos x="75" y="1368"/>
                </a:cxn>
                <a:cxn ang="0">
                  <a:pos x="20" y="1183"/>
                </a:cxn>
                <a:cxn ang="0">
                  <a:pos x="0" y="984"/>
                </a:cxn>
                <a:cxn ang="0">
                  <a:pos x="5" y="884"/>
                </a:cxn>
                <a:cxn ang="0">
                  <a:pos x="45" y="694"/>
                </a:cxn>
                <a:cxn ang="0">
                  <a:pos x="115" y="514"/>
                </a:cxn>
                <a:cxn ang="0">
                  <a:pos x="215" y="360"/>
                </a:cxn>
                <a:cxn ang="0">
                  <a:pos x="340" y="225"/>
                </a:cxn>
                <a:cxn ang="0">
                  <a:pos x="490" y="120"/>
                </a:cxn>
                <a:cxn ang="0">
                  <a:pos x="660" y="45"/>
                </a:cxn>
                <a:cxn ang="0">
                  <a:pos x="840" y="5"/>
                </a:cxn>
                <a:cxn ang="0">
                  <a:pos x="935" y="0"/>
                </a:cxn>
              </a:cxnLst>
              <a:rect l="0" t="0" r="r" b="b"/>
              <a:pathLst>
                <a:path w="1875" h="1967">
                  <a:moveTo>
                    <a:pt x="935" y="0"/>
                  </a:moveTo>
                  <a:lnTo>
                    <a:pt x="935" y="0"/>
                  </a:lnTo>
                  <a:lnTo>
                    <a:pt x="1030" y="5"/>
                  </a:lnTo>
                  <a:lnTo>
                    <a:pt x="1125" y="20"/>
                  </a:lnTo>
                  <a:lnTo>
                    <a:pt x="1215" y="45"/>
                  </a:lnTo>
                  <a:lnTo>
                    <a:pt x="1300" y="80"/>
                  </a:lnTo>
                  <a:lnTo>
                    <a:pt x="1380" y="120"/>
                  </a:lnTo>
                  <a:lnTo>
                    <a:pt x="1460" y="170"/>
                  </a:lnTo>
                  <a:lnTo>
                    <a:pt x="1530" y="225"/>
                  </a:lnTo>
                  <a:lnTo>
                    <a:pt x="1600" y="290"/>
                  </a:lnTo>
                  <a:lnTo>
                    <a:pt x="1660" y="360"/>
                  </a:lnTo>
                  <a:lnTo>
                    <a:pt x="1715" y="435"/>
                  </a:lnTo>
                  <a:lnTo>
                    <a:pt x="1760" y="514"/>
                  </a:lnTo>
                  <a:lnTo>
                    <a:pt x="1800" y="604"/>
                  </a:lnTo>
                  <a:lnTo>
                    <a:pt x="1830" y="694"/>
                  </a:lnTo>
                  <a:lnTo>
                    <a:pt x="1855" y="789"/>
                  </a:lnTo>
                  <a:lnTo>
                    <a:pt x="1870" y="884"/>
                  </a:lnTo>
                  <a:lnTo>
                    <a:pt x="1875" y="984"/>
                  </a:lnTo>
                  <a:lnTo>
                    <a:pt x="1870" y="1084"/>
                  </a:lnTo>
                  <a:lnTo>
                    <a:pt x="1855" y="1183"/>
                  </a:lnTo>
                  <a:lnTo>
                    <a:pt x="1830" y="1278"/>
                  </a:lnTo>
                  <a:lnTo>
                    <a:pt x="1800" y="1368"/>
                  </a:lnTo>
                  <a:lnTo>
                    <a:pt x="1760" y="1453"/>
                  </a:lnTo>
                  <a:lnTo>
                    <a:pt x="1715" y="1533"/>
                  </a:lnTo>
                  <a:lnTo>
                    <a:pt x="1660" y="1608"/>
                  </a:lnTo>
                  <a:lnTo>
                    <a:pt x="1600" y="1678"/>
                  </a:lnTo>
                  <a:lnTo>
                    <a:pt x="1530" y="1743"/>
                  </a:lnTo>
                  <a:lnTo>
                    <a:pt x="1460" y="1798"/>
                  </a:lnTo>
                  <a:lnTo>
                    <a:pt x="1380" y="1847"/>
                  </a:lnTo>
                  <a:lnTo>
                    <a:pt x="1300" y="1892"/>
                  </a:lnTo>
                  <a:lnTo>
                    <a:pt x="1215" y="1922"/>
                  </a:lnTo>
                  <a:lnTo>
                    <a:pt x="1125" y="1947"/>
                  </a:lnTo>
                  <a:lnTo>
                    <a:pt x="1030" y="1962"/>
                  </a:lnTo>
                  <a:lnTo>
                    <a:pt x="935" y="1967"/>
                  </a:lnTo>
                  <a:lnTo>
                    <a:pt x="840" y="1962"/>
                  </a:lnTo>
                  <a:lnTo>
                    <a:pt x="750" y="1947"/>
                  </a:lnTo>
                  <a:lnTo>
                    <a:pt x="660" y="1922"/>
                  </a:lnTo>
                  <a:lnTo>
                    <a:pt x="575" y="1892"/>
                  </a:lnTo>
                  <a:lnTo>
                    <a:pt x="490" y="1847"/>
                  </a:lnTo>
                  <a:lnTo>
                    <a:pt x="415" y="1798"/>
                  </a:lnTo>
                  <a:lnTo>
                    <a:pt x="340" y="1743"/>
                  </a:lnTo>
                  <a:lnTo>
                    <a:pt x="275" y="1678"/>
                  </a:lnTo>
                  <a:lnTo>
                    <a:pt x="215" y="1608"/>
                  </a:lnTo>
                  <a:lnTo>
                    <a:pt x="160" y="1533"/>
                  </a:lnTo>
                  <a:lnTo>
                    <a:pt x="115" y="1453"/>
                  </a:lnTo>
                  <a:lnTo>
                    <a:pt x="75" y="1368"/>
                  </a:lnTo>
                  <a:lnTo>
                    <a:pt x="45" y="1278"/>
                  </a:lnTo>
                  <a:lnTo>
                    <a:pt x="20" y="1183"/>
                  </a:lnTo>
                  <a:lnTo>
                    <a:pt x="5" y="1084"/>
                  </a:lnTo>
                  <a:lnTo>
                    <a:pt x="0" y="984"/>
                  </a:lnTo>
                  <a:lnTo>
                    <a:pt x="5" y="884"/>
                  </a:lnTo>
                  <a:lnTo>
                    <a:pt x="20" y="789"/>
                  </a:lnTo>
                  <a:lnTo>
                    <a:pt x="45" y="694"/>
                  </a:lnTo>
                  <a:lnTo>
                    <a:pt x="75" y="604"/>
                  </a:lnTo>
                  <a:lnTo>
                    <a:pt x="115" y="514"/>
                  </a:lnTo>
                  <a:lnTo>
                    <a:pt x="160" y="435"/>
                  </a:lnTo>
                  <a:lnTo>
                    <a:pt x="215" y="360"/>
                  </a:lnTo>
                  <a:lnTo>
                    <a:pt x="275" y="290"/>
                  </a:lnTo>
                  <a:lnTo>
                    <a:pt x="340" y="225"/>
                  </a:lnTo>
                  <a:lnTo>
                    <a:pt x="415" y="170"/>
                  </a:lnTo>
                  <a:lnTo>
                    <a:pt x="490" y="120"/>
                  </a:lnTo>
                  <a:lnTo>
                    <a:pt x="575" y="80"/>
                  </a:lnTo>
                  <a:lnTo>
                    <a:pt x="660" y="45"/>
                  </a:lnTo>
                  <a:lnTo>
                    <a:pt x="750" y="20"/>
                  </a:lnTo>
                  <a:lnTo>
                    <a:pt x="840" y="5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rgbClr val="FCCE0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6" name="Freeform 218"/>
            <p:cNvSpPr>
              <a:spLocks/>
            </p:cNvSpPr>
            <p:nvPr/>
          </p:nvSpPr>
          <p:spPr bwMode="auto">
            <a:xfrm>
              <a:off x="5194300" y="3147644"/>
              <a:ext cx="1152525" cy="1223967"/>
            </a:xfrm>
            <a:custGeom>
              <a:avLst/>
              <a:gdLst/>
              <a:ahLst/>
              <a:cxnLst>
                <a:cxn ang="0">
                  <a:pos x="905" y="0"/>
                </a:cxn>
                <a:cxn ang="0">
                  <a:pos x="1090" y="20"/>
                </a:cxn>
                <a:cxn ang="0">
                  <a:pos x="1260" y="75"/>
                </a:cxn>
                <a:cxn ang="0">
                  <a:pos x="1415" y="165"/>
                </a:cxn>
                <a:cxn ang="0">
                  <a:pos x="1550" y="285"/>
                </a:cxn>
                <a:cxn ang="0">
                  <a:pos x="1660" y="425"/>
                </a:cxn>
                <a:cxn ang="0">
                  <a:pos x="1745" y="589"/>
                </a:cxn>
                <a:cxn ang="0">
                  <a:pos x="1800" y="769"/>
                </a:cxn>
                <a:cxn ang="0">
                  <a:pos x="1815" y="964"/>
                </a:cxn>
                <a:cxn ang="0">
                  <a:pos x="1810" y="1059"/>
                </a:cxn>
                <a:cxn ang="0">
                  <a:pos x="1775" y="1248"/>
                </a:cxn>
                <a:cxn ang="0">
                  <a:pos x="1705" y="1418"/>
                </a:cxn>
                <a:cxn ang="0">
                  <a:pos x="1610" y="1573"/>
                </a:cxn>
                <a:cxn ang="0">
                  <a:pos x="1485" y="1703"/>
                </a:cxn>
                <a:cxn ang="0">
                  <a:pos x="1340" y="1807"/>
                </a:cxn>
                <a:cxn ang="0">
                  <a:pos x="1175" y="1877"/>
                </a:cxn>
                <a:cxn ang="0">
                  <a:pos x="1000" y="1917"/>
                </a:cxn>
                <a:cxn ang="0">
                  <a:pos x="905" y="1922"/>
                </a:cxn>
                <a:cxn ang="0">
                  <a:pos x="725" y="1902"/>
                </a:cxn>
                <a:cxn ang="0">
                  <a:pos x="555" y="1847"/>
                </a:cxn>
                <a:cxn ang="0">
                  <a:pos x="400" y="1758"/>
                </a:cxn>
                <a:cxn ang="0">
                  <a:pos x="265" y="1643"/>
                </a:cxn>
                <a:cxn ang="0">
                  <a:pos x="155" y="1498"/>
                </a:cxn>
                <a:cxn ang="0">
                  <a:pos x="70" y="1333"/>
                </a:cxn>
                <a:cxn ang="0">
                  <a:pos x="15" y="1153"/>
                </a:cxn>
                <a:cxn ang="0">
                  <a:pos x="0" y="964"/>
                </a:cxn>
                <a:cxn ang="0">
                  <a:pos x="5" y="864"/>
                </a:cxn>
                <a:cxn ang="0">
                  <a:pos x="40" y="674"/>
                </a:cxn>
                <a:cxn ang="0">
                  <a:pos x="110" y="504"/>
                </a:cxn>
                <a:cxn ang="0">
                  <a:pos x="205" y="350"/>
                </a:cxn>
                <a:cxn ang="0">
                  <a:pos x="330" y="220"/>
                </a:cxn>
                <a:cxn ang="0">
                  <a:pos x="475" y="115"/>
                </a:cxn>
                <a:cxn ang="0">
                  <a:pos x="635" y="45"/>
                </a:cxn>
                <a:cxn ang="0">
                  <a:pos x="815" y="5"/>
                </a:cxn>
                <a:cxn ang="0">
                  <a:pos x="905" y="0"/>
                </a:cxn>
              </a:cxnLst>
              <a:rect l="0" t="0" r="r" b="b"/>
              <a:pathLst>
                <a:path w="1815" h="1922">
                  <a:moveTo>
                    <a:pt x="905" y="0"/>
                  </a:moveTo>
                  <a:lnTo>
                    <a:pt x="905" y="0"/>
                  </a:lnTo>
                  <a:lnTo>
                    <a:pt x="1000" y="5"/>
                  </a:lnTo>
                  <a:lnTo>
                    <a:pt x="1090" y="20"/>
                  </a:lnTo>
                  <a:lnTo>
                    <a:pt x="1175" y="45"/>
                  </a:lnTo>
                  <a:lnTo>
                    <a:pt x="1260" y="75"/>
                  </a:lnTo>
                  <a:lnTo>
                    <a:pt x="1340" y="115"/>
                  </a:lnTo>
                  <a:lnTo>
                    <a:pt x="1415" y="165"/>
                  </a:lnTo>
                  <a:lnTo>
                    <a:pt x="1485" y="220"/>
                  </a:lnTo>
                  <a:lnTo>
                    <a:pt x="1550" y="285"/>
                  </a:lnTo>
                  <a:lnTo>
                    <a:pt x="1610" y="350"/>
                  </a:lnTo>
                  <a:lnTo>
                    <a:pt x="1660" y="425"/>
                  </a:lnTo>
                  <a:lnTo>
                    <a:pt x="1705" y="504"/>
                  </a:lnTo>
                  <a:lnTo>
                    <a:pt x="1745" y="589"/>
                  </a:lnTo>
                  <a:lnTo>
                    <a:pt x="1775" y="674"/>
                  </a:lnTo>
                  <a:lnTo>
                    <a:pt x="1800" y="769"/>
                  </a:lnTo>
                  <a:lnTo>
                    <a:pt x="1810" y="864"/>
                  </a:lnTo>
                  <a:lnTo>
                    <a:pt x="1815" y="964"/>
                  </a:lnTo>
                  <a:lnTo>
                    <a:pt x="1810" y="1059"/>
                  </a:lnTo>
                  <a:lnTo>
                    <a:pt x="1800" y="1153"/>
                  </a:lnTo>
                  <a:lnTo>
                    <a:pt x="1775" y="1248"/>
                  </a:lnTo>
                  <a:lnTo>
                    <a:pt x="1745" y="1333"/>
                  </a:lnTo>
                  <a:lnTo>
                    <a:pt x="1705" y="1418"/>
                  </a:lnTo>
                  <a:lnTo>
                    <a:pt x="1660" y="1498"/>
                  </a:lnTo>
                  <a:lnTo>
                    <a:pt x="1610" y="1573"/>
                  </a:lnTo>
                  <a:lnTo>
                    <a:pt x="1550" y="1643"/>
                  </a:lnTo>
                  <a:lnTo>
                    <a:pt x="1485" y="1703"/>
                  </a:lnTo>
                  <a:lnTo>
                    <a:pt x="1415" y="1758"/>
                  </a:lnTo>
                  <a:lnTo>
                    <a:pt x="1340" y="1807"/>
                  </a:lnTo>
                  <a:lnTo>
                    <a:pt x="1260" y="1847"/>
                  </a:lnTo>
                  <a:lnTo>
                    <a:pt x="1175" y="1877"/>
                  </a:lnTo>
                  <a:lnTo>
                    <a:pt x="1090" y="1902"/>
                  </a:lnTo>
                  <a:lnTo>
                    <a:pt x="1000" y="1917"/>
                  </a:lnTo>
                  <a:lnTo>
                    <a:pt x="905" y="1922"/>
                  </a:lnTo>
                  <a:lnTo>
                    <a:pt x="815" y="1917"/>
                  </a:lnTo>
                  <a:lnTo>
                    <a:pt x="725" y="1902"/>
                  </a:lnTo>
                  <a:lnTo>
                    <a:pt x="635" y="1877"/>
                  </a:lnTo>
                  <a:lnTo>
                    <a:pt x="555" y="1847"/>
                  </a:lnTo>
                  <a:lnTo>
                    <a:pt x="475" y="1807"/>
                  </a:lnTo>
                  <a:lnTo>
                    <a:pt x="400" y="1758"/>
                  </a:lnTo>
                  <a:lnTo>
                    <a:pt x="330" y="1703"/>
                  </a:lnTo>
                  <a:lnTo>
                    <a:pt x="265" y="1643"/>
                  </a:lnTo>
                  <a:lnTo>
                    <a:pt x="205" y="1573"/>
                  </a:lnTo>
                  <a:lnTo>
                    <a:pt x="155" y="1498"/>
                  </a:lnTo>
                  <a:lnTo>
                    <a:pt x="110" y="1418"/>
                  </a:lnTo>
                  <a:lnTo>
                    <a:pt x="70" y="1333"/>
                  </a:lnTo>
                  <a:lnTo>
                    <a:pt x="40" y="1248"/>
                  </a:lnTo>
                  <a:lnTo>
                    <a:pt x="15" y="1153"/>
                  </a:lnTo>
                  <a:lnTo>
                    <a:pt x="5" y="1059"/>
                  </a:lnTo>
                  <a:lnTo>
                    <a:pt x="0" y="964"/>
                  </a:lnTo>
                  <a:lnTo>
                    <a:pt x="5" y="864"/>
                  </a:lnTo>
                  <a:lnTo>
                    <a:pt x="15" y="769"/>
                  </a:lnTo>
                  <a:lnTo>
                    <a:pt x="40" y="674"/>
                  </a:lnTo>
                  <a:lnTo>
                    <a:pt x="70" y="589"/>
                  </a:lnTo>
                  <a:lnTo>
                    <a:pt x="110" y="504"/>
                  </a:lnTo>
                  <a:lnTo>
                    <a:pt x="155" y="425"/>
                  </a:lnTo>
                  <a:lnTo>
                    <a:pt x="205" y="350"/>
                  </a:lnTo>
                  <a:lnTo>
                    <a:pt x="265" y="285"/>
                  </a:lnTo>
                  <a:lnTo>
                    <a:pt x="330" y="220"/>
                  </a:lnTo>
                  <a:lnTo>
                    <a:pt x="400" y="165"/>
                  </a:lnTo>
                  <a:lnTo>
                    <a:pt x="475" y="115"/>
                  </a:lnTo>
                  <a:lnTo>
                    <a:pt x="555" y="75"/>
                  </a:lnTo>
                  <a:lnTo>
                    <a:pt x="635" y="45"/>
                  </a:lnTo>
                  <a:lnTo>
                    <a:pt x="725" y="20"/>
                  </a:lnTo>
                  <a:lnTo>
                    <a:pt x="815" y="5"/>
                  </a:lnTo>
                  <a:lnTo>
                    <a:pt x="905" y="0"/>
                  </a:lnTo>
                  <a:close/>
                </a:path>
              </a:pathLst>
            </a:custGeom>
            <a:solidFill>
              <a:srgbClr val="FCD10C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7" name="Freeform 217"/>
            <p:cNvSpPr>
              <a:spLocks/>
            </p:cNvSpPr>
            <p:nvPr/>
          </p:nvSpPr>
          <p:spPr bwMode="auto">
            <a:xfrm>
              <a:off x="5216525" y="3160380"/>
              <a:ext cx="1120775" cy="1195310"/>
            </a:xfrm>
            <a:custGeom>
              <a:avLst/>
              <a:gdLst/>
              <a:ahLst/>
              <a:cxnLst>
                <a:cxn ang="0">
                  <a:pos x="885" y="0"/>
                </a:cxn>
                <a:cxn ang="0">
                  <a:pos x="1060" y="20"/>
                </a:cxn>
                <a:cxn ang="0">
                  <a:pos x="1225" y="75"/>
                </a:cxn>
                <a:cxn ang="0">
                  <a:pos x="1375" y="160"/>
                </a:cxn>
                <a:cxn ang="0">
                  <a:pos x="1505" y="275"/>
                </a:cxn>
                <a:cxn ang="0">
                  <a:pos x="1615" y="415"/>
                </a:cxn>
                <a:cxn ang="0">
                  <a:pos x="1695" y="574"/>
                </a:cxn>
                <a:cxn ang="0">
                  <a:pos x="1745" y="749"/>
                </a:cxn>
                <a:cxn ang="0">
                  <a:pos x="1765" y="939"/>
                </a:cxn>
                <a:cxn ang="0">
                  <a:pos x="1760" y="1034"/>
                </a:cxn>
                <a:cxn ang="0">
                  <a:pos x="1725" y="1218"/>
                </a:cxn>
                <a:cxn ang="0">
                  <a:pos x="1660" y="1388"/>
                </a:cxn>
                <a:cxn ang="0">
                  <a:pos x="1565" y="1538"/>
                </a:cxn>
                <a:cxn ang="0">
                  <a:pos x="1445" y="1663"/>
                </a:cxn>
                <a:cxn ang="0">
                  <a:pos x="1300" y="1763"/>
                </a:cxn>
                <a:cxn ang="0">
                  <a:pos x="1145" y="1837"/>
                </a:cxn>
                <a:cxn ang="0">
                  <a:pos x="975" y="1872"/>
                </a:cxn>
                <a:cxn ang="0">
                  <a:pos x="885" y="1877"/>
                </a:cxn>
                <a:cxn ang="0">
                  <a:pos x="705" y="1857"/>
                </a:cxn>
                <a:cxn ang="0">
                  <a:pos x="540" y="1802"/>
                </a:cxn>
                <a:cxn ang="0">
                  <a:pos x="390" y="1718"/>
                </a:cxn>
                <a:cxn ang="0">
                  <a:pos x="260" y="1603"/>
                </a:cxn>
                <a:cxn ang="0">
                  <a:pos x="150" y="1463"/>
                </a:cxn>
                <a:cxn ang="0">
                  <a:pos x="70" y="1303"/>
                </a:cxn>
                <a:cxn ang="0">
                  <a:pos x="20" y="1128"/>
                </a:cxn>
                <a:cxn ang="0">
                  <a:pos x="0" y="939"/>
                </a:cxn>
                <a:cxn ang="0">
                  <a:pos x="5" y="844"/>
                </a:cxn>
                <a:cxn ang="0">
                  <a:pos x="40" y="659"/>
                </a:cxn>
                <a:cxn ang="0">
                  <a:pos x="105" y="494"/>
                </a:cxn>
                <a:cxn ang="0">
                  <a:pos x="205" y="345"/>
                </a:cxn>
                <a:cxn ang="0">
                  <a:pos x="320" y="215"/>
                </a:cxn>
                <a:cxn ang="0">
                  <a:pos x="465" y="115"/>
                </a:cxn>
                <a:cxn ang="0">
                  <a:pos x="620" y="45"/>
                </a:cxn>
                <a:cxn ang="0">
                  <a:pos x="795" y="5"/>
                </a:cxn>
                <a:cxn ang="0">
                  <a:pos x="885" y="0"/>
                </a:cxn>
              </a:cxnLst>
              <a:rect l="0" t="0" r="r" b="b"/>
              <a:pathLst>
                <a:path w="1765" h="1877">
                  <a:moveTo>
                    <a:pt x="885" y="0"/>
                  </a:moveTo>
                  <a:lnTo>
                    <a:pt x="885" y="0"/>
                  </a:lnTo>
                  <a:lnTo>
                    <a:pt x="975" y="5"/>
                  </a:lnTo>
                  <a:lnTo>
                    <a:pt x="1060" y="20"/>
                  </a:lnTo>
                  <a:lnTo>
                    <a:pt x="1145" y="45"/>
                  </a:lnTo>
                  <a:lnTo>
                    <a:pt x="1225" y="75"/>
                  </a:lnTo>
                  <a:lnTo>
                    <a:pt x="1300" y="115"/>
                  </a:lnTo>
                  <a:lnTo>
                    <a:pt x="1375" y="160"/>
                  </a:lnTo>
                  <a:lnTo>
                    <a:pt x="1445" y="215"/>
                  </a:lnTo>
                  <a:lnTo>
                    <a:pt x="1505" y="275"/>
                  </a:lnTo>
                  <a:lnTo>
                    <a:pt x="1565" y="345"/>
                  </a:lnTo>
                  <a:lnTo>
                    <a:pt x="1615" y="415"/>
                  </a:lnTo>
                  <a:lnTo>
                    <a:pt x="1660" y="494"/>
                  </a:lnTo>
                  <a:lnTo>
                    <a:pt x="1695" y="574"/>
                  </a:lnTo>
                  <a:lnTo>
                    <a:pt x="1725" y="659"/>
                  </a:lnTo>
                  <a:lnTo>
                    <a:pt x="1745" y="749"/>
                  </a:lnTo>
                  <a:lnTo>
                    <a:pt x="1760" y="844"/>
                  </a:lnTo>
                  <a:lnTo>
                    <a:pt x="1765" y="939"/>
                  </a:lnTo>
                  <a:lnTo>
                    <a:pt x="1760" y="1034"/>
                  </a:lnTo>
                  <a:lnTo>
                    <a:pt x="1745" y="1128"/>
                  </a:lnTo>
                  <a:lnTo>
                    <a:pt x="1725" y="1218"/>
                  </a:lnTo>
                  <a:lnTo>
                    <a:pt x="1695" y="1303"/>
                  </a:lnTo>
                  <a:lnTo>
                    <a:pt x="1660" y="1388"/>
                  </a:lnTo>
                  <a:lnTo>
                    <a:pt x="1615" y="1463"/>
                  </a:lnTo>
                  <a:lnTo>
                    <a:pt x="1565" y="1538"/>
                  </a:lnTo>
                  <a:lnTo>
                    <a:pt x="1505" y="1603"/>
                  </a:lnTo>
                  <a:lnTo>
                    <a:pt x="1445" y="1663"/>
                  </a:lnTo>
                  <a:lnTo>
                    <a:pt x="1375" y="1718"/>
                  </a:lnTo>
                  <a:lnTo>
                    <a:pt x="1300" y="1763"/>
                  </a:lnTo>
                  <a:lnTo>
                    <a:pt x="1225" y="1802"/>
                  </a:lnTo>
                  <a:lnTo>
                    <a:pt x="1145" y="1837"/>
                  </a:lnTo>
                  <a:lnTo>
                    <a:pt x="1060" y="1857"/>
                  </a:lnTo>
                  <a:lnTo>
                    <a:pt x="975" y="1872"/>
                  </a:lnTo>
                  <a:lnTo>
                    <a:pt x="885" y="1877"/>
                  </a:lnTo>
                  <a:lnTo>
                    <a:pt x="795" y="1872"/>
                  </a:lnTo>
                  <a:lnTo>
                    <a:pt x="705" y="1857"/>
                  </a:lnTo>
                  <a:lnTo>
                    <a:pt x="620" y="1837"/>
                  </a:lnTo>
                  <a:lnTo>
                    <a:pt x="540" y="1802"/>
                  </a:lnTo>
                  <a:lnTo>
                    <a:pt x="465" y="1763"/>
                  </a:lnTo>
                  <a:lnTo>
                    <a:pt x="390" y="1718"/>
                  </a:lnTo>
                  <a:lnTo>
                    <a:pt x="320" y="1663"/>
                  </a:lnTo>
                  <a:lnTo>
                    <a:pt x="260" y="1603"/>
                  </a:lnTo>
                  <a:lnTo>
                    <a:pt x="205" y="1538"/>
                  </a:lnTo>
                  <a:lnTo>
                    <a:pt x="150" y="1463"/>
                  </a:lnTo>
                  <a:lnTo>
                    <a:pt x="105" y="1388"/>
                  </a:lnTo>
                  <a:lnTo>
                    <a:pt x="70" y="1303"/>
                  </a:lnTo>
                  <a:lnTo>
                    <a:pt x="40" y="1218"/>
                  </a:lnTo>
                  <a:lnTo>
                    <a:pt x="20" y="1128"/>
                  </a:lnTo>
                  <a:lnTo>
                    <a:pt x="5" y="1034"/>
                  </a:lnTo>
                  <a:lnTo>
                    <a:pt x="0" y="939"/>
                  </a:lnTo>
                  <a:lnTo>
                    <a:pt x="5" y="844"/>
                  </a:lnTo>
                  <a:lnTo>
                    <a:pt x="20" y="749"/>
                  </a:lnTo>
                  <a:lnTo>
                    <a:pt x="40" y="659"/>
                  </a:lnTo>
                  <a:lnTo>
                    <a:pt x="70" y="574"/>
                  </a:lnTo>
                  <a:lnTo>
                    <a:pt x="105" y="494"/>
                  </a:lnTo>
                  <a:lnTo>
                    <a:pt x="150" y="415"/>
                  </a:lnTo>
                  <a:lnTo>
                    <a:pt x="205" y="345"/>
                  </a:lnTo>
                  <a:lnTo>
                    <a:pt x="260" y="275"/>
                  </a:lnTo>
                  <a:lnTo>
                    <a:pt x="320" y="215"/>
                  </a:lnTo>
                  <a:lnTo>
                    <a:pt x="390" y="160"/>
                  </a:lnTo>
                  <a:lnTo>
                    <a:pt x="465" y="115"/>
                  </a:lnTo>
                  <a:lnTo>
                    <a:pt x="540" y="75"/>
                  </a:lnTo>
                  <a:lnTo>
                    <a:pt x="620" y="45"/>
                  </a:lnTo>
                  <a:lnTo>
                    <a:pt x="705" y="20"/>
                  </a:lnTo>
                  <a:lnTo>
                    <a:pt x="795" y="5"/>
                  </a:lnTo>
                  <a:lnTo>
                    <a:pt x="885" y="0"/>
                  </a:lnTo>
                  <a:close/>
                </a:path>
              </a:pathLst>
            </a:custGeom>
            <a:solidFill>
              <a:srgbClr val="FCD60E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8" name="Freeform 216"/>
            <p:cNvSpPr>
              <a:spLocks/>
            </p:cNvSpPr>
            <p:nvPr/>
          </p:nvSpPr>
          <p:spPr bwMode="auto">
            <a:xfrm>
              <a:off x="5241925" y="3173117"/>
              <a:ext cx="1085850" cy="1166653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1025" y="20"/>
                </a:cxn>
                <a:cxn ang="0">
                  <a:pos x="1185" y="75"/>
                </a:cxn>
                <a:cxn ang="0">
                  <a:pos x="1330" y="155"/>
                </a:cxn>
                <a:cxn ang="0">
                  <a:pos x="1455" y="270"/>
                </a:cxn>
                <a:cxn ang="0">
                  <a:pos x="1560" y="405"/>
                </a:cxn>
                <a:cxn ang="0">
                  <a:pos x="1640" y="559"/>
                </a:cxn>
                <a:cxn ang="0">
                  <a:pos x="1690" y="734"/>
                </a:cxn>
                <a:cxn ang="0">
                  <a:pos x="1710" y="919"/>
                </a:cxn>
                <a:cxn ang="0">
                  <a:pos x="1705" y="1009"/>
                </a:cxn>
                <a:cxn ang="0">
                  <a:pos x="1670" y="1188"/>
                </a:cxn>
                <a:cxn ang="0">
                  <a:pos x="1605" y="1353"/>
                </a:cxn>
                <a:cxn ang="0">
                  <a:pos x="1510" y="1498"/>
                </a:cxn>
                <a:cxn ang="0">
                  <a:pos x="1395" y="1623"/>
                </a:cxn>
                <a:cxn ang="0">
                  <a:pos x="1260" y="1723"/>
                </a:cxn>
                <a:cxn ang="0">
                  <a:pos x="1105" y="1792"/>
                </a:cxn>
                <a:cxn ang="0">
                  <a:pos x="940" y="1827"/>
                </a:cxn>
                <a:cxn ang="0">
                  <a:pos x="855" y="1832"/>
                </a:cxn>
                <a:cxn ang="0">
                  <a:pos x="680" y="1812"/>
                </a:cxn>
                <a:cxn ang="0">
                  <a:pos x="520" y="1762"/>
                </a:cxn>
                <a:cxn ang="0">
                  <a:pos x="375" y="1678"/>
                </a:cxn>
                <a:cxn ang="0">
                  <a:pos x="250" y="1563"/>
                </a:cxn>
                <a:cxn ang="0">
                  <a:pos x="145" y="1428"/>
                </a:cxn>
                <a:cxn ang="0">
                  <a:pos x="65" y="1273"/>
                </a:cxn>
                <a:cxn ang="0">
                  <a:pos x="15" y="1098"/>
                </a:cxn>
                <a:cxn ang="0">
                  <a:pos x="0" y="919"/>
                </a:cxn>
                <a:cxn ang="0">
                  <a:pos x="5" y="824"/>
                </a:cxn>
                <a:cxn ang="0">
                  <a:pos x="35" y="644"/>
                </a:cxn>
                <a:cxn ang="0">
                  <a:pos x="100" y="479"/>
                </a:cxn>
                <a:cxn ang="0">
                  <a:pos x="195" y="335"/>
                </a:cxn>
                <a:cxn ang="0">
                  <a:pos x="310" y="210"/>
                </a:cxn>
                <a:cxn ang="0">
                  <a:pos x="445" y="110"/>
                </a:cxn>
                <a:cxn ang="0">
                  <a:pos x="600" y="40"/>
                </a:cxn>
                <a:cxn ang="0">
                  <a:pos x="765" y="5"/>
                </a:cxn>
                <a:cxn ang="0">
                  <a:pos x="855" y="0"/>
                </a:cxn>
              </a:cxnLst>
              <a:rect l="0" t="0" r="r" b="b"/>
              <a:pathLst>
                <a:path w="1710" h="1832">
                  <a:moveTo>
                    <a:pt x="855" y="0"/>
                  </a:moveTo>
                  <a:lnTo>
                    <a:pt x="855" y="0"/>
                  </a:lnTo>
                  <a:lnTo>
                    <a:pt x="940" y="5"/>
                  </a:lnTo>
                  <a:lnTo>
                    <a:pt x="1025" y="20"/>
                  </a:lnTo>
                  <a:lnTo>
                    <a:pt x="1105" y="40"/>
                  </a:lnTo>
                  <a:lnTo>
                    <a:pt x="1185" y="75"/>
                  </a:lnTo>
                  <a:lnTo>
                    <a:pt x="1260" y="110"/>
                  </a:lnTo>
                  <a:lnTo>
                    <a:pt x="1330" y="155"/>
                  </a:lnTo>
                  <a:lnTo>
                    <a:pt x="1395" y="210"/>
                  </a:lnTo>
                  <a:lnTo>
                    <a:pt x="1455" y="270"/>
                  </a:lnTo>
                  <a:lnTo>
                    <a:pt x="1510" y="335"/>
                  </a:lnTo>
                  <a:lnTo>
                    <a:pt x="1560" y="405"/>
                  </a:lnTo>
                  <a:lnTo>
                    <a:pt x="1605" y="479"/>
                  </a:lnTo>
                  <a:lnTo>
                    <a:pt x="1640" y="559"/>
                  </a:lnTo>
                  <a:lnTo>
                    <a:pt x="1670" y="644"/>
                  </a:lnTo>
                  <a:lnTo>
                    <a:pt x="1690" y="734"/>
                  </a:lnTo>
                  <a:lnTo>
                    <a:pt x="1705" y="824"/>
                  </a:lnTo>
                  <a:lnTo>
                    <a:pt x="1710" y="919"/>
                  </a:lnTo>
                  <a:lnTo>
                    <a:pt x="1705" y="1009"/>
                  </a:lnTo>
                  <a:lnTo>
                    <a:pt x="1690" y="1098"/>
                  </a:lnTo>
                  <a:lnTo>
                    <a:pt x="1670" y="1188"/>
                  </a:lnTo>
                  <a:lnTo>
                    <a:pt x="1640" y="1273"/>
                  </a:lnTo>
                  <a:lnTo>
                    <a:pt x="1605" y="1353"/>
                  </a:lnTo>
                  <a:lnTo>
                    <a:pt x="1560" y="1428"/>
                  </a:lnTo>
                  <a:lnTo>
                    <a:pt x="1510" y="1498"/>
                  </a:lnTo>
                  <a:lnTo>
                    <a:pt x="1455" y="1563"/>
                  </a:lnTo>
                  <a:lnTo>
                    <a:pt x="1395" y="1623"/>
                  </a:lnTo>
                  <a:lnTo>
                    <a:pt x="1330" y="1678"/>
                  </a:lnTo>
                  <a:lnTo>
                    <a:pt x="1260" y="1723"/>
                  </a:lnTo>
                  <a:lnTo>
                    <a:pt x="1185" y="1762"/>
                  </a:lnTo>
                  <a:lnTo>
                    <a:pt x="1105" y="1792"/>
                  </a:lnTo>
                  <a:lnTo>
                    <a:pt x="1025" y="1812"/>
                  </a:lnTo>
                  <a:lnTo>
                    <a:pt x="940" y="1827"/>
                  </a:lnTo>
                  <a:lnTo>
                    <a:pt x="855" y="1832"/>
                  </a:lnTo>
                  <a:lnTo>
                    <a:pt x="765" y="1827"/>
                  </a:lnTo>
                  <a:lnTo>
                    <a:pt x="680" y="1812"/>
                  </a:lnTo>
                  <a:lnTo>
                    <a:pt x="600" y="1792"/>
                  </a:lnTo>
                  <a:lnTo>
                    <a:pt x="520" y="1762"/>
                  </a:lnTo>
                  <a:lnTo>
                    <a:pt x="445" y="1723"/>
                  </a:lnTo>
                  <a:lnTo>
                    <a:pt x="375" y="1678"/>
                  </a:lnTo>
                  <a:lnTo>
                    <a:pt x="310" y="1623"/>
                  </a:lnTo>
                  <a:lnTo>
                    <a:pt x="250" y="1563"/>
                  </a:lnTo>
                  <a:lnTo>
                    <a:pt x="195" y="1498"/>
                  </a:lnTo>
                  <a:lnTo>
                    <a:pt x="145" y="1428"/>
                  </a:lnTo>
                  <a:lnTo>
                    <a:pt x="100" y="1353"/>
                  </a:lnTo>
                  <a:lnTo>
                    <a:pt x="65" y="1273"/>
                  </a:lnTo>
                  <a:lnTo>
                    <a:pt x="35" y="1188"/>
                  </a:lnTo>
                  <a:lnTo>
                    <a:pt x="15" y="1098"/>
                  </a:lnTo>
                  <a:lnTo>
                    <a:pt x="5" y="1009"/>
                  </a:lnTo>
                  <a:lnTo>
                    <a:pt x="0" y="919"/>
                  </a:lnTo>
                  <a:lnTo>
                    <a:pt x="5" y="824"/>
                  </a:lnTo>
                  <a:lnTo>
                    <a:pt x="15" y="734"/>
                  </a:lnTo>
                  <a:lnTo>
                    <a:pt x="35" y="644"/>
                  </a:lnTo>
                  <a:lnTo>
                    <a:pt x="65" y="559"/>
                  </a:lnTo>
                  <a:lnTo>
                    <a:pt x="100" y="479"/>
                  </a:lnTo>
                  <a:lnTo>
                    <a:pt x="145" y="405"/>
                  </a:lnTo>
                  <a:lnTo>
                    <a:pt x="195" y="335"/>
                  </a:lnTo>
                  <a:lnTo>
                    <a:pt x="250" y="270"/>
                  </a:lnTo>
                  <a:lnTo>
                    <a:pt x="310" y="210"/>
                  </a:lnTo>
                  <a:lnTo>
                    <a:pt x="375" y="155"/>
                  </a:lnTo>
                  <a:lnTo>
                    <a:pt x="445" y="110"/>
                  </a:lnTo>
                  <a:lnTo>
                    <a:pt x="520" y="75"/>
                  </a:lnTo>
                  <a:lnTo>
                    <a:pt x="600" y="40"/>
                  </a:lnTo>
                  <a:lnTo>
                    <a:pt x="680" y="20"/>
                  </a:lnTo>
                  <a:lnTo>
                    <a:pt x="765" y="5"/>
                  </a:lnTo>
                  <a:lnTo>
                    <a:pt x="855" y="0"/>
                  </a:lnTo>
                  <a:close/>
                </a:path>
              </a:pathLst>
            </a:custGeom>
            <a:solidFill>
              <a:srgbClr val="FAD70E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9" name="Freeform 215"/>
            <p:cNvSpPr>
              <a:spLocks/>
            </p:cNvSpPr>
            <p:nvPr/>
          </p:nvSpPr>
          <p:spPr bwMode="auto">
            <a:xfrm>
              <a:off x="5264150" y="3185853"/>
              <a:ext cx="1050925" cy="1137996"/>
            </a:xfrm>
            <a:custGeom>
              <a:avLst/>
              <a:gdLst/>
              <a:ahLst/>
              <a:cxnLst>
                <a:cxn ang="0">
                  <a:pos x="830" y="0"/>
                </a:cxn>
                <a:cxn ang="0">
                  <a:pos x="995" y="20"/>
                </a:cxn>
                <a:cxn ang="0">
                  <a:pos x="1150" y="70"/>
                </a:cxn>
                <a:cxn ang="0">
                  <a:pos x="1290" y="155"/>
                </a:cxn>
                <a:cxn ang="0">
                  <a:pos x="1415" y="265"/>
                </a:cxn>
                <a:cxn ang="0">
                  <a:pos x="1515" y="395"/>
                </a:cxn>
                <a:cxn ang="0">
                  <a:pos x="1590" y="544"/>
                </a:cxn>
                <a:cxn ang="0">
                  <a:pos x="1640" y="714"/>
                </a:cxn>
                <a:cxn ang="0">
                  <a:pos x="1655" y="894"/>
                </a:cxn>
                <a:cxn ang="0">
                  <a:pos x="1650" y="984"/>
                </a:cxn>
                <a:cxn ang="0">
                  <a:pos x="1620" y="1158"/>
                </a:cxn>
                <a:cxn ang="0">
                  <a:pos x="1555" y="1318"/>
                </a:cxn>
                <a:cxn ang="0">
                  <a:pos x="1465" y="1463"/>
                </a:cxn>
                <a:cxn ang="0">
                  <a:pos x="1355" y="1583"/>
                </a:cxn>
                <a:cxn ang="0">
                  <a:pos x="1220" y="1678"/>
                </a:cxn>
                <a:cxn ang="0">
                  <a:pos x="1075" y="1747"/>
                </a:cxn>
                <a:cxn ang="0">
                  <a:pos x="915" y="1782"/>
                </a:cxn>
                <a:cxn ang="0">
                  <a:pos x="830" y="1787"/>
                </a:cxn>
                <a:cxn ang="0">
                  <a:pos x="660" y="1767"/>
                </a:cxn>
                <a:cxn ang="0">
                  <a:pos x="505" y="1718"/>
                </a:cxn>
                <a:cxn ang="0">
                  <a:pos x="365" y="1633"/>
                </a:cxn>
                <a:cxn ang="0">
                  <a:pos x="245" y="1523"/>
                </a:cxn>
                <a:cxn ang="0">
                  <a:pos x="145" y="1393"/>
                </a:cxn>
                <a:cxn ang="0">
                  <a:pos x="65" y="1243"/>
                </a:cxn>
                <a:cxn ang="0">
                  <a:pos x="20" y="1073"/>
                </a:cxn>
                <a:cxn ang="0">
                  <a:pos x="0" y="894"/>
                </a:cxn>
                <a:cxn ang="0">
                  <a:pos x="5" y="804"/>
                </a:cxn>
                <a:cxn ang="0">
                  <a:pos x="40" y="629"/>
                </a:cxn>
                <a:cxn ang="0">
                  <a:pos x="100" y="469"/>
                </a:cxn>
                <a:cxn ang="0">
                  <a:pos x="190" y="325"/>
                </a:cxn>
                <a:cxn ang="0">
                  <a:pos x="305" y="205"/>
                </a:cxn>
                <a:cxn ang="0">
                  <a:pos x="435" y="110"/>
                </a:cxn>
                <a:cxn ang="0">
                  <a:pos x="585" y="40"/>
                </a:cxn>
                <a:cxn ang="0">
                  <a:pos x="745" y="5"/>
                </a:cxn>
                <a:cxn ang="0">
                  <a:pos x="830" y="0"/>
                </a:cxn>
              </a:cxnLst>
              <a:rect l="0" t="0" r="r" b="b"/>
              <a:pathLst>
                <a:path w="1655" h="1787">
                  <a:moveTo>
                    <a:pt x="830" y="0"/>
                  </a:moveTo>
                  <a:lnTo>
                    <a:pt x="830" y="0"/>
                  </a:lnTo>
                  <a:lnTo>
                    <a:pt x="915" y="5"/>
                  </a:lnTo>
                  <a:lnTo>
                    <a:pt x="995" y="20"/>
                  </a:lnTo>
                  <a:lnTo>
                    <a:pt x="1075" y="40"/>
                  </a:lnTo>
                  <a:lnTo>
                    <a:pt x="1150" y="70"/>
                  </a:lnTo>
                  <a:lnTo>
                    <a:pt x="1220" y="110"/>
                  </a:lnTo>
                  <a:lnTo>
                    <a:pt x="1290" y="155"/>
                  </a:lnTo>
                  <a:lnTo>
                    <a:pt x="1355" y="205"/>
                  </a:lnTo>
                  <a:lnTo>
                    <a:pt x="1415" y="265"/>
                  </a:lnTo>
                  <a:lnTo>
                    <a:pt x="1465" y="325"/>
                  </a:lnTo>
                  <a:lnTo>
                    <a:pt x="1515" y="395"/>
                  </a:lnTo>
                  <a:lnTo>
                    <a:pt x="1555" y="469"/>
                  </a:lnTo>
                  <a:lnTo>
                    <a:pt x="1590" y="544"/>
                  </a:lnTo>
                  <a:lnTo>
                    <a:pt x="1620" y="629"/>
                  </a:lnTo>
                  <a:lnTo>
                    <a:pt x="1640" y="714"/>
                  </a:lnTo>
                  <a:lnTo>
                    <a:pt x="1650" y="804"/>
                  </a:lnTo>
                  <a:lnTo>
                    <a:pt x="1655" y="894"/>
                  </a:lnTo>
                  <a:lnTo>
                    <a:pt x="1650" y="984"/>
                  </a:lnTo>
                  <a:lnTo>
                    <a:pt x="1640" y="1073"/>
                  </a:lnTo>
                  <a:lnTo>
                    <a:pt x="1620" y="1158"/>
                  </a:lnTo>
                  <a:lnTo>
                    <a:pt x="1590" y="1243"/>
                  </a:lnTo>
                  <a:lnTo>
                    <a:pt x="1555" y="1318"/>
                  </a:lnTo>
                  <a:lnTo>
                    <a:pt x="1515" y="1393"/>
                  </a:lnTo>
                  <a:lnTo>
                    <a:pt x="1465" y="1463"/>
                  </a:lnTo>
                  <a:lnTo>
                    <a:pt x="1415" y="1523"/>
                  </a:lnTo>
                  <a:lnTo>
                    <a:pt x="1355" y="1583"/>
                  </a:lnTo>
                  <a:lnTo>
                    <a:pt x="1290" y="1633"/>
                  </a:lnTo>
                  <a:lnTo>
                    <a:pt x="1220" y="1678"/>
                  </a:lnTo>
                  <a:lnTo>
                    <a:pt x="1150" y="1718"/>
                  </a:lnTo>
                  <a:lnTo>
                    <a:pt x="1075" y="1747"/>
                  </a:lnTo>
                  <a:lnTo>
                    <a:pt x="995" y="1767"/>
                  </a:lnTo>
                  <a:lnTo>
                    <a:pt x="915" y="1782"/>
                  </a:lnTo>
                  <a:lnTo>
                    <a:pt x="830" y="1787"/>
                  </a:lnTo>
                  <a:lnTo>
                    <a:pt x="745" y="1782"/>
                  </a:lnTo>
                  <a:lnTo>
                    <a:pt x="660" y="1767"/>
                  </a:lnTo>
                  <a:lnTo>
                    <a:pt x="585" y="1747"/>
                  </a:lnTo>
                  <a:lnTo>
                    <a:pt x="505" y="1718"/>
                  </a:lnTo>
                  <a:lnTo>
                    <a:pt x="435" y="1678"/>
                  </a:lnTo>
                  <a:lnTo>
                    <a:pt x="365" y="1633"/>
                  </a:lnTo>
                  <a:lnTo>
                    <a:pt x="305" y="1583"/>
                  </a:lnTo>
                  <a:lnTo>
                    <a:pt x="245" y="1523"/>
                  </a:lnTo>
                  <a:lnTo>
                    <a:pt x="190" y="1463"/>
                  </a:lnTo>
                  <a:lnTo>
                    <a:pt x="145" y="1393"/>
                  </a:lnTo>
                  <a:lnTo>
                    <a:pt x="100" y="1318"/>
                  </a:lnTo>
                  <a:lnTo>
                    <a:pt x="65" y="1243"/>
                  </a:lnTo>
                  <a:lnTo>
                    <a:pt x="40" y="1158"/>
                  </a:lnTo>
                  <a:lnTo>
                    <a:pt x="20" y="1073"/>
                  </a:lnTo>
                  <a:lnTo>
                    <a:pt x="5" y="984"/>
                  </a:lnTo>
                  <a:lnTo>
                    <a:pt x="0" y="894"/>
                  </a:lnTo>
                  <a:lnTo>
                    <a:pt x="5" y="804"/>
                  </a:lnTo>
                  <a:lnTo>
                    <a:pt x="20" y="714"/>
                  </a:lnTo>
                  <a:lnTo>
                    <a:pt x="40" y="629"/>
                  </a:lnTo>
                  <a:lnTo>
                    <a:pt x="65" y="544"/>
                  </a:lnTo>
                  <a:lnTo>
                    <a:pt x="100" y="469"/>
                  </a:lnTo>
                  <a:lnTo>
                    <a:pt x="145" y="395"/>
                  </a:lnTo>
                  <a:lnTo>
                    <a:pt x="190" y="325"/>
                  </a:lnTo>
                  <a:lnTo>
                    <a:pt x="245" y="265"/>
                  </a:lnTo>
                  <a:lnTo>
                    <a:pt x="305" y="205"/>
                  </a:lnTo>
                  <a:lnTo>
                    <a:pt x="365" y="155"/>
                  </a:lnTo>
                  <a:lnTo>
                    <a:pt x="435" y="110"/>
                  </a:lnTo>
                  <a:lnTo>
                    <a:pt x="505" y="70"/>
                  </a:lnTo>
                  <a:lnTo>
                    <a:pt x="585" y="40"/>
                  </a:lnTo>
                  <a:lnTo>
                    <a:pt x="660" y="20"/>
                  </a:lnTo>
                  <a:lnTo>
                    <a:pt x="745" y="5"/>
                  </a:lnTo>
                  <a:lnTo>
                    <a:pt x="830" y="0"/>
                  </a:lnTo>
                  <a:close/>
                </a:path>
              </a:pathLst>
            </a:custGeom>
            <a:solidFill>
              <a:srgbClr val="FADC1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0" name="Freeform 214"/>
            <p:cNvSpPr>
              <a:spLocks/>
            </p:cNvSpPr>
            <p:nvPr/>
          </p:nvSpPr>
          <p:spPr bwMode="auto">
            <a:xfrm>
              <a:off x="5289550" y="3198590"/>
              <a:ext cx="1016000" cy="1109340"/>
            </a:xfrm>
            <a:custGeom>
              <a:avLst/>
              <a:gdLst/>
              <a:ahLst/>
              <a:cxnLst>
                <a:cxn ang="0">
                  <a:pos x="800" y="0"/>
                </a:cxn>
                <a:cxn ang="0">
                  <a:pos x="960" y="20"/>
                </a:cxn>
                <a:cxn ang="0">
                  <a:pos x="1110" y="70"/>
                </a:cxn>
                <a:cxn ang="0">
                  <a:pos x="1245" y="150"/>
                </a:cxn>
                <a:cxn ang="0">
                  <a:pos x="1365" y="255"/>
                </a:cxn>
                <a:cxn ang="0">
                  <a:pos x="1460" y="385"/>
                </a:cxn>
                <a:cxn ang="0">
                  <a:pos x="1535" y="534"/>
                </a:cxn>
                <a:cxn ang="0">
                  <a:pos x="1585" y="694"/>
                </a:cxn>
                <a:cxn ang="0">
                  <a:pos x="1600" y="869"/>
                </a:cxn>
                <a:cxn ang="0">
                  <a:pos x="1595" y="959"/>
                </a:cxn>
                <a:cxn ang="0">
                  <a:pos x="1565" y="1128"/>
                </a:cxn>
                <a:cxn ang="0">
                  <a:pos x="1500" y="1283"/>
                </a:cxn>
                <a:cxn ang="0">
                  <a:pos x="1415" y="1423"/>
                </a:cxn>
                <a:cxn ang="0">
                  <a:pos x="1305" y="1543"/>
                </a:cxn>
                <a:cxn ang="0">
                  <a:pos x="1180" y="1638"/>
                </a:cxn>
                <a:cxn ang="0">
                  <a:pos x="1035" y="1703"/>
                </a:cxn>
                <a:cxn ang="0">
                  <a:pos x="880" y="1737"/>
                </a:cxn>
                <a:cxn ang="0">
                  <a:pos x="800" y="1742"/>
                </a:cxn>
                <a:cxn ang="0">
                  <a:pos x="640" y="1722"/>
                </a:cxn>
                <a:cxn ang="0">
                  <a:pos x="490" y="1673"/>
                </a:cxn>
                <a:cxn ang="0">
                  <a:pos x="350" y="1593"/>
                </a:cxn>
                <a:cxn ang="0">
                  <a:pos x="235" y="1488"/>
                </a:cxn>
                <a:cxn ang="0">
                  <a:pos x="135" y="1358"/>
                </a:cxn>
                <a:cxn ang="0">
                  <a:pos x="60" y="1208"/>
                </a:cxn>
                <a:cxn ang="0">
                  <a:pos x="15" y="1048"/>
                </a:cxn>
                <a:cxn ang="0">
                  <a:pos x="0" y="869"/>
                </a:cxn>
                <a:cxn ang="0">
                  <a:pos x="5" y="784"/>
                </a:cxn>
                <a:cxn ang="0">
                  <a:pos x="35" y="614"/>
                </a:cxn>
                <a:cxn ang="0">
                  <a:pos x="95" y="454"/>
                </a:cxn>
                <a:cxn ang="0">
                  <a:pos x="180" y="320"/>
                </a:cxn>
                <a:cxn ang="0">
                  <a:pos x="290" y="200"/>
                </a:cxn>
                <a:cxn ang="0">
                  <a:pos x="420" y="105"/>
                </a:cxn>
                <a:cxn ang="0">
                  <a:pos x="560" y="40"/>
                </a:cxn>
                <a:cxn ang="0">
                  <a:pos x="715" y="5"/>
                </a:cxn>
                <a:cxn ang="0">
                  <a:pos x="800" y="0"/>
                </a:cxn>
              </a:cxnLst>
              <a:rect l="0" t="0" r="r" b="b"/>
              <a:pathLst>
                <a:path w="1600" h="1742">
                  <a:moveTo>
                    <a:pt x="800" y="0"/>
                  </a:moveTo>
                  <a:lnTo>
                    <a:pt x="800" y="0"/>
                  </a:lnTo>
                  <a:lnTo>
                    <a:pt x="880" y="5"/>
                  </a:lnTo>
                  <a:lnTo>
                    <a:pt x="960" y="20"/>
                  </a:lnTo>
                  <a:lnTo>
                    <a:pt x="1035" y="40"/>
                  </a:lnTo>
                  <a:lnTo>
                    <a:pt x="1110" y="70"/>
                  </a:lnTo>
                  <a:lnTo>
                    <a:pt x="1180" y="105"/>
                  </a:lnTo>
                  <a:lnTo>
                    <a:pt x="1245" y="150"/>
                  </a:lnTo>
                  <a:lnTo>
                    <a:pt x="1305" y="200"/>
                  </a:lnTo>
                  <a:lnTo>
                    <a:pt x="1365" y="255"/>
                  </a:lnTo>
                  <a:lnTo>
                    <a:pt x="1415" y="320"/>
                  </a:lnTo>
                  <a:lnTo>
                    <a:pt x="1460" y="385"/>
                  </a:lnTo>
                  <a:lnTo>
                    <a:pt x="1500" y="454"/>
                  </a:lnTo>
                  <a:lnTo>
                    <a:pt x="1535" y="534"/>
                  </a:lnTo>
                  <a:lnTo>
                    <a:pt x="1565" y="614"/>
                  </a:lnTo>
                  <a:lnTo>
                    <a:pt x="1585" y="694"/>
                  </a:lnTo>
                  <a:lnTo>
                    <a:pt x="1595" y="784"/>
                  </a:lnTo>
                  <a:lnTo>
                    <a:pt x="1600" y="869"/>
                  </a:lnTo>
                  <a:lnTo>
                    <a:pt x="1595" y="959"/>
                  </a:lnTo>
                  <a:lnTo>
                    <a:pt x="1585" y="1048"/>
                  </a:lnTo>
                  <a:lnTo>
                    <a:pt x="1565" y="1128"/>
                  </a:lnTo>
                  <a:lnTo>
                    <a:pt x="1535" y="1208"/>
                  </a:lnTo>
                  <a:lnTo>
                    <a:pt x="1500" y="1283"/>
                  </a:lnTo>
                  <a:lnTo>
                    <a:pt x="1460" y="1358"/>
                  </a:lnTo>
                  <a:lnTo>
                    <a:pt x="1415" y="1423"/>
                  </a:lnTo>
                  <a:lnTo>
                    <a:pt x="1365" y="1488"/>
                  </a:lnTo>
                  <a:lnTo>
                    <a:pt x="1305" y="1543"/>
                  </a:lnTo>
                  <a:lnTo>
                    <a:pt x="1245" y="1593"/>
                  </a:lnTo>
                  <a:lnTo>
                    <a:pt x="1180" y="1638"/>
                  </a:lnTo>
                  <a:lnTo>
                    <a:pt x="1110" y="1673"/>
                  </a:lnTo>
                  <a:lnTo>
                    <a:pt x="1035" y="1703"/>
                  </a:lnTo>
                  <a:lnTo>
                    <a:pt x="960" y="1722"/>
                  </a:lnTo>
                  <a:lnTo>
                    <a:pt x="880" y="1737"/>
                  </a:lnTo>
                  <a:lnTo>
                    <a:pt x="800" y="1742"/>
                  </a:lnTo>
                  <a:lnTo>
                    <a:pt x="715" y="1737"/>
                  </a:lnTo>
                  <a:lnTo>
                    <a:pt x="640" y="1722"/>
                  </a:lnTo>
                  <a:lnTo>
                    <a:pt x="560" y="1703"/>
                  </a:lnTo>
                  <a:lnTo>
                    <a:pt x="490" y="1673"/>
                  </a:lnTo>
                  <a:lnTo>
                    <a:pt x="420" y="1638"/>
                  </a:lnTo>
                  <a:lnTo>
                    <a:pt x="350" y="1593"/>
                  </a:lnTo>
                  <a:lnTo>
                    <a:pt x="290" y="1543"/>
                  </a:lnTo>
                  <a:lnTo>
                    <a:pt x="235" y="1488"/>
                  </a:lnTo>
                  <a:lnTo>
                    <a:pt x="180" y="1423"/>
                  </a:lnTo>
                  <a:lnTo>
                    <a:pt x="135" y="1358"/>
                  </a:lnTo>
                  <a:lnTo>
                    <a:pt x="95" y="1283"/>
                  </a:lnTo>
                  <a:lnTo>
                    <a:pt x="60" y="1208"/>
                  </a:lnTo>
                  <a:lnTo>
                    <a:pt x="35" y="1128"/>
                  </a:lnTo>
                  <a:lnTo>
                    <a:pt x="15" y="1048"/>
                  </a:lnTo>
                  <a:lnTo>
                    <a:pt x="5" y="959"/>
                  </a:lnTo>
                  <a:lnTo>
                    <a:pt x="0" y="869"/>
                  </a:lnTo>
                  <a:lnTo>
                    <a:pt x="5" y="784"/>
                  </a:lnTo>
                  <a:lnTo>
                    <a:pt x="15" y="694"/>
                  </a:lnTo>
                  <a:lnTo>
                    <a:pt x="35" y="614"/>
                  </a:lnTo>
                  <a:lnTo>
                    <a:pt x="60" y="534"/>
                  </a:lnTo>
                  <a:lnTo>
                    <a:pt x="95" y="454"/>
                  </a:lnTo>
                  <a:lnTo>
                    <a:pt x="135" y="385"/>
                  </a:lnTo>
                  <a:lnTo>
                    <a:pt x="180" y="320"/>
                  </a:lnTo>
                  <a:lnTo>
                    <a:pt x="235" y="255"/>
                  </a:lnTo>
                  <a:lnTo>
                    <a:pt x="290" y="200"/>
                  </a:lnTo>
                  <a:lnTo>
                    <a:pt x="350" y="150"/>
                  </a:lnTo>
                  <a:lnTo>
                    <a:pt x="420" y="105"/>
                  </a:lnTo>
                  <a:lnTo>
                    <a:pt x="490" y="70"/>
                  </a:lnTo>
                  <a:lnTo>
                    <a:pt x="560" y="40"/>
                  </a:lnTo>
                  <a:lnTo>
                    <a:pt x="640" y="20"/>
                  </a:lnTo>
                  <a:lnTo>
                    <a:pt x="715" y="5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FADE1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1" name="Freeform 213"/>
            <p:cNvSpPr>
              <a:spLocks/>
            </p:cNvSpPr>
            <p:nvPr/>
          </p:nvSpPr>
          <p:spPr bwMode="auto">
            <a:xfrm>
              <a:off x="5311775" y="3211326"/>
              <a:ext cx="981075" cy="1080683"/>
            </a:xfrm>
            <a:custGeom>
              <a:avLst/>
              <a:gdLst/>
              <a:ahLst/>
              <a:cxnLst>
                <a:cxn ang="0">
                  <a:pos x="775" y="0"/>
                </a:cxn>
                <a:cxn ang="0">
                  <a:pos x="930" y="15"/>
                </a:cxn>
                <a:cxn ang="0">
                  <a:pos x="1075" y="65"/>
                </a:cxn>
                <a:cxn ang="0">
                  <a:pos x="1205" y="145"/>
                </a:cxn>
                <a:cxn ang="0">
                  <a:pos x="1320" y="250"/>
                </a:cxn>
                <a:cxn ang="0">
                  <a:pos x="1415" y="374"/>
                </a:cxn>
                <a:cxn ang="0">
                  <a:pos x="1485" y="519"/>
                </a:cxn>
                <a:cxn ang="0">
                  <a:pos x="1530" y="679"/>
                </a:cxn>
                <a:cxn ang="0">
                  <a:pos x="1545" y="849"/>
                </a:cxn>
                <a:cxn ang="0">
                  <a:pos x="1545" y="934"/>
                </a:cxn>
                <a:cxn ang="0">
                  <a:pos x="1510" y="1098"/>
                </a:cxn>
                <a:cxn ang="0">
                  <a:pos x="1455" y="1253"/>
                </a:cxn>
                <a:cxn ang="0">
                  <a:pos x="1370" y="1388"/>
                </a:cxn>
                <a:cxn ang="0">
                  <a:pos x="1265" y="1503"/>
                </a:cxn>
                <a:cxn ang="0">
                  <a:pos x="1140" y="1593"/>
                </a:cxn>
                <a:cxn ang="0">
                  <a:pos x="1005" y="1658"/>
                </a:cxn>
                <a:cxn ang="0">
                  <a:pos x="855" y="1692"/>
                </a:cxn>
                <a:cxn ang="0">
                  <a:pos x="775" y="1697"/>
                </a:cxn>
                <a:cxn ang="0">
                  <a:pos x="620" y="1678"/>
                </a:cxn>
                <a:cxn ang="0">
                  <a:pos x="475" y="1628"/>
                </a:cxn>
                <a:cxn ang="0">
                  <a:pos x="345" y="1553"/>
                </a:cxn>
                <a:cxn ang="0">
                  <a:pos x="230" y="1448"/>
                </a:cxn>
                <a:cxn ang="0">
                  <a:pos x="135" y="1323"/>
                </a:cxn>
                <a:cxn ang="0">
                  <a:pos x="60" y="1178"/>
                </a:cxn>
                <a:cxn ang="0">
                  <a:pos x="15" y="1019"/>
                </a:cxn>
                <a:cxn ang="0">
                  <a:pos x="0" y="849"/>
                </a:cxn>
                <a:cxn ang="0">
                  <a:pos x="5" y="764"/>
                </a:cxn>
                <a:cxn ang="0">
                  <a:pos x="35" y="594"/>
                </a:cxn>
                <a:cxn ang="0">
                  <a:pos x="95" y="444"/>
                </a:cxn>
                <a:cxn ang="0">
                  <a:pos x="180" y="310"/>
                </a:cxn>
                <a:cxn ang="0">
                  <a:pos x="285" y="195"/>
                </a:cxn>
                <a:cxn ang="0">
                  <a:pos x="405" y="100"/>
                </a:cxn>
                <a:cxn ang="0">
                  <a:pos x="545" y="40"/>
                </a:cxn>
                <a:cxn ang="0">
                  <a:pos x="695" y="5"/>
                </a:cxn>
                <a:cxn ang="0">
                  <a:pos x="775" y="0"/>
                </a:cxn>
              </a:cxnLst>
              <a:rect l="0" t="0" r="r" b="b"/>
              <a:pathLst>
                <a:path w="1545" h="1697">
                  <a:moveTo>
                    <a:pt x="775" y="0"/>
                  </a:moveTo>
                  <a:lnTo>
                    <a:pt x="775" y="0"/>
                  </a:lnTo>
                  <a:lnTo>
                    <a:pt x="855" y="5"/>
                  </a:lnTo>
                  <a:lnTo>
                    <a:pt x="930" y="15"/>
                  </a:lnTo>
                  <a:lnTo>
                    <a:pt x="1005" y="40"/>
                  </a:lnTo>
                  <a:lnTo>
                    <a:pt x="1075" y="65"/>
                  </a:lnTo>
                  <a:lnTo>
                    <a:pt x="1140" y="100"/>
                  </a:lnTo>
                  <a:lnTo>
                    <a:pt x="1205" y="145"/>
                  </a:lnTo>
                  <a:lnTo>
                    <a:pt x="1265" y="195"/>
                  </a:lnTo>
                  <a:lnTo>
                    <a:pt x="1320" y="250"/>
                  </a:lnTo>
                  <a:lnTo>
                    <a:pt x="1370" y="310"/>
                  </a:lnTo>
                  <a:lnTo>
                    <a:pt x="1415" y="374"/>
                  </a:lnTo>
                  <a:lnTo>
                    <a:pt x="1455" y="444"/>
                  </a:lnTo>
                  <a:lnTo>
                    <a:pt x="1485" y="519"/>
                  </a:lnTo>
                  <a:lnTo>
                    <a:pt x="1510" y="594"/>
                  </a:lnTo>
                  <a:lnTo>
                    <a:pt x="1530" y="679"/>
                  </a:lnTo>
                  <a:lnTo>
                    <a:pt x="1545" y="764"/>
                  </a:lnTo>
                  <a:lnTo>
                    <a:pt x="1545" y="849"/>
                  </a:lnTo>
                  <a:lnTo>
                    <a:pt x="1545" y="934"/>
                  </a:lnTo>
                  <a:lnTo>
                    <a:pt x="1530" y="1019"/>
                  </a:lnTo>
                  <a:lnTo>
                    <a:pt x="1510" y="1098"/>
                  </a:lnTo>
                  <a:lnTo>
                    <a:pt x="1485" y="1178"/>
                  </a:lnTo>
                  <a:lnTo>
                    <a:pt x="1455" y="1253"/>
                  </a:lnTo>
                  <a:lnTo>
                    <a:pt x="1415" y="1323"/>
                  </a:lnTo>
                  <a:lnTo>
                    <a:pt x="1370" y="1388"/>
                  </a:lnTo>
                  <a:lnTo>
                    <a:pt x="1320" y="1448"/>
                  </a:lnTo>
                  <a:lnTo>
                    <a:pt x="1265" y="1503"/>
                  </a:lnTo>
                  <a:lnTo>
                    <a:pt x="1205" y="1553"/>
                  </a:lnTo>
                  <a:lnTo>
                    <a:pt x="1140" y="1593"/>
                  </a:lnTo>
                  <a:lnTo>
                    <a:pt x="1075" y="1628"/>
                  </a:lnTo>
                  <a:lnTo>
                    <a:pt x="1005" y="1658"/>
                  </a:lnTo>
                  <a:lnTo>
                    <a:pt x="930" y="1678"/>
                  </a:lnTo>
                  <a:lnTo>
                    <a:pt x="855" y="1692"/>
                  </a:lnTo>
                  <a:lnTo>
                    <a:pt x="775" y="1697"/>
                  </a:lnTo>
                  <a:lnTo>
                    <a:pt x="695" y="1692"/>
                  </a:lnTo>
                  <a:lnTo>
                    <a:pt x="620" y="1678"/>
                  </a:lnTo>
                  <a:lnTo>
                    <a:pt x="545" y="1658"/>
                  </a:lnTo>
                  <a:lnTo>
                    <a:pt x="475" y="1628"/>
                  </a:lnTo>
                  <a:lnTo>
                    <a:pt x="405" y="1593"/>
                  </a:lnTo>
                  <a:lnTo>
                    <a:pt x="345" y="1553"/>
                  </a:lnTo>
                  <a:lnTo>
                    <a:pt x="285" y="1503"/>
                  </a:lnTo>
                  <a:lnTo>
                    <a:pt x="230" y="1448"/>
                  </a:lnTo>
                  <a:lnTo>
                    <a:pt x="180" y="1388"/>
                  </a:lnTo>
                  <a:lnTo>
                    <a:pt x="135" y="1323"/>
                  </a:lnTo>
                  <a:lnTo>
                    <a:pt x="95" y="1253"/>
                  </a:lnTo>
                  <a:lnTo>
                    <a:pt x="60" y="1178"/>
                  </a:lnTo>
                  <a:lnTo>
                    <a:pt x="35" y="1098"/>
                  </a:lnTo>
                  <a:lnTo>
                    <a:pt x="15" y="1019"/>
                  </a:lnTo>
                  <a:lnTo>
                    <a:pt x="5" y="934"/>
                  </a:lnTo>
                  <a:lnTo>
                    <a:pt x="0" y="849"/>
                  </a:lnTo>
                  <a:lnTo>
                    <a:pt x="5" y="764"/>
                  </a:lnTo>
                  <a:lnTo>
                    <a:pt x="15" y="679"/>
                  </a:lnTo>
                  <a:lnTo>
                    <a:pt x="35" y="594"/>
                  </a:lnTo>
                  <a:lnTo>
                    <a:pt x="60" y="519"/>
                  </a:lnTo>
                  <a:lnTo>
                    <a:pt x="95" y="444"/>
                  </a:lnTo>
                  <a:lnTo>
                    <a:pt x="135" y="374"/>
                  </a:lnTo>
                  <a:lnTo>
                    <a:pt x="180" y="310"/>
                  </a:lnTo>
                  <a:lnTo>
                    <a:pt x="230" y="250"/>
                  </a:lnTo>
                  <a:lnTo>
                    <a:pt x="285" y="195"/>
                  </a:lnTo>
                  <a:lnTo>
                    <a:pt x="345" y="145"/>
                  </a:lnTo>
                  <a:lnTo>
                    <a:pt x="405" y="100"/>
                  </a:lnTo>
                  <a:lnTo>
                    <a:pt x="475" y="65"/>
                  </a:lnTo>
                  <a:lnTo>
                    <a:pt x="545" y="40"/>
                  </a:lnTo>
                  <a:lnTo>
                    <a:pt x="620" y="15"/>
                  </a:lnTo>
                  <a:lnTo>
                    <a:pt x="695" y="5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FAE312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2" name="Freeform 212"/>
            <p:cNvSpPr>
              <a:spLocks/>
            </p:cNvSpPr>
            <p:nvPr/>
          </p:nvSpPr>
          <p:spPr bwMode="auto">
            <a:xfrm>
              <a:off x="5337175" y="3224062"/>
              <a:ext cx="946150" cy="1052663"/>
            </a:xfrm>
            <a:custGeom>
              <a:avLst/>
              <a:gdLst/>
              <a:ahLst/>
              <a:cxnLst>
                <a:cxn ang="0">
                  <a:pos x="745" y="0"/>
                </a:cxn>
                <a:cxn ang="0">
                  <a:pos x="895" y="15"/>
                </a:cxn>
                <a:cxn ang="0">
                  <a:pos x="1035" y="65"/>
                </a:cxn>
                <a:cxn ang="0">
                  <a:pos x="1160" y="140"/>
                </a:cxn>
                <a:cxn ang="0">
                  <a:pos x="1270" y="240"/>
                </a:cxn>
                <a:cxn ang="0">
                  <a:pos x="1365" y="364"/>
                </a:cxn>
                <a:cxn ang="0">
                  <a:pos x="1430" y="504"/>
                </a:cxn>
                <a:cxn ang="0">
                  <a:pos x="1475" y="659"/>
                </a:cxn>
                <a:cxn ang="0">
                  <a:pos x="1490" y="824"/>
                </a:cxn>
                <a:cxn ang="0">
                  <a:pos x="1485" y="909"/>
                </a:cxn>
                <a:cxn ang="0">
                  <a:pos x="1455" y="1068"/>
                </a:cxn>
                <a:cxn ang="0">
                  <a:pos x="1400" y="1218"/>
                </a:cxn>
                <a:cxn ang="0">
                  <a:pos x="1320" y="1348"/>
                </a:cxn>
                <a:cxn ang="0">
                  <a:pos x="1220" y="1463"/>
                </a:cxn>
                <a:cxn ang="0">
                  <a:pos x="1100" y="1553"/>
                </a:cxn>
                <a:cxn ang="0">
                  <a:pos x="965" y="1613"/>
                </a:cxn>
                <a:cxn ang="0">
                  <a:pos x="820" y="1648"/>
                </a:cxn>
                <a:cxn ang="0">
                  <a:pos x="745" y="1653"/>
                </a:cxn>
                <a:cxn ang="0">
                  <a:pos x="595" y="1633"/>
                </a:cxn>
                <a:cxn ang="0">
                  <a:pos x="455" y="1588"/>
                </a:cxn>
                <a:cxn ang="0">
                  <a:pos x="330" y="1508"/>
                </a:cxn>
                <a:cxn ang="0">
                  <a:pos x="220" y="1408"/>
                </a:cxn>
                <a:cxn ang="0">
                  <a:pos x="125" y="1288"/>
                </a:cxn>
                <a:cxn ang="0">
                  <a:pos x="60" y="1148"/>
                </a:cxn>
                <a:cxn ang="0">
                  <a:pos x="15" y="994"/>
                </a:cxn>
                <a:cxn ang="0">
                  <a:pos x="0" y="824"/>
                </a:cxn>
                <a:cxn ang="0">
                  <a:pos x="5" y="739"/>
                </a:cxn>
                <a:cxn ang="0">
                  <a:pos x="35" y="579"/>
                </a:cxn>
                <a:cxn ang="0">
                  <a:pos x="90" y="434"/>
                </a:cxn>
                <a:cxn ang="0">
                  <a:pos x="170" y="300"/>
                </a:cxn>
                <a:cxn ang="0">
                  <a:pos x="270" y="190"/>
                </a:cxn>
                <a:cxn ang="0">
                  <a:pos x="390" y="100"/>
                </a:cxn>
                <a:cxn ang="0">
                  <a:pos x="525" y="35"/>
                </a:cxn>
                <a:cxn ang="0">
                  <a:pos x="670" y="5"/>
                </a:cxn>
                <a:cxn ang="0">
                  <a:pos x="745" y="0"/>
                </a:cxn>
              </a:cxnLst>
              <a:rect l="0" t="0" r="r" b="b"/>
              <a:pathLst>
                <a:path w="1490" h="1653">
                  <a:moveTo>
                    <a:pt x="745" y="0"/>
                  </a:moveTo>
                  <a:lnTo>
                    <a:pt x="745" y="0"/>
                  </a:lnTo>
                  <a:lnTo>
                    <a:pt x="820" y="5"/>
                  </a:lnTo>
                  <a:lnTo>
                    <a:pt x="895" y="15"/>
                  </a:lnTo>
                  <a:lnTo>
                    <a:pt x="965" y="35"/>
                  </a:lnTo>
                  <a:lnTo>
                    <a:pt x="1035" y="65"/>
                  </a:lnTo>
                  <a:lnTo>
                    <a:pt x="1100" y="100"/>
                  </a:lnTo>
                  <a:lnTo>
                    <a:pt x="1160" y="140"/>
                  </a:lnTo>
                  <a:lnTo>
                    <a:pt x="1220" y="190"/>
                  </a:lnTo>
                  <a:lnTo>
                    <a:pt x="1270" y="240"/>
                  </a:lnTo>
                  <a:lnTo>
                    <a:pt x="1320" y="300"/>
                  </a:lnTo>
                  <a:lnTo>
                    <a:pt x="1365" y="364"/>
                  </a:lnTo>
                  <a:lnTo>
                    <a:pt x="1400" y="434"/>
                  </a:lnTo>
                  <a:lnTo>
                    <a:pt x="1430" y="504"/>
                  </a:lnTo>
                  <a:lnTo>
                    <a:pt x="1455" y="579"/>
                  </a:lnTo>
                  <a:lnTo>
                    <a:pt x="1475" y="659"/>
                  </a:lnTo>
                  <a:lnTo>
                    <a:pt x="1485" y="739"/>
                  </a:lnTo>
                  <a:lnTo>
                    <a:pt x="1490" y="824"/>
                  </a:lnTo>
                  <a:lnTo>
                    <a:pt x="1485" y="909"/>
                  </a:lnTo>
                  <a:lnTo>
                    <a:pt x="1475" y="994"/>
                  </a:lnTo>
                  <a:lnTo>
                    <a:pt x="1455" y="1068"/>
                  </a:lnTo>
                  <a:lnTo>
                    <a:pt x="1430" y="1148"/>
                  </a:lnTo>
                  <a:lnTo>
                    <a:pt x="1400" y="1218"/>
                  </a:lnTo>
                  <a:lnTo>
                    <a:pt x="1365" y="1288"/>
                  </a:lnTo>
                  <a:lnTo>
                    <a:pt x="1320" y="1348"/>
                  </a:lnTo>
                  <a:lnTo>
                    <a:pt x="1270" y="1408"/>
                  </a:lnTo>
                  <a:lnTo>
                    <a:pt x="1220" y="1463"/>
                  </a:lnTo>
                  <a:lnTo>
                    <a:pt x="1160" y="1508"/>
                  </a:lnTo>
                  <a:lnTo>
                    <a:pt x="1100" y="1553"/>
                  </a:lnTo>
                  <a:lnTo>
                    <a:pt x="1035" y="1588"/>
                  </a:lnTo>
                  <a:lnTo>
                    <a:pt x="965" y="1613"/>
                  </a:lnTo>
                  <a:lnTo>
                    <a:pt x="895" y="1633"/>
                  </a:lnTo>
                  <a:lnTo>
                    <a:pt x="820" y="1648"/>
                  </a:lnTo>
                  <a:lnTo>
                    <a:pt x="745" y="1653"/>
                  </a:lnTo>
                  <a:lnTo>
                    <a:pt x="670" y="1648"/>
                  </a:lnTo>
                  <a:lnTo>
                    <a:pt x="595" y="1633"/>
                  </a:lnTo>
                  <a:lnTo>
                    <a:pt x="525" y="1613"/>
                  </a:lnTo>
                  <a:lnTo>
                    <a:pt x="455" y="1588"/>
                  </a:lnTo>
                  <a:lnTo>
                    <a:pt x="390" y="1553"/>
                  </a:lnTo>
                  <a:lnTo>
                    <a:pt x="330" y="1508"/>
                  </a:lnTo>
                  <a:lnTo>
                    <a:pt x="270" y="1463"/>
                  </a:lnTo>
                  <a:lnTo>
                    <a:pt x="220" y="1408"/>
                  </a:lnTo>
                  <a:lnTo>
                    <a:pt x="170" y="1348"/>
                  </a:lnTo>
                  <a:lnTo>
                    <a:pt x="125" y="1288"/>
                  </a:lnTo>
                  <a:lnTo>
                    <a:pt x="90" y="1218"/>
                  </a:lnTo>
                  <a:lnTo>
                    <a:pt x="60" y="1148"/>
                  </a:lnTo>
                  <a:lnTo>
                    <a:pt x="35" y="1068"/>
                  </a:lnTo>
                  <a:lnTo>
                    <a:pt x="15" y="994"/>
                  </a:lnTo>
                  <a:lnTo>
                    <a:pt x="5" y="909"/>
                  </a:lnTo>
                  <a:lnTo>
                    <a:pt x="0" y="824"/>
                  </a:lnTo>
                  <a:lnTo>
                    <a:pt x="5" y="739"/>
                  </a:lnTo>
                  <a:lnTo>
                    <a:pt x="15" y="659"/>
                  </a:lnTo>
                  <a:lnTo>
                    <a:pt x="35" y="579"/>
                  </a:lnTo>
                  <a:lnTo>
                    <a:pt x="60" y="504"/>
                  </a:lnTo>
                  <a:lnTo>
                    <a:pt x="90" y="434"/>
                  </a:lnTo>
                  <a:lnTo>
                    <a:pt x="125" y="364"/>
                  </a:lnTo>
                  <a:lnTo>
                    <a:pt x="170" y="300"/>
                  </a:lnTo>
                  <a:lnTo>
                    <a:pt x="220" y="240"/>
                  </a:lnTo>
                  <a:lnTo>
                    <a:pt x="270" y="190"/>
                  </a:lnTo>
                  <a:lnTo>
                    <a:pt x="330" y="140"/>
                  </a:lnTo>
                  <a:lnTo>
                    <a:pt x="390" y="100"/>
                  </a:lnTo>
                  <a:lnTo>
                    <a:pt x="455" y="65"/>
                  </a:lnTo>
                  <a:lnTo>
                    <a:pt x="525" y="35"/>
                  </a:lnTo>
                  <a:lnTo>
                    <a:pt x="595" y="15"/>
                  </a:lnTo>
                  <a:lnTo>
                    <a:pt x="670" y="5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FAE614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3" name="Freeform 211"/>
            <p:cNvSpPr>
              <a:spLocks/>
            </p:cNvSpPr>
            <p:nvPr/>
          </p:nvSpPr>
          <p:spPr bwMode="auto">
            <a:xfrm>
              <a:off x="5359400" y="3236799"/>
              <a:ext cx="914400" cy="1024006"/>
            </a:xfrm>
            <a:custGeom>
              <a:avLst/>
              <a:gdLst/>
              <a:ahLst/>
              <a:cxnLst>
                <a:cxn ang="0">
                  <a:pos x="720" y="0"/>
                </a:cxn>
                <a:cxn ang="0">
                  <a:pos x="865" y="15"/>
                </a:cxn>
                <a:cxn ang="0">
                  <a:pos x="1000" y="65"/>
                </a:cxn>
                <a:cxn ang="0">
                  <a:pos x="1120" y="135"/>
                </a:cxn>
                <a:cxn ang="0">
                  <a:pos x="1225" y="235"/>
                </a:cxn>
                <a:cxn ang="0">
                  <a:pos x="1315" y="354"/>
                </a:cxn>
                <a:cxn ang="0">
                  <a:pos x="1380" y="489"/>
                </a:cxn>
                <a:cxn ang="0">
                  <a:pos x="1425" y="639"/>
                </a:cxn>
                <a:cxn ang="0">
                  <a:pos x="1440" y="804"/>
                </a:cxn>
                <a:cxn ang="0">
                  <a:pos x="1435" y="884"/>
                </a:cxn>
                <a:cxn ang="0">
                  <a:pos x="1405" y="1043"/>
                </a:cxn>
                <a:cxn ang="0">
                  <a:pos x="1350" y="1183"/>
                </a:cxn>
                <a:cxn ang="0">
                  <a:pos x="1275" y="1313"/>
                </a:cxn>
                <a:cxn ang="0">
                  <a:pos x="1175" y="1423"/>
                </a:cxn>
                <a:cxn ang="0">
                  <a:pos x="1060" y="1508"/>
                </a:cxn>
                <a:cxn ang="0">
                  <a:pos x="935" y="1573"/>
                </a:cxn>
                <a:cxn ang="0">
                  <a:pos x="795" y="1603"/>
                </a:cxn>
                <a:cxn ang="0">
                  <a:pos x="720" y="1608"/>
                </a:cxn>
                <a:cxn ang="0">
                  <a:pos x="575" y="1588"/>
                </a:cxn>
                <a:cxn ang="0">
                  <a:pos x="440" y="1543"/>
                </a:cxn>
                <a:cxn ang="0">
                  <a:pos x="320" y="1468"/>
                </a:cxn>
                <a:cxn ang="0">
                  <a:pos x="215" y="1373"/>
                </a:cxn>
                <a:cxn ang="0">
                  <a:pos x="125" y="1253"/>
                </a:cxn>
                <a:cxn ang="0">
                  <a:pos x="60" y="1113"/>
                </a:cxn>
                <a:cxn ang="0">
                  <a:pos x="15" y="964"/>
                </a:cxn>
                <a:cxn ang="0">
                  <a:pos x="0" y="804"/>
                </a:cxn>
                <a:cxn ang="0">
                  <a:pos x="5" y="719"/>
                </a:cxn>
                <a:cxn ang="0">
                  <a:pos x="35" y="564"/>
                </a:cxn>
                <a:cxn ang="0">
                  <a:pos x="90" y="419"/>
                </a:cxn>
                <a:cxn ang="0">
                  <a:pos x="165" y="295"/>
                </a:cxn>
                <a:cxn ang="0">
                  <a:pos x="265" y="185"/>
                </a:cxn>
                <a:cxn ang="0">
                  <a:pos x="380" y="95"/>
                </a:cxn>
                <a:cxn ang="0">
                  <a:pos x="505" y="35"/>
                </a:cxn>
                <a:cxn ang="0">
                  <a:pos x="645" y="5"/>
                </a:cxn>
                <a:cxn ang="0">
                  <a:pos x="720" y="0"/>
                </a:cxn>
              </a:cxnLst>
              <a:rect l="0" t="0" r="r" b="b"/>
              <a:pathLst>
                <a:path w="1440" h="1608">
                  <a:moveTo>
                    <a:pt x="720" y="0"/>
                  </a:moveTo>
                  <a:lnTo>
                    <a:pt x="720" y="0"/>
                  </a:lnTo>
                  <a:lnTo>
                    <a:pt x="795" y="5"/>
                  </a:lnTo>
                  <a:lnTo>
                    <a:pt x="865" y="15"/>
                  </a:lnTo>
                  <a:lnTo>
                    <a:pt x="935" y="35"/>
                  </a:lnTo>
                  <a:lnTo>
                    <a:pt x="1000" y="65"/>
                  </a:lnTo>
                  <a:lnTo>
                    <a:pt x="1060" y="95"/>
                  </a:lnTo>
                  <a:lnTo>
                    <a:pt x="1120" y="135"/>
                  </a:lnTo>
                  <a:lnTo>
                    <a:pt x="1175" y="185"/>
                  </a:lnTo>
                  <a:lnTo>
                    <a:pt x="1225" y="235"/>
                  </a:lnTo>
                  <a:lnTo>
                    <a:pt x="1275" y="295"/>
                  </a:lnTo>
                  <a:lnTo>
                    <a:pt x="1315" y="354"/>
                  </a:lnTo>
                  <a:lnTo>
                    <a:pt x="1350" y="419"/>
                  </a:lnTo>
                  <a:lnTo>
                    <a:pt x="1380" y="489"/>
                  </a:lnTo>
                  <a:lnTo>
                    <a:pt x="1405" y="564"/>
                  </a:lnTo>
                  <a:lnTo>
                    <a:pt x="1425" y="639"/>
                  </a:lnTo>
                  <a:lnTo>
                    <a:pt x="1435" y="719"/>
                  </a:lnTo>
                  <a:lnTo>
                    <a:pt x="1440" y="804"/>
                  </a:lnTo>
                  <a:lnTo>
                    <a:pt x="1435" y="884"/>
                  </a:lnTo>
                  <a:lnTo>
                    <a:pt x="1425" y="964"/>
                  </a:lnTo>
                  <a:lnTo>
                    <a:pt x="1405" y="1043"/>
                  </a:lnTo>
                  <a:lnTo>
                    <a:pt x="1380" y="1113"/>
                  </a:lnTo>
                  <a:lnTo>
                    <a:pt x="1350" y="1183"/>
                  </a:lnTo>
                  <a:lnTo>
                    <a:pt x="1315" y="1253"/>
                  </a:lnTo>
                  <a:lnTo>
                    <a:pt x="1275" y="1313"/>
                  </a:lnTo>
                  <a:lnTo>
                    <a:pt x="1225" y="1373"/>
                  </a:lnTo>
                  <a:lnTo>
                    <a:pt x="1175" y="1423"/>
                  </a:lnTo>
                  <a:lnTo>
                    <a:pt x="1120" y="1468"/>
                  </a:lnTo>
                  <a:lnTo>
                    <a:pt x="1060" y="1508"/>
                  </a:lnTo>
                  <a:lnTo>
                    <a:pt x="1000" y="1543"/>
                  </a:lnTo>
                  <a:lnTo>
                    <a:pt x="935" y="1573"/>
                  </a:lnTo>
                  <a:lnTo>
                    <a:pt x="865" y="1588"/>
                  </a:lnTo>
                  <a:lnTo>
                    <a:pt x="795" y="1603"/>
                  </a:lnTo>
                  <a:lnTo>
                    <a:pt x="720" y="1608"/>
                  </a:lnTo>
                  <a:lnTo>
                    <a:pt x="645" y="1603"/>
                  </a:lnTo>
                  <a:lnTo>
                    <a:pt x="575" y="1588"/>
                  </a:lnTo>
                  <a:lnTo>
                    <a:pt x="505" y="1573"/>
                  </a:lnTo>
                  <a:lnTo>
                    <a:pt x="440" y="1543"/>
                  </a:lnTo>
                  <a:lnTo>
                    <a:pt x="380" y="1508"/>
                  </a:lnTo>
                  <a:lnTo>
                    <a:pt x="320" y="1468"/>
                  </a:lnTo>
                  <a:lnTo>
                    <a:pt x="265" y="1423"/>
                  </a:lnTo>
                  <a:lnTo>
                    <a:pt x="215" y="1373"/>
                  </a:lnTo>
                  <a:lnTo>
                    <a:pt x="165" y="1313"/>
                  </a:lnTo>
                  <a:lnTo>
                    <a:pt x="125" y="1253"/>
                  </a:lnTo>
                  <a:lnTo>
                    <a:pt x="90" y="1183"/>
                  </a:lnTo>
                  <a:lnTo>
                    <a:pt x="60" y="1113"/>
                  </a:lnTo>
                  <a:lnTo>
                    <a:pt x="35" y="1043"/>
                  </a:lnTo>
                  <a:lnTo>
                    <a:pt x="15" y="964"/>
                  </a:lnTo>
                  <a:lnTo>
                    <a:pt x="5" y="884"/>
                  </a:lnTo>
                  <a:lnTo>
                    <a:pt x="0" y="804"/>
                  </a:lnTo>
                  <a:lnTo>
                    <a:pt x="5" y="719"/>
                  </a:lnTo>
                  <a:lnTo>
                    <a:pt x="15" y="639"/>
                  </a:lnTo>
                  <a:lnTo>
                    <a:pt x="35" y="564"/>
                  </a:lnTo>
                  <a:lnTo>
                    <a:pt x="60" y="489"/>
                  </a:lnTo>
                  <a:lnTo>
                    <a:pt x="90" y="419"/>
                  </a:lnTo>
                  <a:lnTo>
                    <a:pt x="125" y="354"/>
                  </a:lnTo>
                  <a:lnTo>
                    <a:pt x="165" y="295"/>
                  </a:lnTo>
                  <a:lnTo>
                    <a:pt x="215" y="235"/>
                  </a:lnTo>
                  <a:lnTo>
                    <a:pt x="265" y="185"/>
                  </a:lnTo>
                  <a:lnTo>
                    <a:pt x="320" y="135"/>
                  </a:lnTo>
                  <a:lnTo>
                    <a:pt x="380" y="95"/>
                  </a:lnTo>
                  <a:lnTo>
                    <a:pt x="440" y="65"/>
                  </a:lnTo>
                  <a:lnTo>
                    <a:pt x="505" y="35"/>
                  </a:lnTo>
                  <a:lnTo>
                    <a:pt x="575" y="15"/>
                  </a:lnTo>
                  <a:lnTo>
                    <a:pt x="645" y="5"/>
                  </a:lnTo>
                  <a:lnTo>
                    <a:pt x="720" y="0"/>
                  </a:lnTo>
                  <a:close/>
                </a:path>
              </a:pathLst>
            </a:custGeom>
            <a:solidFill>
              <a:srgbClr val="FAEB14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4" name="Freeform 210"/>
            <p:cNvSpPr>
              <a:spLocks/>
            </p:cNvSpPr>
            <p:nvPr/>
          </p:nvSpPr>
          <p:spPr bwMode="auto">
            <a:xfrm>
              <a:off x="5384800" y="3249535"/>
              <a:ext cx="876300" cy="995349"/>
            </a:xfrm>
            <a:custGeom>
              <a:avLst/>
              <a:gdLst/>
              <a:ahLst/>
              <a:cxnLst>
                <a:cxn ang="0">
                  <a:pos x="690" y="0"/>
                </a:cxn>
                <a:cxn ang="0">
                  <a:pos x="830" y="15"/>
                </a:cxn>
                <a:cxn ang="0">
                  <a:pos x="960" y="60"/>
                </a:cxn>
                <a:cxn ang="0">
                  <a:pos x="1075" y="135"/>
                </a:cxn>
                <a:cxn ang="0">
                  <a:pos x="1180" y="230"/>
                </a:cxn>
                <a:cxn ang="0">
                  <a:pos x="1265" y="344"/>
                </a:cxn>
                <a:cxn ang="0">
                  <a:pos x="1325" y="474"/>
                </a:cxn>
                <a:cxn ang="0">
                  <a:pos x="1365" y="624"/>
                </a:cxn>
                <a:cxn ang="0">
                  <a:pos x="1380" y="779"/>
                </a:cxn>
                <a:cxn ang="0">
                  <a:pos x="1380" y="859"/>
                </a:cxn>
                <a:cxn ang="0">
                  <a:pos x="1350" y="1013"/>
                </a:cxn>
                <a:cxn ang="0">
                  <a:pos x="1300" y="1153"/>
                </a:cxn>
                <a:cxn ang="0">
                  <a:pos x="1225" y="1278"/>
                </a:cxn>
                <a:cxn ang="0">
                  <a:pos x="1130" y="1383"/>
                </a:cxn>
                <a:cxn ang="0">
                  <a:pos x="1020" y="1468"/>
                </a:cxn>
                <a:cxn ang="0">
                  <a:pos x="895" y="1528"/>
                </a:cxn>
                <a:cxn ang="0">
                  <a:pos x="760" y="1558"/>
                </a:cxn>
                <a:cxn ang="0">
                  <a:pos x="690" y="1563"/>
                </a:cxn>
                <a:cxn ang="0">
                  <a:pos x="550" y="1548"/>
                </a:cxn>
                <a:cxn ang="0">
                  <a:pos x="420" y="1498"/>
                </a:cxn>
                <a:cxn ang="0">
                  <a:pos x="305" y="1428"/>
                </a:cxn>
                <a:cxn ang="0">
                  <a:pos x="200" y="1333"/>
                </a:cxn>
                <a:cxn ang="0">
                  <a:pos x="120" y="1218"/>
                </a:cxn>
                <a:cxn ang="0">
                  <a:pos x="55" y="1083"/>
                </a:cxn>
                <a:cxn ang="0">
                  <a:pos x="15" y="939"/>
                </a:cxn>
                <a:cxn ang="0">
                  <a:pos x="0" y="779"/>
                </a:cxn>
                <a:cxn ang="0">
                  <a:pos x="5" y="699"/>
                </a:cxn>
                <a:cxn ang="0">
                  <a:pos x="30" y="549"/>
                </a:cxn>
                <a:cxn ang="0">
                  <a:pos x="85" y="409"/>
                </a:cxn>
                <a:cxn ang="0">
                  <a:pos x="160" y="285"/>
                </a:cxn>
                <a:cxn ang="0">
                  <a:pos x="250" y="180"/>
                </a:cxn>
                <a:cxn ang="0">
                  <a:pos x="360" y="95"/>
                </a:cxn>
                <a:cxn ang="0">
                  <a:pos x="485" y="35"/>
                </a:cxn>
                <a:cxn ang="0">
                  <a:pos x="620" y="5"/>
                </a:cxn>
                <a:cxn ang="0">
                  <a:pos x="690" y="0"/>
                </a:cxn>
              </a:cxnLst>
              <a:rect l="0" t="0" r="r" b="b"/>
              <a:pathLst>
                <a:path w="1380" h="1563">
                  <a:moveTo>
                    <a:pt x="690" y="0"/>
                  </a:moveTo>
                  <a:lnTo>
                    <a:pt x="690" y="0"/>
                  </a:lnTo>
                  <a:lnTo>
                    <a:pt x="760" y="5"/>
                  </a:lnTo>
                  <a:lnTo>
                    <a:pt x="830" y="15"/>
                  </a:lnTo>
                  <a:lnTo>
                    <a:pt x="895" y="35"/>
                  </a:lnTo>
                  <a:lnTo>
                    <a:pt x="960" y="60"/>
                  </a:lnTo>
                  <a:lnTo>
                    <a:pt x="1020" y="95"/>
                  </a:lnTo>
                  <a:lnTo>
                    <a:pt x="1075" y="135"/>
                  </a:lnTo>
                  <a:lnTo>
                    <a:pt x="1130" y="180"/>
                  </a:lnTo>
                  <a:lnTo>
                    <a:pt x="1180" y="230"/>
                  </a:lnTo>
                  <a:lnTo>
                    <a:pt x="1225" y="285"/>
                  </a:lnTo>
                  <a:lnTo>
                    <a:pt x="1265" y="344"/>
                  </a:lnTo>
                  <a:lnTo>
                    <a:pt x="1300" y="409"/>
                  </a:lnTo>
                  <a:lnTo>
                    <a:pt x="1325" y="474"/>
                  </a:lnTo>
                  <a:lnTo>
                    <a:pt x="1350" y="549"/>
                  </a:lnTo>
                  <a:lnTo>
                    <a:pt x="1365" y="624"/>
                  </a:lnTo>
                  <a:lnTo>
                    <a:pt x="1380" y="699"/>
                  </a:lnTo>
                  <a:lnTo>
                    <a:pt x="1380" y="779"/>
                  </a:lnTo>
                  <a:lnTo>
                    <a:pt x="1380" y="859"/>
                  </a:lnTo>
                  <a:lnTo>
                    <a:pt x="1365" y="939"/>
                  </a:lnTo>
                  <a:lnTo>
                    <a:pt x="1350" y="1013"/>
                  </a:lnTo>
                  <a:lnTo>
                    <a:pt x="1325" y="1083"/>
                  </a:lnTo>
                  <a:lnTo>
                    <a:pt x="1300" y="1153"/>
                  </a:lnTo>
                  <a:lnTo>
                    <a:pt x="1265" y="1218"/>
                  </a:lnTo>
                  <a:lnTo>
                    <a:pt x="1225" y="1278"/>
                  </a:lnTo>
                  <a:lnTo>
                    <a:pt x="1180" y="1333"/>
                  </a:lnTo>
                  <a:lnTo>
                    <a:pt x="1130" y="1383"/>
                  </a:lnTo>
                  <a:lnTo>
                    <a:pt x="1075" y="1428"/>
                  </a:lnTo>
                  <a:lnTo>
                    <a:pt x="1020" y="1468"/>
                  </a:lnTo>
                  <a:lnTo>
                    <a:pt x="960" y="1498"/>
                  </a:lnTo>
                  <a:lnTo>
                    <a:pt x="895" y="1528"/>
                  </a:lnTo>
                  <a:lnTo>
                    <a:pt x="830" y="1548"/>
                  </a:lnTo>
                  <a:lnTo>
                    <a:pt x="760" y="1558"/>
                  </a:lnTo>
                  <a:lnTo>
                    <a:pt x="690" y="1563"/>
                  </a:lnTo>
                  <a:lnTo>
                    <a:pt x="620" y="1558"/>
                  </a:lnTo>
                  <a:lnTo>
                    <a:pt x="550" y="1548"/>
                  </a:lnTo>
                  <a:lnTo>
                    <a:pt x="485" y="1528"/>
                  </a:lnTo>
                  <a:lnTo>
                    <a:pt x="420" y="1498"/>
                  </a:lnTo>
                  <a:lnTo>
                    <a:pt x="360" y="1468"/>
                  </a:lnTo>
                  <a:lnTo>
                    <a:pt x="305" y="1428"/>
                  </a:lnTo>
                  <a:lnTo>
                    <a:pt x="250" y="1383"/>
                  </a:lnTo>
                  <a:lnTo>
                    <a:pt x="200" y="1333"/>
                  </a:lnTo>
                  <a:lnTo>
                    <a:pt x="160" y="1278"/>
                  </a:lnTo>
                  <a:lnTo>
                    <a:pt x="120" y="1218"/>
                  </a:lnTo>
                  <a:lnTo>
                    <a:pt x="85" y="1153"/>
                  </a:lnTo>
                  <a:lnTo>
                    <a:pt x="55" y="1083"/>
                  </a:lnTo>
                  <a:lnTo>
                    <a:pt x="30" y="1013"/>
                  </a:lnTo>
                  <a:lnTo>
                    <a:pt x="15" y="939"/>
                  </a:lnTo>
                  <a:lnTo>
                    <a:pt x="5" y="859"/>
                  </a:lnTo>
                  <a:lnTo>
                    <a:pt x="0" y="779"/>
                  </a:lnTo>
                  <a:lnTo>
                    <a:pt x="5" y="699"/>
                  </a:lnTo>
                  <a:lnTo>
                    <a:pt x="15" y="624"/>
                  </a:lnTo>
                  <a:lnTo>
                    <a:pt x="30" y="549"/>
                  </a:lnTo>
                  <a:lnTo>
                    <a:pt x="55" y="474"/>
                  </a:lnTo>
                  <a:lnTo>
                    <a:pt x="85" y="409"/>
                  </a:lnTo>
                  <a:lnTo>
                    <a:pt x="120" y="344"/>
                  </a:lnTo>
                  <a:lnTo>
                    <a:pt x="160" y="285"/>
                  </a:lnTo>
                  <a:lnTo>
                    <a:pt x="200" y="230"/>
                  </a:lnTo>
                  <a:lnTo>
                    <a:pt x="250" y="180"/>
                  </a:lnTo>
                  <a:lnTo>
                    <a:pt x="305" y="135"/>
                  </a:lnTo>
                  <a:lnTo>
                    <a:pt x="360" y="95"/>
                  </a:lnTo>
                  <a:lnTo>
                    <a:pt x="420" y="60"/>
                  </a:lnTo>
                  <a:lnTo>
                    <a:pt x="485" y="35"/>
                  </a:lnTo>
                  <a:lnTo>
                    <a:pt x="550" y="15"/>
                  </a:lnTo>
                  <a:lnTo>
                    <a:pt x="620" y="5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7EA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5" name="Freeform 209"/>
            <p:cNvSpPr>
              <a:spLocks/>
            </p:cNvSpPr>
            <p:nvPr/>
          </p:nvSpPr>
          <p:spPr bwMode="auto">
            <a:xfrm>
              <a:off x="5407025" y="3262272"/>
              <a:ext cx="844550" cy="966692"/>
            </a:xfrm>
            <a:custGeom>
              <a:avLst/>
              <a:gdLst/>
              <a:ahLst/>
              <a:cxnLst>
                <a:cxn ang="0">
                  <a:pos x="665" y="0"/>
                </a:cxn>
                <a:cxn ang="0">
                  <a:pos x="800" y="15"/>
                </a:cxn>
                <a:cxn ang="0">
                  <a:pos x="925" y="60"/>
                </a:cxn>
                <a:cxn ang="0">
                  <a:pos x="1035" y="130"/>
                </a:cxn>
                <a:cxn ang="0">
                  <a:pos x="1135" y="220"/>
                </a:cxn>
                <a:cxn ang="0">
                  <a:pos x="1215" y="334"/>
                </a:cxn>
                <a:cxn ang="0">
                  <a:pos x="1275" y="464"/>
                </a:cxn>
                <a:cxn ang="0">
                  <a:pos x="1315" y="604"/>
                </a:cxn>
                <a:cxn ang="0">
                  <a:pos x="1330" y="759"/>
                </a:cxn>
                <a:cxn ang="0">
                  <a:pos x="1325" y="834"/>
                </a:cxn>
                <a:cxn ang="0">
                  <a:pos x="1300" y="983"/>
                </a:cxn>
                <a:cxn ang="0">
                  <a:pos x="1250" y="1118"/>
                </a:cxn>
                <a:cxn ang="0">
                  <a:pos x="1180" y="1238"/>
                </a:cxn>
                <a:cxn ang="0">
                  <a:pos x="1090" y="1343"/>
                </a:cxn>
                <a:cxn ang="0">
                  <a:pos x="980" y="1423"/>
                </a:cxn>
                <a:cxn ang="0">
                  <a:pos x="865" y="1483"/>
                </a:cxn>
                <a:cxn ang="0">
                  <a:pos x="735" y="1513"/>
                </a:cxn>
                <a:cxn ang="0">
                  <a:pos x="665" y="1518"/>
                </a:cxn>
                <a:cxn ang="0">
                  <a:pos x="530" y="1503"/>
                </a:cxn>
                <a:cxn ang="0">
                  <a:pos x="410" y="1458"/>
                </a:cxn>
                <a:cxn ang="0">
                  <a:pos x="295" y="1388"/>
                </a:cxn>
                <a:cxn ang="0">
                  <a:pos x="195" y="1293"/>
                </a:cxn>
                <a:cxn ang="0">
                  <a:pos x="115" y="1183"/>
                </a:cxn>
                <a:cxn ang="0">
                  <a:pos x="55" y="1053"/>
                </a:cxn>
                <a:cxn ang="0">
                  <a:pos x="15" y="909"/>
                </a:cxn>
                <a:cxn ang="0">
                  <a:pos x="0" y="759"/>
                </a:cxn>
                <a:cxn ang="0">
                  <a:pos x="5" y="679"/>
                </a:cxn>
                <a:cxn ang="0">
                  <a:pos x="30" y="534"/>
                </a:cxn>
                <a:cxn ang="0">
                  <a:pos x="85" y="394"/>
                </a:cxn>
                <a:cxn ang="0">
                  <a:pos x="155" y="275"/>
                </a:cxn>
                <a:cxn ang="0">
                  <a:pos x="245" y="175"/>
                </a:cxn>
                <a:cxn ang="0">
                  <a:pos x="350" y="90"/>
                </a:cxn>
                <a:cxn ang="0">
                  <a:pos x="470" y="35"/>
                </a:cxn>
                <a:cxn ang="0">
                  <a:pos x="600" y="5"/>
                </a:cxn>
                <a:cxn ang="0">
                  <a:pos x="665" y="0"/>
                </a:cxn>
              </a:cxnLst>
              <a:rect l="0" t="0" r="r" b="b"/>
              <a:pathLst>
                <a:path w="1330" h="1518">
                  <a:moveTo>
                    <a:pt x="665" y="0"/>
                  </a:moveTo>
                  <a:lnTo>
                    <a:pt x="665" y="0"/>
                  </a:lnTo>
                  <a:lnTo>
                    <a:pt x="735" y="5"/>
                  </a:lnTo>
                  <a:lnTo>
                    <a:pt x="800" y="15"/>
                  </a:lnTo>
                  <a:lnTo>
                    <a:pt x="865" y="35"/>
                  </a:lnTo>
                  <a:lnTo>
                    <a:pt x="925" y="60"/>
                  </a:lnTo>
                  <a:lnTo>
                    <a:pt x="980" y="90"/>
                  </a:lnTo>
                  <a:lnTo>
                    <a:pt x="1035" y="130"/>
                  </a:lnTo>
                  <a:lnTo>
                    <a:pt x="1090" y="175"/>
                  </a:lnTo>
                  <a:lnTo>
                    <a:pt x="1135" y="220"/>
                  </a:lnTo>
                  <a:lnTo>
                    <a:pt x="1180" y="275"/>
                  </a:lnTo>
                  <a:lnTo>
                    <a:pt x="1215" y="334"/>
                  </a:lnTo>
                  <a:lnTo>
                    <a:pt x="1250" y="394"/>
                  </a:lnTo>
                  <a:lnTo>
                    <a:pt x="1275" y="464"/>
                  </a:lnTo>
                  <a:lnTo>
                    <a:pt x="1300" y="534"/>
                  </a:lnTo>
                  <a:lnTo>
                    <a:pt x="1315" y="604"/>
                  </a:lnTo>
                  <a:lnTo>
                    <a:pt x="1325" y="679"/>
                  </a:lnTo>
                  <a:lnTo>
                    <a:pt x="1330" y="759"/>
                  </a:lnTo>
                  <a:lnTo>
                    <a:pt x="1325" y="834"/>
                  </a:lnTo>
                  <a:lnTo>
                    <a:pt x="1315" y="909"/>
                  </a:lnTo>
                  <a:lnTo>
                    <a:pt x="1300" y="983"/>
                  </a:lnTo>
                  <a:lnTo>
                    <a:pt x="1275" y="1053"/>
                  </a:lnTo>
                  <a:lnTo>
                    <a:pt x="1250" y="1118"/>
                  </a:lnTo>
                  <a:lnTo>
                    <a:pt x="1215" y="1183"/>
                  </a:lnTo>
                  <a:lnTo>
                    <a:pt x="1180" y="1238"/>
                  </a:lnTo>
                  <a:lnTo>
                    <a:pt x="1135" y="1293"/>
                  </a:lnTo>
                  <a:lnTo>
                    <a:pt x="1090" y="1343"/>
                  </a:lnTo>
                  <a:lnTo>
                    <a:pt x="1035" y="1388"/>
                  </a:lnTo>
                  <a:lnTo>
                    <a:pt x="980" y="1423"/>
                  </a:lnTo>
                  <a:lnTo>
                    <a:pt x="925" y="1458"/>
                  </a:lnTo>
                  <a:lnTo>
                    <a:pt x="865" y="1483"/>
                  </a:lnTo>
                  <a:lnTo>
                    <a:pt x="800" y="1503"/>
                  </a:lnTo>
                  <a:lnTo>
                    <a:pt x="735" y="1513"/>
                  </a:lnTo>
                  <a:lnTo>
                    <a:pt x="665" y="1518"/>
                  </a:lnTo>
                  <a:lnTo>
                    <a:pt x="600" y="1513"/>
                  </a:lnTo>
                  <a:lnTo>
                    <a:pt x="530" y="1503"/>
                  </a:lnTo>
                  <a:lnTo>
                    <a:pt x="470" y="1483"/>
                  </a:lnTo>
                  <a:lnTo>
                    <a:pt x="410" y="1458"/>
                  </a:lnTo>
                  <a:lnTo>
                    <a:pt x="350" y="1423"/>
                  </a:lnTo>
                  <a:lnTo>
                    <a:pt x="295" y="1388"/>
                  </a:lnTo>
                  <a:lnTo>
                    <a:pt x="245" y="1343"/>
                  </a:lnTo>
                  <a:lnTo>
                    <a:pt x="195" y="1293"/>
                  </a:lnTo>
                  <a:lnTo>
                    <a:pt x="155" y="1238"/>
                  </a:lnTo>
                  <a:lnTo>
                    <a:pt x="115" y="1183"/>
                  </a:lnTo>
                  <a:lnTo>
                    <a:pt x="85" y="1118"/>
                  </a:lnTo>
                  <a:lnTo>
                    <a:pt x="55" y="1053"/>
                  </a:lnTo>
                  <a:lnTo>
                    <a:pt x="30" y="983"/>
                  </a:lnTo>
                  <a:lnTo>
                    <a:pt x="15" y="909"/>
                  </a:lnTo>
                  <a:lnTo>
                    <a:pt x="5" y="834"/>
                  </a:lnTo>
                  <a:lnTo>
                    <a:pt x="0" y="759"/>
                  </a:lnTo>
                  <a:lnTo>
                    <a:pt x="5" y="679"/>
                  </a:lnTo>
                  <a:lnTo>
                    <a:pt x="15" y="604"/>
                  </a:lnTo>
                  <a:lnTo>
                    <a:pt x="30" y="534"/>
                  </a:lnTo>
                  <a:lnTo>
                    <a:pt x="55" y="464"/>
                  </a:lnTo>
                  <a:lnTo>
                    <a:pt x="85" y="394"/>
                  </a:lnTo>
                  <a:lnTo>
                    <a:pt x="115" y="334"/>
                  </a:lnTo>
                  <a:lnTo>
                    <a:pt x="155" y="275"/>
                  </a:lnTo>
                  <a:lnTo>
                    <a:pt x="195" y="220"/>
                  </a:lnTo>
                  <a:lnTo>
                    <a:pt x="245" y="175"/>
                  </a:lnTo>
                  <a:lnTo>
                    <a:pt x="295" y="130"/>
                  </a:lnTo>
                  <a:lnTo>
                    <a:pt x="350" y="90"/>
                  </a:lnTo>
                  <a:lnTo>
                    <a:pt x="410" y="60"/>
                  </a:lnTo>
                  <a:lnTo>
                    <a:pt x="470" y="35"/>
                  </a:lnTo>
                  <a:lnTo>
                    <a:pt x="530" y="15"/>
                  </a:lnTo>
                  <a:lnTo>
                    <a:pt x="600" y="5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F7EF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6" name="Freeform 208"/>
            <p:cNvSpPr>
              <a:spLocks/>
            </p:cNvSpPr>
            <p:nvPr/>
          </p:nvSpPr>
          <p:spPr bwMode="auto">
            <a:xfrm>
              <a:off x="5432425" y="3275008"/>
              <a:ext cx="809625" cy="938035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765" y="15"/>
                </a:cxn>
                <a:cxn ang="0">
                  <a:pos x="885" y="55"/>
                </a:cxn>
                <a:cxn ang="0">
                  <a:pos x="990" y="125"/>
                </a:cxn>
                <a:cxn ang="0">
                  <a:pos x="1085" y="215"/>
                </a:cxn>
                <a:cxn ang="0">
                  <a:pos x="1165" y="324"/>
                </a:cxn>
                <a:cxn ang="0">
                  <a:pos x="1225" y="449"/>
                </a:cxn>
                <a:cxn ang="0">
                  <a:pos x="1260" y="589"/>
                </a:cxn>
                <a:cxn ang="0">
                  <a:pos x="1275" y="734"/>
                </a:cxn>
                <a:cxn ang="0">
                  <a:pos x="1270" y="809"/>
                </a:cxn>
                <a:cxn ang="0">
                  <a:pos x="1245" y="953"/>
                </a:cxn>
                <a:cxn ang="0">
                  <a:pos x="1195" y="1083"/>
                </a:cxn>
                <a:cxn ang="0">
                  <a:pos x="1125" y="1203"/>
                </a:cxn>
                <a:cxn ang="0">
                  <a:pos x="1040" y="1303"/>
                </a:cxn>
                <a:cxn ang="0">
                  <a:pos x="940" y="1383"/>
                </a:cxn>
                <a:cxn ang="0">
                  <a:pos x="825" y="1438"/>
                </a:cxn>
                <a:cxn ang="0">
                  <a:pos x="700" y="1468"/>
                </a:cxn>
                <a:cxn ang="0">
                  <a:pos x="635" y="1473"/>
                </a:cxn>
                <a:cxn ang="0">
                  <a:pos x="510" y="1458"/>
                </a:cxn>
                <a:cxn ang="0">
                  <a:pos x="390" y="1413"/>
                </a:cxn>
                <a:cxn ang="0">
                  <a:pos x="280" y="1343"/>
                </a:cxn>
                <a:cxn ang="0">
                  <a:pos x="185" y="1253"/>
                </a:cxn>
                <a:cxn ang="0">
                  <a:pos x="110" y="1148"/>
                </a:cxn>
                <a:cxn ang="0">
                  <a:pos x="50" y="1018"/>
                </a:cxn>
                <a:cxn ang="0">
                  <a:pos x="15" y="884"/>
                </a:cxn>
                <a:cxn ang="0">
                  <a:pos x="0" y="734"/>
                </a:cxn>
                <a:cxn ang="0">
                  <a:pos x="5" y="659"/>
                </a:cxn>
                <a:cxn ang="0">
                  <a:pos x="30" y="514"/>
                </a:cxn>
                <a:cxn ang="0">
                  <a:pos x="75" y="384"/>
                </a:cxn>
                <a:cxn ang="0">
                  <a:pos x="145" y="265"/>
                </a:cxn>
                <a:cxn ang="0">
                  <a:pos x="230" y="165"/>
                </a:cxn>
                <a:cxn ang="0">
                  <a:pos x="335" y="90"/>
                </a:cxn>
                <a:cxn ang="0">
                  <a:pos x="445" y="30"/>
                </a:cxn>
                <a:cxn ang="0">
                  <a:pos x="570" y="0"/>
                </a:cxn>
                <a:cxn ang="0">
                  <a:pos x="635" y="0"/>
                </a:cxn>
              </a:cxnLst>
              <a:rect l="0" t="0" r="r" b="b"/>
              <a:pathLst>
                <a:path w="1275" h="1473">
                  <a:moveTo>
                    <a:pt x="635" y="0"/>
                  </a:moveTo>
                  <a:lnTo>
                    <a:pt x="635" y="0"/>
                  </a:lnTo>
                  <a:lnTo>
                    <a:pt x="700" y="0"/>
                  </a:lnTo>
                  <a:lnTo>
                    <a:pt x="765" y="15"/>
                  </a:lnTo>
                  <a:lnTo>
                    <a:pt x="825" y="30"/>
                  </a:lnTo>
                  <a:lnTo>
                    <a:pt x="885" y="55"/>
                  </a:lnTo>
                  <a:lnTo>
                    <a:pt x="940" y="90"/>
                  </a:lnTo>
                  <a:lnTo>
                    <a:pt x="990" y="125"/>
                  </a:lnTo>
                  <a:lnTo>
                    <a:pt x="1040" y="165"/>
                  </a:lnTo>
                  <a:lnTo>
                    <a:pt x="1085" y="215"/>
                  </a:lnTo>
                  <a:lnTo>
                    <a:pt x="1125" y="265"/>
                  </a:lnTo>
                  <a:lnTo>
                    <a:pt x="1165" y="324"/>
                  </a:lnTo>
                  <a:lnTo>
                    <a:pt x="1195" y="384"/>
                  </a:lnTo>
                  <a:lnTo>
                    <a:pt x="1225" y="449"/>
                  </a:lnTo>
                  <a:lnTo>
                    <a:pt x="1245" y="514"/>
                  </a:lnTo>
                  <a:lnTo>
                    <a:pt x="1260" y="589"/>
                  </a:lnTo>
                  <a:lnTo>
                    <a:pt x="1270" y="659"/>
                  </a:lnTo>
                  <a:lnTo>
                    <a:pt x="1275" y="734"/>
                  </a:lnTo>
                  <a:lnTo>
                    <a:pt x="1270" y="809"/>
                  </a:lnTo>
                  <a:lnTo>
                    <a:pt x="1260" y="884"/>
                  </a:lnTo>
                  <a:lnTo>
                    <a:pt x="1245" y="953"/>
                  </a:lnTo>
                  <a:lnTo>
                    <a:pt x="1225" y="1018"/>
                  </a:lnTo>
                  <a:lnTo>
                    <a:pt x="1195" y="1083"/>
                  </a:lnTo>
                  <a:lnTo>
                    <a:pt x="1165" y="1148"/>
                  </a:lnTo>
                  <a:lnTo>
                    <a:pt x="1125" y="1203"/>
                  </a:lnTo>
                  <a:lnTo>
                    <a:pt x="1085" y="1253"/>
                  </a:lnTo>
                  <a:lnTo>
                    <a:pt x="1040" y="1303"/>
                  </a:lnTo>
                  <a:lnTo>
                    <a:pt x="990" y="1343"/>
                  </a:lnTo>
                  <a:lnTo>
                    <a:pt x="940" y="1383"/>
                  </a:lnTo>
                  <a:lnTo>
                    <a:pt x="885" y="1413"/>
                  </a:lnTo>
                  <a:lnTo>
                    <a:pt x="825" y="1438"/>
                  </a:lnTo>
                  <a:lnTo>
                    <a:pt x="765" y="1458"/>
                  </a:lnTo>
                  <a:lnTo>
                    <a:pt x="700" y="1468"/>
                  </a:lnTo>
                  <a:lnTo>
                    <a:pt x="635" y="1473"/>
                  </a:lnTo>
                  <a:lnTo>
                    <a:pt x="570" y="1468"/>
                  </a:lnTo>
                  <a:lnTo>
                    <a:pt x="510" y="1458"/>
                  </a:lnTo>
                  <a:lnTo>
                    <a:pt x="445" y="1438"/>
                  </a:lnTo>
                  <a:lnTo>
                    <a:pt x="390" y="1413"/>
                  </a:lnTo>
                  <a:lnTo>
                    <a:pt x="335" y="1383"/>
                  </a:lnTo>
                  <a:lnTo>
                    <a:pt x="280" y="1343"/>
                  </a:lnTo>
                  <a:lnTo>
                    <a:pt x="230" y="1303"/>
                  </a:lnTo>
                  <a:lnTo>
                    <a:pt x="185" y="1253"/>
                  </a:lnTo>
                  <a:lnTo>
                    <a:pt x="145" y="1203"/>
                  </a:lnTo>
                  <a:lnTo>
                    <a:pt x="110" y="1148"/>
                  </a:lnTo>
                  <a:lnTo>
                    <a:pt x="75" y="1083"/>
                  </a:lnTo>
                  <a:lnTo>
                    <a:pt x="50" y="1018"/>
                  </a:lnTo>
                  <a:lnTo>
                    <a:pt x="30" y="953"/>
                  </a:lnTo>
                  <a:lnTo>
                    <a:pt x="15" y="884"/>
                  </a:lnTo>
                  <a:lnTo>
                    <a:pt x="5" y="809"/>
                  </a:lnTo>
                  <a:lnTo>
                    <a:pt x="0" y="734"/>
                  </a:lnTo>
                  <a:lnTo>
                    <a:pt x="5" y="659"/>
                  </a:lnTo>
                  <a:lnTo>
                    <a:pt x="15" y="589"/>
                  </a:lnTo>
                  <a:lnTo>
                    <a:pt x="30" y="514"/>
                  </a:lnTo>
                  <a:lnTo>
                    <a:pt x="50" y="449"/>
                  </a:lnTo>
                  <a:lnTo>
                    <a:pt x="75" y="384"/>
                  </a:lnTo>
                  <a:lnTo>
                    <a:pt x="110" y="324"/>
                  </a:lnTo>
                  <a:lnTo>
                    <a:pt x="145" y="265"/>
                  </a:lnTo>
                  <a:lnTo>
                    <a:pt x="185" y="215"/>
                  </a:lnTo>
                  <a:lnTo>
                    <a:pt x="230" y="165"/>
                  </a:lnTo>
                  <a:lnTo>
                    <a:pt x="280" y="125"/>
                  </a:lnTo>
                  <a:lnTo>
                    <a:pt x="335" y="90"/>
                  </a:lnTo>
                  <a:lnTo>
                    <a:pt x="390" y="55"/>
                  </a:lnTo>
                  <a:lnTo>
                    <a:pt x="445" y="30"/>
                  </a:lnTo>
                  <a:lnTo>
                    <a:pt x="510" y="15"/>
                  </a:lnTo>
                  <a:lnTo>
                    <a:pt x="570" y="0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7" name="Freeform 207"/>
            <p:cNvSpPr>
              <a:spLocks/>
            </p:cNvSpPr>
            <p:nvPr/>
          </p:nvSpPr>
          <p:spPr bwMode="auto">
            <a:xfrm>
              <a:off x="5457825" y="3287744"/>
              <a:ext cx="771525" cy="909378"/>
            </a:xfrm>
            <a:custGeom>
              <a:avLst/>
              <a:gdLst/>
              <a:ahLst/>
              <a:cxnLst>
                <a:cxn ang="0">
                  <a:pos x="605" y="0"/>
                </a:cxn>
                <a:cxn ang="0">
                  <a:pos x="730" y="15"/>
                </a:cxn>
                <a:cxn ang="0">
                  <a:pos x="845" y="55"/>
                </a:cxn>
                <a:cxn ang="0">
                  <a:pos x="945" y="120"/>
                </a:cxn>
                <a:cxn ang="0">
                  <a:pos x="1035" y="210"/>
                </a:cxn>
                <a:cxn ang="0">
                  <a:pos x="1110" y="314"/>
                </a:cxn>
                <a:cxn ang="0">
                  <a:pos x="1170" y="434"/>
                </a:cxn>
                <a:cxn ang="0">
                  <a:pos x="1205" y="569"/>
                </a:cxn>
                <a:cxn ang="0">
                  <a:pos x="1215" y="714"/>
                </a:cxn>
                <a:cxn ang="0">
                  <a:pos x="1215" y="784"/>
                </a:cxn>
                <a:cxn ang="0">
                  <a:pos x="1190" y="923"/>
                </a:cxn>
                <a:cxn ang="0">
                  <a:pos x="1140" y="1053"/>
                </a:cxn>
                <a:cxn ang="0">
                  <a:pos x="1075" y="1163"/>
                </a:cxn>
                <a:cxn ang="0">
                  <a:pos x="995" y="1263"/>
                </a:cxn>
                <a:cxn ang="0">
                  <a:pos x="895" y="1338"/>
                </a:cxn>
                <a:cxn ang="0">
                  <a:pos x="790" y="1393"/>
                </a:cxn>
                <a:cxn ang="0">
                  <a:pos x="670" y="1423"/>
                </a:cxn>
                <a:cxn ang="0">
                  <a:pos x="605" y="1428"/>
                </a:cxn>
                <a:cxn ang="0">
                  <a:pos x="485" y="1413"/>
                </a:cxn>
                <a:cxn ang="0">
                  <a:pos x="370" y="1368"/>
                </a:cxn>
                <a:cxn ang="0">
                  <a:pos x="265" y="1303"/>
                </a:cxn>
                <a:cxn ang="0">
                  <a:pos x="175" y="1218"/>
                </a:cxn>
                <a:cxn ang="0">
                  <a:pos x="100" y="1108"/>
                </a:cxn>
                <a:cxn ang="0">
                  <a:pos x="45" y="988"/>
                </a:cxn>
                <a:cxn ang="0">
                  <a:pos x="10" y="854"/>
                </a:cxn>
                <a:cxn ang="0">
                  <a:pos x="0" y="714"/>
                </a:cxn>
                <a:cxn ang="0">
                  <a:pos x="0" y="639"/>
                </a:cxn>
                <a:cxn ang="0">
                  <a:pos x="25" y="499"/>
                </a:cxn>
                <a:cxn ang="0">
                  <a:pos x="70" y="374"/>
                </a:cxn>
                <a:cxn ang="0">
                  <a:pos x="135" y="259"/>
                </a:cxn>
                <a:cxn ang="0">
                  <a:pos x="220" y="160"/>
                </a:cxn>
                <a:cxn ang="0">
                  <a:pos x="315" y="85"/>
                </a:cxn>
                <a:cxn ang="0">
                  <a:pos x="425" y="30"/>
                </a:cxn>
                <a:cxn ang="0">
                  <a:pos x="545" y="0"/>
                </a:cxn>
                <a:cxn ang="0">
                  <a:pos x="605" y="0"/>
                </a:cxn>
              </a:cxnLst>
              <a:rect l="0" t="0" r="r" b="b"/>
              <a:pathLst>
                <a:path w="1215" h="1428">
                  <a:moveTo>
                    <a:pt x="605" y="0"/>
                  </a:moveTo>
                  <a:lnTo>
                    <a:pt x="605" y="0"/>
                  </a:lnTo>
                  <a:lnTo>
                    <a:pt x="670" y="0"/>
                  </a:lnTo>
                  <a:lnTo>
                    <a:pt x="730" y="15"/>
                  </a:lnTo>
                  <a:lnTo>
                    <a:pt x="790" y="30"/>
                  </a:lnTo>
                  <a:lnTo>
                    <a:pt x="845" y="55"/>
                  </a:lnTo>
                  <a:lnTo>
                    <a:pt x="895" y="85"/>
                  </a:lnTo>
                  <a:lnTo>
                    <a:pt x="945" y="120"/>
                  </a:lnTo>
                  <a:lnTo>
                    <a:pt x="995" y="160"/>
                  </a:lnTo>
                  <a:lnTo>
                    <a:pt x="1035" y="210"/>
                  </a:lnTo>
                  <a:lnTo>
                    <a:pt x="1075" y="259"/>
                  </a:lnTo>
                  <a:lnTo>
                    <a:pt x="1110" y="314"/>
                  </a:lnTo>
                  <a:lnTo>
                    <a:pt x="1140" y="374"/>
                  </a:lnTo>
                  <a:lnTo>
                    <a:pt x="1170" y="434"/>
                  </a:lnTo>
                  <a:lnTo>
                    <a:pt x="1190" y="499"/>
                  </a:lnTo>
                  <a:lnTo>
                    <a:pt x="1205" y="569"/>
                  </a:lnTo>
                  <a:lnTo>
                    <a:pt x="1215" y="639"/>
                  </a:lnTo>
                  <a:lnTo>
                    <a:pt x="1215" y="714"/>
                  </a:lnTo>
                  <a:lnTo>
                    <a:pt x="1215" y="784"/>
                  </a:lnTo>
                  <a:lnTo>
                    <a:pt x="1205" y="854"/>
                  </a:lnTo>
                  <a:lnTo>
                    <a:pt x="1190" y="923"/>
                  </a:lnTo>
                  <a:lnTo>
                    <a:pt x="1170" y="988"/>
                  </a:lnTo>
                  <a:lnTo>
                    <a:pt x="1140" y="1053"/>
                  </a:lnTo>
                  <a:lnTo>
                    <a:pt x="1110" y="1108"/>
                  </a:lnTo>
                  <a:lnTo>
                    <a:pt x="1075" y="1163"/>
                  </a:lnTo>
                  <a:lnTo>
                    <a:pt x="1035" y="1218"/>
                  </a:lnTo>
                  <a:lnTo>
                    <a:pt x="995" y="1263"/>
                  </a:lnTo>
                  <a:lnTo>
                    <a:pt x="945" y="1303"/>
                  </a:lnTo>
                  <a:lnTo>
                    <a:pt x="895" y="1338"/>
                  </a:lnTo>
                  <a:lnTo>
                    <a:pt x="845" y="1368"/>
                  </a:lnTo>
                  <a:lnTo>
                    <a:pt x="790" y="1393"/>
                  </a:lnTo>
                  <a:lnTo>
                    <a:pt x="730" y="1413"/>
                  </a:lnTo>
                  <a:lnTo>
                    <a:pt x="670" y="1423"/>
                  </a:lnTo>
                  <a:lnTo>
                    <a:pt x="605" y="1428"/>
                  </a:lnTo>
                  <a:lnTo>
                    <a:pt x="545" y="1423"/>
                  </a:lnTo>
                  <a:lnTo>
                    <a:pt x="485" y="1413"/>
                  </a:lnTo>
                  <a:lnTo>
                    <a:pt x="425" y="1393"/>
                  </a:lnTo>
                  <a:lnTo>
                    <a:pt x="370" y="1368"/>
                  </a:lnTo>
                  <a:lnTo>
                    <a:pt x="315" y="1338"/>
                  </a:lnTo>
                  <a:lnTo>
                    <a:pt x="265" y="1303"/>
                  </a:lnTo>
                  <a:lnTo>
                    <a:pt x="220" y="1263"/>
                  </a:lnTo>
                  <a:lnTo>
                    <a:pt x="175" y="1218"/>
                  </a:lnTo>
                  <a:lnTo>
                    <a:pt x="135" y="1163"/>
                  </a:lnTo>
                  <a:lnTo>
                    <a:pt x="100" y="1108"/>
                  </a:lnTo>
                  <a:lnTo>
                    <a:pt x="70" y="1053"/>
                  </a:lnTo>
                  <a:lnTo>
                    <a:pt x="45" y="988"/>
                  </a:lnTo>
                  <a:lnTo>
                    <a:pt x="25" y="923"/>
                  </a:lnTo>
                  <a:lnTo>
                    <a:pt x="10" y="854"/>
                  </a:lnTo>
                  <a:lnTo>
                    <a:pt x="0" y="784"/>
                  </a:lnTo>
                  <a:lnTo>
                    <a:pt x="0" y="714"/>
                  </a:lnTo>
                  <a:lnTo>
                    <a:pt x="0" y="639"/>
                  </a:lnTo>
                  <a:lnTo>
                    <a:pt x="10" y="569"/>
                  </a:lnTo>
                  <a:lnTo>
                    <a:pt x="25" y="499"/>
                  </a:lnTo>
                  <a:lnTo>
                    <a:pt x="45" y="434"/>
                  </a:lnTo>
                  <a:lnTo>
                    <a:pt x="70" y="374"/>
                  </a:lnTo>
                  <a:lnTo>
                    <a:pt x="100" y="314"/>
                  </a:lnTo>
                  <a:lnTo>
                    <a:pt x="135" y="259"/>
                  </a:lnTo>
                  <a:lnTo>
                    <a:pt x="175" y="210"/>
                  </a:lnTo>
                  <a:lnTo>
                    <a:pt x="220" y="160"/>
                  </a:lnTo>
                  <a:lnTo>
                    <a:pt x="265" y="120"/>
                  </a:lnTo>
                  <a:lnTo>
                    <a:pt x="315" y="85"/>
                  </a:lnTo>
                  <a:lnTo>
                    <a:pt x="370" y="55"/>
                  </a:lnTo>
                  <a:lnTo>
                    <a:pt x="425" y="30"/>
                  </a:lnTo>
                  <a:lnTo>
                    <a:pt x="485" y="15"/>
                  </a:lnTo>
                  <a:lnTo>
                    <a:pt x="545" y="0"/>
                  </a:lnTo>
                  <a:lnTo>
                    <a:pt x="605" y="0"/>
                  </a:lnTo>
                  <a:close/>
                </a:path>
              </a:pathLst>
            </a:custGeom>
            <a:solidFill>
              <a:srgbClr val="F7F71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8" name="Freeform 206"/>
            <p:cNvSpPr>
              <a:spLocks/>
            </p:cNvSpPr>
            <p:nvPr/>
          </p:nvSpPr>
          <p:spPr bwMode="auto">
            <a:xfrm>
              <a:off x="6083300" y="3227246"/>
              <a:ext cx="219075" cy="181494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55"/>
                </a:cxn>
                <a:cxn ang="0">
                  <a:pos x="0" y="60"/>
                </a:cxn>
                <a:cxn ang="0">
                  <a:pos x="10" y="65"/>
                </a:cxn>
                <a:cxn ang="0">
                  <a:pos x="15" y="65"/>
                </a:cxn>
                <a:cxn ang="0">
                  <a:pos x="30" y="65"/>
                </a:cxn>
                <a:cxn ang="0">
                  <a:pos x="70" y="45"/>
                </a:cxn>
                <a:cxn ang="0">
                  <a:pos x="70" y="45"/>
                </a:cxn>
                <a:cxn ang="0">
                  <a:pos x="120" y="15"/>
                </a:cxn>
                <a:cxn ang="0">
                  <a:pos x="170" y="5"/>
                </a:cxn>
                <a:cxn ang="0">
                  <a:pos x="190" y="0"/>
                </a:cxn>
                <a:cxn ang="0">
                  <a:pos x="205" y="0"/>
                </a:cxn>
                <a:cxn ang="0">
                  <a:pos x="220" y="10"/>
                </a:cxn>
                <a:cxn ang="0">
                  <a:pos x="235" y="20"/>
                </a:cxn>
                <a:cxn ang="0">
                  <a:pos x="235" y="20"/>
                </a:cxn>
                <a:cxn ang="0">
                  <a:pos x="275" y="70"/>
                </a:cxn>
                <a:cxn ang="0">
                  <a:pos x="295" y="95"/>
                </a:cxn>
                <a:cxn ang="0">
                  <a:pos x="295" y="105"/>
                </a:cxn>
                <a:cxn ang="0">
                  <a:pos x="300" y="120"/>
                </a:cxn>
                <a:cxn ang="0">
                  <a:pos x="300" y="120"/>
                </a:cxn>
                <a:cxn ang="0">
                  <a:pos x="300" y="140"/>
                </a:cxn>
                <a:cxn ang="0">
                  <a:pos x="315" y="170"/>
                </a:cxn>
                <a:cxn ang="0">
                  <a:pos x="340" y="230"/>
                </a:cxn>
                <a:cxn ang="0">
                  <a:pos x="340" y="230"/>
                </a:cxn>
                <a:cxn ang="0">
                  <a:pos x="340" y="250"/>
                </a:cxn>
                <a:cxn ang="0">
                  <a:pos x="345" y="265"/>
                </a:cxn>
                <a:cxn ang="0">
                  <a:pos x="340" y="285"/>
                </a:cxn>
                <a:cxn ang="0">
                  <a:pos x="340" y="285"/>
                </a:cxn>
                <a:cxn ang="0">
                  <a:pos x="295" y="220"/>
                </a:cxn>
                <a:cxn ang="0">
                  <a:pos x="235" y="145"/>
                </a:cxn>
                <a:cxn ang="0">
                  <a:pos x="235" y="145"/>
                </a:cxn>
                <a:cxn ang="0">
                  <a:pos x="205" y="120"/>
                </a:cxn>
                <a:cxn ang="0">
                  <a:pos x="180" y="100"/>
                </a:cxn>
                <a:cxn ang="0">
                  <a:pos x="145" y="80"/>
                </a:cxn>
                <a:cxn ang="0">
                  <a:pos x="145" y="80"/>
                </a:cxn>
                <a:cxn ang="0">
                  <a:pos x="0" y="55"/>
                </a:cxn>
                <a:cxn ang="0">
                  <a:pos x="0" y="55"/>
                </a:cxn>
              </a:cxnLst>
              <a:rect l="0" t="0" r="r" b="b"/>
              <a:pathLst>
                <a:path w="345" h="285">
                  <a:moveTo>
                    <a:pt x="0" y="55"/>
                  </a:moveTo>
                  <a:lnTo>
                    <a:pt x="0" y="55"/>
                  </a:lnTo>
                  <a:lnTo>
                    <a:pt x="0" y="60"/>
                  </a:lnTo>
                  <a:lnTo>
                    <a:pt x="10" y="65"/>
                  </a:lnTo>
                  <a:lnTo>
                    <a:pt x="15" y="65"/>
                  </a:lnTo>
                  <a:lnTo>
                    <a:pt x="30" y="65"/>
                  </a:lnTo>
                  <a:lnTo>
                    <a:pt x="70" y="45"/>
                  </a:lnTo>
                  <a:lnTo>
                    <a:pt x="120" y="15"/>
                  </a:lnTo>
                  <a:lnTo>
                    <a:pt x="170" y="5"/>
                  </a:lnTo>
                  <a:lnTo>
                    <a:pt x="190" y="0"/>
                  </a:lnTo>
                  <a:lnTo>
                    <a:pt x="205" y="0"/>
                  </a:lnTo>
                  <a:lnTo>
                    <a:pt x="220" y="10"/>
                  </a:lnTo>
                  <a:lnTo>
                    <a:pt x="235" y="20"/>
                  </a:lnTo>
                  <a:lnTo>
                    <a:pt x="275" y="70"/>
                  </a:lnTo>
                  <a:lnTo>
                    <a:pt x="295" y="95"/>
                  </a:lnTo>
                  <a:lnTo>
                    <a:pt x="295" y="105"/>
                  </a:lnTo>
                  <a:lnTo>
                    <a:pt x="300" y="120"/>
                  </a:lnTo>
                  <a:lnTo>
                    <a:pt x="300" y="140"/>
                  </a:lnTo>
                  <a:lnTo>
                    <a:pt x="315" y="170"/>
                  </a:lnTo>
                  <a:lnTo>
                    <a:pt x="340" y="230"/>
                  </a:lnTo>
                  <a:lnTo>
                    <a:pt x="340" y="250"/>
                  </a:lnTo>
                  <a:lnTo>
                    <a:pt x="345" y="265"/>
                  </a:lnTo>
                  <a:lnTo>
                    <a:pt x="340" y="285"/>
                  </a:lnTo>
                  <a:lnTo>
                    <a:pt x="295" y="220"/>
                  </a:lnTo>
                  <a:lnTo>
                    <a:pt x="235" y="145"/>
                  </a:lnTo>
                  <a:lnTo>
                    <a:pt x="205" y="120"/>
                  </a:lnTo>
                  <a:lnTo>
                    <a:pt x="180" y="100"/>
                  </a:lnTo>
                  <a:lnTo>
                    <a:pt x="145" y="8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C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9" name="Freeform 205"/>
            <p:cNvSpPr>
              <a:spLocks/>
            </p:cNvSpPr>
            <p:nvPr/>
          </p:nvSpPr>
          <p:spPr bwMode="auto">
            <a:xfrm>
              <a:off x="6067425" y="3195406"/>
              <a:ext cx="250825" cy="276380"/>
            </a:xfrm>
            <a:custGeom>
              <a:avLst/>
              <a:gdLst/>
              <a:ahLst/>
              <a:cxnLst>
                <a:cxn ang="0">
                  <a:pos x="160" y="15"/>
                </a:cxn>
                <a:cxn ang="0">
                  <a:pos x="160" y="15"/>
                </a:cxn>
                <a:cxn ang="0">
                  <a:pos x="185" y="5"/>
                </a:cxn>
                <a:cxn ang="0">
                  <a:pos x="210" y="0"/>
                </a:cxn>
                <a:cxn ang="0">
                  <a:pos x="235" y="0"/>
                </a:cxn>
                <a:cxn ang="0">
                  <a:pos x="260" y="15"/>
                </a:cxn>
                <a:cxn ang="0">
                  <a:pos x="285" y="35"/>
                </a:cxn>
                <a:cxn ang="0">
                  <a:pos x="305" y="65"/>
                </a:cxn>
                <a:cxn ang="0">
                  <a:pos x="325" y="100"/>
                </a:cxn>
                <a:cxn ang="0">
                  <a:pos x="345" y="145"/>
                </a:cxn>
                <a:cxn ang="0">
                  <a:pos x="345" y="145"/>
                </a:cxn>
                <a:cxn ang="0">
                  <a:pos x="365" y="220"/>
                </a:cxn>
                <a:cxn ang="0">
                  <a:pos x="380" y="280"/>
                </a:cxn>
                <a:cxn ang="0">
                  <a:pos x="390" y="330"/>
                </a:cxn>
                <a:cxn ang="0">
                  <a:pos x="395" y="370"/>
                </a:cxn>
                <a:cxn ang="0">
                  <a:pos x="395" y="419"/>
                </a:cxn>
                <a:cxn ang="0">
                  <a:pos x="395" y="434"/>
                </a:cxn>
                <a:cxn ang="0">
                  <a:pos x="395" y="434"/>
                </a:cxn>
                <a:cxn ang="0">
                  <a:pos x="385" y="365"/>
                </a:cxn>
                <a:cxn ang="0">
                  <a:pos x="365" y="305"/>
                </a:cxn>
                <a:cxn ang="0">
                  <a:pos x="340" y="240"/>
                </a:cxn>
                <a:cxn ang="0">
                  <a:pos x="305" y="170"/>
                </a:cxn>
                <a:cxn ang="0">
                  <a:pos x="285" y="145"/>
                </a:cxn>
                <a:cxn ang="0">
                  <a:pos x="265" y="120"/>
                </a:cxn>
                <a:cxn ang="0">
                  <a:pos x="240" y="100"/>
                </a:cxn>
                <a:cxn ang="0">
                  <a:pos x="215" y="90"/>
                </a:cxn>
                <a:cxn ang="0">
                  <a:pos x="190" y="85"/>
                </a:cxn>
                <a:cxn ang="0">
                  <a:pos x="165" y="90"/>
                </a:cxn>
                <a:cxn ang="0">
                  <a:pos x="165" y="90"/>
                </a:cxn>
                <a:cxn ang="0">
                  <a:pos x="110" y="110"/>
                </a:cxn>
                <a:cxn ang="0">
                  <a:pos x="70" y="130"/>
                </a:cxn>
                <a:cxn ang="0">
                  <a:pos x="70" y="130"/>
                </a:cxn>
                <a:cxn ang="0">
                  <a:pos x="55" y="135"/>
                </a:cxn>
                <a:cxn ang="0">
                  <a:pos x="40" y="135"/>
                </a:cxn>
                <a:cxn ang="0">
                  <a:pos x="25" y="130"/>
                </a:cxn>
                <a:cxn ang="0">
                  <a:pos x="15" y="120"/>
                </a:cxn>
                <a:cxn ang="0">
                  <a:pos x="5" y="110"/>
                </a:cxn>
                <a:cxn ang="0">
                  <a:pos x="0" y="95"/>
                </a:cxn>
                <a:cxn ang="0">
                  <a:pos x="5" y="80"/>
                </a:cxn>
                <a:cxn ang="0">
                  <a:pos x="10" y="60"/>
                </a:cxn>
                <a:cxn ang="0">
                  <a:pos x="10" y="60"/>
                </a:cxn>
                <a:cxn ang="0">
                  <a:pos x="10" y="60"/>
                </a:cxn>
                <a:cxn ang="0">
                  <a:pos x="15" y="60"/>
                </a:cxn>
                <a:cxn ang="0">
                  <a:pos x="20" y="75"/>
                </a:cxn>
                <a:cxn ang="0">
                  <a:pos x="35" y="90"/>
                </a:cxn>
                <a:cxn ang="0">
                  <a:pos x="45" y="90"/>
                </a:cxn>
                <a:cxn ang="0">
                  <a:pos x="55" y="90"/>
                </a:cxn>
                <a:cxn ang="0">
                  <a:pos x="55" y="90"/>
                </a:cxn>
                <a:cxn ang="0">
                  <a:pos x="80" y="80"/>
                </a:cxn>
                <a:cxn ang="0">
                  <a:pos x="100" y="65"/>
                </a:cxn>
                <a:cxn ang="0">
                  <a:pos x="120" y="45"/>
                </a:cxn>
                <a:cxn ang="0">
                  <a:pos x="160" y="15"/>
                </a:cxn>
                <a:cxn ang="0">
                  <a:pos x="160" y="15"/>
                </a:cxn>
              </a:cxnLst>
              <a:rect l="0" t="0" r="r" b="b"/>
              <a:pathLst>
                <a:path w="395" h="434">
                  <a:moveTo>
                    <a:pt x="160" y="15"/>
                  </a:moveTo>
                  <a:lnTo>
                    <a:pt x="160" y="15"/>
                  </a:lnTo>
                  <a:lnTo>
                    <a:pt x="185" y="5"/>
                  </a:lnTo>
                  <a:lnTo>
                    <a:pt x="210" y="0"/>
                  </a:lnTo>
                  <a:lnTo>
                    <a:pt x="235" y="0"/>
                  </a:lnTo>
                  <a:lnTo>
                    <a:pt x="260" y="15"/>
                  </a:lnTo>
                  <a:lnTo>
                    <a:pt x="285" y="35"/>
                  </a:lnTo>
                  <a:lnTo>
                    <a:pt x="305" y="65"/>
                  </a:lnTo>
                  <a:lnTo>
                    <a:pt x="325" y="100"/>
                  </a:lnTo>
                  <a:lnTo>
                    <a:pt x="345" y="145"/>
                  </a:lnTo>
                  <a:lnTo>
                    <a:pt x="365" y="220"/>
                  </a:lnTo>
                  <a:lnTo>
                    <a:pt x="380" y="280"/>
                  </a:lnTo>
                  <a:lnTo>
                    <a:pt x="390" y="330"/>
                  </a:lnTo>
                  <a:lnTo>
                    <a:pt x="395" y="370"/>
                  </a:lnTo>
                  <a:lnTo>
                    <a:pt x="395" y="419"/>
                  </a:lnTo>
                  <a:lnTo>
                    <a:pt x="395" y="434"/>
                  </a:lnTo>
                  <a:lnTo>
                    <a:pt x="385" y="365"/>
                  </a:lnTo>
                  <a:lnTo>
                    <a:pt x="365" y="305"/>
                  </a:lnTo>
                  <a:lnTo>
                    <a:pt x="340" y="240"/>
                  </a:lnTo>
                  <a:lnTo>
                    <a:pt x="305" y="170"/>
                  </a:lnTo>
                  <a:lnTo>
                    <a:pt x="285" y="145"/>
                  </a:lnTo>
                  <a:lnTo>
                    <a:pt x="265" y="120"/>
                  </a:lnTo>
                  <a:lnTo>
                    <a:pt x="240" y="100"/>
                  </a:lnTo>
                  <a:lnTo>
                    <a:pt x="215" y="90"/>
                  </a:lnTo>
                  <a:lnTo>
                    <a:pt x="190" y="85"/>
                  </a:lnTo>
                  <a:lnTo>
                    <a:pt x="165" y="90"/>
                  </a:lnTo>
                  <a:lnTo>
                    <a:pt x="110" y="110"/>
                  </a:lnTo>
                  <a:lnTo>
                    <a:pt x="70" y="130"/>
                  </a:lnTo>
                  <a:lnTo>
                    <a:pt x="55" y="135"/>
                  </a:lnTo>
                  <a:lnTo>
                    <a:pt x="40" y="135"/>
                  </a:lnTo>
                  <a:lnTo>
                    <a:pt x="25" y="130"/>
                  </a:lnTo>
                  <a:lnTo>
                    <a:pt x="15" y="120"/>
                  </a:lnTo>
                  <a:lnTo>
                    <a:pt x="5" y="110"/>
                  </a:lnTo>
                  <a:lnTo>
                    <a:pt x="0" y="95"/>
                  </a:lnTo>
                  <a:lnTo>
                    <a:pt x="5" y="80"/>
                  </a:lnTo>
                  <a:lnTo>
                    <a:pt x="10" y="60"/>
                  </a:lnTo>
                  <a:lnTo>
                    <a:pt x="15" y="60"/>
                  </a:lnTo>
                  <a:lnTo>
                    <a:pt x="20" y="75"/>
                  </a:lnTo>
                  <a:lnTo>
                    <a:pt x="35" y="90"/>
                  </a:lnTo>
                  <a:lnTo>
                    <a:pt x="45" y="90"/>
                  </a:lnTo>
                  <a:lnTo>
                    <a:pt x="55" y="90"/>
                  </a:lnTo>
                  <a:lnTo>
                    <a:pt x="80" y="80"/>
                  </a:lnTo>
                  <a:lnTo>
                    <a:pt x="100" y="65"/>
                  </a:lnTo>
                  <a:lnTo>
                    <a:pt x="120" y="45"/>
                  </a:lnTo>
                  <a:lnTo>
                    <a:pt x="160" y="15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0" name="Freeform 204"/>
            <p:cNvSpPr>
              <a:spLocks/>
            </p:cNvSpPr>
            <p:nvPr/>
          </p:nvSpPr>
          <p:spPr bwMode="auto">
            <a:xfrm>
              <a:off x="5530850" y="3048937"/>
              <a:ext cx="177800" cy="73234"/>
            </a:xfrm>
            <a:custGeom>
              <a:avLst/>
              <a:gdLst/>
              <a:ahLst/>
              <a:cxnLst>
                <a:cxn ang="0">
                  <a:pos x="5" y="105"/>
                </a:cxn>
                <a:cxn ang="0">
                  <a:pos x="5" y="105"/>
                </a:cxn>
                <a:cxn ang="0">
                  <a:pos x="20" y="85"/>
                </a:cxn>
                <a:cxn ang="0">
                  <a:pos x="50" y="50"/>
                </a:cxn>
                <a:cxn ang="0">
                  <a:pos x="70" y="30"/>
                </a:cxn>
                <a:cxn ang="0">
                  <a:pos x="95" y="10"/>
                </a:cxn>
                <a:cxn ang="0">
                  <a:pos x="125" y="0"/>
                </a:cxn>
                <a:cxn ang="0">
                  <a:pos x="155" y="0"/>
                </a:cxn>
                <a:cxn ang="0">
                  <a:pos x="155" y="0"/>
                </a:cxn>
                <a:cxn ang="0">
                  <a:pos x="210" y="15"/>
                </a:cxn>
                <a:cxn ang="0">
                  <a:pos x="245" y="30"/>
                </a:cxn>
                <a:cxn ang="0">
                  <a:pos x="270" y="45"/>
                </a:cxn>
                <a:cxn ang="0">
                  <a:pos x="280" y="55"/>
                </a:cxn>
                <a:cxn ang="0">
                  <a:pos x="280" y="55"/>
                </a:cxn>
                <a:cxn ang="0">
                  <a:pos x="280" y="60"/>
                </a:cxn>
                <a:cxn ang="0">
                  <a:pos x="280" y="70"/>
                </a:cxn>
                <a:cxn ang="0">
                  <a:pos x="270" y="75"/>
                </a:cxn>
                <a:cxn ang="0">
                  <a:pos x="260" y="75"/>
                </a:cxn>
                <a:cxn ang="0">
                  <a:pos x="260" y="75"/>
                </a:cxn>
                <a:cxn ang="0">
                  <a:pos x="195" y="75"/>
                </a:cxn>
                <a:cxn ang="0">
                  <a:pos x="145" y="80"/>
                </a:cxn>
                <a:cxn ang="0">
                  <a:pos x="95" y="90"/>
                </a:cxn>
                <a:cxn ang="0">
                  <a:pos x="95" y="90"/>
                </a:cxn>
                <a:cxn ang="0">
                  <a:pos x="55" y="105"/>
                </a:cxn>
                <a:cxn ang="0">
                  <a:pos x="25" y="110"/>
                </a:cxn>
                <a:cxn ang="0">
                  <a:pos x="0" y="115"/>
                </a:cxn>
                <a:cxn ang="0">
                  <a:pos x="0" y="115"/>
                </a:cxn>
                <a:cxn ang="0">
                  <a:pos x="0" y="110"/>
                </a:cxn>
                <a:cxn ang="0">
                  <a:pos x="5" y="105"/>
                </a:cxn>
                <a:cxn ang="0">
                  <a:pos x="5" y="105"/>
                </a:cxn>
              </a:cxnLst>
              <a:rect l="0" t="0" r="r" b="b"/>
              <a:pathLst>
                <a:path w="280" h="115">
                  <a:moveTo>
                    <a:pt x="5" y="105"/>
                  </a:moveTo>
                  <a:lnTo>
                    <a:pt x="5" y="105"/>
                  </a:lnTo>
                  <a:lnTo>
                    <a:pt x="20" y="85"/>
                  </a:lnTo>
                  <a:lnTo>
                    <a:pt x="50" y="50"/>
                  </a:lnTo>
                  <a:lnTo>
                    <a:pt x="70" y="30"/>
                  </a:lnTo>
                  <a:lnTo>
                    <a:pt x="95" y="10"/>
                  </a:lnTo>
                  <a:lnTo>
                    <a:pt x="125" y="0"/>
                  </a:lnTo>
                  <a:lnTo>
                    <a:pt x="155" y="0"/>
                  </a:lnTo>
                  <a:lnTo>
                    <a:pt x="210" y="15"/>
                  </a:lnTo>
                  <a:lnTo>
                    <a:pt x="245" y="30"/>
                  </a:lnTo>
                  <a:lnTo>
                    <a:pt x="270" y="45"/>
                  </a:lnTo>
                  <a:lnTo>
                    <a:pt x="280" y="55"/>
                  </a:lnTo>
                  <a:lnTo>
                    <a:pt x="280" y="60"/>
                  </a:lnTo>
                  <a:lnTo>
                    <a:pt x="280" y="70"/>
                  </a:lnTo>
                  <a:lnTo>
                    <a:pt x="270" y="75"/>
                  </a:lnTo>
                  <a:lnTo>
                    <a:pt x="260" y="75"/>
                  </a:lnTo>
                  <a:lnTo>
                    <a:pt x="195" y="75"/>
                  </a:lnTo>
                  <a:lnTo>
                    <a:pt x="145" y="80"/>
                  </a:lnTo>
                  <a:lnTo>
                    <a:pt x="95" y="90"/>
                  </a:lnTo>
                  <a:lnTo>
                    <a:pt x="55" y="105"/>
                  </a:lnTo>
                  <a:lnTo>
                    <a:pt x="25" y="110"/>
                  </a:lnTo>
                  <a:lnTo>
                    <a:pt x="0" y="115"/>
                  </a:lnTo>
                  <a:lnTo>
                    <a:pt x="0" y="110"/>
                  </a:lnTo>
                  <a:lnTo>
                    <a:pt x="5" y="105"/>
                  </a:lnTo>
                  <a:close/>
                </a:path>
              </a:pathLst>
            </a:custGeom>
            <a:solidFill>
              <a:srgbClr val="FFC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1" name="Freeform 203"/>
            <p:cNvSpPr>
              <a:spLocks/>
            </p:cNvSpPr>
            <p:nvPr/>
          </p:nvSpPr>
          <p:spPr bwMode="auto">
            <a:xfrm>
              <a:off x="5464175" y="3134908"/>
              <a:ext cx="377825" cy="524739"/>
            </a:xfrm>
            <a:custGeom>
              <a:avLst/>
              <a:gdLst/>
              <a:ahLst/>
              <a:cxnLst>
                <a:cxn ang="0">
                  <a:pos x="425" y="824"/>
                </a:cxn>
                <a:cxn ang="0">
                  <a:pos x="425" y="824"/>
                </a:cxn>
                <a:cxn ang="0">
                  <a:pos x="460" y="789"/>
                </a:cxn>
                <a:cxn ang="0">
                  <a:pos x="490" y="744"/>
                </a:cxn>
                <a:cxn ang="0">
                  <a:pos x="520" y="689"/>
                </a:cxn>
                <a:cxn ang="0">
                  <a:pos x="545" y="634"/>
                </a:cxn>
                <a:cxn ang="0">
                  <a:pos x="565" y="569"/>
                </a:cxn>
                <a:cxn ang="0">
                  <a:pos x="585" y="504"/>
                </a:cxn>
                <a:cxn ang="0">
                  <a:pos x="595" y="440"/>
                </a:cxn>
                <a:cxn ang="0">
                  <a:pos x="595" y="375"/>
                </a:cxn>
                <a:cxn ang="0">
                  <a:pos x="595" y="375"/>
                </a:cxn>
                <a:cxn ang="0">
                  <a:pos x="590" y="335"/>
                </a:cxn>
                <a:cxn ang="0">
                  <a:pos x="585" y="290"/>
                </a:cxn>
                <a:cxn ang="0">
                  <a:pos x="575" y="250"/>
                </a:cxn>
                <a:cxn ang="0">
                  <a:pos x="565" y="215"/>
                </a:cxn>
                <a:cxn ang="0">
                  <a:pos x="550" y="180"/>
                </a:cxn>
                <a:cxn ang="0">
                  <a:pos x="530" y="150"/>
                </a:cxn>
                <a:cxn ang="0">
                  <a:pos x="510" y="120"/>
                </a:cxn>
                <a:cxn ang="0">
                  <a:pos x="490" y="95"/>
                </a:cxn>
                <a:cxn ang="0">
                  <a:pos x="470" y="70"/>
                </a:cxn>
                <a:cxn ang="0">
                  <a:pos x="445" y="50"/>
                </a:cxn>
                <a:cxn ang="0">
                  <a:pos x="415" y="30"/>
                </a:cxn>
                <a:cxn ang="0">
                  <a:pos x="390" y="20"/>
                </a:cxn>
                <a:cxn ang="0">
                  <a:pos x="360" y="10"/>
                </a:cxn>
                <a:cxn ang="0">
                  <a:pos x="335" y="0"/>
                </a:cxn>
                <a:cxn ang="0">
                  <a:pos x="305" y="0"/>
                </a:cxn>
                <a:cxn ang="0">
                  <a:pos x="275" y="0"/>
                </a:cxn>
                <a:cxn ang="0">
                  <a:pos x="275" y="0"/>
                </a:cxn>
                <a:cxn ang="0">
                  <a:pos x="245" y="5"/>
                </a:cxn>
                <a:cxn ang="0">
                  <a:pos x="220" y="15"/>
                </a:cxn>
                <a:cxn ang="0">
                  <a:pos x="190" y="30"/>
                </a:cxn>
                <a:cxn ang="0">
                  <a:pos x="165" y="50"/>
                </a:cxn>
                <a:cxn ang="0">
                  <a:pos x="140" y="70"/>
                </a:cxn>
                <a:cxn ang="0">
                  <a:pos x="120" y="100"/>
                </a:cxn>
                <a:cxn ang="0">
                  <a:pos x="95" y="125"/>
                </a:cxn>
                <a:cxn ang="0">
                  <a:pos x="75" y="160"/>
                </a:cxn>
                <a:cxn ang="0">
                  <a:pos x="45" y="230"/>
                </a:cxn>
                <a:cxn ang="0">
                  <a:pos x="20" y="310"/>
                </a:cxn>
                <a:cxn ang="0">
                  <a:pos x="5" y="395"/>
                </a:cxn>
                <a:cxn ang="0">
                  <a:pos x="0" y="440"/>
                </a:cxn>
                <a:cxn ang="0">
                  <a:pos x="0" y="485"/>
                </a:cxn>
                <a:cxn ang="0">
                  <a:pos x="0" y="485"/>
                </a:cxn>
                <a:cxn ang="0">
                  <a:pos x="10" y="569"/>
                </a:cxn>
                <a:cxn ang="0">
                  <a:pos x="30" y="649"/>
                </a:cxn>
                <a:cxn ang="0">
                  <a:pos x="55" y="719"/>
                </a:cxn>
                <a:cxn ang="0">
                  <a:pos x="75" y="749"/>
                </a:cxn>
                <a:cxn ang="0">
                  <a:pos x="95" y="779"/>
                </a:cxn>
                <a:cxn ang="0">
                  <a:pos x="95" y="779"/>
                </a:cxn>
                <a:cxn ang="0">
                  <a:pos x="135" y="764"/>
                </a:cxn>
                <a:cxn ang="0">
                  <a:pos x="185" y="754"/>
                </a:cxn>
                <a:cxn ang="0">
                  <a:pos x="235" y="754"/>
                </a:cxn>
                <a:cxn ang="0">
                  <a:pos x="265" y="759"/>
                </a:cxn>
                <a:cxn ang="0">
                  <a:pos x="290" y="764"/>
                </a:cxn>
                <a:cxn ang="0">
                  <a:pos x="290" y="764"/>
                </a:cxn>
                <a:cxn ang="0">
                  <a:pos x="360" y="789"/>
                </a:cxn>
                <a:cxn ang="0">
                  <a:pos x="400" y="809"/>
                </a:cxn>
                <a:cxn ang="0">
                  <a:pos x="420" y="824"/>
                </a:cxn>
                <a:cxn ang="0">
                  <a:pos x="420" y="824"/>
                </a:cxn>
                <a:cxn ang="0">
                  <a:pos x="425" y="824"/>
                </a:cxn>
                <a:cxn ang="0">
                  <a:pos x="425" y="824"/>
                </a:cxn>
              </a:cxnLst>
              <a:rect l="0" t="0" r="r" b="b"/>
              <a:pathLst>
                <a:path w="595" h="824">
                  <a:moveTo>
                    <a:pt x="425" y="824"/>
                  </a:moveTo>
                  <a:lnTo>
                    <a:pt x="425" y="824"/>
                  </a:lnTo>
                  <a:lnTo>
                    <a:pt x="460" y="789"/>
                  </a:lnTo>
                  <a:lnTo>
                    <a:pt x="490" y="744"/>
                  </a:lnTo>
                  <a:lnTo>
                    <a:pt x="520" y="689"/>
                  </a:lnTo>
                  <a:lnTo>
                    <a:pt x="545" y="634"/>
                  </a:lnTo>
                  <a:lnTo>
                    <a:pt x="565" y="569"/>
                  </a:lnTo>
                  <a:lnTo>
                    <a:pt x="585" y="504"/>
                  </a:lnTo>
                  <a:lnTo>
                    <a:pt x="595" y="440"/>
                  </a:lnTo>
                  <a:lnTo>
                    <a:pt x="595" y="375"/>
                  </a:lnTo>
                  <a:lnTo>
                    <a:pt x="590" y="335"/>
                  </a:lnTo>
                  <a:lnTo>
                    <a:pt x="585" y="290"/>
                  </a:lnTo>
                  <a:lnTo>
                    <a:pt x="575" y="250"/>
                  </a:lnTo>
                  <a:lnTo>
                    <a:pt x="565" y="215"/>
                  </a:lnTo>
                  <a:lnTo>
                    <a:pt x="550" y="180"/>
                  </a:lnTo>
                  <a:lnTo>
                    <a:pt x="530" y="150"/>
                  </a:lnTo>
                  <a:lnTo>
                    <a:pt x="510" y="120"/>
                  </a:lnTo>
                  <a:lnTo>
                    <a:pt x="490" y="95"/>
                  </a:lnTo>
                  <a:lnTo>
                    <a:pt x="470" y="70"/>
                  </a:lnTo>
                  <a:lnTo>
                    <a:pt x="445" y="50"/>
                  </a:lnTo>
                  <a:lnTo>
                    <a:pt x="415" y="30"/>
                  </a:lnTo>
                  <a:lnTo>
                    <a:pt x="390" y="20"/>
                  </a:lnTo>
                  <a:lnTo>
                    <a:pt x="360" y="10"/>
                  </a:lnTo>
                  <a:lnTo>
                    <a:pt x="335" y="0"/>
                  </a:lnTo>
                  <a:lnTo>
                    <a:pt x="305" y="0"/>
                  </a:lnTo>
                  <a:lnTo>
                    <a:pt x="275" y="0"/>
                  </a:lnTo>
                  <a:lnTo>
                    <a:pt x="245" y="5"/>
                  </a:lnTo>
                  <a:lnTo>
                    <a:pt x="220" y="15"/>
                  </a:lnTo>
                  <a:lnTo>
                    <a:pt x="190" y="30"/>
                  </a:lnTo>
                  <a:lnTo>
                    <a:pt x="165" y="50"/>
                  </a:lnTo>
                  <a:lnTo>
                    <a:pt x="140" y="70"/>
                  </a:lnTo>
                  <a:lnTo>
                    <a:pt x="120" y="100"/>
                  </a:lnTo>
                  <a:lnTo>
                    <a:pt x="95" y="125"/>
                  </a:lnTo>
                  <a:lnTo>
                    <a:pt x="75" y="160"/>
                  </a:lnTo>
                  <a:lnTo>
                    <a:pt x="45" y="230"/>
                  </a:lnTo>
                  <a:lnTo>
                    <a:pt x="20" y="310"/>
                  </a:lnTo>
                  <a:lnTo>
                    <a:pt x="5" y="395"/>
                  </a:lnTo>
                  <a:lnTo>
                    <a:pt x="0" y="440"/>
                  </a:lnTo>
                  <a:lnTo>
                    <a:pt x="0" y="485"/>
                  </a:lnTo>
                  <a:lnTo>
                    <a:pt x="10" y="569"/>
                  </a:lnTo>
                  <a:lnTo>
                    <a:pt x="30" y="649"/>
                  </a:lnTo>
                  <a:lnTo>
                    <a:pt x="55" y="719"/>
                  </a:lnTo>
                  <a:lnTo>
                    <a:pt x="75" y="749"/>
                  </a:lnTo>
                  <a:lnTo>
                    <a:pt x="95" y="779"/>
                  </a:lnTo>
                  <a:lnTo>
                    <a:pt x="135" y="764"/>
                  </a:lnTo>
                  <a:lnTo>
                    <a:pt x="185" y="754"/>
                  </a:lnTo>
                  <a:lnTo>
                    <a:pt x="235" y="754"/>
                  </a:lnTo>
                  <a:lnTo>
                    <a:pt x="265" y="759"/>
                  </a:lnTo>
                  <a:lnTo>
                    <a:pt x="290" y="764"/>
                  </a:lnTo>
                  <a:lnTo>
                    <a:pt x="360" y="789"/>
                  </a:lnTo>
                  <a:lnTo>
                    <a:pt x="400" y="809"/>
                  </a:lnTo>
                  <a:lnTo>
                    <a:pt x="420" y="824"/>
                  </a:lnTo>
                  <a:lnTo>
                    <a:pt x="425" y="824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2" name="Freeform 202"/>
            <p:cNvSpPr>
              <a:spLocks/>
            </p:cNvSpPr>
            <p:nvPr/>
          </p:nvSpPr>
          <p:spPr bwMode="auto">
            <a:xfrm>
              <a:off x="5464175" y="3141276"/>
              <a:ext cx="330200" cy="508819"/>
            </a:xfrm>
            <a:custGeom>
              <a:avLst/>
              <a:gdLst/>
              <a:ahLst/>
              <a:cxnLst>
                <a:cxn ang="0">
                  <a:pos x="250" y="0"/>
                </a:cxn>
                <a:cxn ang="0">
                  <a:pos x="250" y="0"/>
                </a:cxn>
                <a:cxn ang="0">
                  <a:pos x="280" y="0"/>
                </a:cxn>
                <a:cxn ang="0">
                  <a:pos x="305" y="5"/>
                </a:cxn>
                <a:cxn ang="0">
                  <a:pos x="330" y="10"/>
                </a:cxn>
                <a:cxn ang="0">
                  <a:pos x="355" y="25"/>
                </a:cxn>
                <a:cxn ang="0">
                  <a:pos x="375" y="40"/>
                </a:cxn>
                <a:cxn ang="0">
                  <a:pos x="400" y="60"/>
                </a:cxn>
                <a:cxn ang="0">
                  <a:pos x="420" y="80"/>
                </a:cxn>
                <a:cxn ang="0">
                  <a:pos x="440" y="105"/>
                </a:cxn>
                <a:cxn ang="0">
                  <a:pos x="470" y="165"/>
                </a:cxn>
                <a:cxn ang="0">
                  <a:pos x="495" y="235"/>
                </a:cxn>
                <a:cxn ang="0">
                  <a:pos x="515" y="315"/>
                </a:cxn>
                <a:cxn ang="0">
                  <a:pos x="520" y="405"/>
                </a:cxn>
                <a:cxn ang="0">
                  <a:pos x="520" y="405"/>
                </a:cxn>
                <a:cxn ang="0">
                  <a:pos x="520" y="465"/>
                </a:cxn>
                <a:cxn ang="0">
                  <a:pos x="515" y="519"/>
                </a:cxn>
                <a:cxn ang="0">
                  <a:pos x="505" y="574"/>
                </a:cxn>
                <a:cxn ang="0">
                  <a:pos x="490" y="629"/>
                </a:cxn>
                <a:cxn ang="0">
                  <a:pos x="470" y="679"/>
                </a:cxn>
                <a:cxn ang="0">
                  <a:pos x="450" y="724"/>
                </a:cxn>
                <a:cxn ang="0">
                  <a:pos x="425" y="764"/>
                </a:cxn>
                <a:cxn ang="0">
                  <a:pos x="395" y="799"/>
                </a:cxn>
                <a:cxn ang="0">
                  <a:pos x="395" y="799"/>
                </a:cxn>
                <a:cxn ang="0">
                  <a:pos x="360" y="779"/>
                </a:cxn>
                <a:cxn ang="0">
                  <a:pos x="290" y="754"/>
                </a:cxn>
                <a:cxn ang="0">
                  <a:pos x="290" y="754"/>
                </a:cxn>
                <a:cxn ang="0">
                  <a:pos x="265" y="749"/>
                </a:cxn>
                <a:cxn ang="0">
                  <a:pos x="235" y="744"/>
                </a:cxn>
                <a:cxn ang="0">
                  <a:pos x="180" y="749"/>
                </a:cxn>
                <a:cxn ang="0">
                  <a:pos x="130" y="759"/>
                </a:cxn>
                <a:cxn ang="0">
                  <a:pos x="85" y="774"/>
                </a:cxn>
                <a:cxn ang="0">
                  <a:pos x="85" y="774"/>
                </a:cxn>
                <a:cxn ang="0">
                  <a:pos x="70" y="744"/>
                </a:cxn>
                <a:cxn ang="0">
                  <a:pos x="50" y="709"/>
                </a:cxn>
                <a:cxn ang="0">
                  <a:pos x="25" y="639"/>
                </a:cxn>
                <a:cxn ang="0">
                  <a:pos x="10" y="559"/>
                </a:cxn>
                <a:cxn ang="0">
                  <a:pos x="0" y="470"/>
                </a:cxn>
                <a:cxn ang="0">
                  <a:pos x="0" y="470"/>
                </a:cxn>
                <a:cxn ang="0">
                  <a:pos x="5" y="385"/>
                </a:cxn>
                <a:cxn ang="0">
                  <a:pos x="20" y="300"/>
                </a:cxn>
                <a:cxn ang="0">
                  <a:pos x="40" y="225"/>
                </a:cxn>
                <a:cxn ang="0">
                  <a:pos x="70" y="155"/>
                </a:cxn>
                <a:cxn ang="0">
                  <a:pos x="110" y="95"/>
                </a:cxn>
                <a:cxn ang="0">
                  <a:pos x="130" y="70"/>
                </a:cxn>
                <a:cxn ang="0">
                  <a:pos x="150" y="50"/>
                </a:cxn>
                <a:cxn ang="0">
                  <a:pos x="175" y="30"/>
                </a:cxn>
                <a:cxn ang="0">
                  <a:pos x="200" y="20"/>
                </a:cxn>
                <a:cxn ang="0">
                  <a:pos x="225" y="10"/>
                </a:cxn>
                <a:cxn ang="0">
                  <a:pos x="250" y="0"/>
                </a:cxn>
                <a:cxn ang="0">
                  <a:pos x="250" y="0"/>
                </a:cxn>
              </a:cxnLst>
              <a:rect l="0" t="0" r="r" b="b"/>
              <a:pathLst>
                <a:path w="520" h="799">
                  <a:moveTo>
                    <a:pt x="250" y="0"/>
                  </a:moveTo>
                  <a:lnTo>
                    <a:pt x="250" y="0"/>
                  </a:lnTo>
                  <a:lnTo>
                    <a:pt x="280" y="0"/>
                  </a:lnTo>
                  <a:lnTo>
                    <a:pt x="305" y="5"/>
                  </a:lnTo>
                  <a:lnTo>
                    <a:pt x="330" y="10"/>
                  </a:lnTo>
                  <a:lnTo>
                    <a:pt x="355" y="25"/>
                  </a:lnTo>
                  <a:lnTo>
                    <a:pt x="375" y="40"/>
                  </a:lnTo>
                  <a:lnTo>
                    <a:pt x="400" y="60"/>
                  </a:lnTo>
                  <a:lnTo>
                    <a:pt x="420" y="80"/>
                  </a:lnTo>
                  <a:lnTo>
                    <a:pt x="440" y="105"/>
                  </a:lnTo>
                  <a:lnTo>
                    <a:pt x="470" y="165"/>
                  </a:lnTo>
                  <a:lnTo>
                    <a:pt x="495" y="235"/>
                  </a:lnTo>
                  <a:lnTo>
                    <a:pt x="515" y="315"/>
                  </a:lnTo>
                  <a:lnTo>
                    <a:pt x="520" y="405"/>
                  </a:lnTo>
                  <a:lnTo>
                    <a:pt x="520" y="465"/>
                  </a:lnTo>
                  <a:lnTo>
                    <a:pt x="515" y="519"/>
                  </a:lnTo>
                  <a:lnTo>
                    <a:pt x="505" y="574"/>
                  </a:lnTo>
                  <a:lnTo>
                    <a:pt x="490" y="629"/>
                  </a:lnTo>
                  <a:lnTo>
                    <a:pt x="470" y="679"/>
                  </a:lnTo>
                  <a:lnTo>
                    <a:pt x="450" y="724"/>
                  </a:lnTo>
                  <a:lnTo>
                    <a:pt x="425" y="764"/>
                  </a:lnTo>
                  <a:lnTo>
                    <a:pt x="395" y="799"/>
                  </a:lnTo>
                  <a:lnTo>
                    <a:pt x="360" y="779"/>
                  </a:lnTo>
                  <a:lnTo>
                    <a:pt x="290" y="754"/>
                  </a:lnTo>
                  <a:lnTo>
                    <a:pt x="265" y="749"/>
                  </a:lnTo>
                  <a:lnTo>
                    <a:pt x="235" y="744"/>
                  </a:lnTo>
                  <a:lnTo>
                    <a:pt x="180" y="749"/>
                  </a:lnTo>
                  <a:lnTo>
                    <a:pt x="130" y="759"/>
                  </a:lnTo>
                  <a:lnTo>
                    <a:pt x="85" y="774"/>
                  </a:lnTo>
                  <a:lnTo>
                    <a:pt x="70" y="744"/>
                  </a:lnTo>
                  <a:lnTo>
                    <a:pt x="50" y="709"/>
                  </a:lnTo>
                  <a:lnTo>
                    <a:pt x="25" y="639"/>
                  </a:lnTo>
                  <a:lnTo>
                    <a:pt x="10" y="559"/>
                  </a:lnTo>
                  <a:lnTo>
                    <a:pt x="0" y="470"/>
                  </a:lnTo>
                  <a:lnTo>
                    <a:pt x="5" y="385"/>
                  </a:lnTo>
                  <a:lnTo>
                    <a:pt x="20" y="300"/>
                  </a:lnTo>
                  <a:lnTo>
                    <a:pt x="40" y="225"/>
                  </a:lnTo>
                  <a:lnTo>
                    <a:pt x="70" y="155"/>
                  </a:lnTo>
                  <a:lnTo>
                    <a:pt x="110" y="95"/>
                  </a:lnTo>
                  <a:lnTo>
                    <a:pt x="130" y="70"/>
                  </a:lnTo>
                  <a:lnTo>
                    <a:pt x="150" y="50"/>
                  </a:lnTo>
                  <a:lnTo>
                    <a:pt x="175" y="30"/>
                  </a:lnTo>
                  <a:lnTo>
                    <a:pt x="200" y="20"/>
                  </a:lnTo>
                  <a:lnTo>
                    <a:pt x="225" y="1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3" name="Freeform 201"/>
            <p:cNvSpPr>
              <a:spLocks/>
            </p:cNvSpPr>
            <p:nvPr/>
          </p:nvSpPr>
          <p:spPr bwMode="auto">
            <a:xfrm>
              <a:off x="5483225" y="3173117"/>
              <a:ext cx="288925" cy="467426"/>
            </a:xfrm>
            <a:custGeom>
              <a:avLst/>
              <a:gdLst/>
              <a:ahLst/>
              <a:cxnLst>
                <a:cxn ang="0">
                  <a:pos x="235" y="0"/>
                </a:cxn>
                <a:cxn ang="0">
                  <a:pos x="235" y="0"/>
                </a:cxn>
                <a:cxn ang="0">
                  <a:pos x="255" y="0"/>
                </a:cxn>
                <a:cxn ang="0">
                  <a:pos x="280" y="5"/>
                </a:cxn>
                <a:cxn ang="0">
                  <a:pos x="300" y="15"/>
                </a:cxn>
                <a:cxn ang="0">
                  <a:pos x="320" y="30"/>
                </a:cxn>
                <a:cxn ang="0">
                  <a:pos x="340" y="45"/>
                </a:cxn>
                <a:cxn ang="0">
                  <a:pos x="360" y="65"/>
                </a:cxn>
                <a:cxn ang="0">
                  <a:pos x="395" y="110"/>
                </a:cxn>
                <a:cxn ang="0">
                  <a:pos x="420" y="170"/>
                </a:cxn>
                <a:cxn ang="0">
                  <a:pos x="440" y="235"/>
                </a:cxn>
                <a:cxn ang="0">
                  <a:pos x="455" y="310"/>
                </a:cxn>
                <a:cxn ang="0">
                  <a:pos x="455" y="390"/>
                </a:cxn>
                <a:cxn ang="0">
                  <a:pos x="455" y="390"/>
                </a:cxn>
                <a:cxn ang="0">
                  <a:pos x="455" y="444"/>
                </a:cxn>
                <a:cxn ang="0">
                  <a:pos x="445" y="494"/>
                </a:cxn>
                <a:cxn ang="0">
                  <a:pos x="435" y="544"/>
                </a:cxn>
                <a:cxn ang="0">
                  <a:pos x="420" y="589"/>
                </a:cxn>
                <a:cxn ang="0">
                  <a:pos x="405" y="634"/>
                </a:cxn>
                <a:cxn ang="0">
                  <a:pos x="385" y="669"/>
                </a:cxn>
                <a:cxn ang="0">
                  <a:pos x="360" y="704"/>
                </a:cxn>
                <a:cxn ang="0">
                  <a:pos x="335" y="734"/>
                </a:cxn>
                <a:cxn ang="0">
                  <a:pos x="335" y="734"/>
                </a:cxn>
                <a:cxn ang="0">
                  <a:pos x="260" y="704"/>
                </a:cxn>
                <a:cxn ang="0">
                  <a:pos x="260" y="704"/>
                </a:cxn>
                <a:cxn ang="0">
                  <a:pos x="215" y="694"/>
                </a:cxn>
                <a:cxn ang="0">
                  <a:pos x="175" y="694"/>
                </a:cxn>
                <a:cxn ang="0">
                  <a:pos x="130" y="699"/>
                </a:cxn>
                <a:cxn ang="0">
                  <a:pos x="95" y="709"/>
                </a:cxn>
                <a:cxn ang="0">
                  <a:pos x="95" y="709"/>
                </a:cxn>
                <a:cxn ang="0">
                  <a:pos x="70" y="679"/>
                </a:cxn>
                <a:cxn ang="0">
                  <a:pos x="55" y="649"/>
                </a:cxn>
                <a:cxn ang="0">
                  <a:pos x="40" y="614"/>
                </a:cxn>
                <a:cxn ang="0">
                  <a:pos x="25" y="574"/>
                </a:cxn>
                <a:cxn ang="0">
                  <a:pos x="15" y="529"/>
                </a:cxn>
                <a:cxn ang="0">
                  <a:pos x="5" y="484"/>
                </a:cxn>
                <a:cxn ang="0">
                  <a:pos x="5" y="439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5" y="315"/>
                </a:cxn>
                <a:cxn ang="0">
                  <a:pos x="20" y="240"/>
                </a:cxn>
                <a:cxn ang="0">
                  <a:pos x="45" y="175"/>
                </a:cxn>
                <a:cxn ang="0">
                  <a:pos x="70" y="115"/>
                </a:cxn>
                <a:cxn ang="0">
                  <a:pos x="105" y="65"/>
                </a:cxn>
                <a:cxn ang="0">
                  <a:pos x="125" y="45"/>
                </a:cxn>
                <a:cxn ang="0">
                  <a:pos x="145" y="30"/>
                </a:cxn>
                <a:cxn ang="0">
                  <a:pos x="165" y="15"/>
                </a:cxn>
                <a:cxn ang="0">
                  <a:pos x="190" y="5"/>
                </a:cxn>
                <a:cxn ang="0">
                  <a:pos x="210" y="0"/>
                </a:cxn>
                <a:cxn ang="0">
                  <a:pos x="235" y="0"/>
                </a:cxn>
                <a:cxn ang="0">
                  <a:pos x="235" y="0"/>
                </a:cxn>
              </a:cxnLst>
              <a:rect l="0" t="0" r="r" b="b"/>
              <a:pathLst>
                <a:path w="455" h="734">
                  <a:moveTo>
                    <a:pt x="235" y="0"/>
                  </a:moveTo>
                  <a:lnTo>
                    <a:pt x="235" y="0"/>
                  </a:lnTo>
                  <a:lnTo>
                    <a:pt x="255" y="0"/>
                  </a:lnTo>
                  <a:lnTo>
                    <a:pt x="280" y="5"/>
                  </a:lnTo>
                  <a:lnTo>
                    <a:pt x="300" y="15"/>
                  </a:lnTo>
                  <a:lnTo>
                    <a:pt x="320" y="30"/>
                  </a:lnTo>
                  <a:lnTo>
                    <a:pt x="340" y="45"/>
                  </a:lnTo>
                  <a:lnTo>
                    <a:pt x="360" y="65"/>
                  </a:lnTo>
                  <a:lnTo>
                    <a:pt x="395" y="110"/>
                  </a:lnTo>
                  <a:lnTo>
                    <a:pt x="420" y="170"/>
                  </a:lnTo>
                  <a:lnTo>
                    <a:pt x="440" y="235"/>
                  </a:lnTo>
                  <a:lnTo>
                    <a:pt x="455" y="310"/>
                  </a:lnTo>
                  <a:lnTo>
                    <a:pt x="455" y="390"/>
                  </a:lnTo>
                  <a:lnTo>
                    <a:pt x="455" y="444"/>
                  </a:lnTo>
                  <a:lnTo>
                    <a:pt x="445" y="494"/>
                  </a:lnTo>
                  <a:lnTo>
                    <a:pt x="435" y="544"/>
                  </a:lnTo>
                  <a:lnTo>
                    <a:pt x="420" y="589"/>
                  </a:lnTo>
                  <a:lnTo>
                    <a:pt x="405" y="634"/>
                  </a:lnTo>
                  <a:lnTo>
                    <a:pt x="385" y="669"/>
                  </a:lnTo>
                  <a:lnTo>
                    <a:pt x="360" y="704"/>
                  </a:lnTo>
                  <a:lnTo>
                    <a:pt x="335" y="734"/>
                  </a:lnTo>
                  <a:lnTo>
                    <a:pt x="260" y="704"/>
                  </a:lnTo>
                  <a:lnTo>
                    <a:pt x="215" y="694"/>
                  </a:lnTo>
                  <a:lnTo>
                    <a:pt x="175" y="694"/>
                  </a:lnTo>
                  <a:lnTo>
                    <a:pt x="130" y="699"/>
                  </a:lnTo>
                  <a:lnTo>
                    <a:pt x="95" y="709"/>
                  </a:lnTo>
                  <a:lnTo>
                    <a:pt x="70" y="679"/>
                  </a:lnTo>
                  <a:lnTo>
                    <a:pt x="55" y="649"/>
                  </a:lnTo>
                  <a:lnTo>
                    <a:pt x="40" y="614"/>
                  </a:lnTo>
                  <a:lnTo>
                    <a:pt x="25" y="574"/>
                  </a:lnTo>
                  <a:lnTo>
                    <a:pt x="15" y="529"/>
                  </a:lnTo>
                  <a:lnTo>
                    <a:pt x="5" y="484"/>
                  </a:lnTo>
                  <a:lnTo>
                    <a:pt x="5" y="439"/>
                  </a:lnTo>
                  <a:lnTo>
                    <a:pt x="0" y="390"/>
                  </a:lnTo>
                  <a:lnTo>
                    <a:pt x="5" y="315"/>
                  </a:lnTo>
                  <a:lnTo>
                    <a:pt x="20" y="240"/>
                  </a:lnTo>
                  <a:lnTo>
                    <a:pt x="45" y="175"/>
                  </a:lnTo>
                  <a:lnTo>
                    <a:pt x="70" y="115"/>
                  </a:lnTo>
                  <a:lnTo>
                    <a:pt x="105" y="65"/>
                  </a:lnTo>
                  <a:lnTo>
                    <a:pt x="125" y="45"/>
                  </a:lnTo>
                  <a:lnTo>
                    <a:pt x="145" y="30"/>
                  </a:lnTo>
                  <a:lnTo>
                    <a:pt x="165" y="15"/>
                  </a:lnTo>
                  <a:lnTo>
                    <a:pt x="190" y="5"/>
                  </a:lnTo>
                  <a:lnTo>
                    <a:pt x="210" y="0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4" name="Freeform 200"/>
            <p:cNvSpPr>
              <a:spLocks/>
            </p:cNvSpPr>
            <p:nvPr/>
          </p:nvSpPr>
          <p:spPr bwMode="auto">
            <a:xfrm>
              <a:off x="5483225" y="3173117"/>
              <a:ext cx="288925" cy="279564"/>
            </a:xfrm>
            <a:custGeom>
              <a:avLst/>
              <a:gdLst/>
              <a:ahLst/>
              <a:cxnLst>
                <a:cxn ang="0">
                  <a:pos x="235" y="65"/>
                </a:cxn>
                <a:cxn ang="0">
                  <a:pos x="235" y="65"/>
                </a:cxn>
                <a:cxn ang="0">
                  <a:pos x="210" y="70"/>
                </a:cxn>
                <a:cxn ang="0">
                  <a:pos x="190" y="75"/>
                </a:cxn>
                <a:cxn ang="0">
                  <a:pos x="170" y="85"/>
                </a:cxn>
                <a:cxn ang="0">
                  <a:pos x="150" y="95"/>
                </a:cxn>
                <a:cxn ang="0">
                  <a:pos x="110" y="130"/>
                </a:cxn>
                <a:cxn ang="0">
                  <a:pos x="75" y="175"/>
                </a:cxn>
                <a:cxn ang="0">
                  <a:pos x="50" y="230"/>
                </a:cxn>
                <a:cxn ang="0">
                  <a:pos x="25" y="295"/>
                </a:cxn>
                <a:cxn ang="0">
                  <a:pos x="10" y="365"/>
                </a:cxn>
                <a:cxn ang="0">
                  <a:pos x="5" y="439"/>
                </a:cxn>
                <a:cxn ang="0">
                  <a:pos x="5" y="439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5" y="315"/>
                </a:cxn>
                <a:cxn ang="0">
                  <a:pos x="20" y="240"/>
                </a:cxn>
                <a:cxn ang="0">
                  <a:pos x="45" y="175"/>
                </a:cxn>
                <a:cxn ang="0">
                  <a:pos x="70" y="115"/>
                </a:cxn>
                <a:cxn ang="0">
                  <a:pos x="105" y="65"/>
                </a:cxn>
                <a:cxn ang="0">
                  <a:pos x="125" y="45"/>
                </a:cxn>
                <a:cxn ang="0">
                  <a:pos x="145" y="30"/>
                </a:cxn>
                <a:cxn ang="0">
                  <a:pos x="165" y="15"/>
                </a:cxn>
                <a:cxn ang="0">
                  <a:pos x="190" y="5"/>
                </a:cxn>
                <a:cxn ang="0">
                  <a:pos x="210" y="0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255" y="0"/>
                </a:cxn>
                <a:cxn ang="0">
                  <a:pos x="280" y="5"/>
                </a:cxn>
                <a:cxn ang="0">
                  <a:pos x="300" y="15"/>
                </a:cxn>
                <a:cxn ang="0">
                  <a:pos x="320" y="30"/>
                </a:cxn>
                <a:cxn ang="0">
                  <a:pos x="340" y="45"/>
                </a:cxn>
                <a:cxn ang="0">
                  <a:pos x="360" y="65"/>
                </a:cxn>
                <a:cxn ang="0">
                  <a:pos x="395" y="110"/>
                </a:cxn>
                <a:cxn ang="0">
                  <a:pos x="420" y="170"/>
                </a:cxn>
                <a:cxn ang="0">
                  <a:pos x="440" y="235"/>
                </a:cxn>
                <a:cxn ang="0">
                  <a:pos x="455" y="310"/>
                </a:cxn>
                <a:cxn ang="0">
                  <a:pos x="455" y="390"/>
                </a:cxn>
                <a:cxn ang="0">
                  <a:pos x="455" y="390"/>
                </a:cxn>
                <a:cxn ang="0">
                  <a:pos x="455" y="410"/>
                </a:cxn>
                <a:cxn ang="0">
                  <a:pos x="455" y="410"/>
                </a:cxn>
                <a:cxn ang="0">
                  <a:pos x="445" y="340"/>
                </a:cxn>
                <a:cxn ang="0">
                  <a:pos x="430" y="275"/>
                </a:cxn>
                <a:cxn ang="0">
                  <a:pos x="410" y="215"/>
                </a:cxn>
                <a:cxn ang="0">
                  <a:pos x="385" y="165"/>
                </a:cxn>
                <a:cxn ang="0">
                  <a:pos x="350" y="125"/>
                </a:cxn>
                <a:cxn ang="0">
                  <a:pos x="315" y="90"/>
                </a:cxn>
                <a:cxn ang="0">
                  <a:pos x="295" y="80"/>
                </a:cxn>
                <a:cxn ang="0">
                  <a:pos x="275" y="75"/>
                </a:cxn>
                <a:cxn ang="0">
                  <a:pos x="255" y="70"/>
                </a:cxn>
                <a:cxn ang="0">
                  <a:pos x="235" y="65"/>
                </a:cxn>
                <a:cxn ang="0">
                  <a:pos x="235" y="65"/>
                </a:cxn>
              </a:cxnLst>
              <a:rect l="0" t="0" r="r" b="b"/>
              <a:pathLst>
                <a:path w="455" h="439">
                  <a:moveTo>
                    <a:pt x="235" y="65"/>
                  </a:moveTo>
                  <a:lnTo>
                    <a:pt x="235" y="65"/>
                  </a:lnTo>
                  <a:lnTo>
                    <a:pt x="210" y="70"/>
                  </a:lnTo>
                  <a:lnTo>
                    <a:pt x="190" y="75"/>
                  </a:lnTo>
                  <a:lnTo>
                    <a:pt x="170" y="85"/>
                  </a:lnTo>
                  <a:lnTo>
                    <a:pt x="150" y="95"/>
                  </a:lnTo>
                  <a:lnTo>
                    <a:pt x="110" y="130"/>
                  </a:lnTo>
                  <a:lnTo>
                    <a:pt x="75" y="175"/>
                  </a:lnTo>
                  <a:lnTo>
                    <a:pt x="50" y="230"/>
                  </a:lnTo>
                  <a:lnTo>
                    <a:pt x="25" y="295"/>
                  </a:lnTo>
                  <a:lnTo>
                    <a:pt x="10" y="365"/>
                  </a:lnTo>
                  <a:lnTo>
                    <a:pt x="5" y="439"/>
                  </a:lnTo>
                  <a:lnTo>
                    <a:pt x="0" y="390"/>
                  </a:lnTo>
                  <a:lnTo>
                    <a:pt x="5" y="315"/>
                  </a:lnTo>
                  <a:lnTo>
                    <a:pt x="20" y="240"/>
                  </a:lnTo>
                  <a:lnTo>
                    <a:pt x="45" y="175"/>
                  </a:lnTo>
                  <a:lnTo>
                    <a:pt x="70" y="115"/>
                  </a:lnTo>
                  <a:lnTo>
                    <a:pt x="105" y="65"/>
                  </a:lnTo>
                  <a:lnTo>
                    <a:pt x="125" y="45"/>
                  </a:lnTo>
                  <a:lnTo>
                    <a:pt x="145" y="30"/>
                  </a:lnTo>
                  <a:lnTo>
                    <a:pt x="165" y="15"/>
                  </a:lnTo>
                  <a:lnTo>
                    <a:pt x="190" y="5"/>
                  </a:lnTo>
                  <a:lnTo>
                    <a:pt x="210" y="0"/>
                  </a:lnTo>
                  <a:lnTo>
                    <a:pt x="235" y="0"/>
                  </a:lnTo>
                  <a:lnTo>
                    <a:pt x="255" y="0"/>
                  </a:lnTo>
                  <a:lnTo>
                    <a:pt x="280" y="5"/>
                  </a:lnTo>
                  <a:lnTo>
                    <a:pt x="300" y="15"/>
                  </a:lnTo>
                  <a:lnTo>
                    <a:pt x="320" y="30"/>
                  </a:lnTo>
                  <a:lnTo>
                    <a:pt x="340" y="45"/>
                  </a:lnTo>
                  <a:lnTo>
                    <a:pt x="360" y="65"/>
                  </a:lnTo>
                  <a:lnTo>
                    <a:pt x="395" y="110"/>
                  </a:lnTo>
                  <a:lnTo>
                    <a:pt x="420" y="170"/>
                  </a:lnTo>
                  <a:lnTo>
                    <a:pt x="440" y="235"/>
                  </a:lnTo>
                  <a:lnTo>
                    <a:pt x="455" y="310"/>
                  </a:lnTo>
                  <a:lnTo>
                    <a:pt x="455" y="390"/>
                  </a:lnTo>
                  <a:lnTo>
                    <a:pt x="455" y="410"/>
                  </a:lnTo>
                  <a:lnTo>
                    <a:pt x="445" y="340"/>
                  </a:lnTo>
                  <a:lnTo>
                    <a:pt x="430" y="275"/>
                  </a:lnTo>
                  <a:lnTo>
                    <a:pt x="410" y="215"/>
                  </a:lnTo>
                  <a:lnTo>
                    <a:pt x="385" y="165"/>
                  </a:lnTo>
                  <a:lnTo>
                    <a:pt x="350" y="125"/>
                  </a:lnTo>
                  <a:lnTo>
                    <a:pt x="315" y="90"/>
                  </a:lnTo>
                  <a:lnTo>
                    <a:pt x="295" y="80"/>
                  </a:lnTo>
                  <a:lnTo>
                    <a:pt x="275" y="75"/>
                  </a:lnTo>
                  <a:lnTo>
                    <a:pt x="255" y="70"/>
                  </a:lnTo>
                  <a:lnTo>
                    <a:pt x="235" y="65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5" name="Freeform 199"/>
            <p:cNvSpPr>
              <a:spLocks/>
            </p:cNvSpPr>
            <p:nvPr/>
          </p:nvSpPr>
          <p:spPr bwMode="auto">
            <a:xfrm>
              <a:off x="5483225" y="3017733"/>
              <a:ext cx="288925" cy="171304"/>
            </a:xfrm>
            <a:custGeom>
              <a:avLst/>
              <a:gdLst/>
              <a:ahLst/>
              <a:cxnLst>
                <a:cxn ang="0">
                  <a:pos x="0" y="269"/>
                </a:cxn>
                <a:cxn ang="0">
                  <a:pos x="0" y="269"/>
                </a:cxn>
                <a:cxn ang="0">
                  <a:pos x="15" y="244"/>
                </a:cxn>
                <a:cxn ang="0">
                  <a:pos x="45" y="189"/>
                </a:cxn>
                <a:cxn ang="0">
                  <a:pos x="70" y="149"/>
                </a:cxn>
                <a:cxn ang="0">
                  <a:pos x="95" y="114"/>
                </a:cxn>
                <a:cxn ang="0">
                  <a:pos x="130" y="79"/>
                </a:cxn>
                <a:cxn ang="0">
                  <a:pos x="165" y="44"/>
                </a:cxn>
                <a:cxn ang="0">
                  <a:pos x="165" y="44"/>
                </a:cxn>
                <a:cxn ang="0">
                  <a:pos x="200" y="24"/>
                </a:cxn>
                <a:cxn ang="0">
                  <a:pos x="235" y="9"/>
                </a:cxn>
                <a:cxn ang="0">
                  <a:pos x="270" y="0"/>
                </a:cxn>
                <a:cxn ang="0">
                  <a:pos x="305" y="0"/>
                </a:cxn>
                <a:cxn ang="0">
                  <a:pos x="335" y="5"/>
                </a:cxn>
                <a:cxn ang="0">
                  <a:pos x="365" y="14"/>
                </a:cxn>
                <a:cxn ang="0">
                  <a:pos x="390" y="24"/>
                </a:cxn>
                <a:cxn ang="0">
                  <a:pos x="410" y="39"/>
                </a:cxn>
                <a:cxn ang="0">
                  <a:pos x="430" y="54"/>
                </a:cxn>
                <a:cxn ang="0">
                  <a:pos x="445" y="74"/>
                </a:cxn>
                <a:cxn ang="0">
                  <a:pos x="450" y="89"/>
                </a:cxn>
                <a:cxn ang="0">
                  <a:pos x="455" y="104"/>
                </a:cxn>
                <a:cxn ang="0">
                  <a:pos x="450" y="119"/>
                </a:cxn>
                <a:cxn ang="0">
                  <a:pos x="440" y="129"/>
                </a:cxn>
                <a:cxn ang="0">
                  <a:pos x="420" y="139"/>
                </a:cxn>
                <a:cxn ang="0">
                  <a:pos x="395" y="139"/>
                </a:cxn>
                <a:cxn ang="0">
                  <a:pos x="395" y="139"/>
                </a:cxn>
                <a:cxn ang="0">
                  <a:pos x="360" y="129"/>
                </a:cxn>
                <a:cxn ang="0">
                  <a:pos x="330" y="114"/>
                </a:cxn>
                <a:cxn ang="0">
                  <a:pos x="285" y="84"/>
                </a:cxn>
                <a:cxn ang="0">
                  <a:pos x="265" y="74"/>
                </a:cxn>
                <a:cxn ang="0">
                  <a:pos x="240" y="69"/>
                </a:cxn>
                <a:cxn ang="0">
                  <a:pos x="210" y="79"/>
                </a:cxn>
                <a:cxn ang="0">
                  <a:pos x="175" y="99"/>
                </a:cxn>
                <a:cxn ang="0">
                  <a:pos x="175" y="99"/>
                </a:cxn>
                <a:cxn ang="0">
                  <a:pos x="135" y="124"/>
                </a:cxn>
                <a:cxn ang="0">
                  <a:pos x="100" y="154"/>
                </a:cxn>
                <a:cxn ang="0">
                  <a:pos x="70" y="184"/>
                </a:cxn>
                <a:cxn ang="0">
                  <a:pos x="45" y="209"/>
                </a:cxn>
                <a:cxn ang="0">
                  <a:pos x="10" y="254"/>
                </a:cxn>
                <a:cxn ang="0">
                  <a:pos x="0" y="269"/>
                </a:cxn>
                <a:cxn ang="0">
                  <a:pos x="0" y="269"/>
                </a:cxn>
              </a:cxnLst>
              <a:rect l="0" t="0" r="r" b="b"/>
              <a:pathLst>
                <a:path w="455" h="269">
                  <a:moveTo>
                    <a:pt x="0" y="269"/>
                  </a:moveTo>
                  <a:lnTo>
                    <a:pt x="0" y="269"/>
                  </a:lnTo>
                  <a:lnTo>
                    <a:pt x="15" y="244"/>
                  </a:lnTo>
                  <a:lnTo>
                    <a:pt x="45" y="189"/>
                  </a:lnTo>
                  <a:lnTo>
                    <a:pt x="70" y="149"/>
                  </a:lnTo>
                  <a:lnTo>
                    <a:pt x="95" y="114"/>
                  </a:lnTo>
                  <a:lnTo>
                    <a:pt x="130" y="79"/>
                  </a:lnTo>
                  <a:lnTo>
                    <a:pt x="165" y="44"/>
                  </a:lnTo>
                  <a:lnTo>
                    <a:pt x="200" y="24"/>
                  </a:lnTo>
                  <a:lnTo>
                    <a:pt x="235" y="9"/>
                  </a:lnTo>
                  <a:lnTo>
                    <a:pt x="270" y="0"/>
                  </a:lnTo>
                  <a:lnTo>
                    <a:pt x="305" y="0"/>
                  </a:lnTo>
                  <a:lnTo>
                    <a:pt x="335" y="5"/>
                  </a:lnTo>
                  <a:lnTo>
                    <a:pt x="365" y="14"/>
                  </a:lnTo>
                  <a:lnTo>
                    <a:pt x="390" y="24"/>
                  </a:lnTo>
                  <a:lnTo>
                    <a:pt x="410" y="39"/>
                  </a:lnTo>
                  <a:lnTo>
                    <a:pt x="430" y="54"/>
                  </a:lnTo>
                  <a:lnTo>
                    <a:pt x="445" y="74"/>
                  </a:lnTo>
                  <a:lnTo>
                    <a:pt x="450" y="89"/>
                  </a:lnTo>
                  <a:lnTo>
                    <a:pt x="455" y="104"/>
                  </a:lnTo>
                  <a:lnTo>
                    <a:pt x="450" y="119"/>
                  </a:lnTo>
                  <a:lnTo>
                    <a:pt x="440" y="129"/>
                  </a:lnTo>
                  <a:lnTo>
                    <a:pt x="420" y="139"/>
                  </a:lnTo>
                  <a:lnTo>
                    <a:pt x="395" y="139"/>
                  </a:lnTo>
                  <a:lnTo>
                    <a:pt x="360" y="129"/>
                  </a:lnTo>
                  <a:lnTo>
                    <a:pt x="330" y="114"/>
                  </a:lnTo>
                  <a:lnTo>
                    <a:pt x="285" y="84"/>
                  </a:lnTo>
                  <a:lnTo>
                    <a:pt x="265" y="74"/>
                  </a:lnTo>
                  <a:lnTo>
                    <a:pt x="240" y="69"/>
                  </a:lnTo>
                  <a:lnTo>
                    <a:pt x="210" y="79"/>
                  </a:lnTo>
                  <a:lnTo>
                    <a:pt x="175" y="99"/>
                  </a:lnTo>
                  <a:lnTo>
                    <a:pt x="135" y="124"/>
                  </a:lnTo>
                  <a:lnTo>
                    <a:pt x="100" y="154"/>
                  </a:lnTo>
                  <a:lnTo>
                    <a:pt x="70" y="184"/>
                  </a:lnTo>
                  <a:lnTo>
                    <a:pt x="45" y="209"/>
                  </a:lnTo>
                  <a:lnTo>
                    <a:pt x="10" y="254"/>
                  </a:lnTo>
                  <a:lnTo>
                    <a:pt x="0" y="269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6" name="Freeform 198"/>
            <p:cNvSpPr>
              <a:spLocks/>
            </p:cNvSpPr>
            <p:nvPr/>
          </p:nvSpPr>
          <p:spPr bwMode="auto">
            <a:xfrm>
              <a:off x="5438775" y="3608701"/>
              <a:ext cx="301625" cy="76418"/>
            </a:xfrm>
            <a:custGeom>
              <a:avLst/>
              <a:gdLst/>
              <a:ahLst/>
              <a:cxnLst>
                <a:cxn ang="0">
                  <a:pos x="475" y="85"/>
                </a:cxn>
                <a:cxn ang="0">
                  <a:pos x="475" y="85"/>
                </a:cxn>
                <a:cxn ang="0">
                  <a:pos x="460" y="75"/>
                </a:cxn>
                <a:cxn ang="0">
                  <a:pos x="430" y="55"/>
                </a:cxn>
                <a:cxn ang="0">
                  <a:pos x="380" y="30"/>
                </a:cxn>
                <a:cxn ang="0">
                  <a:pos x="320" y="10"/>
                </a:cxn>
                <a:cxn ang="0">
                  <a:pos x="285" y="5"/>
                </a:cxn>
                <a:cxn ang="0">
                  <a:pos x="245" y="0"/>
                </a:cxn>
                <a:cxn ang="0">
                  <a:pos x="205" y="5"/>
                </a:cxn>
                <a:cxn ang="0">
                  <a:pos x="165" y="10"/>
                </a:cxn>
                <a:cxn ang="0">
                  <a:pos x="125" y="25"/>
                </a:cxn>
                <a:cxn ang="0">
                  <a:pos x="85" y="50"/>
                </a:cxn>
                <a:cxn ang="0">
                  <a:pos x="40" y="80"/>
                </a:cxn>
                <a:cxn ang="0">
                  <a:pos x="0" y="120"/>
                </a:cxn>
                <a:cxn ang="0">
                  <a:pos x="0" y="120"/>
                </a:cxn>
                <a:cxn ang="0">
                  <a:pos x="30" y="95"/>
                </a:cxn>
                <a:cxn ang="0">
                  <a:pos x="65" y="75"/>
                </a:cxn>
                <a:cxn ang="0">
                  <a:pos x="120" y="50"/>
                </a:cxn>
                <a:cxn ang="0">
                  <a:pos x="150" y="45"/>
                </a:cxn>
                <a:cxn ang="0">
                  <a:pos x="185" y="35"/>
                </a:cxn>
                <a:cxn ang="0">
                  <a:pos x="225" y="35"/>
                </a:cxn>
                <a:cxn ang="0">
                  <a:pos x="265" y="30"/>
                </a:cxn>
                <a:cxn ang="0">
                  <a:pos x="315" y="35"/>
                </a:cxn>
                <a:cxn ang="0">
                  <a:pos x="360" y="45"/>
                </a:cxn>
                <a:cxn ang="0">
                  <a:pos x="415" y="60"/>
                </a:cxn>
                <a:cxn ang="0">
                  <a:pos x="475" y="85"/>
                </a:cxn>
                <a:cxn ang="0">
                  <a:pos x="475" y="85"/>
                </a:cxn>
              </a:cxnLst>
              <a:rect l="0" t="0" r="r" b="b"/>
              <a:pathLst>
                <a:path w="475" h="120">
                  <a:moveTo>
                    <a:pt x="475" y="85"/>
                  </a:moveTo>
                  <a:lnTo>
                    <a:pt x="475" y="85"/>
                  </a:lnTo>
                  <a:lnTo>
                    <a:pt x="460" y="75"/>
                  </a:lnTo>
                  <a:lnTo>
                    <a:pt x="430" y="55"/>
                  </a:lnTo>
                  <a:lnTo>
                    <a:pt x="380" y="30"/>
                  </a:lnTo>
                  <a:lnTo>
                    <a:pt x="320" y="10"/>
                  </a:lnTo>
                  <a:lnTo>
                    <a:pt x="285" y="5"/>
                  </a:lnTo>
                  <a:lnTo>
                    <a:pt x="245" y="0"/>
                  </a:lnTo>
                  <a:lnTo>
                    <a:pt x="205" y="5"/>
                  </a:lnTo>
                  <a:lnTo>
                    <a:pt x="165" y="10"/>
                  </a:lnTo>
                  <a:lnTo>
                    <a:pt x="125" y="25"/>
                  </a:lnTo>
                  <a:lnTo>
                    <a:pt x="85" y="50"/>
                  </a:lnTo>
                  <a:lnTo>
                    <a:pt x="40" y="80"/>
                  </a:lnTo>
                  <a:lnTo>
                    <a:pt x="0" y="120"/>
                  </a:lnTo>
                  <a:lnTo>
                    <a:pt x="30" y="95"/>
                  </a:lnTo>
                  <a:lnTo>
                    <a:pt x="65" y="75"/>
                  </a:lnTo>
                  <a:lnTo>
                    <a:pt x="120" y="50"/>
                  </a:lnTo>
                  <a:lnTo>
                    <a:pt x="150" y="45"/>
                  </a:lnTo>
                  <a:lnTo>
                    <a:pt x="185" y="35"/>
                  </a:lnTo>
                  <a:lnTo>
                    <a:pt x="225" y="35"/>
                  </a:lnTo>
                  <a:lnTo>
                    <a:pt x="265" y="30"/>
                  </a:lnTo>
                  <a:lnTo>
                    <a:pt x="315" y="35"/>
                  </a:lnTo>
                  <a:lnTo>
                    <a:pt x="360" y="45"/>
                  </a:lnTo>
                  <a:lnTo>
                    <a:pt x="415" y="60"/>
                  </a:lnTo>
                  <a:lnTo>
                    <a:pt x="475" y="85"/>
                  </a:lnTo>
                  <a:close/>
                </a:path>
              </a:pathLst>
            </a:custGeom>
            <a:solidFill>
              <a:srgbClr val="FFA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7" name="Freeform 197"/>
            <p:cNvSpPr>
              <a:spLocks/>
            </p:cNvSpPr>
            <p:nvPr/>
          </p:nvSpPr>
          <p:spPr bwMode="auto">
            <a:xfrm>
              <a:off x="5553075" y="3341874"/>
              <a:ext cx="165100" cy="222250"/>
            </a:xfrm>
            <a:custGeom>
              <a:avLst/>
              <a:gdLst/>
              <a:ahLst/>
              <a:cxnLst>
                <a:cxn ang="0">
                  <a:pos x="260" y="169"/>
                </a:cxn>
                <a:cxn ang="0">
                  <a:pos x="260" y="169"/>
                </a:cxn>
                <a:cxn ang="0">
                  <a:pos x="260" y="204"/>
                </a:cxn>
                <a:cxn ang="0">
                  <a:pos x="255" y="234"/>
                </a:cxn>
                <a:cxn ang="0">
                  <a:pos x="245" y="269"/>
                </a:cxn>
                <a:cxn ang="0">
                  <a:pos x="230" y="294"/>
                </a:cxn>
                <a:cxn ang="0">
                  <a:pos x="210" y="314"/>
                </a:cxn>
                <a:cxn ang="0">
                  <a:pos x="190" y="334"/>
                </a:cxn>
                <a:cxn ang="0">
                  <a:pos x="165" y="344"/>
                </a:cxn>
                <a:cxn ang="0">
                  <a:pos x="140" y="349"/>
                </a:cxn>
                <a:cxn ang="0">
                  <a:pos x="140" y="349"/>
                </a:cxn>
                <a:cxn ang="0">
                  <a:pos x="115" y="349"/>
                </a:cxn>
                <a:cxn ang="0">
                  <a:pos x="90" y="339"/>
                </a:cxn>
                <a:cxn ang="0">
                  <a:pos x="65" y="324"/>
                </a:cxn>
                <a:cxn ang="0">
                  <a:pos x="45" y="304"/>
                </a:cxn>
                <a:cxn ang="0">
                  <a:pos x="25" y="279"/>
                </a:cxn>
                <a:cxn ang="0">
                  <a:pos x="15" y="249"/>
                </a:cxn>
                <a:cxn ang="0">
                  <a:pos x="5" y="214"/>
                </a:cxn>
                <a:cxn ang="0">
                  <a:pos x="0" y="179"/>
                </a:cxn>
                <a:cxn ang="0">
                  <a:pos x="0" y="179"/>
                </a:cxn>
                <a:cxn ang="0">
                  <a:pos x="0" y="145"/>
                </a:cxn>
                <a:cxn ang="0">
                  <a:pos x="5" y="115"/>
                </a:cxn>
                <a:cxn ang="0">
                  <a:pos x="15" y="85"/>
                </a:cxn>
                <a:cxn ang="0">
                  <a:pos x="30" y="55"/>
                </a:cxn>
                <a:cxn ang="0">
                  <a:pos x="50" y="35"/>
                </a:cxn>
                <a:cxn ang="0">
                  <a:pos x="70" y="15"/>
                </a:cxn>
                <a:cxn ang="0">
                  <a:pos x="95" y="5"/>
                </a:cxn>
                <a:cxn ang="0">
                  <a:pos x="120" y="0"/>
                </a:cxn>
                <a:cxn ang="0">
                  <a:pos x="120" y="0"/>
                </a:cxn>
                <a:cxn ang="0">
                  <a:pos x="145" y="5"/>
                </a:cxn>
                <a:cxn ang="0">
                  <a:pos x="170" y="10"/>
                </a:cxn>
                <a:cxn ang="0">
                  <a:pos x="195" y="25"/>
                </a:cxn>
                <a:cxn ang="0">
                  <a:pos x="215" y="45"/>
                </a:cxn>
                <a:cxn ang="0">
                  <a:pos x="235" y="70"/>
                </a:cxn>
                <a:cxn ang="0">
                  <a:pos x="245" y="100"/>
                </a:cxn>
                <a:cxn ang="0">
                  <a:pos x="255" y="135"/>
                </a:cxn>
                <a:cxn ang="0">
                  <a:pos x="260" y="169"/>
                </a:cxn>
                <a:cxn ang="0">
                  <a:pos x="260" y="169"/>
                </a:cxn>
              </a:cxnLst>
              <a:rect l="0" t="0" r="r" b="b"/>
              <a:pathLst>
                <a:path w="260" h="349">
                  <a:moveTo>
                    <a:pt x="260" y="169"/>
                  </a:moveTo>
                  <a:lnTo>
                    <a:pt x="260" y="169"/>
                  </a:lnTo>
                  <a:lnTo>
                    <a:pt x="260" y="204"/>
                  </a:lnTo>
                  <a:lnTo>
                    <a:pt x="255" y="234"/>
                  </a:lnTo>
                  <a:lnTo>
                    <a:pt x="245" y="269"/>
                  </a:lnTo>
                  <a:lnTo>
                    <a:pt x="230" y="294"/>
                  </a:lnTo>
                  <a:lnTo>
                    <a:pt x="210" y="314"/>
                  </a:lnTo>
                  <a:lnTo>
                    <a:pt x="190" y="334"/>
                  </a:lnTo>
                  <a:lnTo>
                    <a:pt x="165" y="344"/>
                  </a:lnTo>
                  <a:lnTo>
                    <a:pt x="140" y="349"/>
                  </a:lnTo>
                  <a:lnTo>
                    <a:pt x="115" y="349"/>
                  </a:lnTo>
                  <a:lnTo>
                    <a:pt x="90" y="339"/>
                  </a:lnTo>
                  <a:lnTo>
                    <a:pt x="65" y="324"/>
                  </a:lnTo>
                  <a:lnTo>
                    <a:pt x="45" y="304"/>
                  </a:lnTo>
                  <a:lnTo>
                    <a:pt x="25" y="279"/>
                  </a:lnTo>
                  <a:lnTo>
                    <a:pt x="15" y="249"/>
                  </a:lnTo>
                  <a:lnTo>
                    <a:pt x="5" y="214"/>
                  </a:lnTo>
                  <a:lnTo>
                    <a:pt x="0" y="179"/>
                  </a:lnTo>
                  <a:lnTo>
                    <a:pt x="0" y="145"/>
                  </a:lnTo>
                  <a:lnTo>
                    <a:pt x="5" y="115"/>
                  </a:lnTo>
                  <a:lnTo>
                    <a:pt x="15" y="85"/>
                  </a:lnTo>
                  <a:lnTo>
                    <a:pt x="30" y="55"/>
                  </a:lnTo>
                  <a:lnTo>
                    <a:pt x="50" y="35"/>
                  </a:lnTo>
                  <a:lnTo>
                    <a:pt x="70" y="15"/>
                  </a:lnTo>
                  <a:lnTo>
                    <a:pt x="95" y="5"/>
                  </a:lnTo>
                  <a:lnTo>
                    <a:pt x="120" y="0"/>
                  </a:lnTo>
                  <a:lnTo>
                    <a:pt x="145" y="5"/>
                  </a:lnTo>
                  <a:lnTo>
                    <a:pt x="170" y="10"/>
                  </a:lnTo>
                  <a:lnTo>
                    <a:pt x="195" y="25"/>
                  </a:lnTo>
                  <a:lnTo>
                    <a:pt x="215" y="45"/>
                  </a:lnTo>
                  <a:lnTo>
                    <a:pt x="235" y="70"/>
                  </a:lnTo>
                  <a:lnTo>
                    <a:pt x="245" y="100"/>
                  </a:lnTo>
                  <a:lnTo>
                    <a:pt x="255" y="135"/>
                  </a:lnTo>
                  <a:lnTo>
                    <a:pt x="260" y="169"/>
                  </a:lnTo>
                  <a:close/>
                </a:path>
              </a:pathLst>
            </a:custGeom>
            <a:solidFill>
              <a:srgbClr val="203E9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8" name="Freeform 196"/>
            <p:cNvSpPr>
              <a:spLocks/>
            </p:cNvSpPr>
            <p:nvPr/>
          </p:nvSpPr>
          <p:spPr bwMode="auto">
            <a:xfrm>
              <a:off x="5568950" y="3364163"/>
              <a:ext cx="133350" cy="177673"/>
            </a:xfrm>
            <a:custGeom>
              <a:avLst/>
              <a:gdLst/>
              <a:ahLst/>
              <a:cxnLst>
                <a:cxn ang="0">
                  <a:pos x="210" y="134"/>
                </a:cxn>
                <a:cxn ang="0">
                  <a:pos x="210" y="134"/>
                </a:cxn>
                <a:cxn ang="0">
                  <a:pos x="210" y="164"/>
                </a:cxn>
                <a:cxn ang="0">
                  <a:pos x="205" y="189"/>
                </a:cxn>
                <a:cxn ang="0">
                  <a:pos x="195" y="214"/>
                </a:cxn>
                <a:cxn ang="0">
                  <a:pos x="185" y="234"/>
                </a:cxn>
                <a:cxn ang="0">
                  <a:pos x="170" y="254"/>
                </a:cxn>
                <a:cxn ang="0">
                  <a:pos x="150" y="264"/>
                </a:cxn>
                <a:cxn ang="0">
                  <a:pos x="135" y="274"/>
                </a:cxn>
                <a:cxn ang="0">
                  <a:pos x="110" y="279"/>
                </a:cxn>
                <a:cxn ang="0">
                  <a:pos x="110" y="279"/>
                </a:cxn>
                <a:cxn ang="0">
                  <a:pos x="90" y="279"/>
                </a:cxn>
                <a:cxn ang="0">
                  <a:pos x="70" y="269"/>
                </a:cxn>
                <a:cxn ang="0">
                  <a:pos x="55" y="259"/>
                </a:cxn>
                <a:cxn ang="0">
                  <a:pos x="35" y="244"/>
                </a:cxn>
                <a:cxn ang="0">
                  <a:pos x="25" y="224"/>
                </a:cxn>
                <a:cxn ang="0">
                  <a:pos x="10" y="199"/>
                </a:cxn>
                <a:cxn ang="0">
                  <a:pos x="5" y="174"/>
                </a:cxn>
                <a:cxn ang="0">
                  <a:pos x="0" y="144"/>
                </a:cxn>
                <a:cxn ang="0">
                  <a:pos x="0" y="144"/>
                </a:cxn>
                <a:cxn ang="0">
                  <a:pos x="0" y="120"/>
                </a:cxn>
                <a:cxn ang="0">
                  <a:pos x="5" y="90"/>
                </a:cxn>
                <a:cxn ang="0">
                  <a:pos x="15" y="65"/>
                </a:cxn>
                <a:cxn ang="0">
                  <a:pos x="25" y="45"/>
                </a:cxn>
                <a:cxn ang="0">
                  <a:pos x="40" y="30"/>
                </a:cxn>
                <a:cxn ang="0">
                  <a:pos x="60" y="15"/>
                </a:cxn>
                <a:cxn ang="0">
                  <a:pos x="75" y="5"/>
                </a:cxn>
                <a:cxn ang="0">
                  <a:pos x="100" y="0"/>
                </a:cxn>
                <a:cxn ang="0">
                  <a:pos x="100" y="0"/>
                </a:cxn>
                <a:cxn ang="0">
                  <a:pos x="120" y="5"/>
                </a:cxn>
                <a:cxn ang="0">
                  <a:pos x="140" y="10"/>
                </a:cxn>
                <a:cxn ang="0">
                  <a:pos x="155" y="20"/>
                </a:cxn>
                <a:cxn ang="0">
                  <a:pos x="175" y="40"/>
                </a:cxn>
                <a:cxn ang="0">
                  <a:pos x="185" y="60"/>
                </a:cxn>
                <a:cxn ang="0">
                  <a:pos x="200" y="80"/>
                </a:cxn>
                <a:cxn ang="0">
                  <a:pos x="205" y="105"/>
                </a:cxn>
                <a:cxn ang="0">
                  <a:pos x="210" y="134"/>
                </a:cxn>
                <a:cxn ang="0">
                  <a:pos x="210" y="134"/>
                </a:cxn>
              </a:cxnLst>
              <a:rect l="0" t="0" r="r" b="b"/>
              <a:pathLst>
                <a:path w="210" h="279">
                  <a:moveTo>
                    <a:pt x="210" y="134"/>
                  </a:moveTo>
                  <a:lnTo>
                    <a:pt x="210" y="134"/>
                  </a:lnTo>
                  <a:lnTo>
                    <a:pt x="210" y="164"/>
                  </a:lnTo>
                  <a:lnTo>
                    <a:pt x="205" y="189"/>
                  </a:lnTo>
                  <a:lnTo>
                    <a:pt x="195" y="214"/>
                  </a:lnTo>
                  <a:lnTo>
                    <a:pt x="185" y="234"/>
                  </a:lnTo>
                  <a:lnTo>
                    <a:pt x="170" y="254"/>
                  </a:lnTo>
                  <a:lnTo>
                    <a:pt x="150" y="264"/>
                  </a:lnTo>
                  <a:lnTo>
                    <a:pt x="135" y="274"/>
                  </a:lnTo>
                  <a:lnTo>
                    <a:pt x="110" y="279"/>
                  </a:lnTo>
                  <a:lnTo>
                    <a:pt x="90" y="279"/>
                  </a:lnTo>
                  <a:lnTo>
                    <a:pt x="70" y="269"/>
                  </a:lnTo>
                  <a:lnTo>
                    <a:pt x="55" y="259"/>
                  </a:lnTo>
                  <a:lnTo>
                    <a:pt x="35" y="244"/>
                  </a:lnTo>
                  <a:lnTo>
                    <a:pt x="25" y="224"/>
                  </a:lnTo>
                  <a:lnTo>
                    <a:pt x="10" y="199"/>
                  </a:lnTo>
                  <a:lnTo>
                    <a:pt x="5" y="174"/>
                  </a:lnTo>
                  <a:lnTo>
                    <a:pt x="0" y="144"/>
                  </a:lnTo>
                  <a:lnTo>
                    <a:pt x="0" y="120"/>
                  </a:lnTo>
                  <a:lnTo>
                    <a:pt x="5" y="90"/>
                  </a:lnTo>
                  <a:lnTo>
                    <a:pt x="15" y="65"/>
                  </a:lnTo>
                  <a:lnTo>
                    <a:pt x="25" y="45"/>
                  </a:lnTo>
                  <a:lnTo>
                    <a:pt x="40" y="30"/>
                  </a:lnTo>
                  <a:lnTo>
                    <a:pt x="60" y="15"/>
                  </a:lnTo>
                  <a:lnTo>
                    <a:pt x="75" y="5"/>
                  </a:lnTo>
                  <a:lnTo>
                    <a:pt x="100" y="0"/>
                  </a:lnTo>
                  <a:lnTo>
                    <a:pt x="120" y="5"/>
                  </a:lnTo>
                  <a:lnTo>
                    <a:pt x="140" y="10"/>
                  </a:lnTo>
                  <a:lnTo>
                    <a:pt x="155" y="20"/>
                  </a:lnTo>
                  <a:lnTo>
                    <a:pt x="175" y="40"/>
                  </a:lnTo>
                  <a:lnTo>
                    <a:pt x="185" y="60"/>
                  </a:lnTo>
                  <a:lnTo>
                    <a:pt x="200" y="80"/>
                  </a:lnTo>
                  <a:lnTo>
                    <a:pt x="205" y="105"/>
                  </a:lnTo>
                  <a:lnTo>
                    <a:pt x="210" y="134"/>
                  </a:lnTo>
                  <a:close/>
                </a:path>
              </a:pathLst>
            </a:custGeom>
            <a:solidFill>
              <a:srgbClr val="3261AA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9" name="Freeform 195"/>
            <p:cNvSpPr>
              <a:spLocks/>
            </p:cNvSpPr>
            <p:nvPr/>
          </p:nvSpPr>
          <p:spPr bwMode="auto">
            <a:xfrm>
              <a:off x="5591175" y="3402372"/>
              <a:ext cx="88900" cy="110807"/>
            </a:xfrm>
            <a:custGeom>
              <a:avLst/>
              <a:gdLst/>
              <a:ahLst/>
              <a:cxnLst>
                <a:cxn ang="0">
                  <a:pos x="140" y="84"/>
                </a:cxn>
                <a:cxn ang="0">
                  <a:pos x="140" y="84"/>
                </a:cxn>
                <a:cxn ang="0">
                  <a:pos x="135" y="114"/>
                </a:cxn>
                <a:cxn ang="0">
                  <a:pos x="120" y="144"/>
                </a:cxn>
                <a:cxn ang="0">
                  <a:pos x="100" y="164"/>
                </a:cxn>
                <a:cxn ang="0">
                  <a:pos x="90" y="169"/>
                </a:cxn>
                <a:cxn ang="0">
                  <a:pos x="75" y="174"/>
                </a:cxn>
                <a:cxn ang="0">
                  <a:pos x="75" y="174"/>
                </a:cxn>
                <a:cxn ang="0">
                  <a:pos x="60" y="169"/>
                </a:cxn>
                <a:cxn ang="0">
                  <a:pos x="50" y="164"/>
                </a:cxn>
                <a:cxn ang="0">
                  <a:pos x="25" y="149"/>
                </a:cxn>
                <a:cxn ang="0">
                  <a:pos x="10" y="124"/>
                </a:cxn>
                <a:cxn ang="0">
                  <a:pos x="0" y="89"/>
                </a:cxn>
                <a:cxn ang="0">
                  <a:pos x="0" y="89"/>
                </a:cxn>
                <a:cxn ang="0">
                  <a:pos x="5" y="55"/>
                </a:cxn>
                <a:cxn ang="0">
                  <a:pos x="20" y="30"/>
                </a:cxn>
                <a:cxn ang="0">
                  <a:pos x="40" y="10"/>
                </a:cxn>
                <a:cxn ang="0">
                  <a:pos x="50" y="0"/>
                </a:cxn>
                <a:cxn ang="0">
                  <a:pos x="65" y="0"/>
                </a:cxn>
                <a:cxn ang="0">
                  <a:pos x="65" y="0"/>
                </a:cxn>
                <a:cxn ang="0">
                  <a:pos x="80" y="0"/>
                </a:cxn>
                <a:cxn ang="0">
                  <a:pos x="90" y="5"/>
                </a:cxn>
                <a:cxn ang="0">
                  <a:pos x="115" y="25"/>
                </a:cxn>
                <a:cxn ang="0">
                  <a:pos x="130" y="50"/>
                </a:cxn>
                <a:cxn ang="0">
                  <a:pos x="140" y="84"/>
                </a:cxn>
                <a:cxn ang="0">
                  <a:pos x="140" y="84"/>
                </a:cxn>
              </a:cxnLst>
              <a:rect l="0" t="0" r="r" b="b"/>
              <a:pathLst>
                <a:path w="140" h="174">
                  <a:moveTo>
                    <a:pt x="140" y="84"/>
                  </a:moveTo>
                  <a:lnTo>
                    <a:pt x="140" y="84"/>
                  </a:lnTo>
                  <a:lnTo>
                    <a:pt x="135" y="114"/>
                  </a:lnTo>
                  <a:lnTo>
                    <a:pt x="120" y="144"/>
                  </a:lnTo>
                  <a:lnTo>
                    <a:pt x="100" y="164"/>
                  </a:lnTo>
                  <a:lnTo>
                    <a:pt x="90" y="169"/>
                  </a:lnTo>
                  <a:lnTo>
                    <a:pt x="75" y="174"/>
                  </a:lnTo>
                  <a:lnTo>
                    <a:pt x="60" y="169"/>
                  </a:lnTo>
                  <a:lnTo>
                    <a:pt x="50" y="164"/>
                  </a:lnTo>
                  <a:lnTo>
                    <a:pt x="25" y="149"/>
                  </a:lnTo>
                  <a:lnTo>
                    <a:pt x="10" y="124"/>
                  </a:lnTo>
                  <a:lnTo>
                    <a:pt x="0" y="89"/>
                  </a:lnTo>
                  <a:lnTo>
                    <a:pt x="5" y="55"/>
                  </a:lnTo>
                  <a:lnTo>
                    <a:pt x="20" y="30"/>
                  </a:lnTo>
                  <a:lnTo>
                    <a:pt x="40" y="10"/>
                  </a:lnTo>
                  <a:lnTo>
                    <a:pt x="50" y="0"/>
                  </a:lnTo>
                  <a:lnTo>
                    <a:pt x="65" y="0"/>
                  </a:lnTo>
                  <a:lnTo>
                    <a:pt x="80" y="0"/>
                  </a:lnTo>
                  <a:lnTo>
                    <a:pt x="90" y="5"/>
                  </a:lnTo>
                  <a:lnTo>
                    <a:pt x="115" y="25"/>
                  </a:lnTo>
                  <a:lnTo>
                    <a:pt x="130" y="50"/>
                  </a:lnTo>
                  <a:lnTo>
                    <a:pt x="140" y="8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0" name="Freeform 194"/>
            <p:cNvSpPr>
              <a:spLocks/>
            </p:cNvSpPr>
            <p:nvPr/>
          </p:nvSpPr>
          <p:spPr bwMode="auto">
            <a:xfrm>
              <a:off x="5597525" y="3399188"/>
              <a:ext cx="31750" cy="41393"/>
            </a:xfrm>
            <a:custGeom>
              <a:avLst/>
              <a:gdLst/>
              <a:ahLst/>
              <a:cxnLst>
                <a:cxn ang="0">
                  <a:pos x="50" y="30"/>
                </a:cxn>
                <a:cxn ang="0">
                  <a:pos x="50" y="30"/>
                </a:cxn>
                <a:cxn ang="0">
                  <a:pos x="50" y="40"/>
                </a:cxn>
                <a:cxn ang="0">
                  <a:pos x="45" y="55"/>
                </a:cxn>
                <a:cxn ang="0">
                  <a:pos x="40" y="65"/>
                </a:cxn>
                <a:cxn ang="0">
                  <a:pos x="30" y="65"/>
                </a:cxn>
                <a:cxn ang="0">
                  <a:pos x="30" y="65"/>
                </a:cxn>
                <a:cxn ang="0">
                  <a:pos x="20" y="65"/>
                </a:cxn>
                <a:cxn ang="0">
                  <a:pos x="10" y="60"/>
                </a:cxn>
                <a:cxn ang="0">
                  <a:pos x="5" y="50"/>
                </a:cxn>
                <a:cxn ang="0">
                  <a:pos x="0" y="40"/>
                </a:cxn>
                <a:cxn ang="0">
                  <a:pos x="0" y="40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10" y="5"/>
                </a:cxn>
                <a:cxn ang="0">
                  <a:pos x="20" y="0"/>
                </a:cxn>
                <a:cxn ang="0">
                  <a:pos x="20" y="0"/>
                </a:cxn>
                <a:cxn ang="0">
                  <a:pos x="30" y="0"/>
                </a:cxn>
                <a:cxn ang="0">
                  <a:pos x="40" y="5"/>
                </a:cxn>
                <a:cxn ang="0">
                  <a:pos x="45" y="15"/>
                </a:cxn>
                <a:cxn ang="0">
                  <a:pos x="50" y="30"/>
                </a:cxn>
                <a:cxn ang="0">
                  <a:pos x="50" y="30"/>
                </a:cxn>
              </a:cxnLst>
              <a:rect l="0" t="0" r="r" b="b"/>
              <a:pathLst>
                <a:path w="50" h="65">
                  <a:moveTo>
                    <a:pt x="50" y="30"/>
                  </a:moveTo>
                  <a:lnTo>
                    <a:pt x="50" y="30"/>
                  </a:lnTo>
                  <a:lnTo>
                    <a:pt x="50" y="40"/>
                  </a:lnTo>
                  <a:lnTo>
                    <a:pt x="45" y="55"/>
                  </a:lnTo>
                  <a:lnTo>
                    <a:pt x="40" y="65"/>
                  </a:lnTo>
                  <a:lnTo>
                    <a:pt x="30" y="65"/>
                  </a:lnTo>
                  <a:lnTo>
                    <a:pt x="20" y="65"/>
                  </a:lnTo>
                  <a:lnTo>
                    <a:pt x="10" y="60"/>
                  </a:lnTo>
                  <a:lnTo>
                    <a:pt x="5" y="50"/>
                  </a:lnTo>
                  <a:lnTo>
                    <a:pt x="0" y="40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10" y="5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0" y="5"/>
                  </a:lnTo>
                  <a:lnTo>
                    <a:pt x="45" y="15"/>
                  </a:lnTo>
                  <a:lnTo>
                    <a:pt x="50" y="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1" name="Freeform 193"/>
            <p:cNvSpPr>
              <a:spLocks/>
            </p:cNvSpPr>
            <p:nvPr/>
          </p:nvSpPr>
          <p:spPr bwMode="auto">
            <a:xfrm>
              <a:off x="5657850" y="3474969"/>
              <a:ext cx="19050" cy="1910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0"/>
                </a:cxn>
                <a:cxn ang="0">
                  <a:pos x="25" y="0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0" y="20"/>
                </a:cxn>
                <a:cxn ang="0">
                  <a:pos x="20" y="30"/>
                </a:cxn>
                <a:cxn ang="0">
                  <a:pos x="20" y="30"/>
                </a:cxn>
                <a:cxn ang="0">
                  <a:pos x="10" y="30"/>
                </a:cxn>
                <a:cxn ang="0">
                  <a:pos x="0" y="20"/>
                </a:cxn>
                <a:cxn ang="0">
                  <a:pos x="0" y="20"/>
                </a:cxn>
                <a:cxn ang="0">
                  <a:pos x="0" y="5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30" h="30">
                  <a:moveTo>
                    <a:pt x="10" y="0"/>
                  </a:moveTo>
                  <a:lnTo>
                    <a:pt x="10" y="0"/>
                  </a:lnTo>
                  <a:lnTo>
                    <a:pt x="25" y="0"/>
                  </a:lnTo>
                  <a:lnTo>
                    <a:pt x="30" y="10"/>
                  </a:lnTo>
                  <a:lnTo>
                    <a:pt x="30" y="20"/>
                  </a:lnTo>
                  <a:lnTo>
                    <a:pt x="20" y="30"/>
                  </a:lnTo>
                  <a:lnTo>
                    <a:pt x="10" y="30"/>
                  </a:lnTo>
                  <a:lnTo>
                    <a:pt x="0" y="20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2" name="Freeform 192"/>
            <p:cNvSpPr>
              <a:spLocks/>
            </p:cNvSpPr>
            <p:nvPr/>
          </p:nvSpPr>
          <p:spPr bwMode="auto">
            <a:xfrm>
              <a:off x="5641975" y="4248068"/>
              <a:ext cx="168275" cy="5986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5" y="15"/>
                </a:cxn>
                <a:cxn ang="0">
                  <a:pos x="30" y="45"/>
                </a:cxn>
                <a:cxn ang="0">
                  <a:pos x="50" y="60"/>
                </a:cxn>
                <a:cxn ang="0">
                  <a:pos x="70" y="74"/>
                </a:cxn>
                <a:cxn ang="0">
                  <a:pos x="95" y="89"/>
                </a:cxn>
                <a:cxn ang="0">
                  <a:pos x="120" y="94"/>
                </a:cxn>
                <a:cxn ang="0">
                  <a:pos x="120" y="94"/>
                </a:cxn>
                <a:cxn ang="0">
                  <a:pos x="140" y="94"/>
                </a:cxn>
                <a:cxn ang="0">
                  <a:pos x="160" y="94"/>
                </a:cxn>
                <a:cxn ang="0">
                  <a:pos x="205" y="79"/>
                </a:cxn>
                <a:cxn ang="0">
                  <a:pos x="245" y="64"/>
                </a:cxn>
                <a:cxn ang="0">
                  <a:pos x="265" y="50"/>
                </a:cxn>
                <a:cxn ang="0">
                  <a:pos x="265" y="50"/>
                </a:cxn>
                <a:cxn ang="0">
                  <a:pos x="225" y="55"/>
                </a:cxn>
                <a:cxn ang="0">
                  <a:pos x="180" y="55"/>
                </a:cxn>
                <a:cxn ang="0">
                  <a:pos x="125" y="50"/>
                </a:cxn>
                <a:cxn ang="0">
                  <a:pos x="125" y="50"/>
                </a:cxn>
                <a:cxn ang="0">
                  <a:pos x="70" y="35"/>
                </a:cxn>
                <a:cxn ang="0">
                  <a:pos x="30" y="2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65" h="94">
                  <a:moveTo>
                    <a:pt x="0" y="0"/>
                  </a:moveTo>
                  <a:lnTo>
                    <a:pt x="0" y="0"/>
                  </a:lnTo>
                  <a:lnTo>
                    <a:pt x="5" y="15"/>
                  </a:lnTo>
                  <a:lnTo>
                    <a:pt x="30" y="45"/>
                  </a:lnTo>
                  <a:lnTo>
                    <a:pt x="50" y="60"/>
                  </a:lnTo>
                  <a:lnTo>
                    <a:pt x="70" y="74"/>
                  </a:lnTo>
                  <a:lnTo>
                    <a:pt x="95" y="89"/>
                  </a:lnTo>
                  <a:lnTo>
                    <a:pt x="120" y="94"/>
                  </a:lnTo>
                  <a:lnTo>
                    <a:pt x="140" y="94"/>
                  </a:lnTo>
                  <a:lnTo>
                    <a:pt x="160" y="94"/>
                  </a:lnTo>
                  <a:lnTo>
                    <a:pt x="205" y="79"/>
                  </a:lnTo>
                  <a:lnTo>
                    <a:pt x="245" y="64"/>
                  </a:lnTo>
                  <a:lnTo>
                    <a:pt x="265" y="50"/>
                  </a:lnTo>
                  <a:lnTo>
                    <a:pt x="225" y="55"/>
                  </a:lnTo>
                  <a:lnTo>
                    <a:pt x="180" y="55"/>
                  </a:lnTo>
                  <a:lnTo>
                    <a:pt x="125" y="50"/>
                  </a:lnTo>
                  <a:lnTo>
                    <a:pt x="70" y="35"/>
                  </a:lnTo>
                  <a:lnTo>
                    <a:pt x="3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3" name="Freeform 191"/>
            <p:cNvSpPr>
              <a:spLocks/>
            </p:cNvSpPr>
            <p:nvPr/>
          </p:nvSpPr>
          <p:spPr bwMode="auto">
            <a:xfrm>
              <a:off x="5492750" y="3739249"/>
              <a:ext cx="606425" cy="5088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0"/>
                </a:cxn>
                <a:cxn ang="0">
                  <a:pos x="35" y="35"/>
                </a:cxn>
                <a:cxn ang="0">
                  <a:pos x="75" y="65"/>
                </a:cxn>
                <a:cxn ang="0">
                  <a:pos x="120" y="100"/>
                </a:cxn>
                <a:cxn ang="0">
                  <a:pos x="175" y="130"/>
                </a:cxn>
                <a:cxn ang="0">
                  <a:pos x="230" y="165"/>
                </a:cxn>
                <a:cxn ang="0">
                  <a:pos x="295" y="195"/>
                </a:cxn>
                <a:cxn ang="0">
                  <a:pos x="360" y="219"/>
                </a:cxn>
                <a:cxn ang="0">
                  <a:pos x="425" y="244"/>
                </a:cxn>
                <a:cxn ang="0">
                  <a:pos x="495" y="264"/>
                </a:cxn>
                <a:cxn ang="0">
                  <a:pos x="565" y="279"/>
                </a:cxn>
                <a:cxn ang="0">
                  <a:pos x="635" y="284"/>
                </a:cxn>
                <a:cxn ang="0">
                  <a:pos x="705" y="289"/>
                </a:cxn>
                <a:cxn ang="0">
                  <a:pos x="770" y="284"/>
                </a:cxn>
                <a:cxn ang="0">
                  <a:pos x="835" y="269"/>
                </a:cxn>
                <a:cxn ang="0">
                  <a:pos x="895" y="249"/>
                </a:cxn>
                <a:cxn ang="0">
                  <a:pos x="955" y="214"/>
                </a:cxn>
                <a:cxn ang="0">
                  <a:pos x="955" y="214"/>
                </a:cxn>
                <a:cxn ang="0">
                  <a:pos x="910" y="259"/>
                </a:cxn>
                <a:cxn ang="0">
                  <a:pos x="810" y="364"/>
                </a:cxn>
                <a:cxn ang="0">
                  <a:pos x="760" y="429"/>
                </a:cxn>
                <a:cxn ang="0">
                  <a:pos x="710" y="499"/>
                </a:cxn>
                <a:cxn ang="0">
                  <a:pos x="670" y="564"/>
                </a:cxn>
                <a:cxn ang="0">
                  <a:pos x="660" y="599"/>
                </a:cxn>
                <a:cxn ang="0">
                  <a:pos x="650" y="629"/>
                </a:cxn>
                <a:cxn ang="0">
                  <a:pos x="650" y="629"/>
                </a:cxn>
                <a:cxn ang="0">
                  <a:pos x="640" y="659"/>
                </a:cxn>
                <a:cxn ang="0">
                  <a:pos x="625" y="689"/>
                </a:cxn>
                <a:cxn ang="0">
                  <a:pos x="605" y="714"/>
                </a:cxn>
                <a:cxn ang="0">
                  <a:pos x="580" y="744"/>
                </a:cxn>
                <a:cxn ang="0">
                  <a:pos x="545" y="764"/>
                </a:cxn>
                <a:cxn ang="0">
                  <a:pos x="510" y="784"/>
                </a:cxn>
                <a:cxn ang="0">
                  <a:pos x="475" y="794"/>
                </a:cxn>
                <a:cxn ang="0">
                  <a:pos x="435" y="799"/>
                </a:cxn>
                <a:cxn ang="0">
                  <a:pos x="390" y="799"/>
                </a:cxn>
                <a:cxn ang="0">
                  <a:pos x="345" y="789"/>
                </a:cxn>
                <a:cxn ang="0">
                  <a:pos x="300" y="764"/>
                </a:cxn>
                <a:cxn ang="0">
                  <a:pos x="255" y="734"/>
                </a:cxn>
                <a:cxn ang="0">
                  <a:pos x="215" y="689"/>
                </a:cxn>
                <a:cxn ang="0">
                  <a:pos x="170" y="634"/>
                </a:cxn>
                <a:cxn ang="0">
                  <a:pos x="130" y="559"/>
                </a:cxn>
                <a:cxn ang="0">
                  <a:pos x="90" y="474"/>
                </a:cxn>
                <a:cxn ang="0">
                  <a:pos x="90" y="474"/>
                </a:cxn>
                <a:cxn ang="0">
                  <a:pos x="55" y="364"/>
                </a:cxn>
                <a:cxn ang="0">
                  <a:pos x="30" y="269"/>
                </a:cxn>
                <a:cxn ang="0">
                  <a:pos x="10" y="190"/>
                </a:cxn>
                <a:cxn ang="0">
                  <a:pos x="5" y="125"/>
                </a:cxn>
                <a:cxn ang="0">
                  <a:pos x="0" y="70"/>
                </a:cxn>
                <a:cxn ang="0">
                  <a:pos x="0" y="3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955" h="799">
                  <a:moveTo>
                    <a:pt x="5" y="0"/>
                  </a:moveTo>
                  <a:lnTo>
                    <a:pt x="5" y="0"/>
                  </a:lnTo>
                  <a:lnTo>
                    <a:pt x="35" y="35"/>
                  </a:lnTo>
                  <a:lnTo>
                    <a:pt x="75" y="65"/>
                  </a:lnTo>
                  <a:lnTo>
                    <a:pt x="120" y="100"/>
                  </a:lnTo>
                  <a:lnTo>
                    <a:pt x="175" y="130"/>
                  </a:lnTo>
                  <a:lnTo>
                    <a:pt x="230" y="165"/>
                  </a:lnTo>
                  <a:lnTo>
                    <a:pt x="295" y="195"/>
                  </a:lnTo>
                  <a:lnTo>
                    <a:pt x="360" y="219"/>
                  </a:lnTo>
                  <a:lnTo>
                    <a:pt x="425" y="244"/>
                  </a:lnTo>
                  <a:lnTo>
                    <a:pt x="495" y="264"/>
                  </a:lnTo>
                  <a:lnTo>
                    <a:pt x="565" y="279"/>
                  </a:lnTo>
                  <a:lnTo>
                    <a:pt x="635" y="284"/>
                  </a:lnTo>
                  <a:lnTo>
                    <a:pt x="705" y="289"/>
                  </a:lnTo>
                  <a:lnTo>
                    <a:pt x="770" y="284"/>
                  </a:lnTo>
                  <a:lnTo>
                    <a:pt x="835" y="269"/>
                  </a:lnTo>
                  <a:lnTo>
                    <a:pt x="895" y="249"/>
                  </a:lnTo>
                  <a:lnTo>
                    <a:pt x="955" y="214"/>
                  </a:lnTo>
                  <a:lnTo>
                    <a:pt x="910" y="259"/>
                  </a:lnTo>
                  <a:lnTo>
                    <a:pt x="810" y="364"/>
                  </a:lnTo>
                  <a:lnTo>
                    <a:pt x="760" y="429"/>
                  </a:lnTo>
                  <a:lnTo>
                    <a:pt x="710" y="499"/>
                  </a:lnTo>
                  <a:lnTo>
                    <a:pt x="670" y="564"/>
                  </a:lnTo>
                  <a:lnTo>
                    <a:pt x="660" y="599"/>
                  </a:lnTo>
                  <a:lnTo>
                    <a:pt x="650" y="629"/>
                  </a:lnTo>
                  <a:lnTo>
                    <a:pt x="640" y="659"/>
                  </a:lnTo>
                  <a:lnTo>
                    <a:pt x="625" y="689"/>
                  </a:lnTo>
                  <a:lnTo>
                    <a:pt x="605" y="714"/>
                  </a:lnTo>
                  <a:lnTo>
                    <a:pt x="580" y="744"/>
                  </a:lnTo>
                  <a:lnTo>
                    <a:pt x="545" y="764"/>
                  </a:lnTo>
                  <a:lnTo>
                    <a:pt x="510" y="784"/>
                  </a:lnTo>
                  <a:lnTo>
                    <a:pt x="475" y="794"/>
                  </a:lnTo>
                  <a:lnTo>
                    <a:pt x="435" y="799"/>
                  </a:lnTo>
                  <a:lnTo>
                    <a:pt x="390" y="799"/>
                  </a:lnTo>
                  <a:lnTo>
                    <a:pt x="345" y="789"/>
                  </a:lnTo>
                  <a:lnTo>
                    <a:pt x="300" y="764"/>
                  </a:lnTo>
                  <a:lnTo>
                    <a:pt x="255" y="734"/>
                  </a:lnTo>
                  <a:lnTo>
                    <a:pt x="215" y="689"/>
                  </a:lnTo>
                  <a:lnTo>
                    <a:pt x="170" y="634"/>
                  </a:lnTo>
                  <a:lnTo>
                    <a:pt x="130" y="559"/>
                  </a:lnTo>
                  <a:lnTo>
                    <a:pt x="90" y="474"/>
                  </a:lnTo>
                  <a:lnTo>
                    <a:pt x="55" y="364"/>
                  </a:lnTo>
                  <a:lnTo>
                    <a:pt x="30" y="269"/>
                  </a:lnTo>
                  <a:lnTo>
                    <a:pt x="10" y="190"/>
                  </a:lnTo>
                  <a:lnTo>
                    <a:pt x="5" y="125"/>
                  </a:lnTo>
                  <a:lnTo>
                    <a:pt x="0" y="70"/>
                  </a:lnTo>
                  <a:lnTo>
                    <a:pt x="0" y="3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5E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4" name="Freeform 190"/>
            <p:cNvSpPr>
              <a:spLocks/>
            </p:cNvSpPr>
            <p:nvPr/>
          </p:nvSpPr>
          <p:spPr bwMode="auto">
            <a:xfrm>
              <a:off x="5505450" y="3767906"/>
              <a:ext cx="527050" cy="4132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50" y="55"/>
                </a:cxn>
                <a:cxn ang="0">
                  <a:pos x="100" y="105"/>
                </a:cxn>
                <a:cxn ang="0">
                  <a:pos x="155" y="150"/>
                </a:cxn>
                <a:cxn ang="0">
                  <a:pos x="215" y="189"/>
                </a:cxn>
                <a:cxn ang="0">
                  <a:pos x="280" y="224"/>
                </a:cxn>
                <a:cxn ang="0">
                  <a:pos x="345" y="254"/>
                </a:cxn>
                <a:cxn ang="0">
                  <a:pos x="410" y="274"/>
                </a:cxn>
                <a:cxn ang="0">
                  <a:pos x="475" y="294"/>
                </a:cxn>
                <a:cxn ang="0">
                  <a:pos x="475" y="294"/>
                </a:cxn>
                <a:cxn ang="0">
                  <a:pos x="520" y="304"/>
                </a:cxn>
                <a:cxn ang="0">
                  <a:pos x="565" y="304"/>
                </a:cxn>
                <a:cxn ang="0">
                  <a:pos x="610" y="304"/>
                </a:cxn>
                <a:cxn ang="0">
                  <a:pos x="655" y="304"/>
                </a:cxn>
                <a:cxn ang="0">
                  <a:pos x="700" y="294"/>
                </a:cxn>
                <a:cxn ang="0">
                  <a:pos x="745" y="284"/>
                </a:cxn>
                <a:cxn ang="0">
                  <a:pos x="790" y="269"/>
                </a:cxn>
                <a:cxn ang="0">
                  <a:pos x="830" y="249"/>
                </a:cxn>
                <a:cxn ang="0">
                  <a:pos x="830" y="249"/>
                </a:cxn>
                <a:cxn ang="0">
                  <a:pos x="780" y="304"/>
                </a:cxn>
                <a:cxn ang="0">
                  <a:pos x="715" y="379"/>
                </a:cxn>
                <a:cxn ang="0">
                  <a:pos x="680" y="419"/>
                </a:cxn>
                <a:cxn ang="0">
                  <a:pos x="650" y="464"/>
                </a:cxn>
                <a:cxn ang="0">
                  <a:pos x="625" y="514"/>
                </a:cxn>
                <a:cxn ang="0">
                  <a:pos x="610" y="564"/>
                </a:cxn>
                <a:cxn ang="0">
                  <a:pos x="610" y="564"/>
                </a:cxn>
                <a:cxn ang="0">
                  <a:pos x="600" y="584"/>
                </a:cxn>
                <a:cxn ang="0">
                  <a:pos x="580" y="604"/>
                </a:cxn>
                <a:cxn ang="0">
                  <a:pos x="560" y="624"/>
                </a:cxn>
                <a:cxn ang="0">
                  <a:pos x="530" y="634"/>
                </a:cxn>
                <a:cxn ang="0">
                  <a:pos x="500" y="644"/>
                </a:cxn>
                <a:cxn ang="0">
                  <a:pos x="465" y="649"/>
                </a:cxn>
                <a:cxn ang="0">
                  <a:pos x="425" y="649"/>
                </a:cxn>
                <a:cxn ang="0">
                  <a:pos x="385" y="649"/>
                </a:cxn>
                <a:cxn ang="0">
                  <a:pos x="345" y="639"/>
                </a:cxn>
                <a:cxn ang="0">
                  <a:pos x="305" y="624"/>
                </a:cxn>
                <a:cxn ang="0">
                  <a:pos x="260" y="604"/>
                </a:cxn>
                <a:cxn ang="0">
                  <a:pos x="225" y="579"/>
                </a:cxn>
                <a:cxn ang="0">
                  <a:pos x="185" y="549"/>
                </a:cxn>
                <a:cxn ang="0">
                  <a:pos x="155" y="514"/>
                </a:cxn>
                <a:cxn ang="0">
                  <a:pos x="125" y="474"/>
                </a:cxn>
                <a:cxn ang="0">
                  <a:pos x="100" y="424"/>
                </a:cxn>
                <a:cxn ang="0">
                  <a:pos x="100" y="424"/>
                </a:cxn>
                <a:cxn ang="0">
                  <a:pos x="60" y="324"/>
                </a:cxn>
                <a:cxn ang="0">
                  <a:pos x="35" y="239"/>
                </a:cxn>
                <a:cxn ang="0">
                  <a:pos x="15" y="169"/>
                </a:cxn>
                <a:cxn ang="0">
                  <a:pos x="5" y="110"/>
                </a:cxn>
                <a:cxn ang="0">
                  <a:pos x="0" y="60"/>
                </a:cxn>
                <a:cxn ang="0">
                  <a:pos x="0" y="3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30" h="649">
                  <a:moveTo>
                    <a:pt x="0" y="0"/>
                  </a:moveTo>
                  <a:lnTo>
                    <a:pt x="0" y="0"/>
                  </a:lnTo>
                  <a:lnTo>
                    <a:pt x="50" y="55"/>
                  </a:lnTo>
                  <a:lnTo>
                    <a:pt x="100" y="105"/>
                  </a:lnTo>
                  <a:lnTo>
                    <a:pt x="155" y="150"/>
                  </a:lnTo>
                  <a:lnTo>
                    <a:pt x="215" y="189"/>
                  </a:lnTo>
                  <a:lnTo>
                    <a:pt x="280" y="224"/>
                  </a:lnTo>
                  <a:lnTo>
                    <a:pt x="345" y="254"/>
                  </a:lnTo>
                  <a:lnTo>
                    <a:pt x="410" y="274"/>
                  </a:lnTo>
                  <a:lnTo>
                    <a:pt x="475" y="294"/>
                  </a:lnTo>
                  <a:lnTo>
                    <a:pt x="520" y="304"/>
                  </a:lnTo>
                  <a:lnTo>
                    <a:pt x="565" y="304"/>
                  </a:lnTo>
                  <a:lnTo>
                    <a:pt x="610" y="304"/>
                  </a:lnTo>
                  <a:lnTo>
                    <a:pt x="655" y="304"/>
                  </a:lnTo>
                  <a:lnTo>
                    <a:pt x="700" y="294"/>
                  </a:lnTo>
                  <a:lnTo>
                    <a:pt x="745" y="284"/>
                  </a:lnTo>
                  <a:lnTo>
                    <a:pt x="790" y="269"/>
                  </a:lnTo>
                  <a:lnTo>
                    <a:pt x="830" y="249"/>
                  </a:lnTo>
                  <a:lnTo>
                    <a:pt x="780" y="304"/>
                  </a:lnTo>
                  <a:lnTo>
                    <a:pt x="715" y="379"/>
                  </a:lnTo>
                  <a:lnTo>
                    <a:pt x="680" y="419"/>
                  </a:lnTo>
                  <a:lnTo>
                    <a:pt x="650" y="464"/>
                  </a:lnTo>
                  <a:lnTo>
                    <a:pt x="625" y="514"/>
                  </a:lnTo>
                  <a:lnTo>
                    <a:pt x="610" y="564"/>
                  </a:lnTo>
                  <a:lnTo>
                    <a:pt x="600" y="584"/>
                  </a:lnTo>
                  <a:lnTo>
                    <a:pt x="580" y="604"/>
                  </a:lnTo>
                  <a:lnTo>
                    <a:pt x="560" y="624"/>
                  </a:lnTo>
                  <a:lnTo>
                    <a:pt x="530" y="634"/>
                  </a:lnTo>
                  <a:lnTo>
                    <a:pt x="500" y="644"/>
                  </a:lnTo>
                  <a:lnTo>
                    <a:pt x="465" y="649"/>
                  </a:lnTo>
                  <a:lnTo>
                    <a:pt x="425" y="649"/>
                  </a:lnTo>
                  <a:lnTo>
                    <a:pt x="385" y="649"/>
                  </a:lnTo>
                  <a:lnTo>
                    <a:pt x="345" y="639"/>
                  </a:lnTo>
                  <a:lnTo>
                    <a:pt x="305" y="624"/>
                  </a:lnTo>
                  <a:lnTo>
                    <a:pt x="260" y="604"/>
                  </a:lnTo>
                  <a:lnTo>
                    <a:pt x="225" y="579"/>
                  </a:lnTo>
                  <a:lnTo>
                    <a:pt x="185" y="549"/>
                  </a:lnTo>
                  <a:lnTo>
                    <a:pt x="155" y="514"/>
                  </a:lnTo>
                  <a:lnTo>
                    <a:pt x="125" y="474"/>
                  </a:lnTo>
                  <a:lnTo>
                    <a:pt x="100" y="424"/>
                  </a:lnTo>
                  <a:lnTo>
                    <a:pt x="60" y="324"/>
                  </a:lnTo>
                  <a:lnTo>
                    <a:pt x="35" y="239"/>
                  </a:lnTo>
                  <a:lnTo>
                    <a:pt x="15" y="169"/>
                  </a:lnTo>
                  <a:lnTo>
                    <a:pt x="5" y="110"/>
                  </a:lnTo>
                  <a:lnTo>
                    <a:pt x="0" y="6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</p:sp>
        <p:pic>
          <p:nvPicPr>
            <p:cNvPr id="945" name="Picture 18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480050" y="3761538"/>
              <a:ext cx="561975" cy="467426"/>
            </a:xfrm>
            <a:prstGeom prst="rect">
              <a:avLst/>
            </a:prstGeom>
            <a:noFill/>
          </p:spPr>
        </p:pic>
        <p:sp>
          <p:nvSpPr>
            <p:cNvPr id="946" name="Freeform 188"/>
            <p:cNvSpPr>
              <a:spLocks/>
            </p:cNvSpPr>
            <p:nvPr/>
          </p:nvSpPr>
          <p:spPr bwMode="auto">
            <a:xfrm>
              <a:off x="5943600" y="3303665"/>
              <a:ext cx="355600" cy="473794"/>
            </a:xfrm>
            <a:custGeom>
              <a:avLst/>
              <a:gdLst/>
              <a:ahLst/>
              <a:cxnLst>
                <a:cxn ang="0">
                  <a:pos x="40" y="674"/>
                </a:cxn>
                <a:cxn ang="0">
                  <a:pos x="40" y="674"/>
                </a:cxn>
                <a:cxn ang="0">
                  <a:pos x="25" y="634"/>
                </a:cxn>
                <a:cxn ang="0">
                  <a:pos x="10" y="584"/>
                </a:cxn>
                <a:cxn ang="0">
                  <a:pos x="5" y="529"/>
                </a:cxn>
                <a:cxn ang="0">
                  <a:pos x="0" y="474"/>
                </a:cxn>
                <a:cxn ang="0">
                  <a:pos x="0" y="414"/>
                </a:cxn>
                <a:cxn ang="0">
                  <a:pos x="10" y="354"/>
                </a:cxn>
                <a:cxn ang="0">
                  <a:pos x="20" y="294"/>
                </a:cxn>
                <a:cxn ang="0">
                  <a:pos x="40" y="239"/>
                </a:cxn>
                <a:cxn ang="0">
                  <a:pos x="40" y="239"/>
                </a:cxn>
                <a:cxn ang="0">
                  <a:pos x="60" y="205"/>
                </a:cxn>
                <a:cxn ang="0">
                  <a:pos x="75" y="170"/>
                </a:cxn>
                <a:cxn ang="0">
                  <a:pos x="100" y="140"/>
                </a:cxn>
                <a:cxn ang="0">
                  <a:pos x="120" y="110"/>
                </a:cxn>
                <a:cxn ang="0">
                  <a:pos x="145" y="90"/>
                </a:cxn>
                <a:cxn ang="0">
                  <a:pos x="170" y="65"/>
                </a:cxn>
                <a:cxn ang="0">
                  <a:pos x="195" y="45"/>
                </a:cxn>
                <a:cxn ang="0">
                  <a:pos x="220" y="30"/>
                </a:cxn>
                <a:cxn ang="0">
                  <a:pos x="250" y="20"/>
                </a:cxn>
                <a:cxn ang="0">
                  <a:pos x="275" y="10"/>
                </a:cxn>
                <a:cxn ang="0">
                  <a:pos x="305" y="5"/>
                </a:cxn>
                <a:cxn ang="0">
                  <a:pos x="330" y="0"/>
                </a:cxn>
                <a:cxn ang="0">
                  <a:pos x="360" y="0"/>
                </a:cxn>
                <a:cxn ang="0">
                  <a:pos x="385" y="5"/>
                </a:cxn>
                <a:cxn ang="0">
                  <a:pos x="410" y="10"/>
                </a:cxn>
                <a:cxn ang="0">
                  <a:pos x="435" y="20"/>
                </a:cxn>
                <a:cxn ang="0">
                  <a:pos x="435" y="20"/>
                </a:cxn>
                <a:cxn ang="0">
                  <a:pos x="460" y="35"/>
                </a:cxn>
                <a:cxn ang="0">
                  <a:pos x="480" y="55"/>
                </a:cxn>
                <a:cxn ang="0">
                  <a:pos x="495" y="75"/>
                </a:cxn>
                <a:cxn ang="0">
                  <a:pos x="510" y="100"/>
                </a:cxn>
                <a:cxn ang="0">
                  <a:pos x="525" y="125"/>
                </a:cxn>
                <a:cxn ang="0">
                  <a:pos x="535" y="155"/>
                </a:cxn>
                <a:cxn ang="0">
                  <a:pos x="555" y="220"/>
                </a:cxn>
                <a:cxn ang="0">
                  <a:pos x="560" y="294"/>
                </a:cxn>
                <a:cxn ang="0">
                  <a:pos x="555" y="369"/>
                </a:cxn>
                <a:cxn ang="0">
                  <a:pos x="540" y="444"/>
                </a:cxn>
                <a:cxn ang="0">
                  <a:pos x="510" y="524"/>
                </a:cxn>
                <a:cxn ang="0">
                  <a:pos x="510" y="524"/>
                </a:cxn>
                <a:cxn ang="0">
                  <a:pos x="475" y="594"/>
                </a:cxn>
                <a:cxn ang="0">
                  <a:pos x="435" y="654"/>
                </a:cxn>
                <a:cxn ang="0">
                  <a:pos x="390" y="704"/>
                </a:cxn>
                <a:cxn ang="0">
                  <a:pos x="340" y="744"/>
                </a:cxn>
                <a:cxn ang="0">
                  <a:pos x="340" y="744"/>
                </a:cxn>
                <a:cxn ang="0">
                  <a:pos x="305" y="719"/>
                </a:cxn>
                <a:cxn ang="0">
                  <a:pos x="270" y="694"/>
                </a:cxn>
                <a:cxn ang="0">
                  <a:pos x="225" y="679"/>
                </a:cxn>
                <a:cxn ang="0">
                  <a:pos x="200" y="674"/>
                </a:cxn>
                <a:cxn ang="0">
                  <a:pos x="175" y="669"/>
                </a:cxn>
                <a:cxn ang="0">
                  <a:pos x="175" y="669"/>
                </a:cxn>
                <a:cxn ang="0">
                  <a:pos x="105" y="669"/>
                </a:cxn>
                <a:cxn ang="0">
                  <a:pos x="70" y="674"/>
                </a:cxn>
                <a:cxn ang="0">
                  <a:pos x="45" y="674"/>
                </a:cxn>
                <a:cxn ang="0">
                  <a:pos x="45" y="674"/>
                </a:cxn>
                <a:cxn ang="0">
                  <a:pos x="40" y="674"/>
                </a:cxn>
                <a:cxn ang="0">
                  <a:pos x="40" y="674"/>
                </a:cxn>
              </a:cxnLst>
              <a:rect l="0" t="0" r="r" b="b"/>
              <a:pathLst>
                <a:path w="560" h="744">
                  <a:moveTo>
                    <a:pt x="40" y="674"/>
                  </a:moveTo>
                  <a:lnTo>
                    <a:pt x="40" y="674"/>
                  </a:lnTo>
                  <a:lnTo>
                    <a:pt x="25" y="634"/>
                  </a:lnTo>
                  <a:lnTo>
                    <a:pt x="10" y="584"/>
                  </a:lnTo>
                  <a:lnTo>
                    <a:pt x="5" y="529"/>
                  </a:lnTo>
                  <a:lnTo>
                    <a:pt x="0" y="474"/>
                  </a:lnTo>
                  <a:lnTo>
                    <a:pt x="0" y="414"/>
                  </a:lnTo>
                  <a:lnTo>
                    <a:pt x="10" y="354"/>
                  </a:lnTo>
                  <a:lnTo>
                    <a:pt x="20" y="294"/>
                  </a:lnTo>
                  <a:lnTo>
                    <a:pt x="40" y="239"/>
                  </a:lnTo>
                  <a:lnTo>
                    <a:pt x="60" y="205"/>
                  </a:lnTo>
                  <a:lnTo>
                    <a:pt x="75" y="170"/>
                  </a:lnTo>
                  <a:lnTo>
                    <a:pt x="100" y="140"/>
                  </a:lnTo>
                  <a:lnTo>
                    <a:pt x="120" y="110"/>
                  </a:lnTo>
                  <a:lnTo>
                    <a:pt x="145" y="90"/>
                  </a:lnTo>
                  <a:lnTo>
                    <a:pt x="170" y="65"/>
                  </a:lnTo>
                  <a:lnTo>
                    <a:pt x="195" y="45"/>
                  </a:lnTo>
                  <a:lnTo>
                    <a:pt x="220" y="30"/>
                  </a:lnTo>
                  <a:lnTo>
                    <a:pt x="250" y="20"/>
                  </a:lnTo>
                  <a:lnTo>
                    <a:pt x="275" y="10"/>
                  </a:lnTo>
                  <a:lnTo>
                    <a:pt x="305" y="5"/>
                  </a:lnTo>
                  <a:lnTo>
                    <a:pt x="330" y="0"/>
                  </a:lnTo>
                  <a:lnTo>
                    <a:pt x="360" y="0"/>
                  </a:lnTo>
                  <a:lnTo>
                    <a:pt x="385" y="5"/>
                  </a:lnTo>
                  <a:lnTo>
                    <a:pt x="410" y="10"/>
                  </a:lnTo>
                  <a:lnTo>
                    <a:pt x="435" y="20"/>
                  </a:lnTo>
                  <a:lnTo>
                    <a:pt x="460" y="35"/>
                  </a:lnTo>
                  <a:lnTo>
                    <a:pt x="480" y="55"/>
                  </a:lnTo>
                  <a:lnTo>
                    <a:pt x="495" y="75"/>
                  </a:lnTo>
                  <a:lnTo>
                    <a:pt x="510" y="100"/>
                  </a:lnTo>
                  <a:lnTo>
                    <a:pt x="525" y="125"/>
                  </a:lnTo>
                  <a:lnTo>
                    <a:pt x="535" y="155"/>
                  </a:lnTo>
                  <a:lnTo>
                    <a:pt x="555" y="220"/>
                  </a:lnTo>
                  <a:lnTo>
                    <a:pt x="560" y="294"/>
                  </a:lnTo>
                  <a:lnTo>
                    <a:pt x="555" y="369"/>
                  </a:lnTo>
                  <a:lnTo>
                    <a:pt x="540" y="444"/>
                  </a:lnTo>
                  <a:lnTo>
                    <a:pt x="510" y="524"/>
                  </a:lnTo>
                  <a:lnTo>
                    <a:pt x="475" y="594"/>
                  </a:lnTo>
                  <a:lnTo>
                    <a:pt x="435" y="654"/>
                  </a:lnTo>
                  <a:lnTo>
                    <a:pt x="390" y="704"/>
                  </a:lnTo>
                  <a:lnTo>
                    <a:pt x="340" y="744"/>
                  </a:lnTo>
                  <a:lnTo>
                    <a:pt x="305" y="719"/>
                  </a:lnTo>
                  <a:lnTo>
                    <a:pt x="270" y="694"/>
                  </a:lnTo>
                  <a:lnTo>
                    <a:pt x="225" y="679"/>
                  </a:lnTo>
                  <a:lnTo>
                    <a:pt x="200" y="674"/>
                  </a:lnTo>
                  <a:lnTo>
                    <a:pt x="175" y="669"/>
                  </a:lnTo>
                  <a:lnTo>
                    <a:pt x="105" y="669"/>
                  </a:lnTo>
                  <a:lnTo>
                    <a:pt x="70" y="674"/>
                  </a:lnTo>
                  <a:lnTo>
                    <a:pt x="45" y="674"/>
                  </a:lnTo>
                  <a:lnTo>
                    <a:pt x="40" y="674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7" name="Freeform 187"/>
            <p:cNvSpPr>
              <a:spLocks/>
            </p:cNvSpPr>
            <p:nvPr/>
          </p:nvSpPr>
          <p:spPr bwMode="auto">
            <a:xfrm>
              <a:off x="5972175" y="3319585"/>
              <a:ext cx="327025" cy="461057"/>
            </a:xfrm>
            <a:custGeom>
              <a:avLst/>
              <a:gdLst/>
              <a:ahLst/>
              <a:cxnLst>
                <a:cxn ang="0">
                  <a:pos x="405" y="15"/>
                </a:cxn>
                <a:cxn ang="0">
                  <a:pos x="405" y="15"/>
                </a:cxn>
                <a:cxn ang="0">
                  <a:pos x="385" y="5"/>
                </a:cxn>
                <a:cxn ang="0">
                  <a:pos x="360" y="0"/>
                </a:cxn>
                <a:cxn ang="0">
                  <a:pos x="335" y="0"/>
                </a:cxn>
                <a:cxn ang="0">
                  <a:pos x="315" y="0"/>
                </a:cxn>
                <a:cxn ang="0">
                  <a:pos x="290" y="5"/>
                </a:cxn>
                <a:cxn ang="0">
                  <a:pos x="265" y="15"/>
                </a:cxn>
                <a:cxn ang="0">
                  <a:pos x="215" y="45"/>
                </a:cxn>
                <a:cxn ang="0">
                  <a:pos x="165" y="85"/>
                </a:cxn>
                <a:cxn ang="0">
                  <a:pos x="120" y="135"/>
                </a:cxn>
                <a:cxn ang="0">
                  <a:pos x="80" y="199"/>
                </a:cxn>
                <a:cxn ang="0">
                  <a:pos x="50" y="269"/>
                </a:cxn>
                <a:cxn ang="0">
                  <a:pos x="50" y="269"/>
                </a:cxn>
                <a:cxn ang="0">
                  <a:pos x="30" y="319"/>
                </a:cxn>
                <a:cxn ang="0">
                  <a:pos x="15" y="374"/>
                </a:cxn>
                <a:cxn ang="0">
                  <a:pos x="5" y="424"/>
                </a:cxn>
                <a:cxn ang="0">
                  <a:pos x="0" y="474"/>
                </a:cxn>
                <a:cxn ang="0">
                  <a:pos x="0" y="519"/>
                </a:cxn>
                <a:cxn ang="0">
                  <a:pos x="5" y="564"/>
                </a:cxn>
                <a:cxn ang="0">
                  <a:pos x="15" y="609"/>
                </a:cxn>
                <a:cxn ang="0">
                  <a:pos x="25" y="644"/>
                </a:cxn>
                <a:cxn ang="0">
                  <a:pos x="25" y="644"/>
                </a:cxn>
                <a:cxn ang="0">
                  <a:pos x="65" y="644"/>
                </a:cxn>
                <a:cxn ang="0">
                  <a:pos x="130" y="644"/>
                </a:cxn>
                <a:cxn ang="0">
                  <a:pos x="130" y="644"/>
                </a:cxn>
                <a:cxn ang="0">
                  <a:pos x="155" y="649"/>
                </a:cxn>
                <a:cxn ang="0">
                  <a:pos x="180" y="654"/>
                </a:cxn>
                <a:cxn ang="0">
                  <a:pos x="225" y="674"/>
                </a:cxn>
                <a:cxn ang="0">
                  <a:pos x="265" y="699"/>
                </a:cxn>
                <a:cxn ang="0">
                  <a:pos x="300" y="724"/>
                </a:cxn>
                <a:cxn ang="0">
                  <a:pos x="300" y="724"/>
                </a:cxn>
                <a:cxn ang="0">
                  <a:pos x="345" y="684"/>
                </a:cxn>
                <a:cxn ang="0">
                  <a:pos x="390" y="629"/>
                </a:cxn>
                <a:cxn ang="0">
                  <a:pos x="435" y="569"/>
                </a:cxn>
                <a:cxn ang="0">
                  <a:pos x="470" y="494"/>
                </a:cxn>
                <a:cxn ang="0">
                  <a:pos x="470" y="494"/>
                </a:cxn>
                <a:cxn ang="0">
                  <a:pos x="495" y="419"/>
                </a:cxn>
                <a:cxn ang="0">
                  <a:pos x="510" y="344"/>
                </a:cxn>
                <a:cxn ang="0">
                  <a:pos x="515" y="269"/>
                </a:cxn>
                <a:cxn ang="0">
                  <a:pos x="510" y="204"/>
                </a:cxn>
                <a:cxn ang="0">
                  <a:pos x="500" y="140"/>
                </a:cxn>
                <a:cxn ang="0">
                  <a:pos x="475" y="90"/>
                </a:cxn>
                <a:cxn ang="0">
                  <a:pos x="460" y="65"/>
                </a:cxn>
                <a:cxn ang="0">
                  <a:pos x="445" y="45"/>
                </a:cxn>
                <a:cxn ang="0">
                  <a:pos x="425" y="30"/>
                </a:cxn>
                <a:cxn ang="0">
                  <a:pos x="405" y="15"/>
                </a:cxn>
                <a:cxn ang="0">
                  <a:pos x="405" y="15"/>
                </a:cxn>
              </a:cxnLst>
              <a:rect l="0" t="0" r="r" b="b"/>
              <a:pathLst>
                <a:path w="515" h="724">
                  <a:moveTo>
                    <a:pt x="405" y="15"/>
                  </a:moveTo>
                  <a:lnTo>
                    <a:pt x="405" y="15"/>
                  </a:lnTo>
                  <a:lnTo>
                    <a:pt x="385" y="5"/>
                  </a:lnTo>
                  <a:lnTo>
                    <a:pt x="360" y="0"/>
                  </a:lnTo>
                  <a:lnTo>
                    <a:pt x="335" y="0"/>
                  </a:lnTo>
                  <a:lnTo>
                    <a:pt x="315" y="0"/>
                  </a:lnTo>
                  <a:lnTo>
                    <a:pt x="290" y="5"/>
                  </a:lnTo>
                  <a:lnTo>
                    <a:pt x="265" y="15"/>
                  </a:lnTo>
                  <a:lnTo>
                    <a:pt x="215" y="45"/>
                  </a:lnTo>
                  <a:lnTo>
                    <a:pt x="165" y="85"/>
                  </a:lnTo>
                  <a:lnTo>
                    <a:pt x="120" y="135"/>
                  </a:lnTo>
                  <a:lnTo>
                    <a:pt x="80" y="199"/>
                  </a:lnTo>
                  <a:lnTo>
                    <a:pt x="50" y="269"/>
                  </a:lnTo>
                  <a:lnTo>
                    <a:pt x="30" y="319"/>
                  </a:lnTo>
                  <a:lnTo>
                    <a:pt x="15" y="374"/>
                  </a:lnTo>
                  <a:lnTo>
                    <a:pt x="5" y="424"/>
                  </a:lnTo>
                  <a:lnTo>
                    <a:pt x="0" y="474"/>
                  </a:lnTo>
                  <a:lnTo>
                    <a:pt x="0" y="519"/>
                  </a:lnTo>
                  <a:lnTo>
                    <a:pt x="5" y="564"/>
                  </a:lnTo>
                  <a:lnTo>
                    <a:pt x="15" y="609"/>
                  </a:lnTo>
                  <a:lnTo>
                    <a:pt x="25" y="644"/>
                  </a:lnTo>
                  <a:lnTo>
                    <a:pt x="65" y="644"/>
                  </a:lnTo>
                  <a:lnTo>
                    <a:pt x="130" y="644"/>
                  </a:lnTo>
                  <a:lnTo>
                    <a:pt x="155" y="649"/>
                  </a:lnTo>
                  <a:lnTo>
                    <a:pt x="180" y="654"/>
                  </a:lnTo>
                  <a:lnTo>
                    <a:pt x="225" y="674"/>
                  </a:lnTo>
                  <a:lnTo>
                    <a:pt x="265" y="699"/>
                  </a:lnTo>
                  <a:lnTo>
                    <a:pt x="300" y="724"/>
                  </a:lnTo>
                  <a:lnTo>
                    <a:pt x="345" y="684"/>
                  </a:lnTo>
                  <a:lnTo>
                    <a:pt x="390" y="629"/>
                  </a:lnTo>
                  <a:lnTo>
                    <a:pt x="435" y="569"/>
                  </a:lnTo>
                  <a:lnTo>
                    <a:pt x="470" y="494"/>
                  </a:lnTo>
                  <a:lnTo>
                    <a:pt x="495" y="419"/>
                  </a:lnTo>
                  <a:lnTo>
                    <a:pt x="510" y="344"/>
                  </a:lnTo>
                  <a:lnTo>
                    <a:pt x="515" y="269"/>
                  </a:lnTo>
                  <a:lnTo>
                    <a:pt x="510" y="204"/>
                  </a:lnTo>
                  <a:lnTo>
                    <a:pt x="500" y="140"/>
                  </a:lnTo>
                  <a:lnTo>
                    <a:pt x="475" y="90"/>
                  </a:lnTo>
                  <a:lnTo>
                    <a:pt x="460" y="65"/>
                  </a:lnTo>
                  <a:lnTo>
                    <a:pt x="445" y="45"/>
                  </a:lnTo>
                  <a:lnTo>
                    <a:pt x="425" y="30"/>
                  </a:lnTo>
                  <a:lnTo>
                    <a:pt x="405" y="15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8" name="Freeform 186"/>
            <p:cNvSpPr>
              <a:spLocks/>
            </p:cNvSpPr>
            <p:nvPr/>
          </p:nvSpPr>
          <p:spPr bwMode="auto">
            <a:xfrm>
              <a:off x="5991225" y="3345058"/>
              <a:ext cx="288925" cy="422848"/>
            </a:xfrm>
            <a:custGeom>
              <a:avLst/>
              <a:gdLst/>
              <a:ahLst/>
              <a:cxnLst>
                <a:cxn ang="0">
                  <a:pos x="350" y="10"/>
                </a:cxn>
                <a:cxn ang="0">
                  <a:pos x="350" y="10"/>
                </a:cxn>
                <a:cxn ang="0">
                  <a:pos x="330" y="5"/>
                </a:cxn>
                <a:cxn ang="0">
                  <a:pos x="310" y="0"/>
                </a:cxn>
                <a:cxn ang="0">
                  <a:pos x="290" y="5"/>
                </a:cxn>
                <a:cxn ang="0">
                  <a:pos x="265" y="5"/>
                </a:cxn>
                <a:cxn ang="0">
                  <a:pos x="225" y="25"/>
                </a:cxn>
                <a:cxn ang="0">
                  <a:pos x="180" y="55"/>
                </a:cxn>
                <a:cxn ang="0">
                  <a:pos x="135" y="95"/>
                </a:cxn>
                <a:cxn ang="0">
                  <a:pos x="100" y="145"/>
                </a:cxn>
                <a:cxn ang="0">
                  <a:pos x="65" y="204"/>
                </a:cxn>
                <a:cxn ang="0">
                  <a:pos x="35" y="269"/>
                </a:cxn>
                <a:cxn ang="0">
                  <a:pos x="35" y="269"/>
                </a:cxn>
                <a:cxn ang="0">
                  <a:pos x="20" y="319"/>
                </a:cxn>
                <a:cxn ang="0">
                  <a:pos x="10" y="364"/>
                </a:cxn>
                <a:cxn ang="0">
                  <a:pos x="5" y="409"/>
                </a:cxn>
                <a:cxn ang="0">
                  <a:pos x="0" y="454"/>
                </a:cxn>
                <a:cxn ang="0">
                  <a:pos x="0" y="494"/>
                </a:cxn>
                <a:cxn ang="0">
                  <a:pos x="5" y="534"/>
                </a:cxn>
                <a:cxn ang="0">
                  <a:pos x="15" y="574"/>
                </a:cxn>
                <a:cxn ang="0">
                  <a:pos x="30" y="604"/>
                </a:cxn>
                <a:cxn ang="0">
                  <a:pos x="30" y="604"/>
                </a:cxn>
                <a:cxn ang="0">
                  <a:pos x="100" y="604"/>
                </a:cxn>
                <a:cxn ang="0">
                  <a:pos x="100" y="604"/>
                </a:cxn>
                <a:cxn ang="0">
                  <a:pos x="140" y="609"/>
                </a:cxn>
                <a:cxn ang="0">
                  <a:pos x="175" y="624"/>
                </a:cxn>
                <a:cxn ang="0">
                  <a:pos x="210" y="639"/>
                </a:cxn>
                <a:cxn ang="0">
                  <a:pos x="240" y="664"/>
                </a:cxn>
                <a:cxn ang="0">
                  <a:pos x="240" y="664"/>
                </a:cxn>
                <a:cxn ang="0">
                  <a:pos x="270" y="644"/>
                </a:cxn>
                <a:cxn ang="0">
                  <a:pos x="295" y="624"/>
                </a:cxn>
                <a:cxn ang="0">
                  <a:pos x="320" y="599"/>
                </a:cxn>
                <a:cxn ang="0">
                  <a:pos x="345" y="569"/>
                </a:cxn>
                <a:cxn ang="0">
                  <a:pos x="365" y="534"/>
                </a:cxn>
                <a:cxn ang="0">
                  <a:pos x="385" y="499"/>
                </a:cxn>
                <a:cxn ang="0">
                  <a:pos x="405" y="459"/>
                </a:cxn>
                <a:cxn ang="0">
                  <a:pos x="420" y="419"/>
                </a:cxn>
                <a:cxn ang="0">
                  <a:pos x="420" y="419"/>
                </a:cxn>
                <a:cxn ang="0">
                  <a:pos x="445" y="349"/>
                </a:cxn>
                <a:cxn ang="0">
                  <a:pos x="455" y="284"/>
                </a:cxn>
                <a:cxn ang="0">
                  <a:pos x="455" y="219"/>
                </a:cxn>
                <a:cxn ang="0">
                  <a:pos x="450" y="159"/>
                </a:cxn>
                <a:cxn ang="0">
                  <a:pos x="440" y="110"/>
                </a:cxn>
                <a:cxn ang="0">
                  <a:pos x="415" y="65"/>
                </a:cxn>
                <a:cxn ang="0">
                  <a:pos x="405" y="50"/>
                </a:cxn>
                <a:cxn ang="0">
                  <a:pos x="390" y="30"/>
                </a:cxn>
                <a:cxn ang="0">
                  <a:pos x="370" y="20"/>
                </a:cxn>
                <a:cxn ang="0">
                  <a:pos x="350" y="10"/>
                </a:cxn>
                <a:cxn ang="0">
                  <a:pos x="350" y="10"/>
                </a:cxn>
              </a:cxnLst>
              <a:rect l="0" t="0" r="r" b="b"/>
              <a:pathLst>
                <a:path w="455" h="664">
                  <a:moveTo>
                    <a:pt x="350" y="10"/>
                  </a:moveTo>
                  <a:lnTo>
                    <a:pt x="350" y="10"/>
                  </a:lnTo>
                  <a:lnTo>
                    <a:pt x="330" y="5"/>
                  </a:lnTo>
                  <a:lnTo>
                    <a:pt x="310" y="0"/>
                  </a:lnTo>
                  <a:lnTo>
                    <a:pt x="290" y="5"/>
                  </a:lnTo>
                  <a:lnTo>
                    <a:pt x="265" y="5"/>
                  </a:lnTo>
                  <a:lnTo>
                    <a:pt x="225" y="25"/>
                  </a:lnTo>
                  <a:lnTo>
                    <a:pt x="180" y="55"/>
                  </a:lnTo>
                  <a:lnTo>
                    <a:pt x="135" y="95"/>
                  </a:lnTo>
                  <a:lnTo>
                    <a:pt x="100" y="145"/>
                  </a:lnTo>
                  <a:lnTo>
                    <a:pt x="65" y="204"/>
                  </a:lnTo>
                  <a:lnTo>
                    <a:pt x="35" y="269"/>
                  </a:lnTo>
                  <a:lnTo>
                    <a:pt x="20" y="319"/>
                  </a:lnTo>
                  <a:lnTo>
                    <a:pt x="10" y="364"/>
                  </a:lnTo>
                  <a:lnTo>
                    <a:pt x="5" y="409"/>
                  </a:lnTo>
                  <a:lnTo>
                    <a:pt x="0" y="454"/>
                  </a:lnTo>
                  <a:lnTo>
                    <a:pt x="0" y="494"/>
                  </a:lnTo>
                  <a:lnTo>
                    <a:pt x="5" y="534"/>
                  </a:lnTo>
                  <a:lnTo>
                    <a:pt x="15" y="574"/>
                  </a:lnTo>
                  <a:lnTo>
                    <a:pt x="30" y="604"/>
                  </a:lnTo>
                  <a:lnTo>
                    <a:pt x="100" y="604"/>
                  </a:lnTo>
                  <a:lnTo>
                    <a:pt x="140" y="609"/>
                  </a:lnTo>
                  <a:lnTo>
                    <a:pt x="175" y="624"/>
                  </a:lnTo>
                  <a:lnTo>
                    <a:pt x="210" y="639"/>
                  </a:lnTo>
                  <a:lnTo>
                    <a:pt x="240" y="664"/>
                  </a:lnTo>
                  <a:lnTo>
                    <a:pt x="270" y="644"/>
                  </a:lnTo>
                  <a:lnTo>
                    <a:pt x="295" y="624"/>
                  </a:lnTo>
                  <a:lnTo>
                    <a:pt x="320" y="599"/>
                  </a:lnTo>
                  <a:lnTo>
                    <a:pt x="345" y="569"/>
                  </a:lnTo>
                  <a:lnTo>
                    <a:pt x="365" y="534"/>
                  </a:lnTo>
                  <a:lnTo>
                    <a:pt x="385" y="499"/>
                  </a:lnTo>
                  <a:lnTo>
                    <a:pt x="405" y="459"/>
                  </a:lnTo>
                  <a:lnTo>
                    <a:pt x="420" y="419"/>
                  </a:lnTo>
                  <a:lnTo>
                    <a:pt x="445" y="349"/>
                  </a:lnTo>
                  <a:lnTo>
                    <a:pt x="455" y="284"/>
                  </a:lnTo>
                  <a:lnTo>
                    <a:pt x="455" y="219"/>
                  </a:lnTo>
                  <a:lnTo>
                    <a:pt x="450" y="159"/>
                  </a:lnTo>
                  <a:lnTo>
                    <a:pt x="440" y="110"/>
                  </a:lnTo>
                  <a:lnTo>
                    <a:pt x="415" y="65"/>
                  </a:lnTo>
                  <a:lnTo>
                    <a:pt x="405" y="50"/>
                  </a:lnTo>
                  <a:lnTo>
                    <a:pt x="390" y="30"/>
                  </a:lnTo>
                  <a:lnTo>
                    <a:pt x="370" y="20"/>
                  </a:lnTo>
                  <a:lnTo>
                    <a:pt x="350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9" name="Freeform 185"/>
            <p:cNvSpPr>
              <a:spLocks/>
            </p:cNvSpPr>
            <p:nvPr/>
          </p:nvSpPr>
          <p:spPr bwMode="auto">
            <a:xfrm>
              <a:off x="6010275" y="3345058"/>
              <a:ext cx="269875" cy="295484"/>
            </a:xfrm>
            <a:custGeom>
              <a:avLst/>
              <a:gdLst/>
              <a:ahLst/>
              <a:cxnLst>
                <a:cxn ang="0">
                  <a:pos x="300" y="70"/>
                </a:cxn>
                <a:cxn ang="0">
                  <a:pos x="300" y="70"/>
                </a:cxn>
                <a:cxn ang="0">
                  <a:pos x="315" y="80"/>
                </a:cxn>
                <a:cxn ang="0">
                  <a:pos x="335" y="90"/>
                </a:cxn>
                <a:cxn ang="0">
                  <a:pos x="350" y="105"/>
                </a:cxn>
                <a:cxn ang="0">
                  <a:pos x="365" y="120"/>
                </a:cxn>
                <a:cxn ang="0">
                  <a:pos x="385" y="164"/>
                </a:cxn>
                <a:cxn ang="0">
                  <a:pos x="400" y="214"/>
                </a:cxn>
                <a:cxn ang="0">
                  <a:pos x="405" y="269"/>
                </a:cxn>
                <a:cxn ang="0">
                  <a:pos x="405" y="329"/>
                </a:cxn>
                <a:cxn ang="0">
                  <a:pos x="395" y="394"/>
                </a:cxn>
                <a:cxn ang="0">
                  <a:pos x="375" y="464"/>
                </a:cxn>
                <a:cxn ang="0">
                  <a:pos x="375" y="464"/>
                </a:cxn>
                <a:cxn ang="0">
                  <a:pos x="390" y="419"/>
                </a:cxn>
                <a:cxn ang="0">
                  <a:pos x="390" y="419"/>
                </a:cxn>
                <a:cxn ang="0">
                  <a:pos x="415" y="349"/>
                </a:cxn>
                <a:cxn ang="0">
                  <a:pos x="425" y="284"/>
                </a:cxn>
                <a:cxn ang="0">
                  <a:pos x="425" y="219"/>
                </a:cxn>
                <a:cxn ang="0">
                  <a:pos x="420" y="159"/>
                </a:cxn>
                <a:cxn ang="0">
                  <a:pos x="410" y="110"/>
                </a:cxn>
                <a:cxn ang="0">
                  <a:pos x="385" y="65"/>
                </a:cxn>
                <a:cxn ang="0">
                  <a:pos x="375" y="50"/>
                </a:cxn>
                <a:cxn ang="0">
                  <a:pos x="360" y="30"/>
                </a:cxn>
                <a:cxn ang="0">
                  <a:pos x="340" y="20"/>
                </a:cxn>
                <a:cxn ang="0">
                  <a:pos x="320" y="10"/>
                </a:cxn>
                <a:cxn ang="0">
                  <a:pos x="320" y="10"/>
                </a:cxn>
                <a:cxn ang="0">
                  <a:pos x="300" y="5"/>
                </a:cxn>
                <a:cxn ang="0">
                  <a:pos x="280" y="0"/>
                </a:cxn>
                <a:cxn ang="0">
                  <a:pos x="260" y="5"/>
                </a:cxn>
                <a:cxn ang="0">
                  <a:pos x="235" y="5"/>
                </a:cxn>
                <a:cxn ang="0">
                  <a:pos x="195" y="25"/>
                </a:cxn>
                <a:cxn ang="0">
                  <a:pos x="150" y="55"/>
                </a:cxn>
                <a:cxn ang="0">
                  <a:pos x="105" y="95"/>
                </a:cxn>
                <a:cxn ang="0">
                  <a:pos x="70" y="145"/>
                </a:cxn>
                <a:cxn ang="0">
                  <a:pos x="35" y="204"/>
                </a:cxn>
                <a:cxn ang="0">
                  <a:pos x="5" y="269"/>
                </a:cxn>
                <a:cxn ang="0">
                  <a:pos x="5" y="269"/>
                </a:cxn>
                <a:cxn ang="0">
                  <a:pos x="0" y="289"/>
                </a:cxn>
                <a:cxn ang="0">
                  <a:pos x="0" y="289"/>
                </a:cxn>
                <a:cxn ang="0">
                  <a:pos x="30" y="229"/>
                </a:cxn>
                <a:cxn ang="0">
                  <a:pos x="65" y="179"/>
                </a:cxn>
                <a:cxn ang="0">
                  <a:pos x="100" y="140"/>
                </a:cxn>
                <a:cxn ang="0">
                  <a:pos x="140" y="105"/>
                </a:cxn>
                <a:cxn ang="0">
                  <a:pos x="180" y="80"/>
                </a:cxn>
                <a:cxn ang="0">
                  <a:pos x="220" y="65"/>
                </a:cxn>
                <a:cxn ang="0">
                  <a:pos x="260" y="60"/>
                </a:cxn>
                <a:cxn ang="0">
                  <a:pos x="280" y="65"/>
                </a:cxn>
                <a:cxn ang="0">
                  <a:pos x="300" y="70"/>
                </a:cxn>
                <a:cxn ang="0">
                  <a:pos x="300" y="70"/>
                </a:cxn>
              </a:cxnLst>
              <a:rect l="0" t="0" r="r" b="b"/>
              <a:pathLst>
                <a:path w="425" h="464">
                  <a:moveTo>
                    <a:pt x="300" y="70"/>
                  </a:moveTo>
                  <a:lnTo>
                    <a:pt x="300" y="70"/>
                  </a:lnTo>
                  <a:lnTo>
                    <a:pt x="315" y="80"/>
                  </a:lnTo>
                  <a:lnTo>
                    <a:pt x="335" y="90"/>
                  </a:lnTo>
                  <a:lnTo>
                    <a:pt x="350" y="105"/>
                  </a:lnTo>
                  <a:lnTo>
                    <a:pt x="365" y="120"/>
                  </a:lnTo>
                  <a:lnTo>
                    <a:pt x="385" y="164"/>
                  </a:lnTo>
                  <a:lnTo>
                    <a:pt x="400" y="214"/>
                  </a:lnTo>
                  <a:lnTo>
                    <a:pt x="405" y="269"/>
                  </a:lnTo>
                  <a:lnTo>
                    <a:pt x="405" y="329"/>
                  </a:lnTo>
                  <a:lnTo>
                    <a:pt x="395" y="394"/>
                  </a:lnTo>
                  <a:lnTo>
                    <a:pt x="375" y="464"/>
                  </a:lnTo>
                  <a:lnTo>
                    <a:pt x="390" y="419"/>
                  </a:lnTo>
                  <a:lnTo>
                    <a:pt x="415" y="349"/>
                  </a:lnTo>
                  <a:lnTo>
                    <a:pt x="425" y="284"/>
                  </a:lnTo>
                  <a:lnTo>
                    <a:pt x="425" y="219"/>
                  </a:lnTo>
                  <a:lnTo>
                    <a:pt x="420" y="159"/>
                  </a:lnTo>
                  <a:lnTo>
                    <a:pt x="410" y="110"/>
                  </a:lnTo>
                  <a:lnTo>
                    <a:pt x="385" y="65"/>
                  </a:lnTo>
                  <a:lnTo>
                    <a:pt x="375" y="50"/>
                  </a:lnTo>
                  <a:lnTo>
                    <a:pt x="360" y="30"/>
                  </a:lnTo>
                  <a:lnTo>
                    <a:pt x="340" y="20"/>
                  </a:lnTo>
                  <a:lnTo>
                    <a:pt x="320" y="10"/>
                  </a:lnTo>
                  <a:lnTo>
                    <a:pt x="300" y="5"/>
                  </a:lnTo>
                  <a:lnTo>
                    <a:pt x="280" y="0"/>
                  </a:lnTo>
                  <a:lnTo>
                    <a:pt x="260" y="5"/>
                  </a:lnTo>
                  <a:lnTo>
                    <a:pt x="235" y="5"/>
                  </a:lnTo>
                  <a:lnTo>
                    <a:pt x="195" y="25"/>
                  </a:lnTo>
                  <a:lnTo>
                    <a:pt x="150" y="55"/>
                  </a:lnTo>
                  <a:lnTo>
                    <a:pt x="105" y="95"/>
                  </a:lnTo>
                  <a:lnTo>
                    <a:pt x="70" y="145"/>
                  </a:lnTo>
                  <a:lnTo>
                    <a:pt x="35" y="204"/>
                  </a:lnTo>
                  <a:lnTo>
                    <a:pt x="5" y="269"/>
                  </a:lnTo>
                  <a:lnTo>
                    <a:pt x="0" y="289"/>
                  </a:lnTo>
                  <a:lnTo>
                    <a:pt x="30" y="229"/>
                  </a:lnTo>
                  <a:lnTo>
                    <a:pt x="65" y="179"/>
                  </a:lnTo>
                  <a:lnTo>
                    <a:pt x="100" y="140"/>
                  </a:lnTo>
                  <a:lnTo>
                    <a:pt x="140" y="105"/>
                  </a:lnTo>
                  <a:lnTo>
                    <a:pt x="180" y="80"/>
                  </a:lnTo>
                  <a:lnTo>
                    <a:pt x="220" y="65"/>
                  </a:lnTo>
                  <a:lnTo>
                    <a:pt x="260" y="60"/>
                  </a:lnTo>
                  <a:lnTo>
                    <a:pt x="280" y="65"/>
                  </a:lnTo>
                  <a:lnTo>
                    <a:pt x="300" y="70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0" name="Freeform 184"/>
            <p:cNvSpPr>
              <a:spLocks/>
            </p:cNvSpPr>
            <p:nvPr/>
          </p:nvSpPr>
          <p:spPr bwMode="auto">
            <a:xfrm>
              <a:off x="5965825" y="3723329"/>
              <a:ext cx="247650" cy="127364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0" y="15"/>
                </a:cxn>
                <a:cxn ang="0">
                  <a:pos x="45" y="5"/>
                </a:cxn>
                <a:cxn ang="0">
                  <a:pos x="95" y="0"/>
                </a:cxn>
                <a:cxn ang="0">
                  <a:pos x="155" y="5"/>
                </a:cxn>
                <a:cxn ang="0">
                  <a:pos x="185" y="10"/>
                </a:cxn>
                <a:cxn ang="0">
                  <a:pos x="220" y="20"/>
                </a:cxn>
                <a:cxn ang="0">
                  <a:pos x="250" y="35"/>
                </a:cxn>
                <a:cxn ang="0">
                  <a:pos x="285" y="55"/>
                </a:cxn>
                <a:cxn ang="0">
                  <a:pos x="315" y="80"/>
                </a:cxn>
                <a:cxn ang="0">
                  <a:pos x="340" y="115"/>
                </a:cxn>
                <a:cxn ang="0">
                  <a:pos x="365" y="155"/>
                </a:cxn>
                <a:cxn ang="0">
                  <a:pos x="390" y="200"/>
                </a:cxn>
                <a:cxn ang="0">
                  <a:pos x="390" y="200"/>
                </a:cxn>
                <a:cxn ang="0">
                  <a:pos x="370" y="170"/>
                </a:cxn>
                <a:cxn ang="0">
                  <a:pos x="345" y="140"/>
                </a:cxn>
                <a:cxn ang="0">
                  <a:pos x="310" y="105"/>
                </a:cxn>
                <a:cxn ang="0">
                  <a:pos x="285" y="85"/>
                </a:cxn>
                <a:cxn ang="0">
                  <a:pos x="260" y="70"/>
                </a:cxn>
                <a:cxn ang="0">
                  <a:pos x="225" y="55"/>
                </a:cxn>
                <a:cxn ang="0">
                  <a:pos x="190" y="40"/>
                </a:cxn>
                <a:cxn ang="0">
                  <a:pos x="150" y="30"/>
                </a:cxn>
                <a:cxn ang="0">
                  <a:pos x="105" y="20"/>
                </a:cxn>
                <a:cxn ang="0">
                  <a:pos x="55" y="15"/>
                </a:cxn>
                <a:cxn ang="0">
                  <a:pos x="0" y="15"/>
                </a:cxn>
                <a:cxn ang="0">
                  <a:pos x="0" y="15"/>
                </a:cxn>
              </a:cxnLst>
              <a:rect l="0" t="0" r="r" b="b"/>
              <a:pathLst>
                <a:path w="390" h="200">
                  <a:moveTo>
                    <a:pt x="0" y="15"/>
                  </a:moveTo>
                  <a:lnTo>
                    <a:pt x="0" y="15"/>
                  </a:lnTo>
                  <a:lnTo>
                    <a:pt x="45" y="5"/>
                  </a:lnTo>
                  <a:lnTo>
                    <a:pt x="95" y="0"/>
                  </a:lnTo>
                  <a:lnTo>
                    <a:pt x="155" y="5"/>
                  </a:lnTo>
                  <a:lnTo>
                    <a:pt x="185" y="10"/>
                  </a:lnTo>
                  <a:lnTo>
                    <a:pt x="220" y="20"/>
                  </a:lnTo>
                  <a:lnTo>
                    <a:pt x="250" y="35"/>
                  </a:lnTo>
                  <a:lnTo>
                    <a:pt x="285" y="55"/>
                  </a:lnTo>
                  <a:lnTo>
                    <a:pt x="315" y="80"/>
                  </a:lnTo>
                  <a:lnTo>
                    <a:pt x="340" y="115"/>
                  </a:lnTo>
                  <a:lnTo>
                    <a:pt x="365" y="155"/>
                  </a:lnTo>
                  <a:lnTo>
                    <a:pt x="390" y="200"/>
                  </a:lnTo>
                  <a:lnTo>
                    <a:pt x="370" y="170"/>
                  </a:lnTo>
                  <a:lnTo>
                    <a:pt x="345" y="140"/>
                  </a:lnTo>
                  <a:lnTo>
                    <a:pt x="310" y="105"/>
                  </a:lnTo>
                  <a:lnTo>
                    <a:pt x="285" y="85"/>
                  </a:lnTo>
                  <a:lnTo>
                    <a:pt x="260" y="70"/>
                  </a:lnTo>
                  <a:lnTo>
                    <a:pt x="225" y="55"/>
                  </a:lnTo>
                  <a:lnTo>
                    <a:pt x="190" y="40"/>
                  </a:lnTo>
                  <a:lnTo>
                    <a:pt x="150" y="30"/>
                  </a:lnTo>
                  <a:lnTo>
                    <a:pt x="105" y="20"/>
                  </a:lnTo>
                  <a:lnTo>
                    <a:pt x="55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A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1" name="Freeform 183"/>
            <p:cNvSpPr>
              <a:spLocks/>
            </p:cNvSpPr>
            <p:nvPr/>
          </p:nvSpPr>
          <p:spPr bwMode="auto">
            <a:xfrm>
              <a:off x="6042025" y="3490890"/>
              <a:ext cx="155575" cy="197414"/>
            </a:xfrm>
            <a:custGeom>
              <a:avLst/>
              <a:gdLst/>
              <a:ahLst/>
              <a:cxnLst>
                <a:cxn ang="0">
                  <a:pos x="235" y="200"/>
                </a:cxn>
                <a:cxn ang="0">
                  <a:pos x="235" y="200"/>
                </a:cxn>
                <a:cxn ang="0">
                  <a:pos x="220" y="225"/>
                </a:cxn>
                <a:cxn ang="0">
                  <a:pos x="205" y="250"/>
                </a:cxn>
                <a:cxn ang="0">
                  <a:pos x="185" y="275"/>
                </a:cxn>
                <a:cxn ang="0">
                  <a:pos x="160" y="290"/>
                </a:cxn>
                <a:cxn ang="0">
                  <a:pos x="140" y="305"/>
                </a:cxn>
                <a:cxn ang="0">
                  <a:pos x="115" y="310"/>
                </a:cxn>
                <a:cxn ang="0">
                  <a:pos x="90" y="310"/>
                </a:cxn>
                <a:cxn ang="0">
                  <a:pos x="65" y="305"/>
                </a:cxn>
                <a:cxn ang="0">
                  <a:pos x="65" y="305"/>
                </a:cxn>
                <a:cxn ang="0">
                  <a:pos x="45" y="295"/>
                </a:cxn>
                <a:cxn ang="0">
                  <a:pos x="30" y="275"/>
                </a:cxn>
                <a:cxn ang="0">
                  <a:pos x="15" y="255"/>
                </a:cxn>
                <a:cxn ang="0">
                  <a:pos x="5" y="230"/>
                </a:cxn>
                <a:cxn ang="0">
                  <a:pos x="0" y="205"/>
                </a:cxn>
                <a:cxn ang="0">
                  <a:pos x="0" y="175"/>
                </a:cxn>
                <a:cxn ang="0">
                  <a:pos x="5" y="145"/>
                </a:cxn>
                <a:cxn ang="0">
                  <a:pos x="10" y="115"/>
                </a:cxn>
                <a:cxn ang="0">
                  <a:pos x="10" y="115"/>
                </a:cxn>
                <a:cxn ang="0">
                  <a:pos x="25" y="85"/>
                </a:cxn>
                <a:cxn ang="0">
                  <a:pos x="45" y="60"/>
                </a:cxn>
                <a:cxn ang="0">
                  <a:pos x="65" y="35"/>
                </a:cxn>
                <a:cxn ang="0">
                  <a:pos x="85" y="20"/>
                </a:cxn>
                <a:cxn ang="0">
                  <a:pos x="110" y="10"/>
                </a:cxn>
                <a:cxn ang="0">
                  <a:pos x="130" y="0"/>
                </a:cxn>
                <a:cxn ang="0">
                  <a:pos x="155" y="0"/>
                </a:cxn>
                <a:cxn ang="0">
                  <a:pos x="180" y="5"/>
                </a:cxn>
                <a:cxn ang="0">
                  <a:pos x="180" y="5"/>
                </a:cxn>
                <a:cxn ang="0">
                  <a:pos x="200" y="20"/>
                </a:cxn>
                <a:cxn ang="0">
                  <a:pos x="220" y="35"/>
                </a:cxn>
                <a:cxn ang="0">
                  <a:pos x="230" y="55"/>
                </a:cxn>
                <a:cxn ang="0">
                  <a:pos x="240" y="80"/>
                </a:cxn>
                <a:cxn ang="0">
                  <a:pos x="245" y="105"/>
                </a:cxn>
                <a:cxn ang="0">
                  <a:pos x="245" y="135"/>
                </a:cxn>
                <a:cxn ang="0">
                  <a:pos x="245" y="165"/>
                </a:cxn>
                <a:cxn ang="0">
                  <a:pos x="235" y="200"/>
                </a:cxn>
                <a:cxn ang="0">
                  <a:pos x="235" y="200"/>
                </a:cxn>
              </a:cxnLst>
              <a:rect l="0" t="0" r="r" b="b"/>
              <a:pathLst>
                <a:path w="245" h="310">
                  <a:moveTo>
                    <a:pt x="235" y="200"/>
                  </a:moveTo>
                  <a:lnTo>
                    <a:pt x="235" y="200"/>
                  </a:lnTo>
                  <a:lnTo>
                    <a:pt x="220" y="225"/>
                  </a:lnTo>
                  <a:lnTo>
                    <a:pt x="205" y="250"/>
                  </a:lnTo>
                  <a:lnTo>
                    <a:pt x="185" y="275"/>
                  </a:lnTo>
                  <a:lnTo>
                    <a:pt x="160" y="290"/>
                  </a:lnTo>
                  <a:lnTo>
                    <a:pt x="140" y="305"/>
                  </a:lnTo>
                  <a:lnTo>
                    <a:pt x="115" y="310"/>
                  </a:lnTo>
                  <a:lnTo>
                    <a:pt x="90" y="310"/>
                  </a:lnTo>
                  <a:lnTo>
                    <a:pt x="65" y="305"/>
                  </a:lnTo>
                  <a:lnTo>
                    <a:pt x="45" y="295"/>
                  </a:lnTo>
                  <a:lnTo>
                    <a:pt x="30" y="275"/>
                  </a:lnTo>
                  <a:lnTo>
                    <a:pt x="15" y="255"/>
                  </a:lnTo>
                  <a:lnTo>
                    <a:pt x="5" y="230"/>
                  </a:lnTo>
                  <a:lnTo>
                    <a:pt x="0" y="205"/>
                  </a:lnTo>
                  <a:lnTo>
                    <a:pt x="0" y="175"/>
                  </a:lnTo>
                  <a:lnTo>
                    <a:pt x="5" y="145"/>
                  </a:lnTo>
                  <a:lnTo>
                    <a:pt x="10" y="115"/>
                  </a:lnTo>
                  <a:lnTo>
                    <a:pt x="25" y="85"/>
                  </a:lnTo>
                  <a:lnTo>
                    <a:pt x="45" y="60"/>
                  </a:lnTo>
                  <a:lnTo>
                    <a:pt x="65" y="35"/>
                  </a:lnTo>
                  <a:lnTo>
                    <a:pt x="85" y="20"/>
                  </a:lnTo>
                  <a:lnTo>
                    <a:pt x="110" y="10"/>
                  </a:lnTo>
                  <a:lnTo>
                    <a:pt x="130" y="0"/>
                  </a:lnTo>
                  <a:lnTo>
                    <a:pt x="155" y="0"/>
                  </a:lnTo>
                  <a:lnTo>
                    <a:pt x="180" y="5"/>
                  </a:lnTo>
                  <a:lnTo>
                    <a:pt x="200" y="20"/>
                  </a:lnTo>
                  <a:lnTo>
                    <a:pt x="220" y="35"/>
                  </a:lnTo>
                  <a:lnTo>
                    <a:pt x="230" y="55"/>
                  </a:lnTo>
                  <a:lnTo>
                    <a:pt x="240" y="80"/>
                  </a:lnTo>
                  <a:lnTo>
                    <a:pt x="245" y="105"/>
                  </a:lnTo>
                  <a:lnTo>
                    <a:pt x="245" y="135"/>
                  </a:lnTo>
                  <a:lnTo>
                    <a:pt x="245" y="165"/>
                  </a:lnTo>
                  <a:lnTo>
                    <a:pt x="235" y="200"/>
                  </a:lnTo>
                  <a:close/>
                </a:path>
              </a:pathLst>
            </a:custGeom>
            <a:solidFill>
              <a:srgbClr val="203E9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2" name="Freeform 182"/>
            <p:cNvSpPr>
              <a:spLocks/>
            </p:cNvSpPr>
            <p:nvPr/>
          </p:nvSpPr>
          <p:spPr bwMode="auto">
            <a:xfrm>
              <a:off x="6057900" y="3509994"/>
              <a:ext cx="127000" cy="159205"/>
            </a:xfrm>
            <a:custGeom>
              <a:avLst/>
              <a:gdLst/>
              <a:ahLst/>
              <a:cxnLst>
                <a:cxn ang="0">
                  <a:pos x="185" y="160"/>
                </a:cxn>
                <a:cxn ang="0">
                  <a:pos x="185" y="160"/>
                </a:cxn>
                <a:cxn ang="0">
                  <a:pos x="175" y="185"/>
                </a:cxn>
                <a:cxn ang="0">
                  <a:pos x="160" y="205"/>
                </a:cxn>
                <a:cxn ang="0">
                  <a:pos x="145" y="220"/>
                </a:cxn>
                <a:cxn ang="0">
                  <a:pos x="130" y="235"/>
                </a:cxn>
                <a:cxn ang="0">
                  <a:pos x="110" y="245"/>
                </a:cxn>
                <a:cxn ang="0">
                  <a:pos x="90" y="250"/>
                </a:cxn>
                <a:cxn ang="0">
                  <a:pos x="70" y="250"/>
                </a:cxn>
                <a:cxn ang="0">
                  <a:pos x="55" y="245"/>
                </a:cxn>
                <a:cxn ang="0">
                  <a:pos x="55" y="245"/>
                </a:cxn>
                <a:cxn ang="0">
                  <a:pos x="35" y="235"/>
                </a:cxn>
                <a:cxn ang="0">
                  <a:pos x="20" y="220"/>
                </a:cxn>
                <a:cxn ang="0">
                  <a:pos x="10" y="205"/>
                </a:cxn>
                <a:cxn ang="0">
                  <a:pos x="5" y="185"/>
                </a:cxn>
                <a:cxn ang="0">
                  <a:pos x="0" y="165"/>
                </a:cxn>
                <a:cxn ang="0">
                  <a:pos x="0" y="140"/>
                </a:cxn>
                <a:cxn ang="0">
                  <a:pos x="0" y="115"/>
                </a:cxn>
                <a:cxn ang="0">
                  <a:pos x="10" y="90"/>
                </a:cxn>
                <a:cxn ang="0">
                  <a:pos x="10" y="90"/>
                </a:cxn>
                <a:cxn ang="0">
                  <a:pos x="20" y="70"/>
                </a:cxn>
                <a:cxn ang="0">
                  <a:pos x="35" y="50"/>
                </a:cxn>
                <a:cxn ang="0">
                  <a:pos x="50" y="30"/>
                </a:cxn>
                <a:cxn ang="0">
                  <a:pos x="70" y="15"/>
                </a:cxn>
                <a:cxn ang="0">
                  <a:pos x="85" y="10"/>
                </a:cxn>
                <a:cxn ang="0">
                  <a:pos x="105" y="5"/>
                </a:cxn>
                <a:cxn ang="0">
                  <a:pos x="125" y="0"/>
                </a:cxn>
                <a:cxn ang="0">
                  <a:pos x="145" y="5"/>
                </a:cxn>
                <a:cxn ang="0">
                  <a:pos x="145" y="5"/>
                </a:cxn>
                <a:cxn ang="0">
                  <a:pos x="160" y="15"/>
                </a:cxn>
                <a:cxn ang="0">
                  <a:pos x="175" y="30"/>
                </a:cxn>
                <a:cxn ang="0">
                  <a:pos x="185" y="45"/>
                </a:cxn>
                <a:cxn ang="0">
                  <a:pos x="195" y="65"/>
                </a:cxn>
                <a:cxn ang="0">
                  <a:pos x="195" y="85"/>
                </a:cxn>
                <a:cxn ang="0">
                  <a:pos x="200" y="110"/>
                </a:cxn>
                <a:cxn ang="0">
                  <a:pos x="195" y="135"/>
                </a:cxn>
                <a:cxn ang="0">
                  <a:pos x="185" y="160"/>
                </a:cxn>
                <a:cxn ang="0">
                  <a:pos x="185" y="160"/>
                </a:cxn>
              </a:cxnLst>
              <a:rect l="0" t="0" r="r" b="b"/>
              <a:pathLst>
                <a:path w="200" h="250">
                  <a:moveTo>
                    <a:pt x="185" y="160"/>
                  </a:moveTo>
                  <a:lnTo>
                    <a:pt x="185" y="160"/>
                  </a:lnTo>
                  <a:lnTo>
                    <a:pt x="175" y="185"/>
                  </a:lnTo>
                  <a:lnTo>
                    <a:pt x="160" y="205"/>
                  </a:lnTo>
                  <a:lnTo>
                    <a:pt x="145" y="220"/>
                  </a:lnTo>
                  <a:lnTo>
                    <a:pt x="130" y="235"/>
                  </a:lnTo>
                  <a:lnTo>
                    <a:pt x="110" y="245"/>
                  </a:lnTo>
                  <a:lnTo>
                    <a:pt x="90" y="250"/>
                  </a:lnTo>
                  <a:lnTo>
                    <a:pt x="70" y="250"/>
                  </a:lnTo>
                  <a:lnTo>
                    <a:pt x="55" y="245"/>
                  </a:lnTo>
                  <a:lnTo>
                    <a:pt x="35" y="235"/>
                  </a:lnTo>
                  <a:lnTo>
                    <a:pt x="20" y="220"/>
                  </a:lnTo>
                  <a:lnTo>
                    <a:pt x="10" y="205"/>
                  </a:lnTo>
                  <a:lnTo>
                    <a:pt x="5" y="185"/>
                  </a:lnTo>
                  <a:lnTo>
                    <a:pt x="0" y="165"/>
                  </a:lnTo>
                  <a:lnTo>
                    <a:pt x="0" y="140"/>
                  </a:lnTo>
                  <a:lnTo>
                    <a:pt x="0" y="115"/>
                  </a:lnTo>
                  <a:lnTo>
                    <a:pt x="10" y="90"/>
                  </a:lnTo>
                  <a:lnTo>
                    <a:pt x="20" y="70"/>
                  </a:lnTo>
                  <a:lnTo>
                    <a:pt x="35" y="50"/>
                  </a:lnTo>
                  <a:lnTo>
                    <a:pt x="50" y="30"/>
                  </a:lnTo>
                  <a:lnTo>
                    <a:pt x="70" y="15"/>
                  </a:lnTo>
                  <a:lnTo>
                    <a:pt x="85" y="10"/>
                  </a:lnTo>
                  <a:lnTo>
                    <a:pt x="105" y="5"/>
                  </a:lnTo>
                  <a:lnTo>
                    <a:pt x="125" y="0"/>
                  </a:lnTo>
                  <a:lnTo>
                    <a:pt x="145" y="5"/>
                  </a:lnTo>
                  <a:lnTo>
                    <a:pt x="160" y="15"/>
                  </a:lnTo>
                  <a:lnTo>
                    <a:pt x="175" y="30"/>
                  </a:lnTo>
                  <a:lnTo>
                    <a:pt x="185" y="45"/>
                  </a:lnTo>
                  <a:lnTo>
                    <a:pt x="195" y="65"/>
                  </a:lnTo>
                  <a:lnTo>
                    <a:pt x="195" y="85"/>
                  </a:lnTo>
                  <a:lnTo>
                    <a:pt x="200" y="110"/>
                  </a:lnTo>
                  <a:lnTo>
                    <a:pt x="195" y="135"/>
                  </a:lnTo>
                  <a:lnTo>
                    <a:pt x="185" y="160"/>
                  </a:lnTo>
                  <a:close/>
                </a:path>
              </a:pathLst>
            </a:custGeom>
            <a:solidFill>
              <a:srgbClr val="3261AA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3" name="Freeform 181"/>
            <p:cNvSpPr>
              <a:spLocks/>
            </p:cNvSpPr>
            <p:nvPr/>
          </p:nvSpPr>
          <p:spPr bwMode="auto">
            <a:xfrm>
              <a:off x="6076950" y="3545019"/>
              <a:ext cx="82550" cy="95523"/>
            </a:xfrm>
            <a:custGeom>
              <a:avLst/>
              <a:gdLst/>
              <a:ahLst/>
              <a:cxnLst>
                <a:cxn ang="0">
                  <a:pos x="125" y="95"/>
                </a:cxn>
                <a:cxn ang="0">
                  <a:pos x="125" y="95"/>
                </a:cxn>
                <a:cxn ang="0">
                  <a:pos x="110" y="125"/>
                </a:cxn>
                <a:cxn ang="0">
                  <a:pos x="90" y="145"/>
                </a:cxn>
                <a:cxn ang="0">
                  <a:pos x="65" y="150"/>
                </a:cxn>
                <a:cxn ang="0">
                  <a:pos x="50" y="150"/>
                </a:cxn>
                <a:cxn ang="0">
                  <a:pos x="40" y="150"/>
                </a:cxn>
                <a:cxn ang="0">
                  <a:pos x="40" y="150"/>
                </a:cxn>
                <a:cxn ang="0">
                  <a:pos x="25" y="145"/>
                </a:cxn>
                <a:cxn ang="0">
                  <a:pos x="20" y="135"/>
                </a:cxn>
                <a:cxn ang="0">
                  <a:pos x="5" y="110"/>
                </a:cxn>
                <a:cxn ang="0">
                  <a:pos x="0" y="85"/>
                </a:cxn>
                <a:cxn ang="0">
                  <a:pos x="10" y="55"/>
                </a:cxn>
                <a:cxn ang="0">
                  <a:pos x="10" y="55"/>
                </a:cxn>
                <a:cxn ang="0">
                  <a:pos x="25" y="25"/>
                </a:cxn>
                <a:cxn ang="0">
                  <a:pos x="45" y="10"/>
                </a:cxn>
                <a:cxn ang="0">
                  <a:pos x="70" y="0"/>
                </a:cxn>
                <a:cxn ang="0">
                  <a:pos x="80" y="0"/>
                </a:cxn>
                <a:cxn ang="0">
                  <a:pos x="95" y="0"/>
                </a:cxn>
                <a:cxn ang="0">
                  <a:pos x="95" y="0"/>
                </a:cxn>
                <a:cxn ang="0">
                  <a:pos x="105" y="10"/>
                </a:cxn>
                <a:cxn ang="0">
                  <a:pos x="115" y="15"/>
                </a:cxn>
                <a:cxn ang="0">
                  <a:pos x="125" y="40"/>
                </a:cxn>
                <a:cxn ang="0">
                  <a:pos x="130" y="65"/>
                </a:cxn>
                <a:cxn ang="0">
                  <a:pos x="125" y="95"/>
                </a:cxn>
                <a:cxn ang="0">
                  <a:pos x="125" y="95"/>
                </a:cxn>
              </a:cxnLst>
              <a:rect l="0" t="0" r="r" b="b"/>
              <a:pathLst>
                <a:path w="130" h="150">
                  <a:moveTo>
                    <a:pt x="125" y="95"/>
                  </a:moveTo>
                  <a:lnTo>
                    <a:pt x="125" y="95"/>
                  </a:lnTo>
                  <a:lnTo>
                    <a:pt x="110" y="125"/>
                  </a:lnTo>
                  <a:lnTo>
                    <a:pt x="90" y="145"/>
                  </a:lnTo>
                  <a:lnTo>
                    <a:pt x="65" y="150"/>
                  </a:lnTo>
                  <a:lnTo>
                    <a:pt x="50" y="150"/>
                  </a:lnTo>
                  <a:lnTo>
                    <a:pt x="40" y="150"/>
                  </a:lnTo>
                  <a:lnTo>
                    <a:pt x="25" y="145"/>
                  </a:lnTo>
                  <a:lnTo>
                    <a:pt x="20" y="135"/>
                  </a:lnTo>
                  <a:lnTo>
                    <a:pt x="5" y="110"/>
                  </a:lnTo>
                  <a:lnTo>
                    <a:pt x="0" y="85"/>
                  </a:lnTo>
                  <a:lnTo>
                    <a:pt x="10" y="55"/>
                  </a:lnTo>
                  <a:lnTo>
                    <a:pt x="25" y="25"/>
                  </a:lnTo>
                  <a:lnTo>
                    <a:pt x="45" y="10"/>
                  </a:lnTo>
                  <a:lnTo>
                    <a:pt x="70" y="0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05" y="10"/>
                  </a:lnTo>
                  <a:lnTo>
                    <a:pt x="115" y="15"/>
                  </a:lnTo>
                  <a:lnTo>
                    <a:pt x="125" y="40"/>
                  </a:lnTo>
                  <a:lnTo>
                    <a:pt x="130" y="65"/>
                  </a:lnTo>
                  <a:lnTo>
                    <a:pt x="125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4" name="Freeform 180"/>
            <p:cNvSpPr>
              <a:spLocks/>
            </p:cNvSpPr>
            <p:nvPr/>
          </p:nvSpPr>
          <p:spPr bwMode="auto">
            <a:xfrm>
              <a:off x="6099175" y="3535467"/>
              <a:ext cx="28575" cy="38209"/>
            </a:xfrm>
            <a:custGeom>
              <a:avLst/>
              <a:gdLst/>
              <a:ahLst/>
              <a:cxnLst>
                <a:cxn ang="0">
                  <a:pos x="45" y="35"/>
                </a:cxn>
                <a:cxn ang="0">
                  <a:pos x="45" y="35"/>
                </a:cxn>
                <a:cxn ang="0">
                  <a:pos x="40" y="45"/>
                </a:cxn>
                <a:cxn ang="0">
                  <a:pos x="35" y="55"/>
                </a:cxn>
                <a:cxn ang="0">
                  <a:pos x="25" y="60"/>
                </a:cxn>
                <a:cxn ang="0">
                  <a:pos x="15" y="60"/>
                </a:cxn>
                <a:cxn ang="0">
                  <a:pos x="15" y="60"/>
                </a:cxn>
                <a:cxn ang="0">
                  <a:pos x="5" y="5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25"/>
                </a:cxn>
                <a:cxn ang="0">
                  <a:pos x="0" y="25"/>
                </a:cxn>
                <a:cxn ang="0">
                  <a:pos x="5" y="15"/>
                </a:cxn>
                <a:cxn ang="0">
                  <a:pos x="10" y="5"/>
                </a:cxn>
                <a:cxn ang="0">
                  <a:pos x="20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40" y="5"/>
                </a:cxn>
                <a:cxn ang="0">
                  <a:pos x="45" y="10"/>
                </a:cxn>
                <a:cxn ang="0">
                  <a:pos x="45" y="25"/>
                </a:cxn>
                <a:cxn ang="0">
                  <a:pos x="45" y="35"/>
                </a:cxn>
                <a:cxn ang="0">
                  <a:pos x="45" y="35"/>
                </a:cxn>
              </a:cxnLst>
              <a:rect l="0" t="0" r="r" b="b"/>
              <a:pathLst>
                <a:path w="45" h="60">
                  <a:moveTo>
                    <a:pt x="45" y="35"/>
                  </a:moveTo>
                  <a:lnTo>
                    <a:pt x="45" y="35"/>
                  </a:lnTo>
                  <a:lnTo>
                    <a:pt x="40" y="45"/>
                  </a:lnTo>
                  <a:lnTo>
                    <a:pt x="35" y="55"/>
                  </a:lnTo>
                  <a:lnTo>
                    <a:pt x="25" y="60"/>
                  </a:lnTo>
                  <a:lnTo>
                    <a:pt x="15" y="60"/>
                  </a:lnTo>
                  <a:lnTo>
                    <a:pt x="5" y="5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5" y="15"/>
                  </a:lnTo>
                  <a:lnTo>
                    <a:pt x="10" y="5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0" y="5"/>
                  </a:lnTo>
                  <a:lnTo>
                    <a:pt x="45" y="10"/>
                  </a:lnTo>
                  <a:lnTo>
                    <a:pt x="45" y="25"/>
                  </a:lnTo>
                  <a:lnTo>
                    <a:pt x="45" y="3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5" name="Freeform 179"/>
            <p:cNvSpPr>
              <a:spLocks/>
            </p:cNvSpPr>
            <p:nvPr/>
          </p:nvSpPr>
          <p:spPr bwMode="auto">
            <a:xfrm>
              <a:off x="6127750" y="3618254"/>
              <a:ext cx="19050" cy="1910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5" y="0"/>
                </a:cxn>
                <a:cxn ang="0">
                  <a:pos x="25" y="5"/>
                </a:cxn>
                <a:cxn ang="0">
                  <a:pos x="30" y="15"/>
                </a:cxn>
                <a:cxn ang="0">
                  <a:pos x="30" y="15"/>
                </a:cxn>
                <a:cxn ang="0">
                  <a:pos x="25" y="25"/>
                </a:cxn>
                <a:cxn ang="0">
                  <a:pos x="10" y="30"/>
                </a:cxn>
                <a:cxn ang="0">
                  <a:pos x="10" y="30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5" y="5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30" h="30">
                  <a:moveTo>
                    <a:pt x="15" y="0"/>
                  </a:moveTo>
                  <a:lnTo>
                    <a:pt x="15" y="0"/>
                  </a:lnTo>
                  <a:lnTo>
                    <a:pt x="25" y="5"/>
                  </a:lnTo>
                  <a:lnTo>
                    <a:pt x="30" y="15"/>
                  </a:lnTo>
                  <a:lnTo>
                    <a:pt x="25" y="25"/>
                  </a:lnTo>
                  <a:lnTo>
                    <a:pt x="10" y="30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5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6" name="Freeform 178"/>
            <p:cNvSpPr>
              <a:spLocks/>
            </p:cNvSpPr>
            <p:nvPr/>
          </p:nvSpPr>
          <p:spPr bwMode="auto">
            <a:xfrm>
              <a:off x="5505450" y="3630990"/>
              <a:ext cx="222250" cy="13373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90" y="0"/>
                </a:cxn>
                <a:cxn ang="0">
                  <a:pos x="225" y="10"/>
                </a:cxn>
                <a:cxn ang="0">
                  <a:pos x="260" y="20"/>
                </a:cxn>
                <a:cxn ang="0">
                  <a:pos x="285" y="35"/>
                </a:cxn>
                <a:cxn ang="0">
                  <a:pos x="310" y="50"/>
                </a:cxn>
                <a:cxn ang="0">
                  <a:pos x="330" y="70"/>
                </a:cxn>
                <a:cxn ang="0">
                  <a:pos x="345" y="90"/>
                </a:cxn>
                <a:cxn ang="0">
                  <a:pos x="350" y="110"/>
                </a:cxn>
                <a:cxn ang="0">
                  <a:pos x="350" y="130"/>
                </a:cxn>
                <a:cxn ang="0">
                  <a:pos x="350" y="130"/>
                </a:cxn>
                <a:cxn ang="0">
                  <a:pos x="345" y="150"/>
                </a:cxn>
                <a:cxn ang="0">
                  <a:pos x="330" y="170"/>
                </a:cxn>
                <a:cxn ang="0">
                  <a:pos x="315" y="185"/>
                </a:cxn>
                <a:cxn ang="0">
                  <a:pos x="290" y="195"/>
                </a:cxn>
                <a:cxn ang="0">
                  <a:pos x="260" y="205"/>
                </a:cxn>
                <a:cxn ang="0">
                  <a:pos x="230" y="210"/>
                </a:cxn>
                <a:cxn ang="0">
                  <a:pos x="195" y="210"/>
                </a:cxn>
                <a:cxn ang="0">
                  <a:pos x="160" y="210"/>
                </a:cxn>
                <a:cxn ang="0">
                  <a:pos x="160" y="210"/>
                </a:cxn>
                <a:cxn ang="0">
                  <a:pos x="125" y="200"/>
                </a:cxn>
                <a:cxn ang="0">
                  <a:pos x="95" y="190"/>
                </a:cxn>
                <a:cxn ang="0">
                  <a:pos x="65" y="175"/>
                </a:cxn>
                <a:cxn ang="0">
                  <a:pos x="40" y="160"/>
                </a:cxn>
                <a:cxn ang="0">
                  <a:pos x="20" y="140"/>
                </a:cxn>
                <a:cxn ang="0">
                  <a:pos x="5" y="120"/>
                </a:cxn>
                <a:cxn ang="0">
                  <a:pos x="0" y="100"/>
                </a:cxn>
                <a:cxn ang="0">
                  <a:pos x="0" y="80"/>
                </a:cxn>
                <a:cxn ang="0">
                  <a:pos x="0" y="80"/>
                </a:cxn>
                <a:cxn ang="0">
                  <a:pos x="5" y="60"/>
                </a:cxn>
                <a:cxn ang="0">
                  <a:pos x="20" y="40"/>
                </a:cxn>
                <a:cxn ang="0">
                  <a:pos x="40" y="25"/>
                </a:cxn>
                <a:cxn ang="0">
                  <a:pos x="60" y="15"/>
                </a:cxn>
                <a:cxn ang="0">
                  <a:pos x="90" y="5"/>
                </a:cxn>
                <a:cxn ang="0">
                  <a:pos x="120" y="0"/>
                </a:cxn>
                <a:cxn ang="0">
                  <a:pos x="155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350" h="210">
                  <a:moveTo>
                    <a:pt x="190" y="0"/>
                  </a:moveTo>
                  <a:lnTo>
                    <a:pt x="190" y="0"/>
                  </a:lnTo>
                  <a:lnTo>
                    <a:pt x="225" y="10"/>
                  </a:lnTo>
                  <a:lnTo>
                    <a:pt x="260" y="20"/>
                  </a:lnTo>
                  <a:lnTo>
                    <a:pt x="285" y="35"/>
                  </a:lnTo>
                  <a:lnTo>
                    <a:pt x="310" y="50"/>
                  </a:lnTo>
                  <a:lnTo>
                    <a:pt x="330" y="70"/>
                  </a:lnTo>
                  <a:lnTo>
                    <a:pt x="345" y="90"/>
                  </a:lnTo>
                  <a:lnTo>
                    <a:pt x="350" y="110"/>
                  </a:lnTo>
                  <a:lnTo>
                    <a:pt x="350" y="130"/>
                  </a:lnTo>
                  <a:lnTo>
                    <a:pt x="345" y="150"/>
                  </a:lnTo>
                  <a:lnTo>
                    <a:pt x="330" y="170"/>
                  </a:lnTo>
                  <a:lnTo>
                    <a:pt x="315" y="185"/>
                  </a:lnTo>
                  <a:lnTo>
                    <a:pt x="290" y="195"/>
                  </a:lnTo>
                  <a:lnTo>
                    <a:pt x="260" y="205"/>
                  </a:lnTo>
                  <a:lnTo>
                    <a:pt x="230" y="210"/>
                  </a:lnTo>
                  <a:lnTo>
                    <a:pt x="195" y="210"/>
                  </a:lnTo>
                  <a:lnTo>
                    <a:pt x="160" y="210"/>
                  </a:lnTo>
                  <a:lnTo>
                    <a:pt x="125" y="200"/>
                  </a:lnTo>
                  <a:lnTo>
                    <a:pt x="95" y="190"/>
                  </a:lnTo>
                  <a:lnTo>
                    <a:pt x="65" y="175"/>
                  </a:lnTo>
                  <a:lnTo>
                    <a:pt x="40" y="160"/>
                  </a:lnTo>
                  <a:lnTo>
                    <a:pt x="20" y="140"/>
                  </a:lnTo>
                  <a:lnTo>
                    <a:pt x="5" y="120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5" y="60"/>
                  </a:lnTo>
                  <a:lnTo>
                    <a:pt x="20" y="40"/>
                  </a:lnTo>
                  <a:lnTo>
                    <a:pt x="40" y="25"/>
                  </a:lnTo>
                  <a:lnTo>
                    <a:pt x="60" y="15"/>
                  </a:lnTo>
                  <a:lnTo>
                    <a:pt x="90" y="5"/>
                  </a:lnTo>
                  <a:lnTo>
                    <a:pt x="120" y="0"/>
                  </a:lnTo>
                  <a:lnTo>
                    <a:pt x="155" y="0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7F71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7" name="Freeform 177"/>
            <p:cNvSpPr>
              <a:spLocks/>
            </p:cNvSpPr>
            <p:nvPr/>
          </p:nvSpPr>
          <p:spPr bwMode="auto">
            <a:xfrm>
              <a:off x="5508625" y="3630990"/>
              <a:ext cx="215900" cy="130548"/>
            </a:xfrm>
            <a:custGeom>
              <a:avLst/>
              <a:gdLst/>
              <a:ahLst/>
              <a:cxnLst>
                <a:cxn ang="0">
                  <a:pos x="185" y="5"/>
                </a:cxn>
                <a:cxn ang="0">
                  <a:pos x="185" y="5"/>
                </a:cxn>
                <a:cxn ang="0">
                  <a:pos x="220" y="10"/>
                </a:cxn>
                <a:cxn ang="0">
                  <a:pos x="250" y="20"/>
                </a:cxn>
                <a:cxn ang="0">
                  <a:pos x="280" y="35"/>
                </a:cxn>
                <a:cxn ang="0">
                  <a:pos x="300" y="50"/>
                </a:cxn>
                <a:cxn ang="0">
                  <a:pos x="320" y="70"/>
                </a:cxn>
                <a:cxn ang="0">
                  <a:pos x="335" y="90"/>
                </a:cxn>
                <a:cxn ang="0">
                  <a:pos x="340" y="110"/>
                </a:cxn>
                <a:cxn ang="0">
                  <a:pos x="340" y="130"/>
                </a:cxn>
                <a:cxn ang="0">
                  <a:pos x="340" y="130"/>
                </a:cxn>
                <a:cxn ang="0">
                  <a:pos x="335" y="150"/>
                </a:cxn>
                <a:cxn ang="0">
                  <a:pos x="325" y="165"/>
                </a:cxn>
                <a:cxn ang="0">
                  <a:pos x="305" y="180"/>
                </a:cxn>
                <a:cxn ang="0">
                  <a:pos x="280" y="190"/>
                </a:cxn>
                <a:cxn ang="0">
                  <a:pos x="255" y="200"/>
                </a:cxn>
                <a:cxn ang="0">
                  <a:pos x="225" y="205"/>
                </a:cxn>
                <a:cxn ang="0">
                  <a:pos x="190" y="205"/>
                </a:cxn>
                <a:cxn ang="0">
                  <a:pos x="155" y="205"/>
                </a:cxn>
                <a:cxn ang="0">
                  <a:pos x="155" y="205"/>
                </a:cxn>
                <a:cxn ang="0">
                  <a:pos x="120" y="195"/>
                </a:cxn>
                <a:cxn ang="0">
                  <a:pos x="90" y="185"/>
                </a:cxn>
                <a:cxn ang="0">
                  <a:pos x="65" y="175"/>
                </a:cxn>
                <a:cxn ang="0">
                  <a:pos x="40" y="155"/>
                </a:cxn>
                <a:cxn ang="0">
                  <a:pos x="20" y="140"/>
                </a:cxn>
                <a:cxn ang="0">
                  <a:pos x="5" y="120"/>
                </a:cxn>
                <a:cxn ang="0">
                  <a:pos x="0" y="100"/>
                </a:cxn>
                <a:cxn ang="0">
                  <a:pos x="0" y="80"/>
                </a:cxn>
                <a:cxn ang="0">
                  <a:pos x="0" y="80"/>
                </a:cxn>
                <a:cxn ang="0">
                  <a:pos x="5" y="60"/>
                </a:cxn>
                <a:cxn ang="0">
                  <a:pos x="20" y="40"/>
                </a:cxn>
                <a:cxn ang="0">
                  <a:pos x="35" y="25"/>
                </a:cxn>
                <a:cxn ang="0">
                  <a:pos x="60" y="15"/>
                </a:cxn>
                <a:cxn ang="0">
                  <a:pos x="85" y="5"/>
                </a:cxn>
                <a:cxn ang="0">
                  <a:pos x="120" y="0"/>
                </a:cxn>
                <a:cxn ang="0">
                  <a:pos x="150" y="0"/>
                </a:cxn>
                <a:cxn ang="0">
                  <a:pos x="185" y="5"/>
                </a:cxn>
                <a:cxn ang="0">
                  <a:pos x="185" y="5"/>
                </a:cxn>
              </a:cxnLst>
              <a:rect l="0" t="0" r="r" b="b"/>
              <a:pathLst>
                <a:path w="340" h="205">
                  <a:moveTo>
                    <a:pt x="185" y="5"/>
                  </a:moveTo>
                  <a:lnTo>
                    <a:pt x="185" y="5"/>
                  </a:lnTo>
                  <a:lnTo>
                    <a:pt x="220" y="10"/>
                  </a:lnTo>
                  <a:lnTo>
                    <a:pt x="250" y="20"/>
                  </a:lnTo>
                  <a:lnTo>
                    <a:pt x="280" y="35"/>
                  </a:lnTo>
                  <a:lnTo>
                    <a:pt x="300" y="50"/>
                  </a:lnTo>
                  <a:lnTo>
                    <a:pt x="320" y="70"/>
                  </a:lnTo>
                  <a:lnTo>
                    <a:pt x="335" y="90"/>
                  </a:lnTo>
                  <a:lnTo>
                    <a:pt x="340" y="110"/>
                  </a:lnTo>
                  <a:lnTo>
                    <a:pt x="340" y="130"/>
                  </a:lnTo>
                  <a:lnTo>
                    <a:pt x="335" y="150"/>
                  </a:lnTo>
                  <a:lnTo>
                    <a:pt x="325" y="165"/>
                  </a:lnTo>
                  <a:lnTo>
                    <a:pt x="305" y="180"/>
                  </a:lnTo>
                  <a:lnTo>
                    <a:pt x="280" y="190"/>
                  </a:lnTo>
                  <a:lnTo>
                    <a:pt x="255" y="200"/>
                  </a:lnTo>
                  <a:lnTo>
                    <a:pt x="225" y="205"/>
                  </a:lnTo>
                  <a:lnTo>
                    <a:pt x="190" y="205"/>
                  </a:lnTo>
                  <a:lnTo>
                    <a:pt x="155" y="205"/>
                  </a:lnTo>
                  <a:lnTo>
                    <a:pt x="120" y="195"/>
                  </a:lnTo>
                  <a:lnTo>
                    <a:pt x="90" y="185"/>
                  </a:lnTo>
                  <a:lnTo>
                    <a:pt x="65" y="175"/>
                  </a:lnTo>
                  <a:lnTo>
                    <a:pt x="40" y="155"/>
                  </a:lnTo>
                  <a:lnTo>
                    <a:pt x="20" y="140"/>
                  </a:lnTo>
                  <a:lnTo>
                    <a:pt x="5" y="120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5" y="60"/>
                  </a:lnTo>
                  <a:lnTo>
                    <a:pt x="20" y="40"/>
                  </a:lnTo>
                  <a:lnTo>
                    <a:pt x="35" y="25"/>
                  </a:lnTo>
                  <a:lnTo>
                    <a:pt x="60" y="15"/>
                  </a:lnTo>
                  <a:lnTo>
                    <a:pt x="85" y="5"/>
                  </a:lnTo>
                  <a:lnTo>
                    <a:pt x="120" y="0"/>
                  </a:lnTo>
                  <a:lnTo>
                    <a:pt x="150" y="0"/>
                  </a:lnTo>
                  <a:lnTo>
                    <a:pt x="185" y="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8" name="Freeform 176"/>
            <p:cNvSpPr>
              <a:spLocks/>
            </p:cNvSpPr>
            <p:nvPr/>
          </p:nvSpPr>
          <p:spPr bwMode="auto">
            <a:xfrm>
              <a:off x="5511800" y="3630990"/>
              <a:ext cx="209550" cy="130548"/>
            </a:xfrm>
            <a:custGeom>
              <a:avLst/>
              <a:gdLst/>
              <a:ahLst/>
              <a:cxnLst>
                <a:cxn ang="0">
                  <a:pos x="180" y="5"/>
                </a:cxn>
                <a:cxn ang="0">
                  <a:pos x="180" y="5"/>
                </a:cxn>
                <a:cxn ang="0">
                  <a:pos x="215" y="10"/>
                </a:cxn>
                <a:cxn ang="0">
                  <a:pos x="245" y="20"/>
                </a:cxn>
                <a:cxn ang="0">
                  <a:pos x="270" y="35"/>
                </a:cxn>
                <a:cxn ang="0">
                  <a:pos x="295" y="50"/>
                </a:cxn>
                <a:cxn ang="0">
                  <a:pos x="310" y="70"/>
                </a:cxn>
                <a:cxn ang="0">
                  <a:pos x="325" y="85"/>
                </a:cxn>
                <a:cxn ang="0">
                  <a:pos x="330" y="105"/>
                </a:cxn>
                <a:cxn ang="0">
                  <a:pos x="330" y="125"/>
                </a:cxn>
                <a:cxn ang="0">
                  <a:pos x="330" y="125"/>
                </a:cxn>
                <a:cxn ang="0">
                  <a:pos x="325" y="145"/>
                </a:cxn>
                <a:cxn ang="0">
                  <a:pos x="315" y="165"/>
                </a:cxn>
                <a:cxn ang="0">
                  <a:pos x="295" y="175"/>
                </a:cxn>
                <a:cxn ang="0">
                  <a:pos x="275" y="190"/>
                </a:cxn>
                <a:cxn ang="0">
                  <a:pos x="245" y="195"/>
                </a:cxn>
                <a:cxn ang="0">
                  <a:pos x="215" y="200"/>
                </a:cxn>
                <a:cxn ang="0">
                  <a:pos x="185" y="205"/>
                </a:cxn>
                <a:cxn ang="0">
                  <a:pos x="150" y="200"/>
                </a:cxn>
                <a:cxn ang="0">
                  <a:pos x="150" y="200"/>
                </a:cxn>
                <a:cxn ang="0">
                  <a:pos x="120" y="195"/>
                </a:cxn>
                <a:cxn ang="0">
                  <a:pos x="90" y="180"/>
                </a:cxn>
                <a:cxn ang="0">
                  <a:pos x="60" y="170"/>
                </a:cxn>
                <a:cxn ang="0">
                  <a:pos x="40" y="155"/>
                </a:cxn>
                <a:cxn ang="0">
                  <a:pos x="20" y="135"/>
                </a:cxn>
                <a:cxn ang="0">
                  <a:pos x="5" y="120"/>
                </a:cxn>
                <a:cxn ang="0">
                  <a:pos x="0" y="100"/>
                </a:cxn>
                <a:cxn ang="0">
                  <a:pos x="0" y="80"/>
                </a:cxn>
                <a:cxn ang="0">
                  <a:pos x="0" y="80"/>
                </a:cxn>
                <a:cxn ang="0">
                  <a:pos x="5" y="60"/>
                </a:cxn>
                <a:cxn ang="0">
                  <a:pos x="20" y="40"/>
                </a:cxn>
                <a:cxn ang="0">
                  <a:pos x="35" y="30"/>
                </a:cxn>
                <a:cxn ang="0">
                  <a:pos x="60" y="15"/>
                </a:cxn>
                <a:cxn ang="0">
                  <a:pos x="85" y="10"/>
                </a:cxn>
                <a:cxn ang="0">
                  <a:pos x="115" y="5"/>
                </a:cxn>
                <a:cxn ang="0">
                  <a:pos x="145" y="0"/>
                </a:cxn>
                <a:cxn ang="0">
                  <a:pos x="180" y="5"/>
                </a:cxn>
                <a:cxn ang="0">
                  <a:pos x="180" y="5"/>
                </a:cxn>
              </a:cxnLst>
              <a:rect l="0" t="0" r="r" b="b"/>
              <a:pathLst>
                <a:path w="330" h="205">
                  <a:moveTo>
                    <a:pt x="180" y="5"/>
                  </a:moveTo>
                  <a:lnTo>
                    <a:pt x="180" y="5"/>
                  </a:lnTo>
                  <a:lnTo>
                    <a:pt x="215" y="10"/>
                  </a:lnTo>
                  <a:lnTo>
                    <a:pt x="245" y="20"/>
                  </a:lnTo>
                  <a:lnTo>
                    <a:pt x="270" y="35"/>
                  </a:lnTo>
                  <a:lnTo>
                    <a:pt x="295" y="50"/>
                  </a:lnTo>
                  <a:lnTo>
                    <a:pt x="310" y="70"/>
                  </a:lnTo>
                  <a:lnTo>
                    <a:pt x="325" y="85"/>
                  </a:lnTo>
                  <a:lnTo>
                    <a:pt x="330" y="105"/>
                  </a:lnTo>
                  <a:lnTo>
                    <a:pt x="330" y="125"/>
                  </a:lnTo>
                  <a:lnTo>
                    <a:pt x="325" y="145"/>
                  </a:lnTo>
                  <a:lnTo>
                    <a:pt x="315" y="165"/>
                  </a:lnTo>
                  <a:lnTo>
                    <a:pt x="295" y="175"/>
                  </a:lnTo>
                  <a:lnTo>
                    <a:pt x="275" y="190"/>
                  </a:lnTo>
                  <a:lnTo>
                    <a:pt x="245" y="195"/>
                  </a:lnTo>
                  <a:lnTo>
                    <a:pt x="215" y="200"/>
                  </a:lnTo>
                  <a:lnTo>
                    <a:pt x="185" y="205"/>
                  </a:lnTo>
                  <a:lnTo>
                    <a:pt x="150" y="200"/>
                  </a:lnTo>
                  <a:lnTo>
                    <a:pt x="120" y="195"/>
                  </a:lnTo>
                  <a:lnTo>
                    <a:pt x="90" y="180"/>
                  </a:lnTo>
                  <a:lnTo>
                    <a:pt x="60" y="170"/>
                  </a:lnTo>
                  <a:lnTo>
                    <a:pt x="40" y="155"/>
                  </a:lnTo>
                  <a:lnTo>
                    <a:pt x="20" y="135"/>
                  </a:lnTo>
                  <a:lnTo>
                    <a:pt x="5" y="120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5" y="60"/>
                  </a:lnTo>
                  <a:lnTo>
                    <a:pt x="20" y="40"/>
                  </a:lnTo>
                  <a:lnTo>
                    <a:pt x="35" y="30"/>
                  </a:lnTo>
                  <a:lnTo>
                    <a:pt x="60" y="15"/>
                  </a:lnTo>
                  <a:lnTo>
                    <a:pt x="85" y="10"/>
                  </a:lnTo>
                  <a:lnTo>
                    <a:pt x="115" y="5"/>
                  </a:lnTo>
                  <a:lnTo>
                    <a:pt x="145" y="0"/>
                  </a:lnTo>
                  <a:lnTo>
                    <a:pt x="180" y="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9" name="Freeform 175"/>
            <p:cNvSpPr>
              <a:spLocks/>
            </p:cNvSpPr>
            <p:nvPr/>
          </p:nvSpPr>
          <p:spPr bwMode="auto">
            <a:xfrm>
              <a:off x="5514975" y="3634174"/>
              <a:ext cx="203200" cy="124180"/>
            </a:xfrm>
            <a:custGeom>
              <a:avLst/>
              <a:gdLst/>
              <a:ahLst/>
              <a:cxnLst>
                <a:cxn ang="0">
                  <a:pos x="175" y="0"/>
                </a:cxn>
                <a:cxn ang="0">
                  <a:pos x="175" y="0"/>
                </a:cxn>
                <a:cxn ang="0">
                  <a:pos x="205" y="10"/>
                </a:cxn>
                <a:cxn ang="0">
                  <a:pos x="235" y="20"/>
                </a:cxn>
                <a:cxn ang="0">
                  <a:pos x="265" y="30"/>
                </a:cxn>
                <a:cxn ang="0">
                  <a:pos x="285" y="45"/>
                </a:cxn>
                <a:cxn ang="0">
                  <a:pos x="300" y="65"/>
                </a:cxn>
                <a:cxn ang="0">
                  <a:pos x="315" y="80"/>
                </a:cxn>
                <a:cxn ang="0">
                  <a:pos x="320" y="100"/>
                </a:cxn>
                <a:cxn ang="0">
                  <a:pos x="320" y="120"/>
                </a:cxn>
                <a:cxn ang="0">
                  <a:pos x="320" y="120"/>
                </a:cxn>
                <a:cxn ang="0">
                  <a:pos x="315" y="140"/>
                </a:cxn>
                <a:cxn ang="0">
                  <a:pos x="305" y="155"/>
                </a:cxn>
                <a:cxn ang="0">
                  <a:pos x="285" y="170"/>
                </a:cxn>
                <a:cxn ang="0">
                  <a:pos x="265" y="180"/>
                </a:cxn>
                <a:cxn ang="0">
                  <a:pos x="240" y="185"/>
                </a:cxn>
                <a:cxn ang="0">
                  <a:pos x="210" y="190"/>
                </a:cxn>
                <a:cxn ang="0">
                  <a:pos x="180" y="195"/>
                </a:cxn>
                <a:cxn ang="0">
                  <a:pos x="145" y="190"/>
                </a:cxn>
                <a:cxn ang="0">
                  <a:pos x="145" y="190"/>
                </a:cxn>
                <a:cxn ang="0">
                  <a:pos x="115" y="185"/>
                </a:cxn>
                <a:cxn ang="0">
                  <a:pos x="85" y="175"/>
                </a:cxn>
                <a:cxn ang="0">
                  <a:pos x="60" y="160"/>
                </a:cxn>
                <a:cxn ang="0">
                  <a:pos x="35" y="145"/>
                </a:cxn>
                <a:cxn ang="0">
                  <a:pos x="20" y="130"/>
                </a:cxn>
                <a:cxn ang="0">
                  <a:pos x="5" y="110"/>
                </a:cxn>
                <a:cxn ang="0">
                  <a:pos x="0" y="90"/>
                </a:cxn>
                <a:cxn ang="0">
                  <a:pos x="0" y="70"/>
                </a:cxn>
                <a:cxn ang="0">
                  <a:pos x="0" y="70"/>
                </a:cxn>
                <a:cxn ang="0">
                  <a:pos x="5" y="55"/>
                </a:cxn>
                <a:cxn ang="0">
                  <a:pos x="20" y="35"/>
                </a:cxn>
                <a:cxn ang="0">
                  <a:pos x="35" y="25"/>
                </a:cxn>
                <a:cxn ang="0">
                  <a:pos x="55" y="10"/>
                </a:cxn>
                <a:cxn ang="0">
                  <a:pos x="80" y="5"/>
                </a:cxn>
                <a:cxn ang="0">
                  <a:pos x="110" y="0"/>
                </a:cxn>
                <a:cxn ang="0">
                  <a:pos x="140" y="0"/>
                </a:cxn>
                <a:cxn ang="0">
                  <a:pos x="175" y="0"/>
                </a:cxn>
                <a:cxn ang="0">
                  <a:pos x="175" y="0"/>
                </a:cxn>
              </a:cxnLst>
              <a:rect l="0" t="0" r="r" b="b"/>
              <a:pathLst>
                <a:path w="320" h="195">
                  <a:moveTo>
                    <a:pt x="175" y="0"/>
                  </a:moveTo>
                  <a:lnTo>
                    <a:pt x="175" y="0"/>
                  </a:lnTo>
                  <a:lnTo>
                    <a:pt x="205" y="10"/>
                  </a:lnTo>
                  <a:lnTo>
                    <a:pt x="235" y="20"/>
                  </a:lnTo>
                  <a:lnTo>
                    <a:pt x="265" y="30"/>
                  </a:lnTo>
                  <a:lnTo>
                    <a:pt x="285" y="45"/>
                  </a:lnTo>
                  <a:lnTo>
                    <a:pt x="300" y="65"/>
                  </a:lnTo>
                  <a:lnTo>
                    <a:pt x="315" y="80"/>
                  </a:lnTo>
                  <a:lnTo>
                    <a:pt x="320" y="100"/>
                  </a:lnTo>
                  <a:lnTo>
                    <a:pt x="320" y="120"/>
                  </a:lnTo>
                  <a:lnTo>
                    <a:pt x="315" y="140"/>
                  </a:lnTo>
                  <a:lnTo>
                    <a:pt x="305" y="155"/>
                  </a:lnTo>
                  <a:lnTo>
                    <a:pt x="285" y="170"/>
                  </a:lnTo>
                  <a:lnTo>
                    <a:pt x="265" y="180"/>
                  </a:lnTo>
                  <a:lnTo>
                    <a:pt x="240" y="185"/>
                  </a:lnTo>
                  <a:lnTo>
                    <a:pt x="210" y="190"/>
                  </a:lnTo>
                  <a:lnTo>
                    <a:pt x="180" y="195"/>
                  </a:lnTo>
                  <a:lnTo>
                    <a:pt x="145" y="190"/>
                  </a:lnTo>
                  <a:lnTo>
                    <a:pt x="115" y="185"/>
                  </a:lnTo>
                  <a:lnTo>
                    <a:pt x="85" y="175"/>
                  </a:lnTo>
                  <a:lnTo>
                    <a:pt x="60" y="160"/>
                  </a:lnTo>
                  <a:lnTo>
                    <a:pt x="35" y="145"/>
                  </a:lnTo>
                  <a:lnTo>
                    <a:pt x="20" y="130"/>
                  </a:lnTo>
                  <a:lnTo>
                    <a:pt x="5" y="110"/>
                  </a:lnTo>
                  <a:lnTo>
                    <a:pt x="0" y="90"/>
                  </a:lnTo>
                  <a:lnTo>
                    <a:pt x="0" y="70"/>
                  </a:lnTo>
                  <a:lnTo>
                    <a:pt x="5" y="55"/>
                  </a:lnTo>
                  <a:lnTo>
                    <a:pt x="20" y="35"/>
                  </a:lnTo>
                  <a:lnTo>
                    <a:pt x="35" y="25"/>
                  </a:lnTo>
                  <a:lnTo>
                    <a:pt x="55" y="10"/>
                  </a:lnTo>
                  <a:lnTo>
                    <a:pt x="80" y="5"/>
                  </a:lnTo>
                  <a:lnTo>
                    <a:pt x="110" y="0"/>
                  </a:lnTo>
                  <a:lnTo>
                    <a:pt x="140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0" name="Freeform 174"/>
            <p:cNvSpPr>
              <a:spLocks/>
            </p:cNvSpPr>
            <p:nvPr/>
          </p:nvSpPr>
          <p:spPr bwMode="auto">
            <a:xfrm>
              <a:off x="5518150" y="3634174"/>
              <a:ext cx="196850" cy="120996"/>
            </a:xfrm>
            <a:custGeom>
              <a:avLst/>
              <a:gdLst/>
              <a:ahLst/>
              <a:cxnLst>
                <a:cxn ang="0">
                  <a:pos x="170" y="5"/>
                </a:cxn>
                <a:cxn ang="0">
                  <a:pos x="170" y="5"/>
                </a:cxn>
                <a:cxn ang="0">
                  <a:pos x="200" y="10"/>
                </a:cxn>
                <a:cxn ang="0">
                  <a:pos x="230" y="20"/>
                </a:cxn>
                <a:cxn ang="0">
                  <a:pos x="255" y="30"/>
                </a:cxn>
                <a:cxn ang="0">
                  <a:pos x="275" y="45"/>
                </a:cxn>
                <a:cxn ang="0">
                  <a:pos x="295" y="65"/>
                </a:cxn>
                <a:cxn ang="0">
                  <a:pos x="305" y="80"/>
                </a:cxn>
                <a:cxn ang="0">
                  <a:pos x="310" y="100"/>
                </a:cxn>
                <a:cxn ang="0">
                  <a:pos x="310" y="115"/>
                </a:cxn>
                <a:cxn ang="0">
                  <a:pos x="310" y="115"/>
                </a:cxn>
                <a:cxn ang="0">
                  <a:pos x="305" y="135"/>
                </a:cxn>
                <a:cxn ang="0">
                  <a:pos x="295" y="150"/>
                </a:cxn>
                <a:cxn ang="0">
                  <a:pos x="280" y="165"/>
                </a:cxn>
                <a:cxn ang="0">
                  <a:pos x="255" y="175"/>
                </a:cxn>
                <a:cxn ang="0">
                  <a:pos x="230" y="185"/>
                </a:cxn>
                <a:cxn ang="0">
                  <a:pos x="205" y="185"/>
                </a:cxn>
                <a:cxn ang="0">
                  <a:pos x="175" y="190"/>
                </a:cxn>
                <a:cxn ang="0">
                  <a:pos x="145" y="185"/>
                </a:cxn>
                <a:cxn ang="0">
                  <a:pos x="145" y="185"/>
                </a:cxn>
                <a:cxn ang="0">
                  <a:pos x="110" y="180"/>
                </a:cxn>
                <a:cxn ang="0">
                  <a:pos x="85" y="170"/>
                </a:cxn>
                <a:cxn ang="0">
                  <a:pos x="60" y="155"/>
                </a:cxn>
                <a:cxn ang="0">
                  <a:pos x="35" y="145"/>
                </a:cxn>
                <a:cxn ang="0">
                  <a:pos x="20" y="125"/>
                </a:cxn>
                <a:cxn ang="0">
                  <a:pos x="5" y="110"/>
                </a:cxn>
                <a:cxn ang="0">
                  <a:pos x="0" y="90"/>
                </a:cxn>
                <a:cxn ang="0">
                  <a:pos x="0" y="70"/>
                </a:cxn>
                <a:cxn ang="0">
                  <a:pos x="0" y="70"/>
                </a:cxn>
                <a:cxn ang="0">
                  <a:pos x="5" y="55"/>
                </a:cxn>
                <a:cxn ang="0">
                  <a:pos x="15" y="40"/>
                </a:cxn>
                <a:cxn ang="0">
                  <a:pos x="35" y="25"/>
                </a:cxn>
                <a:cxn ang="0">
                  <a:pos x="55" y="15"/>
                </a:cxn>
                <a:cxn ang="0">
                  <a:pos x="80" y="5"/>
                </a:cxn>
                <a:cxn ang="0">
                  <a:pos x="110" y="0"/>
                </a:cxn>
                <a:cxn ang="0">
                  <a:pos x="140" y="0"/>
                </a:cxn>
                <a:cxn ang="0">
                  <a:pos x="170" y="5"/>
                </a:cxn>
                <a:cxn ang="0">
                  <a:pos x="170" y="5"/>
                </a:cxn>
              </a:cxnLst>
              <a:rect l="0" t="0" r="r" b="b"/>
              <a:pathLst>
                <a:path w="310" h="190">
                  <a:moveTo>
                    <a:pt x="170" y="5"/>
                  </a:moveTo>
                  <a:lnTo>
                    <a:pt x="170" y="5"/>
                  </a:lnTo>
                  <a:lnTo>
                    <a:pt x="200" y="10"/>
                  </a:lnTo>
                  <a:lnTo>
                    <a:pt x="230" y="20"/>
                  </a:lnTo>
                  <a:lnTo>
                    <a:pt x="255" y="30"/>
                  </a:lnTo>
                  <a:lnTo>
                    <a:pt x="275" y="45"/>
                  </a:lnTo>
                  <a:lnTo>
                    <a:pt x="295" y="65"/>
                  </a:lnTo>
                  <a:lnTo>
                    <a:pt x="305" y="80"/>
                  </a:lnTo>
                  <a:lnTo>
                    <a:pt x="310" y="100"/>
                  </a:lnTo>
                  <a:lnTo>
                    <a:pt x="310" y="115"/>
                  </a:lnTo>
                  <a:lnTo>
                    <a:pt x="305" y="135"/>
                  </a:lnTo>
                  <a:lnTo>
                    <a:pt x="295" y="150"/>
                  </a:lnTo>
                  <a:lnTo>
                    <a:pt x="280" y="165"/>
                  </a:lnTo>
                  <a:lnTo>
                    <a:pt x="255" y="175"/>
                  </a:lnTo>
                  <a:lnTo>
                    <a:pt x="230" y="185"/>
                  </a:lnTo>
                  <a:lnTo>
                    <a:pt x="205" y="185"/>
                  </a:lnTo>
                  <a:lnTo>
                    <a:pt x="175" y="190"/>
                  </a:lnTo>
                  <a:lnTo>
                    <a:pt x="145" y="185"/>
                  </a:lnTo>
                  <a:lnTo>
                    <a:pt x="110" y="180"/>
                  </a:lnTo>
                  <a:lnTo>
                    <a:pt x="85" y="170"/>
                  </a:lnTo>
                  <a:lnTo>
                    <a:pt x="60" y="155"/>
                  </a:lnTo>
                  <a:lnTo>
                    <a:pt x="35" y="145"/>
                  </a:lnTo>
                  <a:lnTo>
                    <a:pt x="20" y="125"/>
                  </a:lnTo>
                  <a:lnTo>
                    <a:pt x="5" y="110"/>
                  </a:lnTo>
                  <a:lnTo>
                    <a:pt x="0" y="90"/>
                  </a:lnTo>
                  <a:lnTo>
                    <a:pt x="0" y="70"/>
                  </a:lnTo>
                  <a:lnTo>
                    <a:pt x="5" y="55"/>
                  </a:lnTo>
                  <a:lnTo>
                    <a:pt x="15" y="40"/>
                  </a:lnTo>
                  <a:lnTo>
                    <a:pt x="35" y="25"/>
                  </a:lnTo>
                  <a:lnTo>
                    <a:pt x="55" y="15"/>
                  </a:lnTo>
                  <a:lnTo>
                    <a:pt x="80" y="5"/>
                  </a:lnTo>
                  <a:lnTo>
                    <a:pt x="110" y="0"/>
                  </a:lnTo>
                  <a:lnTo>
                    <a:pt x="140" y="0"/>
                  </a:lnTo>
                  <a:lnTo>
                    <a:pt x="170" y="5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1" name="Freeform 173"/>
            <p:cNvSpPr>
              <a:spLocks/>
            </p:cNvSpPr>
            <p:nvPr/>
          </p:nvSpPr>
          <p:spPr bwMode="auto">
            <a:xfrm>
              <a:off x="5521325" y="3634174"/>
              <a:ext cx="190500" cy="117812"/>
            </a:xfrm>
            <a:custGeom>
              <a:avLst/>
              <a:gdLst/>
              <a:ahLst/>
              <a:cxnLst>
                <a:cxn ang="0">
                  <a:pos x="165" y="5"/>
                </a:cxn>
                <a:cxn ang="0">
                  <a:pos x="165" y="5"/>
                </a:cxn>
                <a:cxn ang="0">
                  <a:pos x="195" y="10"/>
                </a:cxn>
                <a:cxn ang="0">
                  <a:pos x="220" y="20"/>
                </a:cxn>
                <a:cxn ang="0">
                  <a:pos x="245" y="30"/>
                </a:cxn>
                <a:cxn ang="0">
                  <a:pos x="265" y="45"/>
                </a:cxn>
                <a:cxn ang="0">
                  <a:pos x="285" y="60"/>
                </a:cxn>
                <a:cxn ang="0">
                  <a:pos x="295" y="80"/>
                </a:cxn>
                <a:cxn ang="0">
                  <a:pos x="300" y="95"/>
                </a:cxn>
                <a:cxn ang="0">
                  <a:pos x="300" y="115"/>
                </a:cxn>
                <a:cxn ang="0">
                  <a:pos x="300" y="115"/>
                </a:cxn>
                <a:cxn ang="0">
                  <a:pos x="295" y="135"/>
                </a:cxn>
                <a:cxn ang="0">
                  <a:pos x="285" y="150"/>
                </a:cxn>
                <a:cxn ang="0">
                  <a:pos x="270" y="160"/>
                </a:cxn>
                <a:cxn ang="0">
                  <a:pos x="250" y="170"/>
                </a:cxn>
                <a:cxn ang="0">
                  <a:pos x="225" y="180"/>
                </a:cxn>
                <a:cxn ang="0">
                  <a:pos x="200" y="185"/>
                </a:cxn>
                <a:cxn ang="0">
                  <a:pos x="170" y="185"/>
                </a:cxn>
                <a:cxn ang="0">
                  <a:pos x="140" y="180"/>
                </a:cxn>
                <a:cxn ang="0">
                  <a:pos x="140" y="180"/>
                </a:cxn>
                <a:cxn ang="0">
                  <a:pos x="110" y="175"/>
                </a:cxn>
                <a:cxn ang="0">
                  <a:pos x="80" y="165"/>
                </a:cxn>
                <a:cxn ang="0">
                  <a:pos x="55" y="155"/>
                </a:cxn>
                <a:cxn ang="0">
                  <a:pos x="35" y="140"/>
                </a:cxn>
                <a:cxn ang="0">
                  <a:pos x="20" y="125"/>
                </a:cxn>
                <a:cxn ang="0">
                  <a:pos x="5" y="105"/>
                </a:cxn>
                <a:cxn ang="0">
                  <a:pos x="0" y="90"/>
                </a:cxn>
                <a:cxn ang="0">
                  <a:pos x="0" y="70"/>
                </a:cxn>
                <a:cxn ang="0">
                  <a:pos x="0" y="70"/>
                </a:cxn>
                <a:cxn ang="0">
                  <a:pos x="5" y="55"/>
                </a:cxn>
                <a:cxn ang="0">
                  <a:pos x="15" y="40"/>
                </a:cxn>
                <a:cxn ang="0">
                  <a:pos x="35" y="25"/>
                </a:cxn>
                <a:cxn ang="0">
                  <a:pos x="55" y="15"/>
                </a:cxn>
                <a:cxn ang="0">
                  <a:pos x="80" y="5"/>
                </a:cxn>
                <a:cxn ang="0">
                  <a:pos x="105" y="5"/>
                </a:cxn>
                <a:cxn ang="0">
                  <a:pos x="135" y="0"/>
                </a:cxn>
                <a:cxn ang="0">
                  <a:pos x="165" y="5"/>
                </a:cxn>
                <a:cxn ang="0">
                  <a:pos x="165" y="5"/>
                </a:cxn>
              </a:cxnLst>
              <a:rect l="0" t="0" r="r" b="b"/>
              <a:pathLst>
                <a:path w="300" h="185">
                  <a:moveTo>
                    <a:pt x="165" y="5"/>
                  </a:moveTo>
                  <a:lnTo>
                    <a:pt x="165" y="5"/>
                  </a:lnTo>
                  <a:lnTo>
                    <a:pt x="195" y="10"/>
                  </a:lnTo>
                  <a:lnTo>
                    <a:pt x="220" y="20"/>
                  </a:lnTo>
                  <a:lnTo>
                    <a:pt x="245" y="30"/>
                  </a:lnTo>
                  <a:lnTo>
                    <a:pt x="265" y="45"/>
                  </a:lnTo>
                  <a:lnTo>
                    <a:pt x="285" y="60"/>
                  </a:lnTo>
                  <a:lnTo>
                    <a:pt x="295" y="80"/>
                  </a:lnTo>
                  <a:lnTo>
                    <a:pt x="300" y="95"/>
                  </a:lnTo>
                  <a:lnTo>
                    <a:pt x="300" y="115"/>
                  </a:lnTo>
                  <a:lnTo>
                    <a:pt x="295" y="135"/>
                  </a:lnTo>
                  <a:lnTo>
                    <a:pt x="285" y="150"/>
                  </a:lnTo>
                  <a:lnTo>
                    <a:pt x="270" y="160"/>
                  </a:lnTo>
                  <a:lnTo>
                    <a:pt x="250" y="170"/>
                  </a:lnTo>
                  <a:lnTo>
                    <a:pt x="225" y="180"/>
                  </a:lnTo>
                  <a:lnTo>
                    <a:pt x="200" y="185"/>
                  </a:lnTo>
                  <a:lnTo>
                    <a:pt x="170" y="185"/>
                  </a:lnTo>
                  <a:lnTo>
                    <a:pt x="140" y="180"/>
                  </a:lnTo>
                  <a:lnTo>
                    <a:pt x="110" y="175"/>
                  </a:lnTo>
                  <a:lnTo>
                    <a:pt x="80" y="165"/>
                  </a:lnTo>
                  <a:lnTo>
                    <a:pt x="55" y="155"/>
                  </a:lnTo>
                  <a:lnTo>
                    <a:pt x="35" y="140"/>
                  </a:lnTo>
                  <a:lnTo>
                    <a:pt x="20" y="125"/>
                  </a:lnTo>
                  <a:lnTo>
                    <a:pt x="5" y="105"/>
                  </a:lnTo>
                  <a:lnTo>
                    <a:pt x="0" y="90"/>
                  </a:lnTo>
                  <a:lnTo>
                    <a:pt x="0" y="70"/>
                  </a:lnTo>
                  <a:lnTo>
                    <a:pt x="5" y="55"/>
                  </a:lnTo>
                  <a:lnTo>
                    <a:pt x="15" y="40"/>
                  </a:lnTo>
                  <a:lnTo>
                    <a:pt x="35" y="25"/>
                  </a:lnTo>
                  <a:lnTo>
                    <a:pt x="55" y="15"/>
                  </a:lnTo>
                  <a:lnTo>
                    <a:pt x="80" y="5"/>
                  </a:lnTo>
                  <a:lnTo>
                    <a:pt x="105" y="5"/>
                  </a:lnTo>
                  <a:lnTo>
                    <a:pt x="135" y="0"/>
                  </a:lnTo>
                  <a:lnTo>
                    <a:pt x="165" y="5"/>
                  </a:lnTo>
                  <a:close/>
                </a:path>
              </a:pathLst>
            </a:custGeom>
            <a:solidFill>
              <a:srgbClr val="F7EF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2" name="Freeform 172"/>
            <p:cNvSpPr>
              <a:spLocks/>
            </p:cNvSpPr>
            <p:nvPr/>
          </p:nvSpPr>
          <p:spPr bwMode="auto">
            <a:xfrm>
              <a:off x="5524500" y="3637358"/>
              <a:ext cx="184150" cy="111443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60" y="0"/>
                </a:cxn>
                <a:cxn ang="0">
                  <a:pos x="190" y="5"/>
                </a:cxn>
                <a:cxn ang="0">
                  <a:pos x="215" y="15"/>
                </a:cxn>
                <a:cxn ang="0">
                  <a:pos x="240" y="30"/>
                </a:cxn>
                <a:cxn ang="0">
                  <a:pos x="260" y="40"/>
                </a:cxn>
                <a:cxn ang="0">
                  <a:pos x="275" y="55"/>
                </a:cxn>
                <a:cxn ang="0">
                  <a:pos x="285" y="75"/>
                </a:cxn>
                <a:cxn ang="0">
                  <a:pos x="290" y="90"/>
                </a:cxn>
                <a:cxn ang="0">
                  <a:pos x="290" y="110"/>
                </a:cxn>
                <a:cxn ang="0">
                  <a:pos x="290" y="110"/>
                </a:cxn>
                <a:cxn ang="0">
                  <a:pos x="285" y="125"/>
                </a:cxn>
                <a:cxn ang="0">
                  <a:pos x="275" y="140"/>
                </a:cxn>
                <a:cxn ang="0">
                  <a:pos x="260" y="150"/>
                </a:cxn>
                <a:cxn ang="0">
                  <a:pos x="240" y="160"/>
                </a:cxn>
                <a:cxn ang="0">
                  <a:pos x="215" y="170"/>
                </a:cxn>
                <a:cxn ang="0">
                  <a:pos x="190" y="175"/>
                </a:cxn>
                <a:cxn ang="0">
                  <a:pos x="165" y="175"/>
                </a:cxn>
                <a:cxn ang="0">
                  <a:pos x="135" y="170"/>
                </a:cxn>
                <a:cxn ang="0">
                  <a:pos x="135" y="170"/>
                </a:cxn>
                <a:cxn ang="0">
                  <a:pos x="105" y="165"/>
                </a:cxn>
                <a:cxn ang="0">
                  <a:pos x="80" y="155"/>
                </a:cxn>
                <a:cxn ang="0">
                  <a:pos x="55" y="145"/>
                </a:cxn>
                <a:cxn ang="0">
                  <a:pos x="35" y="130"/>
                </a:cxn>
                <a:cxn ang="0">
                  <a:pos x="20" y="11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50"/>
                </a:cxn>
                <a:cxn ang="0">
                  <a:pos x="15" y="35"/>
                </a:cxn>
                <a:cxn ang="0">
                  <a:pos x="30" y="20"/>
                </a:cxn>
                <a:cxn ang="0">
                  <a:pos x="50" y="10"/>
                </a:cxn>
                <a:cxn ang="0">
                  <a:pos x="75" y="5"/>
                </a:cxn>
                <a:cxn ang="0">
                  <a:pos x="100" y="0"/>
                </a:cxn>
                <a:cxn ang="0">
                  <a:pos x="130" y="0"/>
                </a:cxn>
                <a:cxn ang="0">
                  <a:pos x="160" y="0"/>
                </a:cxn>
                <a:cxn ang="0">
                  <a:pos x="160" y="0"/>
                </a:cxn>
              </a:cxnLst>
              <a:rect l="0" t="0" r="r" b="b"/>
              <a:pathLst>
                <a:path w="290" h="175">
                  <a:moveTo>
                    <a:pt x="160" y="0"/>
                  </a:moveTo>
                  <a:lnTo>
                    <a:pt x="160" y="0"/>
                  </a:lnTo>
                  <a:lnTo>
                    <a:pt x="190" y="5"/>
                  </a:lnTo>
                  <a:lnTo>
                    <a:pt x="215" y="15"/>
                  </a:lnTo>
                  <a:lnTo>
                    <a:pt x="240" y="30"/>
                  </a:lnTo>
                  <a:lnTo>
                    <a:pt x="260" y="40"/>
                  </a:lnTo>
                  <a:lnTo>
                    <a:pt x="275" y="55"/>
                  </a:lnTo>
                  <a:lnTo>
                    <a:pt x="285" y="75"/>
                  </a:lnTo>
                  <a:lnTo>
                    <a:pt x="290" y="90"/>
                  </a:lnTo>
                  <a:lnTo>
                    <a:pt x="290" y="110"/>
                  </a:lnTo>
                  <a:lnTo>
                    <a:pt x="285" y="125"/>
                  </a:lnTo>
                  <a:lnTo>
                    <a:pt x="275" y="140"/>
                  </a:lnTo>
                  <a:lnTo>
                    <a:pt x="260" y="150"/>
                  </a:lnTo>
                  <a:lnTo>
                    <a:pt x="240" y="160"/>
                  </a:lnTo>
                  <a:lnTo>
                    <a:pt x="215" y="170"/>
                  </a:lnTo>
                  <a:lnTo>
                    <a:pt x="190" y="175"/>
                  </a:lnTo>
                  <a:lnTo>
                    <a:pt x="165" y="175"/>
                  </a:lnTo>
                  <a:lnTo>
                    <a:pt x="135" y="170"/>
                  </a:lnTo>
                  <a:lnTo>
                    <a:pt x="105" y="165"/>
                  </a:lnTo>
                  <a:lnTo>
                    <a:pt x="80" y="155"/>
                  </a:lnTo>
                  <a:lnTo>
                    <a:pt x="55" y="145"/>
                  </a:lnTo>
                  <a:lnTo>
                    <a:pt x="35" y="130"/>
                  </a:lnTo>
                  <a:lnTo>
                    <a:pt x="20" y="11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65"/>
                  </a:lnTo>
                  <a:lnTo>
                    <a:pt x="5" y="50"/>
                  </a:lnTo>
                  <a:lnTo>
                    <a:pt x="15" y="35"/>
                  </a:lnTo>
                  <a:lnTo>
                    <a:pt x="30" y="20"/>
                  </a:lnTo>
                  <a:lnTo>
                    <a:pt x="50" y="10"/>
                  </a:lnTo>
                  <a:lnTo>
                    <a:pt x="75" y="5"/>
                  </a:lnTo>
                  <a:lnTo>
                    <a:pt x="100" y="0"/>
                  </a:lnTo>
                  <a:lnTo>
                    <a:pt x="130" y="0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3" name="Freeform 171"/>
            <p:cNvSpPr>
              <a:spLocks/>
            </p:cNvSpPr>
            <p:nvPr/>
          </p:nvSpPr>
          <p:spPr bwMode="auto">
            <a:xfrm>
              <a:off x="5527675" y="3637358"/>
              <a:ext cx="177800" cy="108259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155" y="0"/>
                </a:cxn>
                <a:cxn ang="0">
                  <a:pos x="180" y="10"/>
                </a:cxn>
                <a:cxn ang="0">
                  <a:pos x="205" y="15"/>
                </a:cxn>
                <a:cxn ang="0">
                  <a:pos x="230" y="30"/>
                </a:cxn>
                <a:cxn ang="0">
                  <a:pos x="250" y="40"/>
                </a:cxn>
                <a:cxn ang="0">
                  <a:pos x="265" y="55"/>
                </a:cxn>
                <a:cxn ang="0">
                  <a:pos x="275" y="70"/>
                </a:cxn>
                <a:cxn ang="0">
                  <a:pos x="280" y="90"/>
                </a:cxn>
                <a:cxn ang="0">
                  <a:pos x="280" y="105"/>
                </a:cxn>
                <a:cxn ang="0">
                  <a:pos x="280" y="105"/>
                </a:cxn>
                <a:cxn ang="0">
                  <a:pos x="275" y="120"/>
                </a:cxn>
                <a:cxn ang="0">
                  <a:pos x="265" y="135"/>
                </a:cxn>
                <a:cxn ang="0">
                  <a:pos x="250" y="150"/>
                </a:cxn>
                <a:cxn ang="0">
                  <a:pos x="230" y="160"/>
                </a:cxn>
                <a:cxn ang="0">
                  <a:pos x="210" y="165"/>
                </a:cxn>
                <a:cxn ang="0">
                  <a:pos x="185" y="170"/>
                </a:cxn>
                <a:cxn ang="0">
                  <a:pos x="160" y="170"/>
                </a:cxn>
                <a:cxn ang="0">
                  <a:pos x="130" y="165"/>
                </a:cxn>
                <a:cxn ang="0">
                  <a:pos x="130" y="165"/>
                </a:cxn>
                <a:cxn ang="0">
                  <a:pos x="100" y="160"/>
                </a:cxn>
                <a:cxn ang="0">
                  <a:pos x="75" y="155"/>
                </a:cxn>
                <a:cxn ang="0">
                  <a:pos x="50" y="140"/>
                </a:cxn>
                <a:cxn ang="0">
                  <a:pos x="35" y="130"/>
                </a:cxn>
                <a:cxn ang="0">
                  <a:pos x="20" y="11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50"/>
                </a:cxn>
                <a:cxn ang="0">
                  <a:pos x="15" y="35"/>
                </a:cxn>
                <a:cxn ang="0">
                  <a:pos x="30" y="20"/>
                </a:cxn>
                <a:cxn ang="0">
                  <a:pos x="50" y="10"/>
                </a:cxn>
                <a:cxn ang="0">
                  <a:pos x="75" y="5"/>
                </a:cxn>
                <a:cxn ang="0">
                  <a:pos x="100" y="0"/>
                </a:cxn>
                <a:cxn ang="0">
                  <a:pos x="125" y="0"/>
                </a:cxn>
                <a:cxn ang="0">
                  <a:pos x="155" y="0"/>
                </a:cxn>
                <a:cxn ang="0">
                  <a:pos x="155" y="0"/>
                </a:cxn>
              </a:cxnLst>
              <a:rect l="0" t="0" r="r" b="b"/>
              <a:pathLst>
                <a:path w="280" h="170">
                  <a:moveTo>
                    <a:pt x="155" y="0"/>
                  </a:moveTo>
                  <a:lnTo>
                    <a:pt x="155" y="0"/>
                  </a:lnTo>
                  <a:lnTo>
                    <a:pt x="180" y="10"/>
                  </a:lnTo>
                  <a:lnTo>
                    <a:pt x="205" y="15"/>
                  </a:lnTo>
                  <a:lnTo>
                    <a:pt x="230" y="30"/>
                  </a:lnTo>
                  <a:lnTo>
                    <a:pt x="250" y="40"/>
                  </a:lnTo>
                  <a:lnTo>
                    <a:pt x="265" y="55"/>
                  </a:lnTo>
                  <a:lnTo>
                    <a:pt x="275" y="70"/>
                  </a:lnTo>
                  <a:lnTo>
                    <a:pt x="280" y="90"/>
                  </a:lnTo>
                  <a:lnTo>
                    <a:pt x="280" y="105"/>
                  </a:lnTo>
                  <a:lnTo>
                    <a:pt x="275" y="120"/>
                  </a:lnTo>
                  <a:lnTo>
                    <a:pt x="265" y="135"/>
                  </a:lnTo>
                  <a:lnTo>
                    <a:pt x="250" y="150"/>
                  </a:lnTo>
                  <a:lnTo>
                    <a:pt x="230" y="160"/>
                  </a:lnTo>
                  <a:lnTo>
                    <a:pt x="210" y="165"/>
                  </a:lnTo>
                  <a:lnTo>
                    <a:pt x="185" y="170"/>
                  </a:lnTo>
                  <a:lnTo>
                    <a:pt x="160" y="170"/>
                  </a:lnTo>
                  <a:lnTo>
                    <a:pt x="130" y="165"/>
                  </a:lnTo>
                  <a:lnTo>
                    <a:pt x="100" y="160"/>
                  </a:lnTo>
                  <a:lnTo>
                    <a:pt x="75" y="155"/>
                  </a:lnTo>
                  <a:lnTo>
                    <a:pt x="50" y="140"/>
                  </a:lnTo>
                  <a:lnTo>
                    <a:pt x="35" y="130"/>
                  </a:lnTo>
                  <a:lnTo>
                    <a:pt x="20" y="11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65"/>
                  </a:lnTo>
                  <a:lnTo>
                    <a:pt x="5" y="50"/>
                  </a:lnTo>
                  <a:lnTo>
                    <a:pt x="15" y="35"/>
                  </a:lnTo>
                  <a:lnTo>
                    <a:pt x="30" y="20"/>
                  </a:lnTo>
                  <a:lnTo>
                    <a:pt x="50" y="10"/>
                  </a:lnTo>
                  <a:lnTo>
                    <a:pt x="75" y="5"/>
                  </a:lnTo>
                  <a:lnTo>
                    <a:pt x="100" y="0"/>
                  </a:lnTo>
                  <a:lnTo>
                    <a:pt x="125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4" name="Freeform 170"/>
            <p:cNvSpPr>
              <a:spLocks/>
            </p:cNvSpPr>
            <p:nvPr/>
          </p:nvSpPr>
          <p:spPr bwMode="auto">
            <a:xfrm>
              <a:off x="5530850" y="3637358"/>
              <a:ext cx="171450" cy="105075"/>
            </a:xfrm>
            <a:custGeom>
              <a:avLst/>
              <a:gdLst/>
              <a:ahLst/>
              <a:cxnLst>
                <a:cxn ang="0">
                  <a:pos x="150" y="5"/>
                </a:cxn>
                <a:cxn ang="0">
                  <a:pos x="150" y="5"/>
                </a:cxn>
                <a:cxn ang="0">
                  <a:pos x="175" y="10"/>
                </a:cxn>
                <a:cxn ang="0">
                  <a:pos x="200" y="20"/>
                </a:cxn>
                <a:cxn ang="0">
                  <a:pos x="220" y="30"/>
                </a:cxn>
                <a:cxn ang="0">
                  <a:pos x="240" y="40"/>
                </a:cxn>
                <a:cxn ang="0">
                  <a:pos x="255" y="55"/>
                </a:cxn>
                <a:cxn ang="0">
                  <a:pos x="265" y="70"/>
                </a:cxn>
                <a:cxn ang="0">
                  <a:pos x="270" y="85"/>
                </a:cxn>
                <a:cxn ang="0">
                  <a:pos x="270" y="105"/>
                </a:cxn>
                <a:cxn ang="0">
                  <a:pos x="270" y="105"/>
                </a:cxn>
                <a:cxn ang="0">
                  <a:pos x="265" y="120"/>
                </a:cxn>
                <a:cxn ang="0">
                  <a:pos x="255" y="135"/>
                </a:cxn>
                <a:cxn ang="0">
                  <a:pos x="240" y="145"/>
                </a:cxn>
                <a:cxn ang="0">
                  <a:pos x="225" y="155"/>
                </a:cxn>
                <a:cxn ang="0">
                  <a:pos x="200" y="160"/>
                </a:cxn>
                <a:cxn ang="0">
                  <a:pos x="180" y="165"/>
                </a:cxn>
                <a:cxn ang="0">
                  <a:pos x="150" y="165"/>
                </a:cxn>
                <a:cxn ang="0">
                  <a:pos x="125" y="165"/>
                </a:cxn>
                <a:cxn ang="0">
                  <a:pos x="125" y="165"/>
                </a:cxn>
                <a:cxn ang="0">
                  <a:pos x="95" y="155"/>
                </a:cxn>
                <a:cxn ang="0">
                  <a:pos x="75" y="150"/>
                </a:cxn>
                <a:cxn ang="0">
                  <a:pos x="50" y="140"/>
                </a:cxn>
                <a:cxn ang="0">
                  <a:pos x="30" y="125"/>
                </a:cxn>
                <a:cxn ang="0">
                  <a:pos x="15" y="110"/>
                </a:cxn>
                <a:cxn ang="0">
                  <a:pos x="5" y="95"/>
                </a:cxn>
                <a:cxn ang="0">
                  <a:pos x="0" y="8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50"/>
                </a:cxn>
                <a:cxn ang="0">
                  <a:pos x="15" y="35"/>
                </a:cxn>
                <a:cxn ang="0">
                  <a:pos x="30" y="20"/>
                </a:cxn>
                <a:cxn ang="0">
                  <a:pos x="50" y="15"/>
                </a:cxn>
                <a:cxn ang="0">
                  <a:pos x="70" y="5"/>
                </a:cxn>
                <a:cxn ang="0">
                  <a:pos x="95" y="0"/>
                </a:cxn>
                <a:cxn ang="0">
                  <a:pos x="120" y="0"/>
                </a:cxn>
                <a:cxn ang="0">
                  <a:pos x="150" y="5"/>
                </a:cxn>
                <a:cxn ang="0">
                  <a:pos x="150" y="5"/>
                </a:cxn>
              </a:cxnLst>
              <a:rect l="0" t="0" r="r" b="b"/>
              <a:pathLst>
                <a:path w="270" h="165">
                  <a:moveTo>
                    <a:pt x="150" y="5"/>
                  </a:moveTo>
                  <a:lnTo>
                    <a:pt x="150" y="5"/>
                  </a:lnTo>
                  <a:lnTo>
                    <a:pt x="175" y="10"/>
                  </a:lnTo>
                  <a:lnTo>
                    <a:pt x="200" y="20"/>
                  </a:lnTo>
                  <a:lnTo>
                    <a:pt x="220" y="30"/>
                  </a:lnTo>
                  <a:lnTo>
                    <a:pt x="240" y="40"/>
                  </a:lnTo>
                  <a:lnTo>
                    <a:pt x="255" y="55"/>
                  </a:lnTo>
                  <a:lnTo>
                    <a:pt x="265" y="70"/>
                  </a:lnTo>
                  <a:lnTo>
                    <a:pt x="270" y="85"/>
                  </a:lnTo>
                  <a:lnTo>
                    <a:pt x="270" y="105"/>
                  </a:lnTo>
                  <a:lnTo>
                    <a:pt x="265" y="120"/>
                  </a:lnTo>
                  <a:lnTo>
                    <a:pt x="255" y="135"/>
                  </a:lnTo>
                  <a:lnTo>
                    <a:pt x="240" y="145"/>
                  </a:lnTo>
                  <a:lnTo>
                    <a:pt x="225" y="155"/>
                  </a:lnTo>
                  <a:lnTo>
                    <a:pt x="200" y="160"/>
                  </a:lnTo>
                  <a:lnTo>
                    <a:pt x="180" y="165"/>
                  </a:lnTo>
                  <a:lnTo>
                    <a:pt x="150" y="165"/>
                  </a:lnTo>
                  <a:lnTo>
                    <a:pt x="125" y="165"/>
                  </a:lnTo>
                  <a:lnTo>
                    <a:pt x="95" y="155"/>
                  </a:lnTo>
                  <a:lnTo>
                    <a:pt x="75" y="150"/>
                  </a:lnTo>
                  <a:lnTo>
                    <a:pt x="50" y="140"/>
                  </a:lnTo>
                  <a:lnTo>
                    <a:pt x="30" y="125"/>
                  </a:lnTo>
                  <a:lnTo>
                    <a:pt x="15" y="110"/>
                  </a:lnTo>
                  <a:lnTo>
                    <a:pt x="5" y="95"/>
                  </a:lnTo>
                  <a:lnTo>
                    <a:pt x="0" y="80"/>
                  </a:lnTo>
                  <a:lnTo>
                    <a:pt x="0" y="65"/>
                  </a:lnTo>
                  <a:lnTo>
                    <a:pt x="5" y="50"/>
                  </a:lnTo>
                  <a:lnTo>
                    <a:pt x="15" y="35"/>
                  </a:lnTo>
                  <a:lnTo>
                    <a:pt x="30" y="20"/>
                  </a:lnTo>
                  <a:lnTo>
                    <a:pt x="50" y="15"/>
                  </a:lnTo>
                  <a:lnTo>
                    <a:pt x="70" y="5"/>
                  </a:lnTo>
                  <a:lnTo>
                    <a:pt x="95" y="0"/>
                  </a:lnTo>
                  <a:lnTo>
                    <a:pt x="120" y="0"/>
                  </a:lnTo>
                  <a:lnTo>
                    <a:pt x="150" y="5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5" name="Freeform 169"/>
            <p:cNvSpPr>
              <a:spLocks/>
            </p:cNvSpPr>
            <p:nvPr/>
          </p:nvSpPr>
          <p:spPr bwMode="auto">
            <a:xfrm>
              <a:off x="5534025" y="3640542"/>
              <a:ext cx="165100" cy="98707"/>
            </a:xfrm>
            <a:custGeom>
              <a:avLst/>
              <a:gdLst/>
              <a:ahLst/>
              <a:cxnLst>
                <a:cxn ang="0">
                  <a:pos x="145" y="0"/>
                </a:cxn>
                <a:cxn ang="0">
                  <a:pos x="145" y="0"/>
                </a:cxn>
                <a:cxn ang="0">
                  <a:pos x="170" y="5"/>
                </a:cxn>
                <a:cxn ang="0">
                  <a:pos x="195" y="15"/>
                </a:cxn>
                <a:cxn ang="0">
                  <a:pos x="215" y="25"/>
                </a:cxn>
                <a:cxn ang="0">
                  <a:pos x="230" y="35"/>
                </a:cxn>
                <a:cxn ang="0">
                  <a:pos x="245" y="50"/>
                </a:cxn>
                <a:cxn ang="0">
                  <a:pos x="255" y="65"/>
                </a:cxn>
                <a:cxn ang="0">
                  <a:pos x="260" y="80"/>
                </a:cxn>
                <a:cxn ang="0">
                  <a:pos x="260" y="95"/>
                </a:cxn>
                <a:cxn ang="0">
                  <a:pos x="260" y="95"/>
                </a:cxn>
                <a:cxn ang="0">
                  <a:pos x="255" y="110"/>
                </a:cxn>
                <a:cxn ang="0">
                  <a:pos x="250" y="125"/>
                </a:cxn>
                <a:cxn ang="0">
                  <a:pos x="235" y="135"/>
                </a:cxn>
                <a:cxn ang="0">
                  <a:pos x="215" y="145"/>
                </a:cxn>
                <a:cxn ang="0">
                  <a:pos x="195" y="150"/>
                </a:cxn>
                <a:cxn ang="0">
                  <a:pos x="170" y="155"/>
                </a:cxn>
                <a:cxn ang="0">
                  <a:pos x="145" y="155"/>
                </a:cxn>
                <a:cxn ang="0">
                  <a:pos x="120" y="155"/>
                </a:cxn>
                <a:cxn ang="0">
                  <a:pos x="120" y="155"/>
                </a:cxn>
                <a:cxn ang="0">
                  <a:pos x="95" y="150"/>
                </a:cxn>
                <a:cxn ang="0">
                  <a:pos x="70" y="140"/>
                </a:cxn>
                <a:cxn ang="0">
                  <a:pos x="50" y="130"/>
                </a:cxn>
                <a:cxn ang="0">
                  <a:pos x="30" y="115"/>
                </a:cxn>
                <a:cxn ang="0">
                  <a:pos x="15" y="105"/>
                </a:cxn>
                <a:cxn ang="0">
                  <a:pos x="5" y="90"/>
                </a:cxn>
                <a:cxn ang="0">
                  <a:pos x="0" y="75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" y="45"/>
                </a:cxn>
                <a:cxn ang="0">
                  <a:pos x="15" y="30"/>
                </a:cxn>
                <a:cxn ang="0">
                  <a:pos x="30" y="20"/>
                </a:cxn>
                <a:cxn ang="0">
                  <a:pos x="45" y="10"/>
                </a:cxn>
                <a:cxn ang="0">
                  <a:pos x="70" y="5"/>
                </a:cxn>
                <a:cxn ang="0">
                  <a:pos x="90" y="0"/>
                </a:cxn>
                <a:cxn ang="0">
                  <a:pos x="115" y="0"/>
                </a:cxn>
                <a:cxn ang="0">
                  <a:pos x="145" y="0"/>
                </a:cxn>
                <a:cxn ang="0">
                  <a:pos x="145" y="0"/>
                </a:cxn>
              </a:cxnLst>
              <a:rect l="0" t="0" r="r" b="b"/>
              <a:pathLst>
                <a:path w="260" h="155">
                  <a:moveTo>
                    <a:pt x="145" y="0"/>
                  </a:moveTo>
                  <a:lnTo>
                    <a:pt x="145" y="0"/>
                  </a:lnTo>
                  <a:lnTo>
                    <a:pt x="170" y="5"/>
                  </a:lnTo>
                  <a:lnTo>
                    <a:pt x="195" y="15"/>
                  </a:lnTo>
                  <a:lnTo>
                    <a:pt x="215" y="25"/>
                  </a:lnTo>
                  <a:lnTo>
                    <a:pt x="230" y="35"/>
                  </a:lnTo>
                  <a:lnTo>
                    <a:pt x="245" y="50"/>
                  </a:lnTo>
                  <a:lnTo>
                    <a:pt x="255" y="65"/>
                  </a:lnTo>
                  <a:lnTo>
                    <a:pt x="260" y="80"/>
                  </a:lnTo>
                  <a:lnTo>
                    <a:pt x="260" y="95"/>
                  </a:lnTo>
                  <a:lnTo>
                    <a:pt x="255" y="110"/>
                  </a:lnTo>
                  <a:lnTo>
                    <a:pt x="250" y="125"/>
                  </a:lnTo>
                  <a:lnTo>
                    <a:pt x="235" y="135"/>
                  </a:lnTo>
                  <a:lnTo>
                    <a:pt x="215" y="145"/>
                  </a:lnTo>
                  <a:lnTo>
                    <a:pt x="195" y="150"/>
                  </a:lnTo>
                  <a:lnTo>
                    <a:pt x="170" y="155"/>
                  </a:lnTo>
                  <a:lnTo>
                    <a:pt x="145" y="155"/>
                  </a:lnTo>
                  <a:lnTo>
                    <a:pt x="120" y="155"/>
                  </a:lnTo>
                  <a:lnTo>
                    <a:pt x="95" y="150"/>
                  </a:lnTo>
                  <a:lnTo>
                    <a:pt x="70" y="140"/>
                  </a:lnTo>
                  <a:lnTo>
                    <a:pt x="50" y="130"/>
                  </a:lnTo>
                  <a:lnTo>
                    <a:pt x="30" y="115"/>
                  </a:lnTo>
                  <a:lnTo>
                    <a:pt x="15" y="105"/>
                  </a:lnTo>
                  <a:lnTo>
                    <a:pt x="5" y="90"/>
                  </a:lnTo>
                  <a:lnTo>
                    <a:pt x="0" y="75"/>
                  </a:lnTo>
                  <a:lnTo>
                    <a:pt x="0" y="60"/>
                  </a:lnTo>
                  <a:lnTo>
                    <a:pt x="5" y="45"/>
                  </a:lnTo>
                  <a:lnTo>
                    <a:pt x="15" y="30"/>
                  </a:lnTo>
                  <a:lnTo>
                    <a:pt x="30" y="20"/>
                  </a:lnTo>
                  <a:lnTo>
                    <a:pt x="45" y="10"/>
                  </a:lnTo>
                  <a:lnTo>
                    <a:pt x="70" y="5"/>
                  </a:lnTo>
                  <a:lnTo>
                    <a:pt x="90" y="0"/>
                  </a:lnTo>
                  <a:lnTo>
                    <a:pt x="115" y="0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6" name="Freeform 168"/>
            <p:cNvSpPr>
              <a:spLocks/>
            </p:cNvSpPr>
            <p:nvPr/>
          </p:nvSpPr>
          <p:spPr bwMode="auto">
            <a:xfrm>
              <a:off x="5537200" y="3640542"/>
              <a:ext cx="158750" cy="95523"/>
            </a:xfrm>
            <a:custGeom>
              <a:avLst/>
              <a:gdLst/>
              <a:ahLst/>
              <a:cxnLst>
                <a:cxn ang="0">
                  <a:pos x="135" y="0"/>
                </a:cxn>
                <a:cxn ang="0">
                  <a:pos x="135" y="0"/>
                </a:cxn>
                <a:cxn ang="0">
                  <a:pos x="160" y="5"/>
                </a:cxn>
                <a:cxn ang="0">
                  <a:pos x="185" y="15"/>
                </a:cxn>
                <a:cxn ang="0">
                  <a:pos x="205" y="25"/>
                </a:cxn>
                <a:cxn ang="0">
                  <a:pos x="225" y="35"/>
                </a:cxn>
                <a:cxn ang="0">
                  <a:pos x="235" y="50"/>
                </a:cxn>
                <a:cxn ang="0">
                  <a:pos x="245" y="65"/>
                </a:cxn>
                <a:cxn ang="0">
                  <a:pos x="250" y="80"/>
                </a:cxn>
                <a:cxn ang="0">
                  <a:pos x="250" y="95"/>
                </a:cxn>
                <a:cxn ang="0">
                  <a:pos x="250" y="95"/>
                </a:cxn>
                <a:cxn ang="0">
                  <a:pos x="250" y="110"/>
                </a:cxn>
                <a:cxn ang="0">
                  <a:pos x="240" y="120"/>
                </a:cxn>
                <a:cxn ang="0">
                  <a:pos x="225" y="130"/>
                </a:cxn>
                <a:cxn ang="0">
                  <a:pos x="210" y="140"/>
                </a:cxn>
                <a:cxn ang="0">
                  <a:pos x="190" y="145"/>
                </a:cxn>
                <a:cxn ang="0">
                  <a:pos x="165" y="150"/>
                </a:cxn>
                <a:cxn ang="0">
                  <a:pos x="140" y="150"/>
                </a:cxn>
                <a:cxn ang="0">
                  <a:pos x="115" y="150"/>
                </a:cxn>
                <a:cxn ang="0">
                  <a:pos x="115" y="150"/>
                </a:cxn>
                <a:cxn ang="0">
                  <a:pos x="90" y="145"/>
                </a:cxn>
                <a:cxn ang="0">
                  <a:pos x="65" y="135"/>
                </a:cxn>
                <a:cxn ang="0">
                  <a:pos x="45" y="125"/>
                </a:cxn>
                <a:cxn ang="0">
                  <a:pos x="30" y="115"/>
                </a:cxn>
                <a:cxn ang="0">
                  <a:pos x="15" y="100"/>
                </a:cxn>
                <a:cxn ang="0">
                  <a:pos x="5" y="85"/>
                </a:cxn>
                <a:cxn ang="0">
                  <a:pos x="0" y="70"/>
                </a:cxn>
                <a:cxn ang="0">
                  <a:pos x="0" y="55"/>
                </a:cxn>
                <a:cxn ang="0">
                  <a:pos x="0" y="55"/>
                </a:cxn>
                <a:cxn ang="0">
                  <a:pos x="5" y="40"/>
                </a:cxn>
                <a:cxn ang="0">
                  <a:pos x="15" y="30"/>
                </a:cxn>
                <a:cxn ang="0">
                  <a:pos x="30" y="20"/>
                </a:cxn>
                <a:cxn ang="0">
                  <a:pos x="45" y="10"/>
                </a:cxn>
                <a:cxn ang="0">
                  <a:pos x="65" y="5"/>
                </a:cxn>
                <a:cxn ang="0">
                  <a:pos x="85" y="0"/>
                </a:cxn>
                <a:cxn ang="0">
                  <a:pos x="110" y="0"/>
                </a:cxn>
                <a:cxn ang="0">
                  <a:pos x="135" y="0"/>
                </a:cxn>
                <a:cxn ang="0">
                  <a:pos x="135" y="0"/>
                </a:cxn>
              </a:cxnLst>
              <a:rect l="0" t="0" r="r" b="b"/>
              <a:pathLst>
                <a:path w="250" h="150">
                  <a:moveTo>
                    <a:pt x="135" y="0"/>
                  </a:moveTo>
                  <a:lnTo>
                    <a:pt x="135" y="0"/>
                  </a:lnTo>
                  <a:lnTo>
                    <a:pt x="160" y="5"/>
                  </a:lnTo>
                  <a:lnTo>
                    <a:pt x="185" y="15"/>
                  </a:lnTo>
                  <a:lnTo>
                    <a:pt x="205" y="25"/>
                  </a:lnTo>
                  <a:lnTo>
                    <a:pt x="225" y="35"/>
                  </a:lnTo>
                  <a:lnTo>
                    <a:pt x="235" y="50"/>
                  </a:lnTo>
                  <a:lnTo>
                    <a:pt x="245" y="65"/>
                  </a:lnTo>
                  <a:lnTo>
                    <a:pt x="250" y="80"/>
                  </a:lnTo>
                  <a:lnTo>
                    <a:pt x="250" y="95"/>
                  </a:lnTo>
                  <a:lnTo>
                    <a:pt x="250" y="110"/>
                  </a:lnTo>
                  <a:lnTo>
                    <a:pt x="240" y="120"/>
                  </a:lnTo>
                  <a:lnTo>
                    <a:pt x="225" y="130"/>
                  </a:lnTo>
                  <a:lnTo>
                    <a:pt x="210" y="140"/>
                  </a:lnTo>
                  <a:lnTo>
                    <a:pt x="190" y="145"/>
                  </a:lnTo>
                  <a:lnTo>
                    <a:pt x="165" y="150"/>
                  </a:lnTo>
                  <a:lnTo>
                    <a:pt x="140" y="150"/>
                  </a:lnTo>
                  <a:lnTo>
                    <a:pt x="115" y="150"/>
                  </a:lnTo>
                  <a:lnTo>
                    <a:pt x="90" y="145"/>
                  </a:lnTo>
                  <a:lnTo>
                    <a:pt x="65" y="135"/>
                  </a:lnTo>
                  <a:lnTo>
                    <a:pt x="45" y="125"/>
                  </a:lnTo>
                  <a:lnTo>
                    <a:pt x="30" y="115"/>
                  </a:lnTo>
                  <a:lnTo>
                    <a:pt x="15" y="100"/>
                  </a:lnTo>
                  <a:lnTo>
                    <a:pt x="5" y="85"/>
                  </a:lnTo>
                  <a:lnTo>
                    <a:pt x="0" y="70"/>
                  </a:lnTo>
                  <a:lnTo>
                    <a:pt x="0" y="55"/>
                  </a:lnTo>
                  <a:lnTo>
                    <a:pt x="5" y="40"/>
                  </a:lnTo>
                  <a:lnTo>
                    <a:pt x="15" y="30"/>
                  </a:lnTo>
                  <a:lnTo>
                    <a:pt x="30" y="20"/>
                  </a:lnTo>
                  <a:lnTo>
                    <a:pt x="45" y="10"/>
                  </a:lnTo>
                  <a:lnTo>
                    <a:pt x="65" y="5"/>
                  </a:lnTo>
                  <a:lnTo>
                    <a:pt x="85" y="0"/>
                  </a:lnTo>
                  <a:lnTo>
                    <a:pt x="110" y="0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F7E8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7" name="Freeform 167"/>
            <p:cNvSpPr>
              <a:spLocks/>
            </p:cNvSpPr>
            <p:nvPr/>
          </p:nvSpPr>
          <p:spPr bwMode="auto">
            <a:xfrm>
              <a:off x="5540375" y="3640542"/>
              <a:ext cx="152400" cy="92339"/>
            </a:xfrm>
            <a:custGeom>
              <a:avLst/>
              <a:gdLst/>
              <a:ahLst/>
              <a:cxnLst>
                <a:cxn ang="0">
                  <a:pos x="130" y="5"/>
                </a:cxn>
                <a:cxn ang="0">
                  <a:pos x="130" y="5"/>
                </a:cxn>
                <a:cxn ang="0">
                  <a:pos x="180" y="15"/>
                </a:cxn>
                <a:cxn ang="0">
                  <a:pos x="215" y="35"/>
                </a:cxn>
                <a:cxn ang="0">
                  <a:pos x="225" y="50"/>
                </a:cxn>
                <a:cxn ang="0">
                  <a:pos x="235" y="65"/>
                </a:cxn>
                <a:cxn ang="0">
                  <a:pos x="240" y="75"/>
                </a:cxn>
                <a:cxn ang="0">
                  <a:pos x="240" y="90"/>
                </a:cxn>
                <a:cxn ang="0">
                  <a:pos x="240" y="90"/>
                </a:cxn>
                <a:cxn ang="0">
                  <a:pos x="240" y="105"/>
                </a:cxn>
                <a:cxn ang="0">
                  <a:pos x="230" y="120"/>
                </a:cxn>
                <a:cxn ang="0">
                  <a:pos x="215" y="130"/>
                </a:cxn>
                <a:cxn ang="0">
                  <a:pos x="200" y="135"/>
                </a:cxn>
                <a:cxn ang="0">
                  <a:pos x="160" y="145"/>
                </a:cxn>
                <a:cxn ang="0">
                  <a:pos x="110" y="145"/>
                </a:cxn>
                <a:cxn ang="0">
                  <a:pos x="110" y="145"/>
                </a:cxn>
                <a:cxn ang="0">
                  <a:pos x="65" y="130"/>
                </a:cxn>
                <a:cxn ang="0">
                  <a:pos x="30" y="110"/>
                </a:cxn>
                <a:cxn ang="0">
                  <a:pos x="15" y="100"/>
                </a:cxn>
                <a:cxn ang="0">
                  <a:pos x="5" y="85"/>
                </a:cxn>
                <a:cxn ang="0">
                  <a:pos x="0" y="70"/>
                </a:cxn>
                <a:cxn ang="0">
                  <a:pos x="0" y="55"/>
                </a:cxn>
                <a:cxn ang="0">
                  <a:pos x="0" y="55"/>
                </a:cxn>
                <a:cxn ang="0">
                  <a:pos x="5" y="40"/>
                </a:cxn>
                <a:cxn ang="0">
                  <a:pos x="15" y="30"/>
                </a:cxn>
                <a:cxn ang="0">
                  <a:pos x="25" y="20"/>
                </a:cxn>
                <a:cxn ang="0">
                  <a:pos x="45" y="10"/>
                </a:cxn>
                <a:cxn ang="0">
                  <a:pos x="85" y="0"/>
                </a:cxn>
                <a:cxn ang="0">
                  <a:pos x="130" y="5"/>
                </a:cxn>
                <a:cxn ang="0">
                  <a:pos x="130" y="5"/>
                </a:cxn>
              </a:cxnLst>
              <a:rect l="0" t="0" r="r" b="b"/>
              <a:pathLst>
                <a:path w="240" h="145">
                  <a:moveTo>
                    <a:pt x="130" y="5"/>
                  </a:moveTo>
                  <a:lnTo>
                    <a:pt x="130" y="5"/>
                  </a:lnTo>
                  <a:lnTo>
                    <a:pt x="180" y="15"/>
                  </a:lnTo>
                  <a:lnTo>
                    <a:pt x="215" y="35"/>
                  </a:lnTo>
                  <a:lnTo>
                    <a:pt x="225" y="50"/>
                  </a:lnTo>
                  <a:lnTo>
                    <a:pt x="235" y="65"/>
                  </a:lnTo>
                  <a:lnTo>
                    <a:pt x="240" y="75"/>
                  </a:lnTo>
                  <a:lnTo>
                    <a:pt x="240" y="90"/>
                  </a:lnTo>
                  <a:lnTo>
                    <a:pt x="240" y="105"/>
                  </a:lnTo>
                  <a:lnTo>
                    <a:pt x="230" y="120"/>
                  </a:lnTo>
                  <a:lnTo>
                    <a:pt x="215" y="130"/>
                  </a:lnTo>
                  <a:lnTo>
                    <a:pt x="200" y="135"/>
                  </a:lnTo>
                  <a:lnTo>
                    <a:pt x="160" y="145"/>
                  </a:lnTo>
                  <a:lnTo>
                    <a:pt x="110" y="145"/>
                  </a:lnTo>
                  <a:lnTo>
                    <a:pt x="65" y="130"/>
                  </a:lnTo>
                  <a:lnTo>
                    <a:pt x="30" y="110"/>
                  </a:lnTo>
                  <a:lnTo>
                    <a:pt x="15" y="100"/>
                  </a:lnTo>
                  <a:lnTo>
                    <a:pt x="5" y="85"/>
                  </a:lnTo>
                  <a:lnTo>
                    <a:pt x="0" y="70"/>
                  </a:lnTo>
                  <a:lnTo>
                    <a:pt x="0" y="55"/>
                  </a:lnTo>
                  <a:lnTo>
                    <a:pt x="5" y="40"/>
                  </a:lnTo>
                  <a:lnTo>
                    <a:pt x="15" y="30"/>
                  </a:lnTo>
                  <a:lnTo>
                    <a:pt x="25" y="20"/>
                  </a:lnTo>
                  <a:lnTo>
                    <a:pt x="45" y="10"/>
                  </a:lnTo>
                  <a:lnTo>
                    <a:pt x="85" y="0"/>
                  </a:lnTo>
                  <a:lnTo>
                    <a:pt x="130" y="5"/>
                  </a:lnTo>
                  <a:close/>
                </a:path>
              </a:pathLst>
            </a:custGeom>
            <a:solidFill>
              <a:srgbClr val="F7E8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8" name="Freeform 166"/>
            <p:cNvSpPr>
              <a:spLocks/>
            </p:cNvSpPr>
            <p:nvPr/>
          </p:nvSpPr>
          <p:spPr bwMode="auto">
            <a:xfrm>
              <a:off x="5543550" y="3643726"/>
              <a:ext cx="146050" cy="85971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125" y="0"/>
                </a:cxn>
                <a:cxn ang="0">
                  <a:pos x="170" y="10"/>
                </a:cxn>
                <a:cxn ang="0">
                  <a:pos x="205" y="30"/>
                </a:cxn>
                <a:cxn ang="0">
                  <a:pos x="220" y="45"/>
                </a:cxn>
                <a:cxn ang="0">
                  <a:pos x="225" y="55"/>
                </a:cxn>
                <a:cxn ang="0">
                  <a:pos x="230" y="70"/>
                </a:cxn>
                <a:cxn ang="0">
                  <a:pos x="230" y="85"/>
                </a:cxn>
                <a:cxn ang="0">
                  <a:pos x="230" y="85"/>
                </a:cxn>
                <a:cxn ang="0">
                  <a:pos x="230" y="100"/>
                </a:cxn>
                <a:cxn ang="0">
                  <a:pos x="220" y="110"/>
                </a:cxn>
                <a:cxn ang="0">
                  <a:pos x="205" y="120"/>
                </a:cxn>
                <a:cxn ang="0">
                  <a:pos x="190" y="125"/>
                </a:cxn>
                <a:cxn ang="0">
                  <a:pos x="150" y="135"/>
                </a:cxn>
                <a:cxn ang="0">
                  <a:pos x="105" y="135"/>
                </a:cxn>
                <a:cxn ang="0">
                  <a:pos x="105" y="135"/>
                </a:cxn>
                <a:cxn ang="0">
                  <a:pos x="60" y="125"/>
                </a:cxn>
                <a:cxn ang="0">
                  <a:pos x="30" y="105"/>
                </a:cxn>
                <a:cxn ang="0">
                  <a:pos x="15" y="90"/>
                </a:cxn>
                <a:cxn ang="0">
                  <a:pos x="5" y="80"/>
                </a:cxn>
                <a:cxn ang="0">
                  <a:pos x="0" y="65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15" y="25"/>
                </a:cxn>
                <a:cxn ang="0">
                  <a:pos x="25" y="15"/>
                </a:cxn>
                <a:cxn ang="0">
                  <a:pos x="40" y="10"/>
                </a:cxn>
                <a:cxn ang="0">
                  <a:pos x="80" y="0"/>
                </a:cxn>
                <a:cxn ang="0">
                  <a:pos x="125" y="0"/>
                </a:cxn>
                <a:cxn ang="0">
                  <a:pos x="125" y="0"/>
                </a:cxn>
              </a:cxnLst>
              <a:rect l="0" t="0" r="r" b="b"/>
              <a:pathLst>
                <a:path w="230" h="135">
                  <a:moveTo>
                    <a:pt x="125" y="0"/>
                  </a:moveTo>
                  <a:lnTo>
                    <a:pt x="125" y="0"/>
                  </a:lnTo>
                  <a:lnTo>
                    <a:pt x="170" y="10"/>
                  </a:lnTo>
                  <a:lnTo>
                    <a:pt x="205" y="30"/>
                  </a:lnTo>
                  <a:lnTo>
                    <a:pt x="220" y="45"/>
                  </a:lnTo>
                  <a:lnTo>
                    <a:pt x="225" y="55"/>
                  </a:lnTo>
                  <a:lnTo>
                    <a:pt x="230" y="70"/>
                  </a:lnTo>
                  <a:lnTo>
                    <a:pt x="230" y="85"/>
                  </a:lnTo>
                  <a:lnTo>
                    <a:pt x="230" y="100"/>
                  </a:lnTo>
                  <a:lnTo>
                    <a:pt x="220" y="110"/>
                  </a:lnTo>
                  <a:lnTo>
                    <a:pt x="205" y="120"/>
                  </a:lnTo>
                  <a:lnTo>
                    <a:pt x="190" y="125"/>
                  </a:lnTo>
                  <a:lnTo>
                    <a:pt x="150" y="135"/>
                  </a:lnTo>
                  <a:lnTo>
                    <a:pt x="105" y="135"/>
                  </a:lnTo>
                  <a:lnTo>
                    <a:pt x="60" y="125"/>
                  </a:lnTo>
                  <a:lnTo>
                    <a:pt x="30" y="105"/>
                  </a:lnTo>
                  <a:lnTo>
                    <a:pt x="15" y="90"/>
                  </a:lnTo>
                  <a:lnTo>
                    <a:pt x="5" y="80"/>
                  </a:lnTo>
                  <a:lnTo>
                    <a:pt x="0" y="65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15" y="25"/>
                  </a:lnTo>
                  <a:lnTo>
                    <a:pt x="25" y="15"/>
                  </a:lnTo>
                  <a:lnTo>
                    <a:pt x="40" y="10"/>
                  </a:lnTo>
                  <a:lnTo>
                    <a:pt x="80" y="0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9" name="Freeform 165"/>
            <p:cNvSpPr>
              <a:spLocks/>
            </p:cNvSpPr>
            <p:nvPr/>
          </p:nvSpPr>
          <p:spPr bwMode="auto">
            <a:xfrm>
              <a:off x="5546725" y="3643726"/>
              <a:ext cx="139700" cy="82787"/>
            </a:xfrm>
            <a:custGeom>
              <a:avLst/>
              <a:gdLst/>
              <a:ahLst/>
              <a:cxnLst>
                <a:cxn ang="0">
                  <a:pos x="120" y="0"/>
                </a:cxn>
                <a:cxn ang="0">
                  <a:pos x="120" y="0"/>
                </a:cxn>
                <a:cxn ang="0">
                  <a:pos x="165" y="15"/>
                </a:cxn>
                <a:cxn ang="0">
                  <a:pos x="195" y="30"/>
                </a:cxn>
                <a:cxn ang="0">
                  <a:pos x="210" y="45"/>
                </a:cxn>
                <a:cxn ang="0">
                  <a:pos x="215" y="55"/>
                </a:cxn>
                <a:cxn ang="0">
                  <a:pos x="220" y="70"/>
                </a:cxn>
                <a:cxn ang="0">
                  <a:pos x="220" y="80"/>
                </a:cxn>
                <a:cxn ang="0">
                  <a:pos x="220" y="80"/>
                </a:cxn>
                <a:cxn ang="0">
                  <a:pos x="220" y="95"/>
                </a:cxn>
                <a:cxn ang="0">
                  <a:pos x="210" y="105"/>
                </a:cxn>
                <a:cxn ang="0">
                  <a:pos x="200" y="115"/>
                </a:cxn>
                <a:cxn ang="0">
                  <a:pos x="185" y="125"/>
                </a:cxn>
                <a:cxn ang="0">
                  <a:pos x="145" y="130"/>
                </a:cxn>
                <a:cxn ang="0">
                  <a:pos x="100" y="130"/>
                </a:cxn>
                <a:cxn ang="0">
                  <a:pos x="100" y="130"/>
                </a:cxn>
                <a:cxn ang="0">
                  <a:pos x="60" y="120"/>
                </a:cxn>
                <a:cxn ang="0">
                  <a:pos x="25" y="100"/>
                </a:cxn>
                <a:cxn ang="0">
                  <a:pos x="15" y="90"/>
                </a:cxn>
                <a:cxn ang="0">
                  <a:pos x="5" y="75"/>
                </a:cxn>
                <a:cxn ang="0">
                  <a:pos x="0" y="65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15" y="25"/>
                </a:cxn>
                <a:cxn ang="0">
                  <a:pos x="25" y="15"/>
                </a:cxn>
                <a:cxn ang="0">
                  <a:pos x="40" y="10"/>
                </a:cxn>
                <a:cxn ang="0">
                  <a:pos x="75" y="0"/>
                </a:cxn>
                <a:cxn ang="0">
                  <a:pos x="120" y="0"/>
                </a:cxn>
                <a:cxn ang="0">
                  <a:pos x="120" y="0"/>
                </a:cxn>
              </a:cxnLst>
              <a:rect l="0" t="0" r="r" b="b"/>
              <a:pathLst>
                <a:path w="220" h="130">
                  <a:moveTo>
                    <a:pt x="120" y="0"/>
                  </a:moveTo>
                  <a:lnTo>
                    <a:pt x="120" y="0"/>
                  </a:lnTo>
                  <a:lnTo>
                    <a:pt x="165" y="15"/>
                  </a:lnTo>
                  <a:lnTo>
                    <a:pt x="195" y="30"/>
                  </a:lnTo>
                  <a:lnTo>
                    <a:pt x="210" y="45"/>
                  </a:lnTo>
                  <a:lnTo>
                    <a:pt x="215" y="55"/>
                  </a:lnTo>
                  <a:lnTo>
                    <a:pt x="220" y="70"/>
                  </a:lnTo>
                  <a:lnTo>
                    <a:pt x="220" y="80"/>
                  </a:lnTo>
                  <a:lnTo>
                    <a:pt x="220" y="95"/>
                  </a:lnTo>
                  <a:lnTo>
                    <a:pt x="210" y="105"/>
                  </a:lnTo>
                  <a:lnTo>
                    <a:pt x="200" y="115"/>
                  </a:lnTo>
                  <a:lnTo>
                    <a:pt x="185" y="125"/>
                  </a:lnTo>
                  <a:lnTo>
                    <a:pt x="145" y="130"/>
                  </a:lnTo>
                  <a:lnTo>
                    <a:pt x="100" y="130"/>
                  </a:lnTo>
                  <a:lnTo>
                    <a:pt x="60" y="120"/>
                  </a:lnTo>
                  <a:lnTo>
                    <a:pt x="25" y="100"/>
                  </a:lnTo>
                  <a:lnTo>
                    <a:pt x="15" y="90"/>
                  </a:lnTo>
                  <a:lnTo>
                    <a:pt x="5" y="75"/>
                  </a:lnTo>
                  <a:lnTo>
                    <a:pt x="0" y="65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15" y="25"/>
                  </a:lnTo>
                  <a:lnTo>
                    <a:pt x="25" y="15"/>
                  </a:lnTo>
                  <a:lnTo>
                    <a:pt x="40" y="10"/>
                  </a:lnTo>
                  <a:lnTo>
                    <a:pt x="75" y="0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0" name="Freeform 164"/>
            <p:cNvSpPr>
              <a:spLocks/>
            </p:cNvSpPr>
            <p:nvPr/>
          </p:nvSpPr>
          <p:spPr bwMode="auto">
            <a:xfrm>
              <a:off x="5549900" y="3643726"/>
              <a:ext cx="133350" cy="82787"/>
            </a:xfrm>
            <a:custGeom>
              <a:avLst/>
              <a:gdLst/>
              <a:ahLst/>
              <a:cxnLst>
                <a:cxn ang="0">
                  <a:pos x="115" y="5"/>
                </a:cxn>
                <a:cxn ang="0">
                  <a:pos x="115" y="5"/>
                </a:cxn>
                <a:cxn ang="0">
                  <a:pos x="155" y="15"/>
                </a:cxn>
                <a:cxn ang="0">
                  <a:pos x="190" y="30"/>
                </a:cxn>
                <a:cxn ang="0">
                  <a:pos x="200" y="45"/>
                </a:cxn>
                <a:cxn ang="0">
                  <a:pos x="210" y="55"/>
                </a:cxn>
                <a:cxn ang="0">
                  <a:pos x="210" y="65"/>
                </a:cxn>
                <a:cxn ang="0">
                  <a:pos x="210" y="80"/>
                </a:cxn>
                <a:cxn ang="0">
                  <a:pos x="210" y="80"/>
                </a:cxn>
                <a:cxn ang="0">
                  <a:pos x="210" y="90"/>
                </a:cxn>
                <a:cxn ang="0">
                  <a:pos x="200" y="105"/>
                </a:cxn>
                <a:cxn ang="0">
                  <a:pos x="190" y="110"/>
                </a:cxn>
                <a:cxn ang="0">
                  <a:pos x="175" y="120"/>
                </a:cxn>
                <a:cxn ang="0">
                  <a:pos x="140" y="130"/>
                </a:cxn>
                <a:cxn ang="0">
                  <a:pos x="100" y="125"/>
                </a:cxn>
                <a:cxn ang="0">
                  <a:pos x="100" y="125"/>
                </a:cxn>
                <a:cxn ang="0">
                  <a:pos x="55" y="115"/>
                </a:cxn>
                <a:cxn ang="0">
                  <a:pos x="25" y="95"/>
                </a:cxn>
                <a:cxn ang="0">
                  <a:pos x="15" y="85"/>
                </a:cxn>
                <a:cxn ang="0">
                  <a:pos x="5" y="75"/>
                </a:cxn>
                <a:cxn ang="0">
                  <a:pos x="0" y="60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15" y="25"/>
                </a:cxn>
                <a:cxn ang="0">
                  <a:pos x="25" y="15"/>
                </a:cxn>
                <a:cxn ang="0">
                  <a:pos x="40" y="10"/>
                </a:cxn>
                <a:cxn ang="0">
                  <a:pos x="75" y="0"/>
                </a:cxn>
                <a:cxn ang="0">
                  <a:pos x="115" y="5"/>
                </a:cxn>
                <a:cxn ang="0">
                  <a:pos x="115" y="5"/>
                </a:cxn>
              </a:cxnLst>
              <a:rect l="0" t="0" r="r" b="b"/>
              <a:pathLst>
                <a:path w="210" h="130">
                  <a:moveTo>
                    <a:pt x="115" y="5"/>
                  </a:moveTo>
                  <a:lnTo>
                    <a:pt x="115" y="5"/>
                  </a:lnTo>
                  <a:lnTo>
                    <a:pt x="155" y="15"/>
                  </a:lnTo>
                  <a:lnTo>
                    <a:pt x="190" y="30"/>
                  </a:lnTo>
                  <a:lnTo>
                    <a:pt x="200" y="45"/>
                  </a:lnTo>
                  <a:lnTo>
                    <a:pt x="210" y="55"/>
                  </a:lnTo>
                  <a:lnTo>
                    <a:pt x="210" y="65"/>
                  </a:lnTo>
                  <a:lnTo>
                    <a:pt x="210" y="80"/>
                  </a:lnTo>
                  <a:lnTo>
                    <a:pt x="210" y="90"/>
                  </a:lnTo>
                  <a:lnTo>
                    <a:pt x="200" y="105"/>
                  </a:lnTo>
                  <a:lnTo>
                    <a:pt x="190" y="110"/>
                  </a:lnTo>
                  <a:lnTo>
                    <a:pt x="175" y="120"/>
                  </a:lnTo>
                  <a:lnTo>
                    <a:pt x="140" y="130"/>
                  </a:lnTo>
                  <a:lnTo>
                    <a:pt x="100" y="125"/>
                  </a:lnTo>
                  <a:lnTo>
                    <a:pt x="55" y="115"/>
                  </a:lnTo>
                  <a:lnTo>
                    <a:pt x="25" y="95"/>
                  </a:lnTo>
                  <a:lnTo>
                    <a:pt x="15" y="85"/>
                  </a:lnTo>
                  <a:lnTo>
                    <a:pt x="5" y="75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15" y="25"/>
                  </a:lnTo>
                  <a:lnTo>
                    <a:pt x="25" y="15"/>
                  </a:lnTo>
                  <a:lnTo>
                    <a:pt x="40" y="10"/>
                  </a:lnTo>
                  <a:lnTo>
                    <a:pt x="75" y="0"/>
                  </a:lnTo>
                  <a:lnTo>
                    <a:pt x="115" y="5"/>
                  </a:lnTo>
                  <a:close/>
                </a:path>
              </a:pathLst>
            </a:custGeom>
            <a:solidFill>
              <a:srgbClr val="F7E3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1" name="Freeform 163"/>
            <p:cNvSpPr>
              <a:spLocks/>
            </p:cNvSpPr>
            <p:nvPr/>
          </p:nvSpPr>
          <p:spPr bwMode="auto">
            <a:xfrm>
              <a:off x="5553075" y="3646911"/>
              <a:ext cx="127000" cy="76418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110" y="0"/>
                </a:cxn>
                <a:cxn ang="0">
                  <a:pos x="150" y="10"/>
                </a:cxn>
                <a:cxn ang="0">
                  <a:pos x="180" y="25"/>
                </a:cxn>
                <a:cxn ang="0">
                  <a:pos x="190" y="35"/>
                </a:cxn>
                <a:cxn ang="0">
                  <a:pos x="200" y="50"/>
                </a:cxn>
                <a:cxn ang="0">
                  <a:pos x="200" y="60"/>
                </a:cxn>
                <a:cxn ang="0">
                  <a:pos x="200" y="75"/>
                </a:cxn>
                <a:cxn ang="0">
                  <a:pos x="200" y="75"/>
                </a:cxn>
                <a:cxn ang="0">
                  <a:pos x="200" y="85"/>
                </a:cxn>
                <a:cxn ang="0">
                  <a:pos x="190" y="95"/>
                </a:cxn>
                <a:cxn ang="0">
                  <a:pos x="180" y="105"/>
                </a:cxn>
                <a:cxn ang="0">
                  <a:pos x="165" y="110"/>
                </a:cxn>
                <a:cxn ang="0">
                  <a:pos x="135" y="120"/>
                </a:cxn>
                <a:cxn ang="0">
                  <a:pos x="95" y="115"/>
                </a:cxn>
                <a:cxn ang="0">
                  <a:pos x="95" y="115"/>
                </a:cxn>
                <a:cxn ang="0">
                  <a:pos x="55" y="105"/>
                </a:cxn>
                <a:cxn ang="0">
                  <a:pos x="25" y="90"/>
                </a:cxn>
                <a:cxn ang="0">
                  <a:pos x="5" y="65"/>
                </a:cxn>
                <a:cxn ang="0">
                  <a:pos x="0" y="55"/>
                </a:cxn>
                <a:cxn ang="0">
                  <a:pos x="0" y="45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10" y="20"/>
                </a:cxn>
                <a:cxn ang="0">
                  <a:pos x="25" y="15"/>
                </a:cxn>
                <a:cxn ang="0">
                  <a:pos x="35" y="5"/>
                </a:cxn>
                <a:cxn ang="0">
                  <a:pos x="70" y="0"/>
                </a:cxn>
                <a:cxn ang="0">
                  <a:pos x="110" y="0"/>
                </a:cxn>
                <a:cxn ang="0">
                  <a:pos x="110" y="0"/>
                </a:cxn>
              </a:cxnLst>
              <a:rect l="0" t="0" r="r" b="b"/>
              <a:pathLst>
                <a:path w="200" h="120">
                  <a:moveTo>
                    <a:pt x="110" y="0"/>
                  </a:moveTo>
                  <a:lnTo>
                    <a:pt x="110" y="0"/>
                  </a:lnTo>
                  <a:lnTo>
                    <a:pt x="150" y="10"/>
                  </a:lnTo>
                  <a:lnTo>
                    <a:pt x="180" y="25"/>
                  </a:lnTo>
                  <a:lnTo>
                    <a:pt x="190" y="35"/>
                  </a:lnTo>
                  <a:lnTo>
                    <a:pt x="200" y="50"/>
                  </a:lnTo>
                  <a:lnTo>
                    <a:pt x="200" y="60"/>
                  </a:lnTo>
                  <a:lnTo>
                    <a:pt x="200" y="75"/>
                  </a:lnTo>
                  <a:lnTo>
                    <a:pt x="200" y="85"/>
                  </a:lnTo>
                  <a:lnTo>
                    <a:pt x="190" y="95"/>
                  </a:lnTo>
                  <a:lnTo>
                    <a:pt x="180" y="105"/>
                  </a:lnTo>
                  <a:lnTo>
                    <a:pt x="165" y="110"/>
                  </a:lnTo>
                  <a:lnTo>
                    <a:pt x="135" y="120"/>
                  </a:lnTo>
                  <a:lnTo>
                    <a:pt x="95" y="115"/>
                  </a:lnTo>
                  <a:lnTo>
                    <a:pt x="55" y="105"/>
                  </a:lnTo>
                  <a:lnTo>
                    <a:pt x="25" y="90"/>
                  </a:lnTo>
                  <a:lnTo>
                    <a:pt x="5" y="65"/>
                  </a:lnTo>
                  <a:lnTo>
                    <a:pt x="0" y="55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0" y="20"/>
                  </a:lnTo>
                  <a:lnTo>
                    <a:pt x="25" y="15"/>
                  </a:lnTo>
                  <a:lnTo>
                    <a:pt x="35" y="5"/>
                  </a:lnTo>
                  <a:lnTo>
                    <a:pt x="70" y="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2" name="Freeform 162"/>
            <p:cNvSpPr>
              <a:spLocks/>
            </p:cNvSpPr>
            <p:nvPr/>
          </p:nvSpPr>
          <p:spPr bwMode="auto">
            <a:xfrm>
              <a:off x="5556250" y="3646911"/>
              <a:ext cx="120650" cy="73234"/>
            </a:xfrm>
            <a:custGeom>
              <a:avLst/>
              <a:gdLst/>
              <a:ahLst/>
              <a:cxnLst>
                <a:cxn ang="0">
                  <a:pos x="105" y="0"/>
                </a:cxn>
                <a:cxn ang="0">
                  <a:pos x="105" y="0"/>
                </a:cxn>
                <a:cxn ang="0">
                  <a:pos x="140" y="10"/>
                </a:cxn>
                <a:cxn ang="0">
                  <a:pos x="170" y="25"/>
                </a:cxn>
                <a:cxn ang="0">
                  <a:pos x="190" y="50"/>
                </a:cxn>
                <a:cxn ang="0">
                  <a:pos x="190" y="60"/>
                </a:cxn>
                <a:cxn ang="0">
                  <a:pos x="190" y="70"/>
                </a:cxn>
                <a:cxn ang="0">
                  <a:pos x="190" y="70"/>
                </a:cxn>
                <a:cxn ang="0">
                  <a:pos x="190" y="80"/>
                </a:cxn>
                <a:cxn ang="0">
                  <a:pos x="180" y="90"/>
                </a:cxn>
                <a:cxn ang="0">
                  <a:pos x="160" y="105"/>
                </a:cxn>
                <a:cxn ang="0">
                  <a:pos x="125" y="115"/>
                </a:cxn>
                <a:cxn ang="0">
                  <a:pos x="90" y="110"/>
                </a:cxn>
                <a:cxn ang="0">
                  <a:pos x="90" y="110"/>
                </a:cxn>
                <a:cxn ang="0">
                  <a:pos x="50" y="105"/>
                </a:cxn>
                <a:cxn ang="0">
                  <a:pos x="25" y="85"/>
                </a:cxn>
                <a:cxn ang="0">
                  <a:pos x="5" y="65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0" y="40"/>
                </a:cxn>
                <a:cxn ang="0">
                  <a:pos x="5" y="30"/>
                </a:cxn>
                <a:cxn ang="0">
                  <a:pos x="10" y="20"/>
                </a:cxn>
                <a:cxn ang="0">
                  <a:pos x="35" y="5"/>
                </a:cxn>
                <a:cxn ang="0">
                  <a:pos x="65" y="0"/>
                </a:cxn>
                <a:cxn ang="0">
                  <a:pos x="105" y="0"/>
                </a:cxn>
                <a:cxn ang="0">
                  <a:pos x="105" y="0"/>
                </a:cxn>
              </a:cxnLst>
              <a:rect l="0" t="0" r="r" b="b"/>
              <a:pathLst>
                <a:path w="190" h="115">
                  <a:moveTo>
                    <a:pt x="105" y="0"/>
                  </a:moveTo>
                  <a:lnTo>
                    <a:pt x="105" y="0"/>
                  </a:lnTo>
                  <a:lnTo>
                    <a:pt x="140" y="10"/>
                  </a:lnTo>
                  <a:lnTo>
                    <a:pt x="170" y="25"/>
                  </a:lnTo>
                  <a:lnTo>
                    <a:pt x="190" y="50"/>
                  </a:lnTo>
                  <a:lnTo>
                    <a:pt x="190" y="60"/>
                  </a:lnTo>
                  <a:lnTo>
                    <a:pt x="190" y="70"/>
                  </a:lnTo>
                  <a:lnTo>
                    <a:pt x="190" y="80"/>
                  </a:lnTo>
                  <a:lnTo>
                    <a:pt x="180" y="90"/>
                  </a:lnTo>
                  <a:lnTo>
                    <a:pt x="160" y="105"/>
                  </a:lnTo>
                  <a:lnTo>
                    <a:pt x="125" y="115"/>
                  </a:lnTo>
                  <a:lnTo>
                    <a:pt x="90" y="110"/>
                  </a:lnTo>
                  <a:lnTo>
                    <a:pt x="50" y="105"/>
                  </a:lnTo>
                  <a:lnTo>
                    <a:pt x="25" y="85"/>
                  </a:lnTo>
                  <a:lnTo>
                    <a:pt x="5" y="65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30"/>
                  </a:lnTo>
                  <a:lnTo>
                    <a:pt x="10" y="20"/>
                  </a:lnTo>
                  <a:lnTo>
                    <a:pt x="35" y="5"/>
                  </a:lnTo>
                  <a:lnTo>
                    <a:pt x="65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3" name="Freeform 161"/>
            <p:cNvSpPr>
              <a:spLocks/>
            </p:cNvSpPr>
            <p:nvPr/>
          </p:nvSpPr>
          <p:spPr bwMode="auto">
            <a:xfrm>
              <a:off x="5559425" y="3646911"/>
              <a:ext cx="114300" cy="70050"/>
            </a:xfrm>
            <a:custGeom>
              <a:avLst/>
              <a:gdLst/>
              <a:ahLst/>
              <a:cxnLst>
                <a:cxn ang="0">
                  <a:pos x="100" y="0"/>
                </a:cxn>
                <a:cxn ang="0">
                  <a:pos x="100" y="0"/>
                </a:cxn>
                <a:cxn ang="0">
                  <a:pos x="135" y="10"/>
                </a:cxn>
                <a:cxn ang="0">
                  <a:pos x="160" y="25"/>
                </a:cxn>
                <a:cxn ang="0">
                  <a:pos x="180" y="45"/>
                </a:cxn>
                <a:cxn ang="0">
                  <a:pos x="180" y="55"/>
                </a:cxn>
                <a:cxn ang="0">
                  <a:pos x="180" y="70"/>
                </a:cxn>
                <a:cxn ang="0">
                  <a:pos x="180" y="70"/>
                </a:cxn>
                <a:cxn ang="0">
                  <a:pos x="180" y="80"/>
                </a:cxn>
                <a:cxn ang="0">
                  <a:pos x="170" y="90"/>
                </a:cxn>
                <a:cxn ang="0">
                  <a:pos x="150" y="100"/>
                </a:cxn>
                <a:cxn ang="0">
                  <a:pos x="120" y="110"/>
                </a:cxn>
                <a:cxn ang="0">
                  <a:pos x="85" y="110"/>
                </a:cxn>
                <a:cxn ang="0">
                  <a:pos x="85" y="110"/>
                </a:cxn>
                <a:cxn ang="0">
                  <a:pos x="50" y="100"/>
                </a:cxn>
                <a:cxn ang="0">
                  <a:pos x="20" y="85"/>
                </a:cxn>
                <a:cxn ang="0">
                  <a:pos x="5" y="65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0" y="40"/>
                </a:cxn>
                <a:cxn ang="0">
                  <a:pos x="5" y="30"/>
                </a:cxn>
                <a:cxn ang="0">
                  <a:pos x="10" y="20"/>
                </a:cxn>
                <a:cxn ang="0">
                  <a:pos x="35" y="10"/>
                </a:cxn>
                <a:cxn ang="0">
                  <a:pos x="65" y="0"/>
                </a:cxn>
                <a:cxn ang="0">
                  <a:pos x="100" y="0"/>
                </a:cxn>
                <a:cxn ang="0">
                  <a:pos x="100" y="0"/>
                </a:cxn>
              </a:cxnLst>
              <a:rect l="0" t="0" r="r" b="b"/>
              <a:pathLst>
                <a:path w="180" h="110">
                  <a:moveTo>
                    <a:pt x="100" y="0"/>
                  </a:moveTo>
                  <a:lnTo>
                    <a:pt x="100" y="0"/>
                  </a:lnTo>
                  <a:lnTo>
                    <a:pt x="135" y="10"/>
                  </a:lnTo>
                  <a:lnTo>
                    <a:pt x="160" y="25"/>
                  </a:lnTo>
                  <a:lnTo>
                    <a:pt x="180" y="45"/>
                  </a:lnTo>
                  <a:lnTo>
                    <a:pt x="180" y="55"/>
                  </a:lnTo>
                  <a:lnTo>
                    <a:pt x="180" y="70"/>
                  </a:lnTo>
                  <a:lnTo>
                    <a:pt x="180" y="80"/>
                  </a:lnTo>
                  <a:lnTo>
                    <a:pt x="170" y="90"/>
                  </a:lnTo>
                  <a:lnTo>
                    <a:pt x="150" y="100"/>
                  </a:lnTo>
                  <a:lnTo>
                    <a:pt x="120" y="110"/>
                  </a:lnTo>
                  <a:lnTo>
                    <a:pt x="85" y="110"/>
                  </a:lnTo>
                  <a:lnTo>
                    <a:pt x="50" y="100"/>
                  </a:lnTo>
                  <a:lnTo>
                    <a:pt x="20" y="85"/>
                  </a:lnTo>
                  <a:lnTo>
                    <a:pt x="5" y="65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30"/>
                  </a:lnTo>
                  <a:lnTo>
                    <a:pt x="10" y="20"/>
                  </a:lnTo>
                  <a:lnTo>
                    <a:pt x="35" y="10"/>
                  </a:lnTo>
                  <a:lnTo>
                    <a:pt x="65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7DF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4" name="Freeform 160"/>
            <p:cNvSpPr>
              <a:spLocks/>
            </p:cNvSpPr>
            <p:nvPr/>
          </p:nvSpPr>
          <p:spPr bwMode="auto">
            <a:xfrm>
              <a:off x="5562600" y="3650095"/>
              <a:ext cx="107950" cy="63682"/>
            </a:xfrm>
            <a:custGeom>
              <a:avLst/>
              <a:gdLst/>
              <a:ahLst/>
              <a:cxnLst>
                <a:cxn ang="0">
                  <a:pos x="95" y="0"/>
                </a:cxn>
                <a:cxn ang="0">
                  <a:pos x="95" y="0"/>
                </a:cxn>
                <a:cxn ang="0">
                  <a:pos x="125" y="5"/>
                </a:cxn>
                <a:cxn ang="0">
                  <a:pos x="155" y="20"/>
                </a:cxn>
                <a:cxn ang="0">
                  <a:pos x="170" y="40"/>
                </a:cxn>
                <a:cxn ang="0">
                  <a:pos x="170" y="50"/>
                </a:cxn>
                <a:cxn ang="0">
                  <a:pos x="170" y="60"/>
                </a:cxn>
                <a:cxn ang="0">
                  <a:pos x="170" y="60"/>
                </a:cxn>
                <a:cxn ang="0">
                  <a:pos x="170" y="70"/>
                </a:cxn>
                <a:cxn ang="0">
                  <a:pos x="165" y="80"/>
                </a:cxn>
                <a:cxn ang="0">
                  <a:pos x="140" y="95"/>
                </a:cxn>
                <a:cxn ang="0">
                  <a:pos x="115" y="100"/>
                </a:cxn>
                <a:cxn ang="0">
                  <a:pos x="80" y="100"/>
                </a:cxn>
                <a:cxn ang="0">
                  <a:pos x="80" y="100"/>
                </a:cxn>
                <a:cxn ang="0">
                  <a:pos x="45" y="90"/>
                </a:cxn>
                <a:cxn ang="0">
                  <a:pos x="20" y="75"/>
                </a:cxn>
                <a:cxn ang="0">
                  <a:pos x="5" y="5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10" y="15"/>
                </a:cxn>
                <a:cxn ang="0">
                  <a:pos x="30" y="5"/>
                </a:cxn>
                <a:cxn ang="0">
                  <a:pos x="60" y="0"/>
                </a:cxn>
                <a:cxn ang="0">
                  <a:pos x="95" y="0"/>
                </a:cxn>
                <a:cxn ang="0">
                  <a:pos x="95" y="0"/>
                </a:cxn>
              </a:cxnLst>
              <a:rect l="0" t="0" r="r" b="b"/>
              <a:pathLst>
                <a:path w="170" h="100">
                  <a:moveTo>
                    <a:pt x="95" y="0"/>
                  </a:moveTo>
                  <a:lnTo>
                    <a:pt x="95" y="0"/>
                  </a:lnTo>
                  <a:lnTo>
                    <a:pt x="125" y="5"/>
                  </a:lnTo>
                  <a:lnTo>
                    <a:pt x="155" y="20"/>
                  </a:lnTo>
                  <a:lnTo>
                    <a:pt x="170" y="40"/>
                  </a:lnTo>
                  <a:lnTo>
                    <a:pt x="170" y="50"/>
                  </a:lnTo>
                  <a:lnTo>
                    <a:pt x="170" y="60"/>
                  </a:lnTo>
                  <a:lnTo>
                    <a:pt x="170" y="70"/>
                  </a:lnTo>
                  <a:lnTo>
                    <a:pt x="165" y="80"/>
                  </a:lnTo>
                  <a:lnTo>
                    <a:pt x="140" y="95"/>
                  </a:lnTo>
                  <a:lnTo>
                    <a:pt x="115" y="100"/>
                  </a:lnTo>
                  <a:lnTo>
                    <a:pt x="80" y="100"/>
                  </a:lnTo>
                  <a:lnTo>
                    <a:pt x="45" y="90"/>
                  </a:lnTo>
                  <a:lnTo>
                    <a:pt x="20" y="75"/>
                  </a:lnTo>
                  <a:lnTo>
                    <a:pt x="5" y="5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0" y="15"/>
                  </a:lnTo>
                  <a:lnTo>
                    <a:pt x="30" y="5"/>
                  </a:lnTo>
                  <a:lnTo>
                    <a:pt x="60" y="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7DF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5" name="Freeform 159"/>
            <p:cNvSpPr>
              <a:spLocks/>
            </p:cNvSpPr>
            <p:nvPr/>
          </p:nvSpPr>
          <p:spPr bwMode="auto">
            <a:xfrm>
              <a:off x="5565775" y="3650095"/>
              <a:ext cx="101600" cy="60498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90" y="0"/>
                </a:cxn>
                <a:cxn ang="0">
                  <a:pos x="120" y="10"/>
                </a:cxn>
                <a:cxn ang="0">
                  <a:pos x="145" y="20"/>
                </a:cxn>
                <a:cxn ang="0">
                  <a:pos x="160" y="40"/>
                </a:cxn>
                <a:cxn ang="0">
                  <a:pos x="160" y="50"/>
                </a:cxn>
                <a:cxn ang="0">
                  <a:pos x="160" y="60"/>
                </a:cxn>
                <a:cxn ang="0">
                  <a:pos x="160" y="60"/>
                </a:cxn>
                <a:cxn ang="0">
                  <a:pos x="160" y="70"/>
                </a:cxn>
                <a:cxn ang="0">
                  <a:pos x="155" y="75"/>
                </a:cxn>
                <a:cxn ang="0">
                  <a:pos x="135" y="90"/>
                </a:cxn>
                <a:cxn ang="0">
                  <a:pos x="105" y="95"/>
                </a:cxn>
                <a:cxn ang="0">
                  <a:pos x="75" y="95"/>
                </a:cxn>
                <a:cxn ang="0">
                  <a:pos x="75" y="95"/>
                </a:cxn>
                <a:cxn ang="0">
                  <a:pos x="45" y="85"/>
                </a:cxn>
                <a:cxn ang="0">
                  <a:pos x="20" y="70"/>
                </a:cxn>
                <a:cxn ang="0">
                  <a:pos x="5" y="5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10" y="20"/>
                </a:cxn>
                <a:cxn ang="0">
                  <a:pos x="30" y="5"/>
                </a:cxn>
                <a:cxn ang="0">
                  <a:pos x="55" y="0"/>
                </a:cxn>
                <a:cxn ang="0">
                  <a:pos x="90" y="0"/>
                </a:cxn>
                <a:cxn ang="0">
                  <a:pos x="90" y="0"/>
                </a:cxn>
              </a:cxnLst>
              <a:rect l="0" t="0" r="r" b="b"/>
              <a:pathLst>
                <a:path w="160" h="95">
                  <a:moveTo>
                    <a:pt x="90" y="0"/>
                  </a:moveTo>
                  <a:lnTo>
                    <a:pt x="90" y="0"/>
                  </a:lnTo>
                  <a:lnTo>
                    <a:pt x="120" y="10"/>
                  </a:lnTo>
                  <a:lnTo>
                    <a:pt x="145" y="20"/>
                  </a:lnTo>
                  <a:lnTo>
                    <a:pt x="160" y="40"/>
                  </a:lnTo>
                  <a:lnTo>
                    <a:pt x="160" y="50"/>
                  </a:lnTo>
                  <a:lnTo>
                    <a:pt x="160" y="60"/>
                  </a:lnTo>
                  <a:lnTo>
                    <a:pt x="160" y="70"/>
                  </a:lnTo>
                  <a:lnTo>
                    <a:pt x="155" y="75"/>
                  </a:lnTo>
                  <a:lnTo>
                    <a:pt x="135" y="90"/>
                  </a:lnTo>
                  <a:lnTo>
                    <a:pt x="105" y="95"/>
                  </a:lnTo>
                  <a:lnTo>
                    <a:pt x="75" y="95"/>
                  </a:lnTo>
                  <a:lnTo>
                    <a:pt x="45" y="85"/>
                  </a:lnTo>
                  <a:lnTo>
                    <a:pt x="20" y="70"/>
                  </a:lnTo>
                  <a:lnTo>
                    <a:pt x="5" y="5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0" y="20"/>
                  </a:lnTo>
                  <a:lnTo>
                    <a:pt x="30" y="5"/>
                  </a:lnTo>
                  <a:lnTo>
                    <a:pt x="55" y="0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6" name="Freeform 158"/>
            <p:cNvSpPr>
              <a:spLocks/>
            </p:cNvSpPr>
            <p:nvPr/>
          </p:nvSpPr>
          <p:spPr bwMode="auto">
            <a:xfrm>
              <a:off x="5568950" y="3650095"/>
              <a:ext cx="98425" cy="57314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85" y="0"/>
                </a:cxn>
                <a:cxn ang="0">
                  <a:pos x="110" y="10"/>
                </a:cxn>
                <a:cxn ang="0">
                  <a:pos x="135" y="20"/>
                </a:cxn>
                <a:cxn ang="0">
                  <a:pos x="150" y="40"/>
                </a:cxn>
                <a:cxn ang="0">
                  <a:pos x="150" y="50"/>
                </a:cxn>
                <a:cxn ang="0">
                  <a:pos x="155" y="55"/>
                </a:cxn>
                <a:cxn ang="0">
                  <a:pos x="155" y="55"/>
                </a:cxn>
                <a:cxn ang="0">
                  <a:pos x="150" y="65"/>
                </a:cxn>
                <a:cxn ang="0">
                  <a:pos x="145" y="75"/>
                </a:cxn>
                <a:cxn ang="0">
                  <a:pos x="125" y="85"/>
                </a:cxn>
                <a:cxn ang="0">
                  <a:pos x="100" y="90"/>
                </a:cxn>
                <a:cxn ang="0">
                  <a:pos x="70" y="90"/>
                </a:cxn>
                <a:cxn ang="0">
                  <a:pos x="70" y="90"/>
                </a:cxn>
                <a:cxn ang="0">
                  <a:pos x="40" y="80"/>
                </a:cxn>
                <a:cxn ang="0">
                  <a:pos x="20" y="70"/>
                </a:cxn>
                <a:cxn ang="0">
                  <a:pos x="5" y="50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10" y="20"/>
                </a:cxn>
                <a:cxn ang="0">
                  <a:pos x="30" y="5"/>
                </a:cxn>
                <a:cxn ang="0">
                  <a:pos x="55" y="0"/>
                </a:cxn>
                <a:cxn ang="0">
                  <a:pos x="85" y="0"/>
                </a:cxn>
                <a:cxn ang="0">
                  <a:pos x="85" y="0"/>
                </a:cxn>
              </a:cxnLst>
              <a:rect l="0" t="0" r="r" b="b"/>
              <a:pathLst>
                <a:path w="155" h="90">
                  <a:moveTo>
                    <a:pt x="85" y="0"/>
                  </a:moveTo>
                  <a:lnTo>
                    <a:pt x="85" y="0"/>
                  </a:lnTo>
                  <a:lnTo>
                    <a:pt x="110" y="10"/>
                  </a:lnTo>
                  <a:lnTo>
                    <a:pt x="135" y="20"/>
                  </a:lnTo>
                  <a:lnTo>
                    <a:pt x="150" y="40"/>
                  </a:lnTo>
                  <a:lnTo>
                    <a:pt x="150" y="50"/>
                  </a:lnTo>
                  <a:lnTo>
                    <a:pt x="155" y="55"/>
                  </a:lnTo>
                  <a:lnTo>
                    <a:pt x="150" y="65"/>
                  </a:lnTo>
                  <a:lnTo>
                    <a:pt x="145" y="75"/>
                  </a:lnTo>
                  <a:lnTo>
                    <a:pt x="125" y="85"/>
                  </a:lnTo>
                  <a:lnTo>
                    <a:pt x="100" y="90"/>
                  </a:lnTo>
                  <a:lnTo>
                    <a:pt x="70" y="90"/>
                  </a:lnTo>
                  <a:lnTo>
                    <a:pt x="40" y="80"/>
                  </a:lnTo>
                  <a:lnTo>
                    <a:pt x="20" y="70"/>
                  </a:lnTo>
                  <a:lnTo>
                    <a:pt x="5" y="50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0" y="20"/>
                  </a:lnTo>
                  <a:lnTo>
                    <a:pt x="30" y="5"/>
                  </a:lnTo>
                  <a:lnTo>
                    <a:pt x="5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7" name="Freeform 157"/>
            <p:cNvSpPr>
              <a:spLocks/>
            </p:cNvSpPr>
            <p:nvPr/>
          </p:nvSpPr>
          <p:spPr bwMode="auto">
            <a:xfrm>
              <a:off x="5572125" y="3650095"/>
              <a:ext cx="92075" cy="54130"/>
            </a:xfrm>
            <a:custGeom>
              <a:avLst/>
              <a:gdLst/>
              <a:ahLst/>
              <a:cxnLst>
                <a:cxn ang="0">
                  <a:pos x="80" y="5"/>
                </a:cxn>
                <a:cxn ang="0">
                  <a:pos x="80" y="5"/>
                </a:cxn>
                <a:cxn ang="0">
                  <a:pos x="105" y="10"/>
                </a:cxn>
                <a:cxn ang="0">
                  <a:pos x="125" y="20"/>
                </a:cxn>
                <a:cxn ang="0">
                  <a:pos x="140" y="40"/>
                </a:cxn>
                <a:cxn ang="0">
                  <a:pos x="145" y="55"/>
                </a:cxn>
                <a:cxn ang="0">
                  <a:pos x="145" y="55"/>
                </a:cxn>
                <a:cxn ang="0">
                  <a:pos x="135" y="70"/>
                </a:cxn>
                <a:cxn ang="0">
                  <a:pos x="120" y="80"/>
                </a:cxn>
                <a:cxn ang="0">
                  <a:pos x="95" y="85"/>
                </a:cxn>
                <a:cxn ang="0">
                  <a:pos x="65" y="85"/>
                </a:cxn>
                <a:cxn ang="0">
                  <a:pos x="65" y="85"/>
                </a:cxn>
                <a:cxn ang="0">
                  <a:pos x="40" y="80"/>
                </a:cxn>
                <a:cxn ang="0">
                  <a:pos x="20" y="65"/>
                </a:cxn>
                <a:cxn ang="0">
                  <a:pos x="5" y="50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10" y="20"/>
                </a:cxn>
                <a:cxn ang="0">
                  <a:pos x="25" y="10"/>
                </a:cxn>
                <a:cxn ang="0">
                  <a:pos x="50" y="0"/>
                </a:cxn>
                <a:cxn ang="0">
                  <a:pos x="80" y="5"/>
                </a:cxn>
                <a:cxn ang="0">
                  <a:pos x="80" y="5"/>
                </a:cxn>
              </a:cxnLst>
              <a:rect l="0" t="0" r="r" b="b"/>
              <a:pathLst>
                <a:path w="145" h="85">
                  <a:moveTo>
                    <a:pt x="80" y="5"/>
                  </a:moveTo>
                  <a:lnTo>
                    <a:pt x="80" y="5"/>
                  </a:lnTo>
                  <a:lnTo>
                    <a:pt x="105" y="10"/>
                  </a:lnTo>
                  <a:lnTo>
                    <a:pt x="125" y="20"/>
                  </a:lnTo>
                  <a:lnTo>
                    <a:pt x="140" y="40"/>
                  </a:lnTo>
                  <a:lnTo>
                    <a:pt x="145" y="55"/>
                  </a:lnTo>
                  <a:lnTo>
                    <a:pt x="135" y="70"/>
                  </a:lnTo>
                  <a:lnTo>
                    <a:pt x="120" y="80"/>
                  </a:lnTo>
                  <a:lnTo>
                    <a:pt x="95" y="85"/>
                  </a:lnTo>
                  <a:lnTo>
                    <a:pt x="65" y="85"/>
                  </a:lnTo>
                  <a:lnTo>
                    <a:pt x="40" y="80"/>
                  </a:lnTo>
                  <a:lnTo>
                    <a:pt x="20" y="65"/>
                  </a:lnTo>
                  <a:lnTo>
                    <a:pt x="5" y="50"/>
                  </a:lnTo>
                  <a:lnTo>
                    <a:pt x="0" y="35"/>
                  </a:lnTo>
                  <a:lnTo>
                    <a:pt x="10" y="20"/>
                  </a:lnTo>
                  <a:lnTo>
                    <a:pt x="25" y="10"/>
                  </a:lnTo>
                  <a:lnTo>
                    <a:pt x="50" y="0"/>
                  </a:lnTo>
                  <a:lnTo>
                    <a:pt x="80" y="5"/>
                  </a:lnTo>
                  <a:close/>
                </a:path>
              </a:pathLst>
            </a:custGeom>
            <a:solidFill>
              <a:srgbClr val="F7D9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8" name="Freeform 156"/>
            <p:cNvSpPr>
              <a:spLocks/>
            </p:cNvSpPr>
            <p:nvPr/>
          </p:nvSpPr>
          <p:spPr bwMode="auto">
            <a:xfrm>
              <a:off x="5975350" y="3736065"/>
              <a:ext cx="206375" cy="158568"/>
            </a:xfrm>
            <a:custGeom>
              <a:avLst/>
              <a:gdLst/>
              <a:ahLst/>
              <a:cxnLst>
                <a:cxn ang="0">
                  <a:pos x="215" y="35"/>
                </a:cxn>
                <a:cxn ang="0">
                  <a:pos x="215" y="35"/>
                </a:cxn>
                <a:cxn ang="0">
                  <a:pos x="245" y="55"/>
                </a:cxn>
                <a:cxn ang="0">
                  <a:pos x="270" y="75"/>
                </a:cxn>
                <a:cxn ang="0">
                  <a:pos x="290" y="100"/>
                </a:cxn>
                <a:cxn ang="0">
                  <a:pos x="305" y="125"/>
                </a:cxn>
                <a:cxn ang="0">
                  <a:pos x="320" y="150"/>
                </a:cxn>
                <a:cxn ang="0">
                  <a:pos x="325" y="170"/>
                </a:cxn>
                <a:cxn ang="0">
                  <a:pos x="325" y="195"/>
                </a:cxn>
                <a:cxn ang="0">
                  <a:pos x="315" y="214"/>
                </a:cxn>
                <a:cxn ang="0">
                  <a:pos x="315" y="214"/>
                </a:cxn>
                <a:cxn ang="0">
                  <a:pos x="300" y="229"/>
                </a:cxn>
                <a:cxn ang="0">
                  <a:pos x="285" y="239"/>
                </a:cxn>
                <a:cxn ang="0">
                  <a:pos x="260" y="249"/>
                </a:cxn>
                <a:cxn ang="0">
                  <a:pos x="235" y="249"/>
                </a:cxn>
                <a:cxn ang="0">
                  <a:pos x="205" y="249"/>
                </a:cxn>
                <a:cxn ang="0">
                  <a:pos x="175" y="239"/>
                </a:cxn>
                <a:cxn ang="0">
                  <a:pos x="140" y="229"/>
                </a:cxn>
                <a:cxn ang="0">
                  <a:pos x="110" y="214"/>
                </a:cxn>
                <a:cxn ang="0">
                  <a:pos x="110" y="214"/>
                </a:cxn>
                <a:cxn ang="0">
                  <a:pos x="80" y="195"/>
                </a:cxn>
                <a:cxn ang="0">
                  <a:pos x="55" y="175"/>
                </a:cxn>
                <a:cxn ang="0">
                  <a:pos x="30" y="150"/>
                </a:cxn>
                <a:cxn ang="0">
                  <a:pos x="15" y="12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55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40" y="10"/>
                </a:cxn>
                <a:cxn ang="0">
                  <a:pos x="60" y="0"/>
                </a:cxn>
                <a:cxn ang="0">
                  <a:pos x="90" y="0"/>
                </a:cxn>
                <a:cxn ang="0">
                  <a:pos x="115" y="0"/>
                </a:cxn>
                <a:cxn ang="0">
                  <a:pos x="150" y="5"/>
                </a:cxn>
                <a:cxn ang="0">
                  <a:pos x="180" y="20"/>
                </a:cxn>
                <a:cxn ang="0">
                  <a:pos x="215" y="35"/>
                </a:cxn>
                <a:cxn ang="0">
                  <a:pos x="215" y="35"/>
                </a:cxn>
              </a:cxnLst>
              <a:rect l="0" t="0" r="r" b="b"/>
              <a:pathLst>
                <a:path w="325" h="249">
                  <a:moveTo>
                    <a:pt x="215" y="35"/>
                  </a:moveTo>
                  <a:lnTo>
                    <a:pt x="215" y="35"/>
                  </a:lnTo>
                  <a:lnTo>
                    <a:pt x="245" y="55"/>
                  </a:lnTo>
                  <a:lnTo>
                    <a:pt x="270" y="75"/>
                  </a:lnTo>
                  <a:lnTo>
                    <a:pt x="290" y="100"/>
                  </a:lnTo>
                  <a:lnTo>
                    <a:pt x="305" y="125"/>
                  </a:lnTo>
                  <a:lnTo>
                    <a:pt x="320" y="150"/>
                  </a:lnTo>
                  <a:lnTo>
                    <a:pt x="325" y="170"/>
                  </a:lnTo>
                  <a:lnTo>
                    <a:pt x="325" y="195"/>
                  </a:lnTo>
                  <a:lnTo>
                    <a:pt x="315" y="214"/>
                  </a:lnTo>
                  <a:lnTo>
                    <a:pt x="300" y="229"/>
                  </a:lnTo>
                  <a:lnTo>
                    <a:pt x="285" y="239"/>
                  </a:lnTo>
                  <a:lnTo>
                    <a:pt x="260" y="249"/>
                  </a:lnTo>
                  <a:lnTo>
                    <a:pt x="235" y="249"/>
                  </a:lnTo>
                  <a:lnTo>
                    <a:pt x="205" y="249"/>
                  </a:lnTo>
                  <a:lnTo>
                    <a:pt x="175" y="239"/>
                  </a:lnTo>
                  <a:lnTo>
                    <a:pt x="140" y="229"/>
                  </a:lnTo>
                  <a:lnTo>
                    <a:pt x="110" y="214"/>
                  </a:lnTo>
                  <a:lnTo>
                    <a:pt x="80" y="195"/>
                  </a:lnTo>
                  <a:lnTo>
                    <a:pt x="55" y="175"/>
                  </a:lnTo>
                  <a:lnTo>
                    <a:pt x="30" y="150"/>
                  </a:lnTo>
                  <a:lnTo>
                    <a:pt x="15" y="12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55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40" y="10"/>
                  </a:lnTo>
                  <a:lnTo>
                    <a:pt x="60" y="0"/>
                  </a:lnTo>
                  <a:lnTo>
                    <a:pt x="90" y="0"/>
                  </a:lnTo>
                  <a:lnTo>
                    <a:pt x="115" y="0"/>
                  </a:lnTo>
                  <a:lnTo>
                    <a:pt x="150" y="5"/>
                  </a:lnTo>
                  <a:lnTo>
                    <a:pt x="180" y="20"/>
                  </a:lnTo>
                  <a:lnTo>
                    <a:pt x="215" y="35"/>
                  </a:lnTo>
                  <a:close/>
                </a:path>
              </a:pathLst>
            </a:custGeom>
            <a:solidFill>
              <a:srgbClr val="F7F71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9" name="Freeform 155"/>
            <p:cNvSpPr>
              <a:spLocks/>
            </p:cNvSpPr>
            <p:nvPr/>
          </p:nvSpPr>
          <p:spPr bwMode="auto">
            <a:xfrm>
              <a:off x="5978525" y="3736065"/>
              <a:ext cx="200025" cy="158568"/>
            </a:xfrm>
            <a:custGeom>
              <a:avLst/>
              <a:gdLst/>
              <a:ahLst/>
              <a:cxnLst>
                <a:cxn ang="0">
                  <a:pos x="205" y="35"/>
                </a:cxn>
                <a:cxn ang="0">
                  <a:pos x="205" y="35"/>
                </a:cxn>
                <a:cxn ang="0">
                  <a:pos x="235" y="55"/>
                </a:cxn>
                <a:cxn ang="0">
                  <a:pos x="260" y="75"/>
                </a:cxn>
                <a:cxn ang="0">
                  <a:pos x="280" y="100"/>
                </a:cxn>
                <a:cxn ang="0">
                  <a:pos x="300" y="125"/>
                </a:cxn>
                <a:cxn ang="0">
                  <a:pos x="310" y="145"/>
                </a:cxn>
                <a:cxn ang="0">
                  <a:pos x="315" y="170"/>
                </a:cxn>
                <a:cxn ang="0">
                  <a:pos x="315" y="190"/>
                </a:cxn>
                <a:cxn ang="0">
                  <a:pos x="305" y="209"/>
                </a:cxn>
                <a:cxn ang="0">
                  <a:pos x="305" y="209"/>
                </a:cxn>
                <a:cxn ang="0">
                  <a:pos x="295" y="224"/>
                </a:cxn>
                <a:cxn ang="0">
                  <a:pos x="275" y="239"/>
                </a:cxn>
                <a:cxn ang="0">
                  <a:pos x="255" y="244"/>
                </a:cxn>
                <a:cxn ang="0">
                  <a:pos x="225" y="249"/>
                </a:cxn>
                <a:cxn ang="0">
                  <a:pos x="200" y="244"/>
                </a:cxn>
                <a:cxn ang="0">
                  <a:pos x="170" y="239"/>
                </a:cxn>
                <a:cxn ang="0">
                  <a:pos x="135" y="229"/>
                </a:cxn>
                <a:cxn ang="0">
                  <a:pos x="105" y="214"/>
                </a:cxn>
                <a:cxn ang="0">
                  <a:pos x="105" y="214"/>
                </a:cxn>
                <a:cxn ang="0">
                  <a:pos x="75" y="195"/>
                </a:cxn>
                <a:cxn ang="0">
                  <a:pos x="50" y="170"/>
                </a:cxn>
                <a:cxn ang="0">
                  <a:pos x="30" y="150"/>
                </a:cxn>
                <a:cxn ang="0">
                  <a:pos x="15" y="12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5" y="40"/>
                </a:cxn>
                <a:cxn ang="0">
                  <a:pos x="5" y="40"/>
                </a:cxn>
                <a:cxn ang="0">
                  <a:pos x="20" y="25"/>
                </a:cxn>
                <a:cxn ang="0">
                  <a:pos x="40" y="10"/>
                </a:cxn>
                <a:cxn ang="0">
                  <a:pos x="60" y="5"/>
                </a:cxn>
                <a:cxn ang="0">
                  <a:pos x="85" y="0"/>
                </a:cxn>
                <a:cxn ang="0">
                  <a:pos x="115" y="5"/>
                </a:cxn>
                <a:cxn ang="0">
                  <a:pos x="145" y="10"/>
                </a:cxn>
                <a:cxn ang="0">
                  <a:pos x="175" y="20"/>
                </a:cxn>
                <a:cxn ang="0">
                  <a:pos x="205" y="35"/>
                </a:cxn>
                <a:cxn ang="0">
                  <a:pos x="205" y="35"/>
                </a:cxn>
              </a:cxnLst>
              <a:rect l="0" t="0" r="r" b="b"/>
              <a:pathLst>
                <a:path w="315" h="249">
                  <a:moveTo>
                    <a:pt x="205" y="35"/>
                  </a:moveTo>
                  <a:lnTo>
                    <a:pt x="205" y="35"/>
                  </a:lnTo>
                  <a:lnTo>
                    <a:pt x="235" y="55"/>
                  </a:lnTo>
                  <a:lnTo>
                    <a:pt x="260" y="75"/>
                  </a:lnTo>
                  <a:lnTo>
                    <a:pt x="280" y="100"/>
                  </a:lnTo>
                  <a:lnTo>
                    <a:pt x="300" y="125"/>
                  </a:lnTo>
                  <a:lnTo>
                    <a:pt x="310" y="145"/>
                  </a:lnTo>
                  <a:lnTo>
                    <a:pt x="315" y="170"/>
                  </a:lnTo>
                  <a:lnTo>
                    <a:pt x="315" y="190"/>
                  </a:lnTo>
                  <a:lnTo>
                    <a:pt x="305" y="209"/>
                  </a:lnTo>
                  <a:lnTo>
                    <a:pt x="295" y="224"/>
                  </a:lnTo>
                  <a:lnTo>
                    <a:pt x="275" y="239"/>
                  </a:lnTo>
                  <a:lnTo>
                    <a:pt x="255" y="244"/>
                  </a:lnTo>
                  <a:lnTo>
                    <a:pt x="225" y="249"/>
                  </a:lnTo>
                  <a:lnTo>
                    <a:pt x="200" y="244"/>
                  </a:lnTo>
                  <a:lnTo>
                    <a:pt x="170" y="239"/>
                  </a:lnTo>
                  <a:lnTo>
                    <a:pt x="135" y="229"/>
                  </a:lnTo>
                  <a:lnTo>
                    <a:pt x="105" y="214"/>
                  </a:lnTo>
                  <a:lnTo>
                    <a:pt x="75" y="195"/>
                  </a:lnTo>
                  <a:lnTo>
                    <a:pt x="50" y="170"/>
                  </a:lnTo>
                  <a:lnTo>
                    <a:pt x="30" y="150"/>
                  </a:lnTo>
                  <a:lnTo>
                    <a:pt x="15" y="12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5" y="40"/>
                  </a:lnTo>
                  <a:lnTo>
                    <a:pt x="20" y="25"/>
                  </a:lnTo>
                  <a:lnTo>
                    <a:pt x="40" y="10"/>
                  </a:lnTo>
                  <a:lnTo>
                    <a:pt x="60" y="5"/>
                  </a:lnTo>
                  <a:lnTo>
                    <a:pt x="85" y="0"/>
                  </a:lnTo>
                  <a:lnTo>
                    <a:pt x="115" y="5"/>
                  </a:lnTo>
                  <a:lnTo>
                    <a:pt x="145" y="10"/>
                  </a:lnTo>
                  <a:lnTo>
                    <a:pt x="175" y="20"/>
                  </a:lnTo>
                  <a:lnTo>
                    <a:pt x="205" y="3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0" name="Freeform 154"/>
            <p:cNvSpPr>
              <a:spLocks/>
            </p:cNvSpPr>
            <p:nvPr/>
          </p:nvSpPr>
          <p:spPr bwMode="auto">
            <a:xfrm>
              <a:off x="5981700" y="3739249"/>
              <a:ext cx="193675" cy="152200"/>
            </a:xfrm>
            <a:custGeom>
              <a:avLst/>
              <a:gdLst/>
              <a:ahLst/>
              <a:cxnLst>
                <a:cxn ang="0">
                  <a:pos x="200" y="35"/>
                </a:cxn>
                <a:cxn ang="0">
                  <a:pos x="200" y="35"/>
                </a:cxn>
                <a:cxn ang="0">
                  <a:pos x="230" y="55"/>
                </a:cxn>
                <a:cxn ang="0">
                  <a:pos x="255" y="75"/>
                </a:cxn>
                <a:cxn ang="0">
                  <a:pos x="275" y="95"/>
                </a:cxn>
                <a:cxn ang="0">
                  <a:pos x="290" y="120"/>
                </a:cxn>
                <a:cxn ang="0">
                  <a:pos x="300" y="140"/>
                </a:cxn>
                <a:cxn ang="0">
                  <a:pos x="305" y="165"/>
                </a:cxn>
                <a:cxn ang="0">
                  <a:pos x="305" y="185"/>
                </a:cxn>
                <a:cxn ang="0">
                  <a:pos x="300" y="204"/>
                </a:cxn>
                <a:cxn ang="0">
                  <a:pos x="300" y="204"/>
                </a:cxn>
                <a:cxn ang="0">
                  <a:pos x="285" y="219"/>
                </a:cxn>
                <a:cxn ang="0">
                  <a:pos x="265" y="229"/>
                </a:cxn>
                <a:cxn ang="0">
                  <a:pos x="245" y="234"/>
                </a:cxn>
                <a:cxn ang="0">
                  <a:pos x="220" y="239"/>
                </a:cxn>
                <a:cxn ang="0">
                  <a:pos x="195" y="234"/>
                </a:cxn>
                <a:cxn ang="0">
                  <a:pos x="165" y="229"/>
                </a:cxn>
                <a:cxn ang="0">
                  <a:pos x="135" y="219"/>
                </a:cxn>
                <a:cxn ang="0">
                  <a:pos x="105" y="204"/>
                </a:cxn>
                <a:cxn ang="0">
                  <a:pos x="105" y="204"/>
                </a:cxn>
                <a:cxn ang="0">
                  <a:pos x="75" y="185"/>
                </a:cxn>
                <a:cxn ang="0">
                  <a:pos x="50" y="165"/>
                </a:cxn>
                <a:cxn ang="0">
                  <a:pos x="30" y="145"/>
                </a:cxn>
                <a:cxn ang="0">
                  <a:pos x="15" y="120"/>
                </a:cxn>
                <a:cxn ang="0">
                  <a:pos x="5" y="100"/>
                </a:cxn>
                <a:cxn ang="0">
                  <a:pos x="0" y="75"/>
                </a:cxn>
                <a:cxn ang="0">
                  <a:pos x="0" y="55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60" y="5"/>
                </a:cxn>
                <a:cxn ang="0">
                  <a:pos x="85" y="0"/>
                </a:cxn>
                <a:cxn ang="0">
                  <a:pos x="110" y="5"/>
                </a:cxn>
                <a:cxn ang="0">
                  <a:pos x="140" y="10"/>
                </a:cxn>
                <a:cxn ang="0">
                  <a:pos x="170" y="20"/>
                </a:cxn>
                <a:cxn ang="0">
                  <a:pos x="200" y="35"/>
                </a:cxn>
                <a:cxn ang="0">
                  <a:pos x="200" y="35"/>
                </a:cxn>
              </a:cxnLst>
              <a:rect l="0" t="0" r="r" b="b"/>
              <a:pathLst>
                <a:path w="305" h="239">
                  <a:moveTo>
                    <a:pt x="200" y="35"/>
                  </a:moveTo>
                  <a:lnTo>
                    <a:pt x="200" y="35"/>
                  </a:lnTo>
                  <a:lnTo>
                    <a:pt x="230" y="55"/>
                  </a:lnTo>
                  <a:lnTo>
                    <a:pt x="255" y="75"/>
                  </a:lnTo>
                  <a:lnTo>
                    <a:pt x="275" y="95"/>
                  </a:lnTo>
                  <a:lnTo>
                    <a:pt x="290" y="120"/>
                  </a:lnTo>
                  <a:lnTo>
                    <a:pt x="300" y="140"/>
                  </a:lnTo>
                  <a:lnTo>
                    <a:pt x="305" y="165"/>
                  </a:lnTo>
                  <a:lnTo>
                    <a:pt x="305" y="185"/>
                  </a:lnTo>
                  <a:lnTo>
                    <a:pt x="300" y="204"/>
                  </a:lnTo>
                  <a:lnTo>
                    <a:pt x="285" y="219"/>
                  </a:lnTo>
                  <a:lnTo>
                    <a:pt x="265" y="229"/>
                  </a:lnTo>
                  <a:lnTo>
                    <a:pt x="245" y="234"/>
                  </a:lnTo>
                  <a:lnTo>
                    <a:pt x="220" y="239"/>
                  </a:lnTo>
                  <a:lnTo>
                    <a:pt x="195" y="234"/>
                  </a:lnTo>
                  <a:lnTo>
                    <a:pt x="165" y="229"/>
                  </a:lnTo>
                  <a:lnTo>
                    <a:pt x="135" y="219"/>
                  </a:lnTo>
                  <a:lnTo>
                    <a:pt x="105" y="204"/>
                  </a:lnTo>
                  <a:lnTo>
                    <a:pt x="75" y="185"/>
                  </a:lnTo>
                  <a:lnTo>
                    <a:pt x="50" y="165"/>
                  </a:lnTo>
                  <a:lnTo>
                    <a:pt x="30" y="145"/>
                  </a:lnTo>
                  <a:lnTo>
                    <a:pt x="15" y="120"/>
                  </a:lnTo>
                  <a:lnTo>
                    <a:pt x="5" y="100"/>
                  </a:lnTo>
                  <a:lnTo>
                    <a:pt x="0" y="75"/>
                  </a:lnTo>
                  <a:lnTo>
                    <a:pt x="0" y="55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60" y="5"/>
                  </a:lnTo>
                  <a:lnTo>
                    <a:pt x="85" y="0"/>
                  </a:lnTo>
                  <a:lnTo>
                    <a:pt x="110" y="5"/>
                  </a:lnTo>
                  <a:lnTo>
                    <a:pt x="140" y="10"/>
                  </a:lnTo>
                  <a:lnTo>
                    <a:pt x="170" y="20"/>
                  </a:lnTo>
                  <a:lnTo>
                    <a:pt x="200" y="3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1" name="Freeform 153"/>
            <p:cNvSpPr>
              <a:spLocks/>
            </p:cNvSpPr>
            <p:nvPr/>
          </p:nvSpPr>
          <p:spPr bwMode="auto">
            <a:xfrm>
              <a:off x="5984875" y="3742433"/>
              <a:ext cx="187325" cy="145832"/>
            </a:xfrm>
            <a:custGeom>
              <a:avLst/>
              <a:gdLst/>
              <a:ahLst/>
              <a:cxnLst>
                <a:cxn ang="0">
                  <a:pos x="195" y="35"/>
                </a:cxn>
                <a:cxn ang="0">
                  <a:pos x="195" y="35"/>
                </a:cxn>
                <a:cxn ang="0">
                  <a:pos x="220" y="50"/>
                </a:cxn>
                <a:cxn ang="0">
                  <a:pos x="245" y="70"/>
                </a:cxn>
                <a:cxn ang="0">
                  <a:pos x="265" y="90"/>
                </a:cxn>
                <a:cxn ang="0">
                  <a:pos x="280" y="115"/>
                </a:cxn>
                <a:cxn ang="0">
                  <a:pos x="290" y="135"/>
                </a:cxn>
                <a:cxn ang="0">
                  <a:pos x="295" y="160"/>
                </a:cxn>
                <a:cxn ang="0">
                  <a:pos x="295" y="180"/>
                </a:cxn>
                <a:cxn ang="0">
                  <a:pos x="290" y="194"/>
                </a:cxn>
                <a:cxn ang="0">
                  <a:pos x="290" y="194"/>
                </a:cxn>
                <a:cxn ang="0">
                  <a:pos x="275" y="209"/>
                </a:cxn>
                <a:cxn ang="0">
                  <a:pos x="260" y="219"/>
                </a:cxn>
                <a:cxn ang="0">
                  <a:pos x="240" y="229"/>
                </a:cxn>
                <a:cxn ang="0">
                  <a:pos x="215" y="229"/>
                </a:cxn>
                <a:cxn ang="0">
                  <a:pos x="185" y="229"/>
                </a:cxn>
                <a:cxn ang="0">
                  <a:pos x="160" y="224"/>
                </a:cxn>
                <a:cxn ang="0">
                  <a:pos x="130" y="214"/>
                </a:cxn>
                <a:cxn ang="0">
                  <a:pos x="100" y="199"/>
                </a:cxn>
                <a:cxn ang="0">
                  <a:pos x="100" y="199"/>
                </a:cxn>
                <a:cxn ang="0">
                  <a:pos x="75" y="180"/>
                </a:cxn>
                <a:cxn ang="0">
                  <a:pos x="50" y="160"/>
                </a:cxn>
                <a:cxn ang="0">
                  <a:pos x="30" y="140"/>
                </a:cxn>
                <a:cxn ang="0">
                  <a:pos x="15" y="115"/>
                </a:cxn>
                <a:cxn ang="0">
                  <a:pos x="5" y="95"/>
                </a:cxn>
                <a:cxn ang="0">
                  <a:pos x="0" y="75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55" y="0"/>
                </a:cxn>
                <a:cxn ang="0">
                  <a:pos x="80" y="0"/>
                </a:cxn>
                <a:cxn ang="0">
                  <a:pos x="110" y="0"/>
                </a:cxn>
                <a:cxn ang="0">
                  <a:pos x="135" y="10"/>
                </a:cxn>
                <a:cxn ang="0">
                  <a:pos x="165" y="20"/>
                </a:cxn>
                <a:cxn ang="0">
                  <a:pos x="195" y="35"/>
                </a:cxn>
                <a:cxn ang="0">
                  <a:pos x="195" y="35"/>
                </a:cxn>
              </a:cxnLst>
              <a:rect l="0" t="0" r="r" b="b"/>
              <a:pathLst>
                <a:path w="295" h="229">
                  <a:moveTo>
                    <a:pt x="195" y="35"/>
                  </a:moveTo>
                  <a:lnTo>
                    <a:pt x="195" y="35"/>
                  </a:lnTo>
                  <a:lnTo>
                    <a:pt x="220" y="50"/>
                  </a:lnTo>
                  <a:lnTo>
                    <a:pt x="245" y="70"/>
                  </a:lnTo>
                  <a:lnTo>
                    <a:pt x="265" y="90"/>
                  </a:lnTo>
                  <a:lnTo>
                    <a:pt x="280" y="115"/>
                  </a:lnTo>
                  <a:lnTo>
                    <a:pt x="290" y="135"/>
                  </a:lnTo>
                  <a:lnTo>
                    <a:pt x="295" y="160"/>
                  </a:lnTo>
                  <a:lnTo>
                    <a:pt x="295" y="180"/>
                  </a:lnTo>
                  <a:lnTo>
                    <a:pt x="290" y="194"/>
                  </a:lnTo>
                  <a:lnTo>
                    <a:pt x="275" y="209"/>
                  </a:lnTo>
                  <a:lnTo>
                    <a:pt x="260" y="219"/>
                  </a:lnTo>
                  <a:lnTo>
                    <a:pt x="240" y="229"/>
                  </a:lnTo>
                  <a:lnTo>
                    <a:pt x="215" y="229"/>
                  </a:lnTo>
                  <a:lnTo>
                    <a:pt x="185" y="229"/>
                  </a:lnTo>
                  <a:lnTo>
                    <a:pt x="160" y="224"/>
                  </a:lnTo>
                  <a:lnTo>
                    <a:pt x="130" y="214"/>
                  </a:lnTo>
                  <a:lnTo>
                    <a:pt x="100" y="199"/>
                  </a:lnTo>
                  <a:lnTo>
                    <a:pt x="75" y="180"/>
                  </a:lnTo>
                  <a:lnTo>
                    <a:pt x="50" y="160"/>
                  </a:lnTo>
                  <a:lnTo>
                    <a:pt x="30" y="140"/>
                  </a:lnTo>
                  <a:lnTo>
                    <a:pt x="15" y="115"/>
                  </a:lnTo>
                  <a:lnTo>
                    <a:pt x="5" y="95"/>
                  </a:lnTo>
                  <a:lnTo>
                    <a:pt x="0" y="75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5" y="0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35" y="10"/>
                  </a:lnTo>
                  <a:lnTo>
                    <a:pt x="165" y="20"/>
                  </a:lnTo>
                  <a:lnTo>
                    <a:pt x="195" y="35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2" name="Freeform 152"/>
            <p:cNvSpPr>
              <a:spLocks/>
            </p:cNvSpPr>
            <p:nvPr/>
          </p:nvSpPr>
          <p:spPr bwMode="auto">
            <a:xfrm>
              <a:off x="5988050" y="3745618"/>
              <a:ext cx="180975" cy="142648"/>
            </a:xfrm>
            <a:custGeom>
              <a:avLst/>
              <a:gdLst/>
              <a:ahLst/>
              <a:cxnLst>
                <a:cxn ang="0">
                  <a:pos x="190" y="30"/>
                </a:cxn>
                <a:cxn ang="0">
                  <a:pos x="190" y="30"/>
                </a:cxn>
                <a:cxn ang="0">
                  <a:pos x="215" y="50"/>
                </a:cxn>
                <a:cxn ang="0">
                  <a:pos x="240" y="65"/>
                </a:cxn>
                <a:cxn ang="0">
                  <a:pos x="260" y="90"/>
                </a:cxn>
                <a:cxn ang="0">
                  <a:pos x="270" y="110"/>
                </a:cxn>
                <a:cxn ang="0">
                  <a:pos x="280" y="130"/>
                </a:cxn>
                <a:cxn ang="0">
                  <a:pos x="285" y="150"/>
                </a:cxn>
                <a:cxn ang="0">
                  <a:pos x="285" y="170"/>
                </a:cxn>
                <a:cxn ang="0">
                  <a:pos x="280" y="189"/>
                </a:cxn>
                <a:cxn ang="0">
                  <a:pos x="280" y="189"/>
                </a:cxn>
                <a:cxn ang="0">
                  <a:pos x="270" y="204"/>
                </a:cxn>
                <a:cxn ang="0">
                  <a:pos x="250" y="214"/>
                </a:cxn>
                <a:cxn ang="0">
                  <a:pos x="230" y="219"/>
                </a:cxn>
                <a:cxn ang="0">
                  <a:pos x="205" y="224"/>
                </a:cxn>
                <a:cxn ang="0">
                  <a:pos x="180" y="219"/>
                </a:cxn>
                <a:cxn ang="0">
                  <a:pos x="155" y="214"/>
                </a:cxn>
                <a:cxn ang="0">
                  <a:pos x="125" y="204"/>
                </a:cxn>
                <a:cxn ang="0">
                  <a:pos x="95" y="189"/>
                </a:cxn>
                <a:cxn ang="0">
                  <a:pos x="95" y="189"/>
                </a:cxn>
                <a:cxn ang="0">
                  <a:pos x="70" y="175"/>
                </a:cxn>
                <a:cxn ang="0">
                  <a:pos x="50" y="155"/>
                </a:cxn>
                <a:cxn ang="0">
                  <a:pos x="30" y="135"/>
                </a:cxn>
                <a:cxn ang="0">
                  <a:pos x="15" y="110"/>
                </a:cxn>
                <a:cxn ang="0">
                  <a:pos x="5" y="90"/>
                </a:cxn>
                <a:cxn ang="0">
                  <a:pos x="0" y="70"/>
                </a:cxn>
                <a:cxn ang="0">
                  <a:pos x="0" y="50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20" y="15"/>
                </a:cxn>
                <a:cxn ang="0">
                  <a:pos x="35" y="5"/>
                </a:cxn>
                <a:cxn ang="0">
                  <a:pos x="55" y="0"/>
                </a:cxn>
                <a:cxn ang="0">
                  <a:pos x="80" y="0"/>
                </a:cxn>
                <a:cxn ang="0">
                  <a:pos x="105" y="0"/>
                </a:cxn>
                <a:cxn ang="0">
                  <a:pos x="130" y="5"/>
                </a:cxn>
                <a:cxn ang="0">
                  <a:pos x="160" y="15"/>
                </a:cxn>
                <a:cxn ang="0">
                  <a:pos x="190" y="30"/>
                </a:cxn>
                <a:cxn ang="0">
                  <a:pos x="190" y="30"/>
                </a:cxn>
              </a:cxnLst>
              <a:rect l="0" t="0" r="r" b="b"/>
              <a:pathLst>
                <a:path w="285" h="224">
                  <a:moveTo>
                    <a:pt x="190" y="30"/>
                  </a:moveTo>
                  <a:lnTo>
                    <a:pt x="190" y="30"/>
                  </a:lnTo>
                  <a:lnTo>
                    <a:pt x="215" y="50"/>
                  </a:lnTo>
                  <a:lnTo>
                    <a:pt x="240" y="65"/>
                  </a:lnTo>
                  <a:lnTo>
                    <a:pt x="260" y="90"/>
                  </a:lnTo>
                  <a:lnTo>
                    <a:pt x="270" y="110"/>
                  </a:lnTo>
                  <a:lnTo>
                    <a:pt x="280" y="130"/>
                  </a:lnTo>
                  <a:lnTo>
                    <a:pt x="285" y="150"/>
                  </a:lnTo>
                  <a:lnTo>
                    <a:pt x="285" y="170"/>
                  </a:lnTo>
                  <a:lnTo>
                    <a:pt x="280" y="189"/>
                  </a:lnTo>
                  <a:lnTo>
                    <a:pt x="270" y="204"/>
                  </a:lnTo>
                  <a:lnTo>
                    <a:pt x="250" y="214"/>
                  </a:lnTo>
                  <a:lnTo>
                    <a:pt x="230" y="219"/>
                  </a:lnTo>
                  <a:lnTo>
                    <a:pt x="205" y="224"/>
                  </a:lnTo>
                  <a:lnTo>
                    <a:pt x="180" y="219"/>
                  </a:lnTo>
                  <a:lnTo>
                    <a:pt x="155" y="214"/>
                  </a:lnTo>
                  <a:lnTo>
                    <a:pt x="125" y="204"/>
                  </a:lnTo>
                  <a:lnTo>
                    <a:pt x="95" y="189"/>
                  </a:lnTo>
                  <a:lnTo>
                    <a:pt x="70" y="175"/>
                  </a:lnTo>
                  <a:lnTo>
                    <a:pt x="50" y="155"/>
                  </a:lnTo>
                  <a:lnTo>
                    <a:pt x="30" y="135"/>
                  </a:lnTo>
                  <a:lnTo>
                    <a:pt x="15" y="110"/>
                  </a:lnTo>
                  <a:lnTo>
                    <a:pt x="5" y="90"/>
                  </a:lnTo>
                  <a:lnTo>
                    <a:pt x="0" y="70"/>
                  </a:lnTo>
                  <a:lnTo>
                    <a:pt x="0" y="50"/>
                  </a:lnTo>
                  <a:lnTo>
                    <a:pt x="5" y="30"/>
                  </a:lnTo>
                  <a:lnTo>
                    <a:pt x="20" y="15"/>
                  </a:lnTo>
                  <a:lnTo>
                    <a:pt x="35" y="5"/>
                  </a:lnTo>
                  <a:lnTo>
                    <a:pt x="55" y="0"/>
                  </a:lnTo>
                  <a:lnTo>
                    <a:pt x="80" y="0"/>
                  </a:lnTo>
                  <a:lnTo>
                    <a:pt x="105" y="0"/>
                  </a:lnTo>
                  <a:lnTo>
                    <a:pt x="130" y="5"/>
                  </a:lnTo>
                  <a:lnTo>
                    <a:pt x="160" y="15"/>
                  </a:lnTo>
                  <a:lnTo>
                    <a:pt x="190" y="30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3" name="Freeform 151"/>
            <p:cNvSpPr>
              <a:spLocks/>
            </p:cNvSpPr>
            <p:nvPr/>
          </p:nvSpPr>
          <p:spPr bwMode="auto">
            <a:xfrm>
              <a:off x="5991225" y="3745618"/>
              <a:ext cx="177800" cy="139463"/>
            </a:xfrm>
            <a:custGeom>
              <a:avLst/>
              <a:gdLst/>
              <a:ahLst/>
              <a:cxnLst>
                <a:cxn ang="0">
                  <a:pos x="185" y="35"/>
                </a:cxn>
                <a:cxn ang="0">
                  <a:pos x="185" y="35"/>
                </a:cxn>
                <a:cxn ang="0">
                  <a:pos x="210" y="50"/>
                </a:cxn>
                <a:cxn ang="0">
                  <a:pos x="230" y="70"/>
                </a:cxn>
                <a:cxn ang="0">
                  <a:pos x="250" y="90"/>
                </a:cxn>
                <a:cxn ang="0">
                  <a:pos x="265" y="110"/>
                </a:cxn>
                <a:cxn ang="0">
                  <a:pos x="275" y="130"/>
                </a:cxn>
                <a:cxn ang="0">
                  <a:pos x="280" y="150"/>
                </a:cxn>
                <a:cxn ang="0">
                  <a:pos x="275" y="170"/>
                </a:cxn>
                <a:cxn ang="0">
                  <a:pos x="270" y="185"/>
                </a:cxn>
                <a:cxn ang="0">
                  <a:pos x="270" y="185"/>
                </a:cxn>
                <a:cxn ang="0">
                  <a:pos x="260" y="199"/>
                </a:cxn>
                <a:cxn ang="0">
                  <a:pos x="245" y="209"/>
                </a:cxn>
                <a:cxn ang="0">
                  <a:pos x="225" y="214"/>
                </a:cxn>
                <a:cxn ang="0">
                  <a:pos x="200" y="219"/>
                </a:cxn>
                <a:cxn ang="0">
                  <a:pos x="175" y="214"/>
                </a:cxn>
                <a:cxn ang="0">
                  <a:pos x="150" y="209"/>
                </a:cxn>
                <a:cxn ang="0">
                  <a:pos x="120" y="199"/>
                </a:cxn>
                <a:cxn ang="0">
                  <a:pos x="95" y="189"/>
                </a:cxn>
                <a:cxn ang="0">
                  <a:pos x="95" y="189"/>
                </a:cxn>
                <a:cxn ang="0">
                  <a:pos x="70" y="170"/>
                </a:cxn>
                <a:cxn ang="0">
                  <a:pos x="45" y="150"/>
                </a:cxn>
                <a:cxn ang="0">
                  <a:pos x="30" y="130"/>
                </a:cxn>
                <a:cxn ang="0">
                  <a:pos x="15" y="110"/>
                </a:cxn>
                <a:cxn ang="0">
                  <a:pos x="5" y="90"/>
                </a:cxn>
                <a:cxn ang="0">
                  <a:pos x="0" y="7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55" y="5"/>
                </a:cxn>
                <a:cxn ang="0">
                  <a:pos x="75" y="0"/>
                </a:cxn>
                <a:cxn ang="0">
                  <a:pos x="100" y="5"/>
                </a:cxn>
                <a:cxn ang="0">
                  <a:pos x="130" y="10"/>
                </a:cxn>
                <a:cxn ang="0">
                  <a:pos x="155" y="20"/>
                </a:cxn>
                <a:cxn ang="0">
                  <a:pos x="185" y="35"/>
                </a:cxn>
                <a:cxn ang="0">
                  <a:pos x="185" y="35"/>
                </a:cxn>
              </a:cxnLst>
              <a:rect l="0" t="0" r="r" b="b"/>
              <a:pathLst>
                <a:path w="280" h="219">
                  <a:moveTo>
                    <a:pt x="185" y="35"/>
                  </a:moveTo>
                  <a:lnTo>
                    <a:pt x="185" y="35"/>
                  </a:lnTo>
                  <a:lnTo>
                    <a:pt x="210" y="50"/>
                  </a:lnTo>
                  <a:lnTo>
                    <a:pt x="230" y="70"/>
                  </a:lnTo>
                  <a:lnTo>
                    <a:pt x="250" y="90"/>
                  </a:lnTo>
                  <a:lnTo>
                    <a:pt x="265" y="110"/>
                  </a:lnTo>
                  <a:lnTo>
                    <a:pt x="275" y="130"/>
                  </a:lnTo>
                  <a:lnTo>
                    <a:pt x="280" y="150"/>
                  </a:lnTo>
                  <a:lnTo>
                    <a:pt x="275" y="170"/>
                  </a:lnTo>
                  <a:lnTo>
                    <a:pt x="270" y="185"/>
                  </a:lnTo>
                  <a:lnTo>
                    <a:pt x="260" y="199"/>
                  </a:lnTo>
                  <a:lnTo>
                    <a:pt x="245" y="209"/>
                  </a:lnTo>
                  <a:lnTo>
                    <a:pt x="225" y="214"/>
                  </a:lnTo>
                  <a:lnTo>
                    <a:pt x="200" y="219"/>
                  </a:lnTo>
                  <a:lnTo>
                    <a:pt x="175" y="214"/>
                  </a:lnTo>
                  <a:lnTo>
                    <a:pt x="150" y="209"/>
                  </a:lnTo>
                  <a:lnTo>
                    <a:pt x="120" y="199"/>
                  </a:lnTo>
                  <a:lnTo>
                    <a:pt x="95" y="189"/>
                  </a:lnTo>
                  <a:lnTo>
                    <a:pt x="70" y="170"/>
                  </a:lnTo>
                  <a:lnTo>
                    <a:pt x="45" y="150"/>
                  </a:lnTo>
                  <a:lnTo>
                    <a:pt x="30" y="130"/>
                  </a:lnTo>
                  <a:lnTo>
                    <a:pt x="15" y="110"/>
                  </a:lnTo>
                  <a:lnTo>
                    <a:pt x="5" y="90"/>
                  </a:lnTo>
                  <a:lnTo>
                    <a:pt x="0" y="70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5" y="5"/>
                  </a:lnTo>
                  <a:lnTo>
                    <a:pt x="75" y="0"/>
                  </a:lnTo>
                  <a:lnTo>
                    <a:pt x="100" y="5"/>
                  </a:lnTo>
                  <a:lnTo>
                    <a:pt x="130" y="10"/>
                  </a:lnTo>
                  <a:lnTo>
                    <a:pt x="155" y="20"/>
                  </a:lnTo>
                  <a:lnTo>
                    <a:pt x="185" y="35"/>
                  </a:lnTo>
                  <a:close/>
                </a:path>
              </a:pathLst>
            </a:custGeom>
            <a:solidFill>
              <a:srgbClr val="F7EF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4" name="Freeform 150"/>
            <p:cNvSpPr>
              <a:spLocks/>
            </p:cNvSpPr>
            <p:nvPr/>
          </p:nvSpPr>
          <p:spPr bwMode="auto">
            <a:xfrm>
              <a:off x="5994400" y="3748802"/>
              <a:ext cx="171450" cy="133095"/>
            </a:xfrm>
            <a:custGeom>
              <a:avLst/>
              <a:gdLst/>
              <a:ahLst/>
              <a:cxnLst>
                <a:cxn ang="0">
                  <a:pos x="175" y="30"/>
                </a:cxn>
                <a:cxn ang="0">
                  <a:pos x="175" y="30"/>
                </a:cxn>
                <a:cxn ang="0">
                  <a:pos x="200" y="45"/>
                </a:cxn>
                <a:cxn ang="0">
                  <a:pos x="225" y="65"/>
                </a:cxn>
                <a:cxn ang="0">
                  <a:pos x="240" y="85"/>
                </a:cxn>
                <a:cxn ang="0">
                  <a:pos x="255" y="105"/>
                </a:cxn>
                <a:cxn ang="0">
                  <a:pos x="265" y="125"/>
                </a:cxn>
                <a:cxn ang="0">
                  <a:pos x="270" y="145"/>
                </a:cxn>
                <a:cxn ang="0">
                  <a:pos x="270" y="165"/>
                </a:cxn>
                <a:cxn ang="0">
                  <a:pos x="260" y="180"/>
                </a:cxn>
                <a:cxn ang="0">
                  <a:pos x="260" y="180"/>
                </a:cxn>
                <a:cxn ang="0">
                  <a:pos x="250" y="194"/>
                </a:cxn>
                <a:cxn ang="0">
                  <a:pos x="235" y="204"/>
                </a:cxn>
                <a:cxn ang="0">
                  <a:pos x="215" y="209"/>
                </a:cxn>
                <a:cxn ang="0">
                  <a:pos x="195" y="209"/>
                </a:cxn>
                <a:cxn ang="0">
                  <a:pos x="170" y="209"/>
                </a:cxn>
                <a:cxn ang="0">
                  <a:pos x="145" y="204"/>
                </a:cxn>
                <a:cxn ang="0">
                  <a:pos x="120" y="194"/>
                </a:cxn>
                <a:cxn ang="0">
                  <a:pos x="90" y="180"/>
                </a:cxn>
                <a:cxn ang="0">
                  <a:pos x="90" y="180"/>
                </a:cxn>
                <a:cxn ang="0">
                  <a:pos x="65" y="165"/>
                </a:cxn>
                <a:cxn ang="0">
                  <a:pos x="45" y="145"/>
                </a:cxn>
                <a:cxn ang="0">
                  <a:pos x="25" y="125"/>
                </a:cxn>
                <a:cxn ang="0">
                  <a:pos x="15" y="105"/>
                </a:cxn>
                <a:cxn ang="0">
                  <a:pos x="5" y="85"/>
                </a:cxn>
                <a:cxn ang="0">
                  <a:pos x="0" y="65"/>
                </a:cxn>
                <a:cxn ang="0">
                  <a:pos x="0" y="50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50" y="5"/>
                </a:cxn>
                <a:cxn ang="0">
                  <a:pos x="75" y="0"/>
                </a:cxn>
                <a:cxn ang="0">
                  <a:pos x="100" y="5"/>
                </a:cxn>
                <a:cxn ang="0">
                  <a:pos x="125" y="10"/>
                </a:cxn>
                <a:cxn ang="0">
                  <a:pos x="150" y="20"/>
                </a:cxn>
                <a:cxn ang="0">
                  <a:pos x="175" y="30"/>
                </a:cxn>
                <a:cxn ang="0">
                  <a:pos x="175" y="30"/>
                </a:cxn>
              </a:cxnLst>
              <a:rect l="0" t="0" r="r" b="b"/>
              <a:pathLst>
                <a:path w="270" h="209">
                  <a:moveTo>
                    <a:pt x="175" y="30"/>
                  </a:moveTo>
                  <a:lnTo>
                    <a:pt x="175" y="30"/>
                  </a:lnTo>
                  <a:lnTo>
                    <a:pt x="200" y="45"/>
                  </a:lnTo>
                  <a:lnTo>
                    <a:pt x="225" y="65"/>
                  </a:lnTo>
                  <a:lnTo>
                    <a:pt x="240" y="85"/>
                  </a:lnTo>
                  <a:lnTo>
                    <a:pt x="255" y="105"/>
                  </a:lnTo>
                  <a:lnTo>
                    <a:pt x="265" y="125"/>
                  </a:lnTo>
                  <a:lnTo>
                    <a:pt x="270" y="145"/>
                  </a:lnTo>
                  <a:lnTo>
                    <a:pt x="270" y="165"/>
                  </a:lnTo>
                  <a:lnTo>
                    <a:pt x="260" y="180"/>
                  </a:lnTo>
                  <a:lnTo>
                    <a:pt x="250" y="194"/>
                  </a:lnTo>
                  <a:lnTo>
                    <a:pt x="235" y="204"/>
                  </a:lnTo>
                  <a:lnTo>
                    <a:pt x="215" y="209"/>
                  </a:lnTo>
                  <a:lnTo>
                    <a:pt x="195" y="209"/>
                  </a:lnTo>
                  <a:lnTo>
                    <a:pt x="170" y="209"/>
                  </a:lnTo>
                  <a:lnTo>
                    <a:pt x="145" y="204"/>
                  </a:lnTo>
                  <a:lnTo>
                    <a:pt x="120" y="194"/>
                  </a:lnTo>
                  <a:lnTo>
                    <a:pt x="90" y="180"/>
                  </a:lnTo>
                  <a:lnTo>
                    <a:pt x="65" y="165"/>
                  </a:lnTo>
                  <a:lnTo>
                    <a:pt x="45" y="145"/>
                  </a:lnTo>
                  <a:lnTo>
                    <a:pt x="25" y="125"/>
                  </a:lnTo>
                  <a:lnTo>
                    <a:pt x="15" y="105"/>
                  </a:lnTo>
                  <a:lnTo>
                    <a:pt x="5" y="85"/>
                  </a:lnTo>
                  <a:lnTo>
                    <a:pt x="0" y="65"/>
                  </a:lnTo>
                  <a:lnTo>
                    <a:pt x="0" y="50"/>
                  </a:lnTo>
                  <a:lnTo>
                    <a:pt x="5" y="30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0" y="5"/>
                  </a:lnTo>
                  <a:lnTo>
                    <a:pt x="75" y="0"/>
                  </a:lnTo>
                  <a:lnTo>
                    <a:pt x="100" y="5"/>
                  </a:lnTo>
                  <a:lnTo>
                    <a:pt x="125" y="10"/>
                  </a:lnTo>
                  <a:lnTo>
                    <a:pt x="150" y="20"/>
                  </a:lnTo>
                  <a:lnTo>
                    <a:pt x="175" y="3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5" name="Freeform 149"/>
            <p:cNvSpPr>
              <a:spLocks/>
            </p:cNvSpPr>
            <p:nvPr/>
          </p:nvSpPr>
          <p:spPr bwMode="auto">
            <a:xfrm>
              <a:off x="5997575" y="3751986"/>
              <a:ext cx="165100" cy="126727"/>
            </a:xfrm>
            <a:custGeom>
              <a:avLst/>
              <a:gdLst/>
              <a:ahLst/>
              <a:cxnLst>
                <a:cxn ang="0">
                  <a:pos x="170" y="30"/>
                </a:cxn>
                <a:cxn ang="0">
                  <a:pos x="170" y="30"/>
                </a:cxn>
                <a:cxn ang="0">
                  <a:pos x="195" y="45"/>
                </a:cxn>
                <a:cxn ang="0">
                  <a:pos x="215" y="60"/>
                </a:cxn>
                <a:cxn ang="0">
                  <a:pos x="235" y="80"/>
                </a:cxn>
                <a:cxn ang="0">
                  <a:pos x="245" y="100"/>
                </a:cxn>
                <a:cxn ang="0">
                  <a:pos x="255" y="120"/>
                </a:cxn>
                <a:cxn ang="0">
                  <a:pos x="260" y="140"/>
                </a:cxn>
                <a:cxn ang="0">
                  <a:pos x="260" y="155"/>
                </a:cxn>
                <a:cxn ang="0">
                  <a:pos x="255" y="170"/>
                </a:cxn>
                <a:cxn ang="0">
                  <a:pos x="255" y="170"/>
                </a:cxn>
                <a:cxn ang="0">
                  <a:pos x="245" y="184"/>
                </a:cxn>
                <a:cxn ang="0">
                  <a:pos x="230" y="194"/>
                </a:cxn>
                <a:cxn ang="0">
                  <a:pos x="210" y="199"/>
                </a:cxn>
                <a:cxn ang="0">
                  <a:pos x="190" y="199"/>
                </a:cxn>
                <a:cxn ang="0">
                  <a:pos x="165" y="199"/>
                </a:cxn>
                <a:cxn ang="0">
                  <a:pos x="140" y="194"/>
                </a:cxn>
                <a:cxn ang="0">
                  <a:pos x="115" y="184"/>
                </a:cxn>
                <a:cxn ang="0">
                  <a:pos x="90" y="175"/>
                </a:cxn>
                <a:cxn ang="0">
                  <a:pos x="90" y="175"/>
                </a:cxn>
                <a:cxn ang="0">
                  <a:pos x="65" y="160"/>
                </a:cxn>
                <a:cxn ang="0">
                  <a:pos x="45" y="140"/>
                </a:cxn>
                <a:cxn ang="0">
                  <a:pos x="25" y="120"/>
                </a:cxn>
                <a:cxn ang="0">
                  <a:pos x="15" y="100"/>
                </a:cxn>
                <a:cxn ang="0">
                  <a:pos x="5" y="85"/>
                </a:cxn>
                <a:cxn ang="0">
                  <a:pos x="0" y="65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15" y="15"/>
                </a:cxn>
                <a:cxn ang="0">
                  <a:pos x="30" y="10"/>
                </a:cxn>
                <a:cxn ang="0">
                  <a:pos x="50" y="0"/>
                </a:cxn>
                <a:cxn ang="0">
                  <a:pos x="70" y="0"/>
                </a:cxn>
                <a:cxn ang="0">
                  <a:pos x="95" y="0"/>
                </a:cxn>
                <a:cxn ang="0">
                  <a:pos x="120" y="5"/>
                </a:cxn>
                <a:cxn ang="0">
                  <a:pos x="145" y="15"/>
                </a:cxn>
                <a:cxn ang="0">
                  <a:pos x="170" y="30"/>
                </a:cxn>
                <a:cxn ang="0">
                  <a:pos x="170" y="30"/>
                </a:cxn>
              </a:cxnLst>
              <a:rect l="0" t="0" r="r" b="b"/>
              <a:pathLst>
                <a:path w="260" h="199">
                  <a:moveTo>
                    <a:pt x="170" y="30"/>
                  </a:moveTo>
                  <a:lnTo>
                    <a:pt x="170" y="30"/>
                  </a:lnTo>
                  <a:lnTo>
                    <a:pt x="195" y="45"/>
                  </a:lnTo>
                  <a:lnTo>
                    <a:pt x="215" y="60"/>
                  </a:lnTo>
                  <a:lnTo>
                    <a:pt x="235" y="80"/>
                  </a:lnTo>
                  <a:lnTo>
                    <a:pt x="245" y="100"/>
                  </a:lnTo>
                  <a:lnTo>
                    <a:pt x="255" y="120"/>
                  </a:lnTo>
                  <a:lnTo>
                    <a:pt x="260" y="140"/>
                  </a:lnTo>
                  <a:lnTo>
                    <a:pt x="260" y="155"/>
                  </a:lnTo>
                  <a:lnTo>
                    <a:pt x="255" y="170"/>
                  </a:lnTo>
                  <a:lnTo>
                    <a:pt x="245" y="184"/>
                  </a:lnTo>
                  <a:lnTo>
                    <a:pt x="230" y="194"/>
                  </a:lnTo>
                  <a:lnTo>
                    <a:pt x="210" y="199"/>
                  </a:lnTo>
                  <a:lnTo>
                    <a:pt x="190" y="199"/>
                  </a:lnTo>
                  <a:lnTo>
                    <a:pt x="165" y="199"/>
                  </a:lnTo>
                  <a:lnTo>
                    <a:pt x="140" y="194"/>
                  </a:lnTo>
                  <a:lnTo>
                    <a:pt x="115" y="184"/>
                  </a:lnTo>
                  <a:lnTo>
                    <a:pt x="90" y="175"/>
                  </a:lnTo>
                  <a:lnTo>
                    <a:pt x="65" y="160"/>
                  </a:lnTo>
                  <a:lnTo>
                    <a:pt x="45" y="140"/>
                  </a:lnTo>
                  <a:lnTo>
                    <a:pt x="25" y="120"/>
                  </a:lnTo>
                  <a:lnTo>
                    <a:pt x="15" y="100"/>
                  </a:lnTo>
                  <a:lnTo>
                    <a:pt x="5" y="85"/>
                  </a:lnTo>
                  <a:lnTo>
                    <a:pt x="0" y="65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5" y="15"/>
                  </a:lnTo>
                  <a:lnTo>
                    <a:pt x="30" y="10"/>
                  </a:lnTo>
                  <a:lnTo>
                    <a:pt x="50" y="0"/>
                  </a:lnTo>
                  <a:lnTo>
                    <a:pt x="70" y="0"/>
                  </a:lnTo>
                  <a:lnTo>
                    <a:pt x="95" y="0"/>
                  </a:lnTo>
                  <a:lnTo>
                    <a:pt x="120" y="5"/>
                  </a:lnTo>
                  <a:lnTo>
                    <a:pt x="145" y="15"/>
                  </a:lnTo>
                  <a:lnTo>
                    <a:pt x="170" y="3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6" name="Freeform 148"/>
            <p:cNvSpPr>
              <a:spLocks/>
            </p:cNvSpPr>
            <p:nvPr/>
          </p:nvSpPr>
          <p:spPr bwMode="auto">
            <a:xfrm>
              <a:off x="6000750" y="3755170"/>
              <a:ext cx="158750" cy="123543"/>
            </a:xfrm>
            <a:custGeom>
              <a:avLst/>
              <a:gdLst/>
              <a:ahLst/>
              <a:cxnLst>
                <a:cxn ang="0">
                  <a:pos x="165" y="25"/>
                </a:cxn>
                <a:cxn ang="0">
                  <a:pos x="165" y="25"/>
                </a:cxn>
                <a:cxn ang="0">
                  <a:pos x="190" y="40"/>
                </a:cxn>
                <a:cxn ang="0">
                  <a:pos x="210" y="60"/>
                </a:cxn>
                <a:cxn ang="0">
                  <a:pos x="225" y="75"/>
                </a:cxn>
                <a:cxn ang="0">
                  <a:pos x="240" y="95"/>
                </a:cxn>
                <a:cxn ang="0">
                  <a:pos x="245" y="115"/>
                </a:cxn>
                <a:cxn ang="0">
                  <a:pos x="250" y="130"/>
                </a:cxn>
                <a:cxn ang="0">
                  <a:pos x="250" y="150"/>
                </a:cxn>
                <a:cxn ang="0">
                  <a:pos x="245" y="165"/>
                </a:cxn>
                <a:cxn ang="0">
                  <a:pos x="245" y="165"/>
                </a:cxn>
                <a:cxn ang="0">
                  <a:pos x="235" y="174"/>
                </a:cxn>
                <a:cxn ang="0">
                  <a:pos x="220" y="184"/>
                </a:cxn>
                <a:cxn ang="0">
                  <a:pos x="200" y="189"/>
                </a:cxn>
                <a:cxn ang="0">
                  <a:pos x="180" y="194"/>
                </a:cxn>
                <a:cxn ang="0">
                  <a:pos x="160" y="189"/>
                </a:cxn>
                <a:cxn ang="0">
                  <a:pos x="135" y="184"/>
                </a:cxn>
                <a:cxn ang="0">
                  <a:pos x="110" y="179"/>
                </a:cxn>
                <a:cxn ang="0">
                  <a:pos x="85" y="165"/>
                </a:cxn>
                <a:cxn ang="0">
                  <a:pos x="85" y="165"/>
                </a:cxn>
                <a:cxn ang="0">
                  <a:pos x="60" y="150"/>
                </a:cxn>
                <a:cxn ang="0">
                  <a:pos x="40" y="135"/>
                </a:cxn>
                <a:cxn ang="0">
                  <a:pos x="25" y="115"/>
                </a:cxn>
                <a:cxn ang="0">
                  <a:pos x="15" y="95"/>
                </a:cxn>
                <a:cxn ang="0">
                  <a:pos x="5" y="80"/>
                </a:cxn>
                <a:cxn ang="0">
                  <a:pos x="0" y="60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50" y="0"/>
                </a:cxn>
                <a:cxn ang="0">
                  <a:pos x="70" y="0"/>
                </a:cxn>
                <a:cxn ang="0">
                  <a:pos x="90" y="0"/>
                </a:cxn>
                <a:cxn ang="0">
                  <a:pos x="115" y="5"/>
                </a:cxn>
                <a:cxn ang="0">
                  <a:pos x="140" y="15"/>
                </a:cxn>
                <a:cxn ang="0">
                  <a:pos x="165" y="25"/>
                </a:cxn>
                <a:cxn ang="0">
                  <a:pos x="165" y="25"/>
                </a:cxn>
              </a:cxnLst>
              <a:rect l="0" t="0" r="r" b="b"/>
              <a:pathLst>
                <a:path w="250" h="194">
                  <a:moveTo>
                    <a:pt x="165" y="25"/>
                  </a:moveTo>
                  <a:lnTo>
                    <a:pt x="165" y="25"/>
                  </a:lnTo>
                  <a:lnTo>
                    <a:pt x="190" y="40"/>
                  </a:lnTo>
                  <a:lnTo>
                    <a:pt x="210" y="60"/>
                  </a:lnTo>
                  <a:lnTo>
                    <a:pt x="225" y="75"/>
                  </a:lnTo>
                  <a:lnTo>
                    <a:pt x="240" y="95"/>
                  </a:lnTo>
                  <a:lnTo>
                    <a:pt x="245" y="115"/>
                  </a:lnTo>
                  <a:lnTo>
                    <a:pt x="250" y="130"/>
                  </a:lnTo>
                  <a:lnTo>
                    <a:pt x="250" y="150"/>
                  </a:lnTo>
                  <a:lnTo>
                    <a:pt x="245" y="165"/>
                  </a:lnTo>
                  <a:lnTo>
                    <a:pt x="235" y="174"/>
                  </a:lnTo>
                  <a:lnTo>
                    <a:pt x="220" y="184"/>
                  </a:lnTo>
                  <a:lnTo>
                    <a:pt x="200" y="189"/>
                  </a:lnTo>
                  <a:lnTo>
                    <a:pt x="180" y="194"/>
                  </a:lnTo>
                  <a:lnTo>
                    <a:pt x="160" y="189"/>
                  </a:lnTo>
                  <a:lnTo>
                    <a:pt x="135" y="184"/>
                  </a:lnTo>
                  <a:lnTo>
                    <a:pt x="110" y="179"/>
                  </a:lnTo>
                  <a:lnTo>
                    <a:pt x="85" y="165"/>
                  </a:lnTo>
                  <a:lnTo>
                    <a:pt x="60" y="150"/>
                  </a:lnTo>
                  <a:lnTo>
                    <a:pt x="40" y="135"/>
                  </a:lnTo>
                  <a:lnTo>
                    <a:pt x="25" y="115"/>
                  </a:lnTo>
                  <a:lnTo>
                    <a:pt x="15" y="95"/>
                  </a:lnTo>
                  <a:lnTo>
                    <a:pt x="5" y="80"/>
                  </a:lnTo>
                  <a:lnTo>
                    <a:pt x="0" y="60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50" y="0"/>
                  </a:lnTo>
                  <a:lnTo>
                    <a:pt x="70" y="0"/>
                  </a:lnTo>
                  <a:lnTo>
                    <a:pt x="90" y="0"/>
                  </a:lnTo>
                  <a:lnTo>
                    <a:pt x="115" y="5"/>
                  </a:lnTo>
                  <a:lnTo>
                    <a:pt x="140" y="15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7" name="Freeform 147"/>
            <p:cNvSpPr>
              <a:spLocks/>
            </p:cNvSpPr>
            <p:nvPr/>
          </p:nvSpPr>
          <p:spPr bwMode="auto">
            <a:xfrm>
              <a:off x="6003925" y="3758354"/>
              <a:ext cx="152400" cy="117175"/>
            </a:xfrm>
            <a:custGeom>
              <a:avLst/>
              <a:gdLst/>
              <a:ahLst/>
              <a:cxnLst>
                <a:cxn ang="0">
                  <a:pos x="160" y="25"/>
                </a:cxn>
                <a:cxn ang="0">
                  <a:pos x="160" y="25"/>
                </a:cxn>
                <a:cxn ang="0">
                  <a:pos x="180" y="40"/>
                </a:cxn>
                <a:cxn ang="0">
                  <a:pos x="200" y="55"/>
                </a:cxn>
                <a:cxn ang="0">
                  <a:pos x="215" y="75"/>
                </a:cxn>
                <a:cxn ang="0">
                  <a:pos x="230" y="90"/>
                </a:cxn>
                <a:cxn ang="0">
                  <a:pos x="240" y="110"/>
                </a:cxn>
                <a:cxn ang="0">
                  <a:pos x="240" y="125"/>
                </a:cxn>
                <a:cxn ang="0">
                  <a:pos x="240" y="145"/>
                </a:cxn>
                <a:cxn ang="0">
                  <a:pos x="235" y="155"/>
                </a:cxn>
                <a:cxn ang="0">
                  <a:pos x="235" y="155"/>
                </a:cxn>
                <a:cxn ang="0">
                  <a:pos x="225" y="169"/>
                </a:cxn>
                <a:cxn ang="0">
                  <a:pos x="210" y="179"/>
                </a:cxn>
                <a:cxn ang="0">
                  <a:pos x="195" y="184"/>
                </a:cxn>
                <a:cxn ang="0">
                  <a:pos x="175" y="184"/>
                </a:cxn>
                <a:cxn ang="0">
                  <a:pos x="155" y="184"/>
                </a:cxn>
                <a:cxn ang="0">
                  <a:pos x="130" y="179"/>
                </a:cxn>
                <a:cxn ang="0">
                  <a:pos x="105" y="169"/>
                </a:cxn>
                <a:cxn ang="0">
                  <a:pos x="85" y="160"/>
                </a:cxn>
                <a:cxn ang="0">
                  <a:pos x="85" y="160"/>
                </a:cxn>
                <a:cxn ang="0">
                  <a:pos x="60" y="145"/>
                </a:cxn>
                <a:cxn ang="0">
                  <a:pos x="40" y="130"/>
                </a:cxn>
                <a:cxn ang="0">
                  <a:pos x="25" y="110"/>
                </a:cxn>
                <a:cxn ang="0">
                  <a:pos x="15" y="90"/>
                </a:cxn>
                <a:cxn ang="0">
                  <a:pos x="5" y="75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50" y="0"/>
                </a:cxn>
                <a:cxn ang="0">
                  <a:pos x="65" y="0"/>
                </a:cxn>
                <a:cxn ang="0">
                  <a:pos x="90" y="0"/>
                </a:cxn>
                <a:cxn ang="0">
                  <a:pos x="110" y="5"/>
                </a:cxn>
                <a:cxn ang="0">
                  <a:pos x="135" y="15"/>
                </a:cxn>
                <a:cxn ang="0">
                  <a:pos x="160" y="25"/>
                </a:cxn>
                <a:cxn ang="0">
                  <a:pos x="160" y="25"/>
                </a:cxn>
              </a:cxnLst>
              <a:rect l="0" t="0" r="r" b="b"/>
              <a:pathLst>
                <a:path w="240" h="184">
                  <a:moveTo>
                    <a:pt x="160" y="25"/>
                  </a:moveTo>
                  <a:lnTo>
                    <a:pt x="160" y="25"/>
                  </a:lnTo>
                  <a:lnTo>
                    <a:pt x="180" y="40"/>
                  </a:lnTo>
                  <a:lnTo>
                    <a:pt x="200" y="55"/>
                  </a:lnTo>
                  <a:lnTo>
                    <a:pt x="215" y="75"/>
                  </a:lnTo>
                  <a:lnTo>
                    <a:pt x="230" y="90"/>
                  </a:lnTo>
                  <a:lnTo>
                    <a:pt x="240" y="110"/>
                  </a:lnTo>
                  <a:lnTo>
                    <a:pt x="240" y="125"/>
                  </a:lnTo>
                  <a:lnTo>
                    <a:pt x="240" y="145"/>
                  </a:lnTo>
                  <a:lnTo>
                    <a:pt x="235" y="155"/>
                  </a:lnTo>
                  <a:lnTo>
                    <a:pt x="225" y="169"/>
                  </a:lnTo>
                  <a:lnTo>
                    <a:pt x="210" y="179"/>
                  </a:lnTo>
                  <a:lnTo>
                    <a:pt x="195" y="184"/>
                  </a:lnTo>
                  <a:lnTo>
                    <a:pt x="175" y="184"/>
                  </a:lnTo>
                  <a:lnTo>
                    <a:pt x="155" y="184"/>
                  </a:lnTo>
                  <a:lnTo>
                    <a:pt x="130" y="179"/>
                  </a:lnTo>
                  <a:lnTo>
                    <a:pt x="105" y="169"/>
                  </a:lnTo>
                  <a:lnTo>
                    <a:pt x="85" y="160"/>
                  </a:lnTo>
                  <a:lnTo>
                    <a:pt x="60" y="145"/>
                  </a:lnTo>
                  <a:lnTo>
                    <a:pt x="40" y="130"/>
                  </a:lnTo>
                  <a:lnTo>
                    <a:pt x="25" y="110"/>
                  </a:lnTo>
                  <a:lnTo>
                    <a:pt x="15" y="90"/>
                  </a:lnTo>
                  <a:lnTo>
                    <a:pt x="5" y="75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50" y="0"/>
                  </a:lnTo>
                  <a:lnTo>
                    <a:pt x="65" y="0"/>
                  </a:lnTo>
                  <a:lnTo>
                    <a:pt x="90" y="0"/>
                  </a:lnTo>
                  <a:lnTo>
                    <a:pt x="110" y="5"/>
                  </a:lnTo>
                  <a:lnTo>
                    <a:pt x="135" y="15"/>
                  </a:lnTo>
                  <a:lnTo>
                    <a:pt x="160" y="25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8" name="Freeform 146"/>
            <p:cNvSpPr>
              <a:spLocks/>
            </p:cNvSpPr>
            <p:nvPr/>
          </p:nvSpPr>
          <p:spPr bwMode="auto">
            <a:xfrm>
              <a:off x="6007100" y="3758354"/>
              <a:ext cx="149225" cy="113991"/>
            </a:xfrm>
            <a:custGeom>
              <a:avLst/>
              <a:gdLst/>
              <a:ahLst/>
              <a:cxnLst>
                <a:cxn ang="0">
                  <a:pos x="155" y="25"/>
                </a:cxn>
                <a:cxn ang="0">
                  <a:pos x="155" y="25"/>
                </a:cxn>
                <a:cxn ang="0">
                  <a:pos x="175" y="40"/>
                </a:cxn>
                <a:cxn ang="0">
                  <a:pos x="195" y="55"/>
                </a:cxn>
                <a:cxn ang="0">
                  <a:pos x="210" y="75"/>
                </a:cxn>
                <a:cxn ang="0">
                  <a:pos x="220" y="90"/>
                </a:cxn>
                <a:cxn ang="0">
                  <a:pos x="230" y="110"/>
                </a:cxn>
                <a:cxn ang="0">
                  <a:pos x="235" y="125"/>
                </a:cxn>
                <a:cxn ang="0">
                  <a:pos x="230" y="140"/>
                </a:cxn>
                <a:cxn ang="0">
                  <a:pos x="225" y="155"/>
                </a:cxn>
                <a:cxn ang="0">
                  <a:pos x="225" y="155"/>
                </a:cxn>
                <a:cxn ang="0">
                  <a:pos x="215" y="165"/>
                </a:cxn>
                <a:cxn ang="0">
                  <a:pos x="205" y="174"/>
                </a:cxn>
                <a:cxn ang="0">
                  <a:pos x="190" y="179"/>
                </a:cxn>
                <a:cxn ang="0">
                  <a:pos x="170" y="179"/>
                </a:cxn>
                <a:cxn ang="0">
                  <a:pos x="150" y="179"/>
                </a:cxn>
                <a:cxn ang="0">
                  <a:pos x="125" y="174"/>
                </a:cxn>
                <a:cxn ang="0">
                  <a:pos x="105" y="169"/>
                </a:cxn>
                <a:cxn ang="0">
                  <a:pos x="80" y="155"/>
                </a:cxn>
                <a:cxn ang="0">
                  <a:pos x="80" y="155"/>
                </a:cxn>
                <a:cxn ang="0">
                  <a:pos x="60" y="140"/>
                </a:cxn>
                <a:cxn ang="0">
                  <a:pos x="40" y="125"/>
                </a:cxn>
                <a:cxn ang="0">
                  <a:pos x="25" y="110"/>
                </a:cxn>
                <a:cxn ang="0">
                  <a:pos x="15" y="95"/>
                </a:cxn>
                <a:cxn ang="0">
                  <a:pos x="5" y="75"/>
                </a:cxn>
                <a:cxn ang="0">
                  <a:pos x="0" y="60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15" y="15"/>
                </a:cxn>
                <a:cxn ang="0">
                  <a:pos x="30" y="10"/>
                </a:cxn>
                <a:cxn ang="0">
                  <a:pos x="45" y="5"/>
                </a:cxn>
                <a:cxn ang="0">
                  <a:pos x="65" y="0"/>
                </a:cxn>
                <a:cxn ang="0">
                  <a:pos x="85" y="5"/>
                </a:cxn>
                <a:cxn ang="0">
                  <a:pos x="110" y="10"/>
                </a:cxn>
                <a:cxn ang="0">
                  <a:pos x="130" y="15"/>
                </a:cxn>
                <a:cxn ang="0">
                  <a:pos x="155" y="25"/>
                </a:cxn>
                <a:cxn ang="0">
                  <a:pos x="155" y="25"/>
                </a:cxn>
              </a:cxnLst>
              <a:rect l="0" t="0" r="r" b="b"/>
              <a:pathLst>
                <a:path w="235" h="179">
                  <a:moveTo>
                    <a:pt x="155" y="25"/>
                  </a:moveTo>
                  <a:lnTo>
                    <a:pt x="155" y="25"/>
                  </a:lnTo>
                  <a:lnTo>
                    <a:pt x="175" y="40"/>
                  </a:lnTo>
                  <a:lnTo>
                    <a:pt x="195" y="55"/>
                  </a:lnTo>
                  <a:lnTo>
                    <a:pt x="210" y="75"/>
                  </a:lnTo>
                  <a:lnTo>
                    <a:pt x="220" y="90"/>
                  </a:lnTo>
                  <a:lnTo>
                    <a:pt x="230" y="110"/>
                  </a:lnTo>
                  <a:lnTo>
                    <a:pt x="235" y="125"/>
                  </a:lnTo>
                  <a:lnTo>
                    <a:pt x="230" y="140"/>
                  </a:lnTo>
                  <a:lnTo>
                    <a:pt x="225" y="155"/>
                  </a:lnTo>
                  <a:lnTo>
                    <a:pt x="215" y="165"/>
                  </a:lnTo>
                  <a:lnTo>
                    <a:pt x="205" y="174"/>
                  </a:lnTo>
                  <a:lnTo>
                    <a:pt x="190" y="179"/>
                  </a:lnTo>
                  <a:lnTo>
                    <a:pt x="170" y="179"/>
                  </a:lnTo>
                  <a:lnTo>
                    <a:pt x="150" y="179"/>
                  </a:lnTo>
                  <a:lnTo>
                    <a:pt x="125" y="174"/>
                  </a:lnTo>
                  <a:lnTo>
                    <a:pt x="105" y="169"/>
                  </a:lnTo>
                  <a:lnTo>
                    <a:pt x="80" y="155"/>
                  </a:lnTo>
                  <a:lnTo>
                    <a:pt x="60" y="140"/>
                  </a:lnTo>
                  <a:lnTo>
                    <a:pt x="40" y="125"/>
                  </a:lnTo>
                  <a:lnTo>
                    <a:pt x="25" y="110"/>
                  </a:lnTo>
                  <a:lnTo>
                    <a:pt x="15" y="95"/>
                  </a:lnTo>
                  <a:lnTo>
                    <a:pt x="5" y="75"/>
                  </a:lnTo>
                  <a:lnTo>
                    <a:pt x="0" y="60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5" y="15"/>
                  </a:lnTo>
                  <a:lnTo>
                    <a:pt x="30" y="10"/>
                  </a:lnTo>
                  <a:lnTo>
                    <a:pt x="45" y="5"/>
                  </a:lnTo>
                  <a:lnTo>
                    <a:pt x="65" y="0"/>
                  </a:lnTo>
                  <a:lnTo>
                    <a:pt x="85" y="5"/>
                  </a:lnTo>
                  <a:lnTo>
                    <a:pt x="110" y="10"/>
                  </a:lnTo>
                  <a:lnTo>
                    <a:pt x="130" y="15"/>
                  </a:lnTo>
                  <a:lnTo>
                    <a:pt x="155" y="25"/>
                  </a:lnTo>
                  <a:close/>
                </a:path>
              </a:pathLst>
            </a:custGeom>
            <a:solidFill>
              <a:srgbClr val="F7E8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9" name="Freeform 145"/>
            <p:cNvSpPr>
              <a:spLocks/>
            </p:cNvSpPr>
            <p:nvPr/>
          </p:nvSpPr>
          <p:spPr bwMode="auto">
            <a:xfrm>
              <a:off x="6010275" y="3761538"/>
              <a:ext cx="142875" cy="110807"/>
            </a:xfrm>
            <a:custGeom>
              <a:avLst/>
              <a:gdLst/>
              <a:ahLst/>
              <a:cxnLst>
                <a:cxn ang="0">
                  <a:pos x="150" y="25"/>
                </a:cxn>
                <a:cxn ang="0">
                  <a:pos x="150" y="25"/>
                </a:cxn>
                <a:cxn ang="0">
                  <a:pos x="185" y="55"/>
                </a:cxn>
                <a:cxn ang="0">
                  <a:pos x="210" y="85"/>
                </a:cxn>
                <a:cxn ang="0">
                  <a:pos x="220" y="105"/>
                </a:cxn>
                <a:cxn ang="0">
                  <a:pos x="225" y="120"/>
                </a:cxn>
                <a:cxn ang="0">
                  <a:pos x="225" y="135"/>
                </a:cxn>
                <a:cxn ang="0">
                  <a:pos x="220" y="150"/>
                </a:cxn>
                <a:cxn ang="0">
                  <a:pos x="220" y="150"/>
                </a:cxn>
                <a:cxn ang="0">
                  <a:pos x="210" y="160"/>
                </a:cxn>
                <a:cxn ang="0">
                  <a:pos x="195" y="164"/>
                </a:cxn>
                <a:cxn ang="0">
                  <a:pos x="180" y="169"/>
                </a:cxn>
                <a:cxn ang="0">
                  <a:pos x="160" y="174"/>
                </a:cxn>
                <a:cxn ang="0">
                  <a:pos x="120" y="169"/>
                </a:cxn>
                <a:cxn ang="0">
                  <a:pos x="75" y="150"/>
                </a:cxn>
                <a:cxn ang="0">
                  <a:pos x="75" y="150"/>
                </a:cxn>
                <a:cxn ang="0">
                  <a:pos x="40" y="120"/>
                </a:cxn>
                <a:cxn ang="0">
                  <a:pos x="10" y="90"/>
                </a:cxn>
                <a:cxn ang="0">
                  <a:pos x="5" y="70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45" y="0"/>
                </a:cxn>
                <a:cxn ang="0">
                  <a:pos x="65" y="0"/>
                </a:cxn>
                <a:cxn ang="0">
                  <a:pos x="105" y="5"/>
                </a:cxn>
                <a:cxn ang="0">
                  <a:pos x="150" y="25"/>
                </a:cxn>
                <a:cxn ang="0">
                  <a:pos x="150" y="25"/>
                </a:cxn>
              </a:cxnLst>
              <a:rect l="0" t="0" r="r" b="b"/>
              <a:pathLst>
                <a:path w="225" h="174">
                  <a:moveTo>
                    <a:pt x="150" y="25"/>
                  </a:moveTo>
                  <a:lnTo>
                    <a:pt x="150" y="25"/>
                  </a:lnTo>
                  <a:lnTo>
                    <a:pt x="185" y="55"/>
                  </a:lnTo>
                  <a:lnTo>
                    <a:pt x="210" y="85"/>
                  </a:lnTo>
                  <a:lnTo>
                    <a:pt x="220" y="105"/>
                  </a:lnTo>
                  <a:lnTo>
                    <a:pt x="225" y="120"/>
                  </a:lnTo>
                  <a:lnTo>
                    <a:pt x="225" y="135"/>
                  </a:lnTo>
                  <a:lnTo>
                    <a:pt x="220" y="150"/>
                  </a:lnTo>
                  <a:lnTo>
                    <a:pt x="210" y="160"/>
                  </a:lnTo>
                  <a:lnTo>
                    <a:pt x="195" y="164"/>
                  </a:lnTo>
                  <a:lnTo>
                    <a:pt x="180" y="169"/>
                  </a:lnTo>
                  <a:lnTo>
                    <a:pt x="160" y="174"/>
                  </a:lnTo>
                  <a:lnTo>
                    <a:pt x="120" y="169"/>
                  </a:lnTo>
                  <a:lnTo>
                    <a:pt x="75" y="150"/>
                  </a:lnTo>
                  <a:lnTo>
                    <a:pt x="40" y="120"/>
                  </a:lnTo>
                  <a:lnTo>
                    <a:pt x="10" y="90"/>
                  </a:lnTo>
                  <a:lnTo>
                    <a:pt x="5" y="70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45" y="0"/>
                  </a:lnTo>
                  <a:lnTo>
                    <a:pt x="65" y="0"/>
                  </a:lnTo>
                  <a:lnTo>
                    <a:pt x="105" y="5"/>
                  </a:lnTo>
                  <a:lnTo>
                    <a:pt x="150" y="25"/>
                  </a:lnTo>
                  <a:close/>
                </a:path>
              </a:pathLst>
            </a:custGeom>
            <a:solidFill>
              <a:srgbClr val="F7E8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0" name="Freeform 144"/>
            <p:cNvSpPr>
              <a:spLocks/>
            </p:cNvSpPr>
            <p:nvPr/>
          </p:nvSpPr>
          <p:spPr bwMode="auto">
            <a:xfrm>
              <a:off x="6013450" y="3764722"/>
              <a:ext cx="136525" cy="104438"/>
            </a:xfrm>
            <a:custGeom>
              <a:avLst/>
              <a:gdLst/>
              <a:ahLst/>
              <a:cxnLst>
                <a:cxn ang="0">
                  <a:pos x="140" y="25"/>
                </a:cxn>
                <a:cxn ang="0">
                  <a:pos x="140" y="25"/>
                </a:cxn>
                <a:cxn ang="0">
                  <a:pos x="180" y="50"/>
                </a:cxn>
                <a:cxn ang="0">
                  <a:pos x="205" y="80"/>
                </a:cxn>
                <a:cxn ang="0">
                  <a:pos x="210" y="95"/>
                </a:cxn>
                <a:cxn ang="0">
                  <a:pos x="215" y="115"/>
                </a:cxn>
                <a:cxn ang="0">
                  <a:pos x="215" y="125"/>
                </a:cxn>
                <a:cxn ang="0">
                  <a:pos x="210" y="140"/>
                </a:cxn>
                <a:cxn ang="0">
                  <a:pos x="210" y="140"/>
                </a:cxn>
                <a:cxn ang="0">
                  <a:pos x="200" y="150"/>
                </a:cxn>
                <a:cxn ang="0">
                  <a:pos x="190" y="159"/>
                </a:cxn>
                <a:cxn ang="0">
                  <a:pos x="175" y="164"/>
                </a:cxn>
                <a:cxn ang="0">
                  <a:pos x="155" y="164"/>
                </a:cxn>
                <a:cxn ang="0">
                  <a:pos x="115" y="159"/>
                </a:cxn>
                <a:cxn ang="0">
                  <a:pos x="75" y="140"/>
                </a:cxn>
                <a:cxn ang="0">
                  <a:pos x="75" y="140"/>
                </a:cxn>
                <a:cxn ang="0">
                  <a:pos x="35" y="115"/>
                </a:cxn>
                <a:cxn ang="0">
                  <a:pos x="10" y="85"/>
                </a:cxn>
                <a:cxn ang="0">
                  <a:pos x="5" y="65"/>
                </a:cxn>
                <a:cxn ang="0">
                  <a:pos x="0" y="50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45" y="0"/>
                </a:cxn>
                <a:cxn ang="0">
                  <a:pos x="60" y="0"/>
                </a:cxn>
                <a:cxn ang="0">
                  <a:pos x="100" y="5"/>
                </a:cxn>
                <a:cxn ang="0">
                  <a:pos x="140" y="25"/>
                </a:cxn>
                <a:cxn ang="0">
                  <a:pos x="140" y="25"/>
                </a:cxn>
              </a:cxnLst>
              <a:rect l="0" t="0" r="r" b="b"/>
              <a:pathLst>
                <a:path w="215" h="164">
                  <a:moveTo>
                    <a:pt x="140" y="25"/>
                  </a:moveTo>
                  <a:lnTo>
                    <a:pt x="140" y="25"/>
                  </a:lnTo>
                  <a:lnTo>
                    <a:pt x="180" y="50"/>
                  </a:lnTo>
                  <a:lnTo>
                    <a:pt x="205" y="80"/>
                  </a:lnTo>
                  <a:lnTo>
                    <a:pt x="210" y="95"/>
                  </a:lnTo>
                  <a:lnTo>
                    <a:pt x="215" y="115"/>
                  </a:lnTo>
                  <a:lnTo>
                    <a:pt x="215" y="125"/>
                  </a:lnTo>
                  <a:lnTo>
                    <a:pt x="210" y="140"/>
                  </a:lnTo>
                  <a:lnTo>
                    <a:pt x="200" y="150"/>
                  </a:lnTo>
                  <a:lnTo>
                    <a:pt x="190" y="159"/>
                  </a:lnTo>
                  <a:lnTo>
                    <a:pt x="175" y="164"/>
                  </a:lnTo>
                  <a:lnTo>
                    <a:pt x="155" y="164"/>
                  </a:lnTo>
                  <a:lnTo>
                    <a:pt x="115" y="159"/>
                  </a:lnTo>
                  <a:lnTo>
                    <a:pt x="75" y="140"/>
                  </a:lnTo>
                  <a:lnTo>
                    <a:pt x="35" y="115"/>
                  </a:lnTo>
                  <a:lnTo>
                    <a:pt x="10" y="85"/>
                  </a:lnTo>
                  <a:lnTo>
                    <a:pt x="5" y="65"/>
                  </a:lnTo>
                  <a:lnTo>
                    <a:pt x="0" y="50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45" y="0"/>
                  </a:lnTo>
                  <a:lnTo>
                    <a:pt x="60" y="0"/>
                  </a:lnTo>
                  <a:lnTo>
                    <a:pt x="100" y="5"/>
                  </a:lnTo>
                  <a:lnTo>
                    <a:pt x="140" y="25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1" name="Freeform 143"/>
            <p:cNvSpPr>
              <a:spLocks/>
            </p:cNvSpPr>
            <p:nvPr/>
          </p:nvSpPr>
          <p:spPr bwMode="auto">
            <a:xfrm>
              <a:off x="6016625" y="3767906"/>
              <a:ext cx="130175" cy="98070"/>
            </a:xfrm>
            <a:custGeom>
              <a:avLst/>
              <a:gdLst/>
              <a:ahLst/>
              <a:cxnLst>
                <a:cxn ang="0">
                  <a:pos x="135" y="20"/>
                </a:cxn>
                <a:cxn ang="0">
                  <a:pos x="135" y="20"/>
                </a:cxn>
                <a:cxn ang="0">
                  <a:pos x="170" y="45"/>
                </a:cxn>
                <a:cxn ang="0">
                  <a:pos x="195" y="75"/>
                </a:cxn>
                <a:cxn ang="0">
                  <a:pos x="200" y="90"/>
                </a:cxn>
                <a:cxn ang="0">
                  <a:pos x="205" y="105"/>
                </a:cxn>
                <a:cxn ang="0">
                  <a:pos x="205" y="120"/>
                </a:cxn>
                <a:cxn ang="0">
                  <a:pos x="200" y="135"/>
                </a:cxn>
                <a:cxn ang="0">
                  <a:pos x="200" y="135"/>
                </a:cxn>
                <a:cxn ang="0">
                  <a:pos x="190" y="145"/>
                </a:cxn>
                <a:cxn ang="0">
                  <a:pos x="180" y="150"/>
                </a:cxn>
                <a:cxn ang="0">
                  <a:pos x="165" y="154"/>
                </a:cxn>
                <a:cxn ang="0">
                  <a:pos x="150" y="154"/>
                </a:cxn>
                <a:cxn ang="0">
                  <a:pos x="110" y="150"/>
                </a:cxn>
                <a:cxn ang="0">
                  <a:pos x="70" y="135"/>
                </a:cxn>
                <a:cxn ang="0">
                  <a:pos x="70" y="135"/>
                </a:cxn>
                <a:cxn ang="0">
                  <a:pos x="35" y="110"/>
                </a:cxn>
                <a:cxn ang="0">
                  <a:pos x="10" y="80"/>
                </a:cxn>
                <a:cxn ang="0">
                  <a:pos x="5" y="65"/>
                </a:cxn>
                <a:cxn ang="0">
                  <a:pos x="0" y="50"/>
                </a:cxn>
                <a:cxn ang="0">
                  <a:pos x="0" y="35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0"/>
                </a:cxn>
                <a:cxn ang="0">
                  <a:pos x="25" y="5"/>
                </a:cxn>
                <a:cxn ang="0">
                  <a:pos x="40" y="0"/>
                </a:cxn>
                <a:cxn ang="0">
                  <a:pos x="60" y="0"/>
                </a:cxn>
                <a:cxn ang="0">
                  <a:pos x="95" y="5"/>
                </a:cxn>
                <a:cxn ang="0">
                  <a:pos x="135" y="20"/>
                </a:cxn>
                <a:cxn ang="0">
                  <a:pos x="135" y="20"/>
                </a:cxn>
              </a:cxnLst>
              <a:rect l="0" t="0" r="r" b="b"/>
              <a:pathLst>
                <a:path w="205" h="154">
                  <a:moveTo>
                    <a:pt x="135" y="20"/>
                  </a:moveTo>
                  <a:lnTo>
                    <a:pt x="135" y="20"/>
                  </a:lnTo>
                  <a:lnTo>
                    <a:pt x="170" y="45"/>
                  </a:lnTo>
                  <a:lnTo>
                    <a:pt x="195" y="75"/>
                  </a:lnTo>
                  <a:lnTo>
                    <a:pt x="200" y="90"/>
                  </a:lnTo>
                  <a:lnTo>
                    <a:pt x="205" y="105"/>
                  </a:lnTo>
                  <a:lnTo>
                    <a:pt x="205" y="120"/>
                  </a:lnTo>
                  <a:lnTo>
                    <a:pt x="200" y="135"/>
                  </a:lnTo>
                  <a:lnTo>
                    <a:pt x="190" y="145"/>
                  </a:lnTo>
                  <a:lnTo>
                    <a:pt x="180" y="150"/>
                  </a:lnTo>
                  <a:lnTo>
                    <a:pt x="165" y="154"/>
                  </a:lnTo>
                  <a:lnTo>
                    <a:pt x="150" y="154"/>
                  </a:lnTo>
                  <a:lnTo>
                    <a:pt x="110" y="150"/>
                  </a:lnTo>
                  <a:lnTo>
                    <a:pt x="70" y="135"/>
                  </a:lnTo>
                  <a:lnTo>
                    <a:pt x="35" y="110"/>
                  </a:lnTo>
                  <a:lnTo>
                    <a:pt x="10" y="80"/>
                  </a:lnTo>
                  <a:lnTo>
                    <a:pt x="5" y="65"/>
                  </a:lnTo>
                  <a:lnTo>
                    <a:pt x="0" y="50"/>
                  </a:lnTo>
                  <a:lnTo>
                    <a:pt x="0" y="35"/>
                  </a:lnTo>
                  <a:lnTo>
                    <a:pt x="5" y="20"/>
                  </a:lnTo>
                  <a:lnTo>
                    <a:pt x="15" y="10"/>
                  </a:lnTo>
                  <a:lnTo>
                    <a:pt x="25" y="5"/>
                  </a:lnTo>
                  <a:lnTo>
                    <a:pt x="40" y="0"/>
                  </a:lnTo>
                  <a:lnTo>
                    <a:pt x="60" y="0"/>
                  </a:lnTo>
                  <a:lnTo>
                    <a:pt x="95" y="5"/>
                  </a:lnTo>
                  <a:lnTo>
                    <a:pt x="135" y="20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2" name="Freeform 142"/>
            <p:cNvSpPr>
              <a:spLocks/>
            </p:cNvSpPr>
            <p:nvPr/>
          </p:nvSpPr>
          <p:spPr bwMode="auto">
            <a:xfrm>
              <a:off x="6019800" y="3767906"/>
              <a:ext cx="123825" cy="98070"/>
            </a:xfrm>
            <a:custGeom>
              <a:avLst/>
              <a:gdLst/>
              <a:ahLst/>
              <a:cxnLst>
                <a:cxn ang="0">
                  <a:pos x="130" y="25"/>
                </a:cxn>
                <a:cxn ang="0">
                  <a:pos x="130" y="25"/>
                </a:cxn>
                <a:cxn ang="0">
                  <a:pos x="165" y="50"/>
                </a:cxn>
                <a:cxn ang="0">
                  <a:pos x="185" y="75"/>
                </a:cxn>
                <a:cxn ang="0">
                  <a:pos x="195" y="90"/>
                </a:cxn>
                <a:cxn ang="0">
                  <a:pos x="195" y="105"/>
                </a:cxn>
                <a:cxn ang="0">
                  <a:pos x="195" y="120"/>
                </a:cxn>
                <a:cxn ang="0">
                  <a:pos x="190" y="130"/>
                </a:cxn>
                <a:cxn ang="0">
                  <a:pos x="190" y="130"/>
                </a:cxn>
                <a:cxn ang="0">
                  <a:pos x="185" y="140"/>
                </a:cxn>
                <a:cxn ang="0">
                  <a:pos x="170" y="150"/>
                </a:cxn>
                <a:cxn ang="0">
                  <a:pos x="160" y="150"/>
                </a:cxn>
                <a:cxn ang="0">
                  <a:pos x="145" y="154"/>
                </a:cxn>
                <a:cxn ang="0">
                  <a:pos x="105" y="150"/>
                </a:cxn>
                <a:cxn ang="0">
                  <a:pos x="70" y="130"/>
                </a:cxn>
                <a:cxn ang="0">
                  <a:pos x="70" y="130"/>
                </a:cxn>
                <a:cxn ang="0">
                  <a:pos x="35" y="105"/>
                </a:cxn>
                <a:cxn ang="0">
                  <a:pos x="10" y="80"/>
                </a:cxn>
                <a:cxn ang="0">
                  <a:pos x="5" y="65"/>
                </a:cxn>
                <a:cxn ang="0">
                  <a:pos x="0" y="50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25" y="10"/>
                </a:cxn>
                <a:cxn ang="0">
                  <a:pos x="40" y="5"/>
                </a:cxn>
                <a:cxn ang="0">
                  <a:pos x="55" y="0"/>
                </a:cxn>
                <a:cxn ang="0">
                  <a:pos x="90" y="5"/>
                </a:cxn>
                <a:cxn ang="0">
                  <a:pos x="130" y="25"/>
                </a:cxn>
                <a:cxn ang="0">
                  <a:pos x="130" y="25"/>
                </a:cxn>
              </a:cxnLst>
              <a:rect l="0" t="0" r="r" b="b"/>
              <a:pathLst>
                <a:path w="195" h="154">
                  <a:moveTo>
                    <a:pt x="130" y="25"/>
                  </a:moveTo>
                  <a:lnTo>
                    <a:pt x="130" y="25"/>
                  </a:lnTo>
                  <a:lnTo>
                    <a:pt x="165" y="50"/>
                  </a:lnTo>
                  <a:lnTo>
                    <a:pt x="185" y="75"/>
                  </a:lnTo>
                  <a:lnTo>
                    <a:pt x="195" y="90"/>
                  </a:lnTo>
                  <a:lnTo>
                    <a:pt x="195" y="105"/>
                  </a:lnTo>
                  <a:lnTo>
                    <a:pt x="195" y="120"/>
                  </a:lnTo>
                  <a:lnTo>
                    <a:pt x="190" y="130"/>
                  </a:lnTo>
                  <a:lnTo>
                    <a:pt x="185" y="140"/>
                  </a:lnTo>
                  <a:lnTo>
                    <a:pt x="170" y="150"/>
                  </a:lnTo>
                  <a:lnTo>
                    <a:pt x="160" y="150"/>
                  </a:lnTo>
                  <a:lnTo>
                    <a:pt x="145" y="154"/>
                  </a:lnTo>
                  <a:lnTo>
                    <a:pt x="105" y="150"/>
                  </a:lnTo>
                  <a:lnTo>
                    <a:pt x="70" y="130"/>
                  </a:lnTo>
                  <a:lnTo>
                    <a:pt x="35" y="105"/>
                  </a:lnTo>
                  <a:lnTo>
                    <a:pt x="10" y="80"/>
                  </a:lnTo>
                  <a:lnTo>
                    <a:pt x="5" y="65"/>
                  </a:lnTo>
                  <a:lnTo>
                    <a:pt x="0" y="50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25" y="10"/>
                  </a:lnTo>
                  <a:lnTo>
                    <a:pt x="40" y="5"/>
                  </a:lnTo>
                  <a:lnTo>
                    <a:pt x="55" y="0"/>
                  </a:lnTo>
                  <a:lnTo>
                    <a:pt x="90" y="5"/>
                  </a:lnTo>
                  <a:lnTo>
                    <a:pt x="130" y="25"/>
                  </a:lnTo>
                  <a:close/>
                </a:path>
              </a:pathLst>
            </a:custGeom>
            <a:solidFill>
              <a:srgbClr val="F7E3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3" name="Freeform 141"/>
            <p:cNvSpPr>
              <a:spLocks/>
            </p:cNvSpPr>
            <p:nvPr/>
          </p:nvSpPr>
          <p:spPr bwMode="auto">
            <a:xfrm>
              <a:off x="6022975" y="3771090"/>
              <a:ext cx="120650" cy="92339"/>
            </a:xfrm>
            <a:custGeom>
              <a:avLst/>
              <a:gdLst/>
              <a:ahLst/>
              <a:cxnLst>
                <a:cxn ang="0">
                  <a:pos x="125" y="20"/>
                </a:cxn>
                <a:cxn ang="0">
                  <a:pos x="125" y="20"/>
                </a:cxn>
                <a:cxn ang="0">
                  <a:pos x="155" y="45"/>
                </a:cxn>
                <a:cxn ang="0">
                  <a:pos x="180" y="70"/>
                </a:cxn>
                <a:cxn ang="0">
                  <a:pos x="190" y="100"/>
                </a:cxn>
                <a:cxn ang="0">
                  <a:pos x="185" y="110"/>
                </a:cxn>
                <a:cxn ang="0">
                  <a:pos x="185" y="125"/>
                </a:cxn>
                <a:cxn ang="0">
                  <a:pos x="185" y="125"/>
                </a:cxn>
                <a:cxn ang="0">
                  <a:pos x="175" y="135"/>
                </a:cxn>
                <a:cxn ang="0">
                  <a:pos x="165" y="140"/>
                </a:cxn>
                <a:cxn ang="0">
                  <a:pos x="150" y="145"/>
                </a:cxn>
                <a:cxn ang="0">
                  <a:pos x="135" y="145"/>
                </a:cxn>
                <a:cxn ang="0">
                  <a:pos x="100" y="140"/>
                </a:cxn>
                <a:cxn ang="0">
                  <a:pos x="65" y="125"/>
                </a:cxn>
                <a:cxn ang="0">
                  <a:pos x="65" y="125"/>
                </a:cxn>
                <a:cxn ang="0">
                  <a:pos x="35" y="100"/>
                </a:cxn>
                <a:cxn ang="0">
                  <a:pos x="10" y="7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5"/>
                </a:cxn>
                <a:cxn ang="0">
                  <a:pos x="25" y="5"/>
                </a:cxn>
                <a:cxn ang="0">
                  <a:pos x="40" y="0"/>
                </a:cxn>
                <a:cxn ang="0">
                  <a:pos x="55" y="0"/>
                </a:cxn>
                <a:cxn ang="0">
                  <a:pos x="90" y="5"/>
                </a:cxn>
                <a:cxn ang="0">
                  <a:pos x="125" y="20"/>
                </a:cxn>
                <a:cxn ang="0">
                  <a:pos x="125" y="20"/>
                </a:cxn>
              </a:cxnLst>
              <a:rect l="0" t="0" r="r" b="b"/>
              <a:pathLst>
                <a:path w="190" h="145">
                  <a:moveTo>
                    <a:pt x="125" y="20"/>
                  </a:moveTo>
                  <a:lnTo>
                    <a:pt x="125" y="20"/>
                  </a:lnTo>
                  <a:lnTo>
                    <a:pt x="155" y="45"/>
                  </a:lnTo>
                  <a:lnTo>
                    <a:pt x="180" y="70"/>
                  </a:lnTo>
                  <a:lnTo>
                    <a:pt x="190" y="100"/>
                  </a:lnTo>
                  <a:lnTo>
                    <a:pt x="185" y="110"/>
                  </a:lnTo>
                  <a:lnTo>
                    <a:pt x="185" y="125"/>
                  </a:lnTo>
                  <a:lnTo>
                    <a:pt x="175" y="135"/>
                  </a:lnTo>
                  <a:lnTo>
                    <a:pt x="165" y="140"/>
                  </a:lnTo>
                  <a:lnTo>
                    <a:pt x="150" y="145"/>
                  </a:lnTo>
                  <a:lnTo>
                    <a:pt x="135" y="145"/>
                  </a:lnTo>
                  <a:lnTo>
                    <a:pt x="100" y="140"/>
                  </a:lnTo>
                  <a:lnTo>
                    <a:pt x="65" y="125"/>
                  </a:lnTo>
                  <a:lnTo>
                    <a:pt x="35" y="100"/>
                  </a:lnTo>
                  <a:lnTo>
                    <a:pt x="10" y="7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0"/>
                  </a:lnTo>
                  <a:lnTo>
                    <a:pt x="15" y="15"/>
                  </a:lnTo>
                  <a:lnTo>
                    <a:pt x="25" y="5"/>
                  </a:lnTo>
                  <a:lnTo>
                    <a:pt x="40" y="0"/>
                  </a:lnTo>
                  <a:lnTo>
                    <a:pt x="55" y="0"/>
                  </a:lnTo>
                  <a:lnTo>
                    <a:pt x="90" y="5"/>
                  </a:lnTo>
                  <a:lnTo>
                    <a:pt x="125" y="2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4" name="Freeform 140"/>
            <p:cNvSpPr>
              <a:spLocks/>
            </p:cNvSpPr>
            <p:nvPr/>
          </p:nvSpPr>
          <p:spPr bwMode="auto">
            <a:xfrm>
              <a:off x="6026150" y="3774274"/>
              <a:ext cx="114300" cy="85971"/>
            </a:xfrm>
            <a:custGeom>
              <a:avLst/>
              <a:gdLst/>
              <a:ahLst/>
              <a:cxnLst>
                <a:cxn ang="0">
                  <a:pos x="120" y="20"/>
                </a:cxn>
                <a:cxn ang="0">
                  <a:pos x="120" y="20"/>
                </a:cxn>
                <a:cxn ang="0">
                  <a:pos x="150" y="40"/>
                </a:cxn>
                <a:cxn ang="0">
                  <a:pos x="170" y="65"/>
                </a:cxn>
                <a:cxn ang="0">
                  <a:pos x="180" y="95"/>
                </a:cxn>
                <a:cxn ang="0">
                  <a:pos x="180" y="105"/>
                </a:cxn>
                <a:cxn ang="0">
                  <a:pos x="175" y="115"/>
                </a:cxn>
                <a:cxn ang="0">
                  <a:pos x="175" y="115"/>
                </a:cxn>
                <a:cxn ang="0">
                  <a:pos x="165" y="125"/>
                </a:cxn>
                <a:cxn ang="0">
                  <a:pos x="155" y="130"/>
                </a:cxn>
                <a:cxn ang="0">
                  <a:pos x="130" y="135"/>
                </a:cxn>
                <a:cxn ang="0">
                  <a:pos x="95" y="130"/>
                </a:cxn>
                <a:cxn ang="0">
                  <a:pos x="60" y="115"/>
                </a:cxn>
                <a:cxn ang="0">
                  <a:pos x="60" y="115"/>
                </a:cxn>
                <a:cxn ang="0">
                  <a:pos x="30" y="95"/>
                </a:cxn>
                <a:cxn ang="0">
                  <a:pos x="10" y="70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0"/>
                </a:cxn>
                <a:cxn ang="0">
                  <a:pos x="25" y="5"/>
                </a:cxn>
                <a:cxn ang="0">
                  <a:pos x="50" y="0"/>
                </a:cxn>
                <a:cxn ang="0">
                  <a:pos x="85" y="5"/>
                </a:cxn>
                <a:cxn ang="0">
                  <a:pos x="120" y="20"/>
                </a:cxn>
                <a:cxn ang="0">
                  <a:pos x="120" y="20"/>
                </a:cxn>
              </a:cxnLst>
              <a:rect l="0" t="0" r="r" b="b"/>
              <a:pathLst>
                <a:path w="180" h="135">
                  <a:moveTo>
                    <a:pt x="120" y="20"/>
                  </a:moveTo>
                  <a:lnTo>
                    <a:pt x="120" y="20"/>
                  </a:lnTo>
                  <a:lnTo>
                    <a:pt x="150" y="40"/>
                  </a:lnTo>
                  <a:lnTo>
                    <a:pt x="170" y="65"/>
                  </a:lnTo>
                  <a:lnTo>
                    <a:pt x="180" y="95"/>
                  </a:lnTo>
                  <a:lnTo>
                    <a:pt x="180" y="105"/>
                  </a:lnTo>
                  <a:lnTo>
                    <a:pt x="175" y="115"/>
                  </a:lnTo>
                  <a:lnTo>
                    <a:pt x="165" y="125"/>
                  </a:lnTo>
                  <a:lnTo>
                    <a:pt x="155" y="130"/>
                  </a:lnTo>
                  <a:lnTo>
                    <a:pt x="130" y="135"/>
                  </a:lnTo>
                  <a:lnTo>
                    <a:pt x="95" y="130"/>
                  </a:lnTo>
                  <a:lnTo>
                    <a:pt x="60" y="115"/>
                  </a:lnTo>
                  <a:lnTo>
                    <a:pt x="30" y="95"/>
                  </a:lnTo>
                  <a:lnTo>
                    <a:pt x="10" y="70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5" y="20"/>
                  </a:lnTo>
                  <a:lnTo>
                    <a:pt x="15" y="10"/>
                  </a:lnTo>
                  <a:lnTo>
                    <a:pt x="25" y="5"/>
                  </a:lnTo>
                  <a:lnTo>
                    <a:pt x="50" y="0"/>
                  </a:lnTo>
                  <a:lnTo>
                    <a:pt x="85" y="5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5" name="Freeform 139"/>
            <p:cNvSpPr>
              <a:spLocks/>
            </p:cNvSpPr>
            <p:nvPr/>
          </p:nvSpPr>
          <p:spPr bwMode="auto">
            <a:xfrm>
              <a:off x="6029325" y="3777459"/>
              <a:ext cx="107950" cy="82787"/>
            </a:xfrm>
            <a:custGeom>
              <a:avLst/>
              <a:gdLst/>
              <a:ahLst/>
              <a:cxnLst>
                <a:cxn ang="0">
                  <a:pos x="115" y="15"/>
                </a:cxn>
                <a:cxn ang="0">
                  <a:pos x="115" y="15"/>
                </a:cxn>
                <a:cxn ang="0">
                  <a:pos x="140" y="40"/>
                </a:cxn>
                <a:cxn ang="0">
                  <a:pos x="160" y="65"/>
                </a:cxn>
                <a:cxn ang="0">
                  <a:pos x="170" y="85"/>
                </a:cxn>
                <a:cxn ang="0">
                  <a:pos x="170" y="100"/>
                </a:cxn>
                <a:cxn ang="0">
                  <a:pos x="165" y="110"/>
                </a:cxn>
                <a:cxn ang="0">
                  <a:pos x="165" y="110"/>
                </a:cxn>
                <a:cxn ang="0">
                  <a:pos x="160" y="115"/>
                </a:cxn>
                <a:cxn ang="0">
                  <a:pos x="150" y="125"/>
                </a:cxn>
                <a:cxn ang="0">
                  <a:pos x="125" y="130"/>
                </a:cxn>
                <a:cxn ang="0">
                  <a:pos x="90" y="125"/>
                </a:cxn>
                <a:cxn ang="0">
                  <a:pos x="60" y="110"/>
                </a:cxn>
                <a:cxn ang="0">
                  <a:pos x="60" y="110"/>
                </a:cxn>
                <a:cxn ang="0">
                  <a:pos x="30" y="90"/>
                </a:cxn>
                <a:cxn ang="0">
                  <a:pos x="10" y="65"/>
                </a:cxn>
                <a:cxn ang="0">
                  <a:pos x="0" y="40"/>
                </a:cxn>
                <a:cxn ang="0">
                  <a:pos x="5" y="30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0"/>
                </a:cxn>
                <a:cxn ang="0">
                  <a:pos x="25" y="5"/>
                </a:cxn>
                <a:cxn ang="0">
                  <a:pos x="50" y="0"/>
                </a:cxn>
                <a:cxn ang="0">
                  <a:pos x="80" y="5"/>
                </a:cxn>
                <a:cxn ang="0">
                  <a:pos x="115" y="15"/>
                </a:cxn>
                <a:cxn ang="0">
                  <a:pos x="115" y="15"/>
                </a:cxn>
              </a:cxnLst>
              <a:rect l="0" t="0" r="r" b="b"/>
              <a:pathLst>
                <a:path w="170" h="130">
                  <a:moveTo>
                    <a:pt x="115" y="15"/>
                  </a:moveTo>
                  <a:lnTo>
                    <a:pt x="115" y="15"/>
                  </a:lnTo>
                  <a:lnTo>
                    <a:pt x="140" y="40"/>
                  </a:lnTo>
                  <a:lnTo>
                    <a:pt x="160" y="65"/>
                  </a:lnTo>
                  <a:lnTo>
                    <a:pt x="170" y="85"/>
                  </a:lnTo>
                  <a:lnTo>
                    <a:pt x="170" y="100"/>
                  </a:lnTo>
                  <a:lnTo>
                    <a:pt x="165" y="110"/>
                  </a:lnTo>
                  <a:lnTo>
                    <a:pt x="160" y="115"/>
                  </a:lnTo>
                  <a:lnTo>
                    <a:pt x="150" y="125"/>
                  </a:lnTo>
                  <a:lnTo>
                    <a:pt x="125" y="130"/>
                  </a:lnTo>
                  <a:lnTo>
                    <a:pt x="90" y="125"/>
                  </a:lnTo>
                  <a:lnTo>
                    <a:pt x="60" y="110"/>
                  </a:lnTo>
                  <a:lnTo>
                    <a:pt x="30" y="90"/>
                  </a:lnTo>
                  <a:lnTo>
                    <a:pt x="10" y="65"/>
                  </a:lnTo>
                  <a:lnTo>
                    <a:pt x="0" y="40"/>
                  </a:lnTo>
                  <a:lnTo>
                    <a:pt x="5" y="30"/>
                  </a:lnTo>
                  <a:lnTo>
                    <a:pt x="5" y="20"/>
                  </a:lnTo>
                  <a:lnTo>
                    <a:pt x="15" y="10"/>
                  </a:lnTo>
                  <a:lnTo>
                    <a:pt x="25" y="5"/>
                  </a:lnTo>
                  <a:lnTo>
                    <a:pt x="50" y="0"/>
                  </a:lnTo>
                  <a:lnTo>
                    <a:pt x="80" y="5"/>
                  </a:lnTo>
                  <a:lnTo>
                    <a:pt x="115" y="15"/>
                  </a:lnTo>
                  <a:close/>
                </a:path>
              </a:pathLst>
            </a:custGeom>
            <a:solidFill>
              <a:srgbClr val="F7DF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6" name="Freeform 138"/>
            <p:cNvSpPr>
              <a:spLocks/>
            </p:cNvSpPr>
            <p:nvPr/>
          </p:nvSpPr>
          <p:spPr bwMode="auto">
            <a:xfrm>
              <a:off x="6035675" y="3777459"/>
              <a:ext cx="98425" cy="79602"/>
            </a:xfrm>
            <a:custGeom>
              <a:avLst/>
              <a:gdLst/>
              <a:ahLst/>
              <a:cxnLst>
                <a:cxn ang="0">
                  <a:pos x="100" y="20"/>
                </a:cxn>
                <a:cxn ang="0">
                  <a:pos x="100" y="20"/>
                </a:cxn>
                <a:cxn ang="0">
                  <a:pos x="130" y="40"/>
                </a:cxn>
                <a:cxn ang="0">
                  <a:pos x="145" y="65"/>
                </a:cxn>
                <a:cxn ang="0">
                  <a:pos x="155" y="85"/>
                </a:cxn>
                <a:cxn ang="0">
                  <a:pos x="155" y="95"/>
                </a:cxn>
                <a:cxn ang="0">
                  <a:pos x="150" y="105"/>
                </a:cxn>
                <a:cxn ang="0">
                  <a:pos x="150" y="105"/>
                </a:cxn>
                <a:cxn ang="0">
                  <a:pos x="145" y="115"/>
                </a:cxn>
                <a:cxn ang="0">
                  <a:pos x="135" y="120"/>
                </a:cxn>
                <a:cxn ang="0">
                  <a:pos x="110" y="125"/>
                </a:cxn>
                <a:cxn ang="0">
                  <a:pos x="85" y="120"/>
                </a:cxn>
                <a:cxn ang="0">
                  <a:pos x="50" y="105"/>
                </a:cxn>
                <a:cxn ang="0">
                  <a:pos x="50" y="105"/>
                </a:cxn>
                <a:cxn ang="0">
                  <a:pos x="25" y="85"/>
                </a:cxn>
                <a:cxn ang="0">
                  <a:pos x="5" y="65"/>
                </a:cxn>
                <a:cxn ang="0">
                  <a:pos x="0" y="40"/>
                </a:cxn>
                <a:cxn ang="0">
                  <a:pos x="0" y="30"/>
                </a:cxn>
                <a:cxn ang="0">
                  <a:pos x="0" y="20"/>
                </a:cxn>
                <a:cxn ang="0">
                  <a:pos x="0" y="20"/>
                </a:cxn>
                <a:cxn ang="0">
                  <a:pos x="10" y="10"/>
                </a:cxn>
                <a:cxn ang="0">
                  <a:pos x="15" y="5"/>
                </a:cxn>
                <a:cxn ang="0">
                  <a:pos x="40" y="0"/>
                </a:cxn>
                <a:cxn ang="0">
                  <a:pos x="70" y="5"/>
                </a:cxn>
                <a:cxn ang="0">
                  <a:pos x="100" y="20"/>
                </a:cxn>
                <a:cxn ang="0">
                  <a:pos x="100" y="20"/>
                </a:cxn>
              </a:cxnLst>
              <a:rect l="0" t="0" r="r" b="b"/>
              <a:pathLst>
                <a:path w="155" h="125">
                  <a:moveTo>
                    <a:pt x="100" y="20"/>
                  </a:moveTo>
                  <a:lnTo>
                    <a:pt x="100" y="20"/>
                  </a:lnTo>
                  <a:lnTo>
                    <a:pt x="130" y="40"/>
                  </a:lnTo>
                  <a:lnTo>
                    <a:pt x="145" y="65"/>
                  </a:lnTo>
                  <a:lnTo>
                    <a:pt x="155" y="85"/>
                  </a:lnTo>
                  <a:lnTo>
                    <a:pt x="155" y="95"/>
                  </a:lnTo>
                  <a:lnTo>
                    <a:pt x="150" y="105"/>
                  </a:lnTo>
                  <a:lnTo>
                    <a:pt x="145" y="115"/>
                  </a:lnTo>
                  <a:lnTo>
                    <a:pt x="135" y="120"/>
                  </a:lnTo>
                  <a:lnTo>
                    <a:pt x="110" y="125"/>
                  </a:lnTo>
                  <a:lnTo>
                    <a:pt x="85" y="120"/>
                  </a:lnTo>
                  <a:lnTo>
                    <a:pt x="50" y="105"/>
                  </a:lnTo>
                  <a:lnTo>
                    <a:pt x="25" y="85"/>
                  </a:lnTo>
                  <a:lnTo>
                    <a:pt x="5" y="65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0" y="20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40" y="0"/>
                  </a:lnTo>
                  <a:lnTo>
                    <a:pt x="70" y="5"/>
                  </a:lnTo>
                  <a:lnTo>
                    <a:pt x="100" y="20"/>
                  </a:lnTo>
                  <a:close/>
                </a:path>
              </a:pathLst>
            </a:custGeom>
            <a:solidFill>
              <a:srgbClr val="F7DF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7" name="Freeform 137"/>
            <p:cNvSpPr>
              <a:spLocks/>
            </p:cNvSpPr>
            <p:nvPr/>
          </p:nvSpPr>
          <p:spPr bwMode="auto">
            <a:xfrm>
              <a:off x="6038850" y="3780643"/>
              <a:ext cx="92075" cy="73234"/>
            </a:xfrm>
            <a:custGeom>
              <a:avLst/>
              <a:gdLst/>
              <a:ahLst/>
              <a:cxnLst>
                <a:cxn ang="0">
                  <a:pos x="95" y="15"/>
                </a:cxn>
                <a:cxn ang="0">
                  <a:pos x="95" y="15"/>
                </a:cxn>
                <a:cxn ang="0">
                  <a:pos x="120" y="35"/>
                </a:cxn>
                <a:cxn ang="0">
                  <a:pos x="140" y="60"/>
                </a:cxn>
                <a:cxn ang="0">
                  <a:pos x="145" y="80"/>
                </a:cxn>
                <a:cxn ang="0">
                  <a:pos x="145" y="90"/>
                </a:cxn>
                <a:cxn ang="0">
                  <a:pos x="145" y="100"/>
                </a:cxn>
                <a:cxn ang="0">
                  <a:pos x="145" y="100"/>
                </a:cxn>
                <a:cxn ang="0">
                  <a:pos x="135" y="105"/>
                </a:cxn>
                <a:cxn ang="0">
                  <a:pos x="130" y="110"/>
                </a:cxn>
                <a:cxn ang="0">
                  <a:pos x="105" y="115"/>
                </a:cxn>
                <a:cxn ang="0">
                  <a:pos x="80" y="115"/>
                </a:cxn>
                <a:cxn ang="0">
                  <a:pos x="50" y="100"/>
                </a:cxn>
                <a:cxn ang="0">
                  <a:pos x="50" y="100"/>
                </a:cxn>
                <a:cxn ang="0">
                  <a:pos x="25" y="80"/>
                </a:cxn>
                <a:cxn ang="0">
                  <a:pos x="5" y="60"/>
                </a:cxn>
                <a:cxn ang="0">
                  <a:pos x="0" y="35"/>
                </a:cxn>
                <a:cxn ang="0">
                  <a:pos x="0" y="25"/>
                </a:cxn>
                <a:cxn ang="0">
                  <a:pos x="0" y="20"/>
                </a:cxn>
                <a:cxn ang="0">
                  <a:pos x="0" y="20"/>
                </a:cxn>
                <a:cxn ang="0">
                  <a:pos x="10" y="10"/>
                </a:cxn>
                <a:cxn ang="0">
                  <a:pos x="15" y="5"/>
                </a:cxn>
                <a:cxn ang="0">
                  <a:pos x="40" y="0"/>
                </a:cxn>
                <a:cxn ang="0">
                  <a:pos x="65" y="5"/>
                </a:cxn>
                <a:cxn ang="0">
                  <a:pos x="95" y="15"/>
                </a:cxn>
                <a:cxn ang="0">
                  <a:pos x="95" y="15"/>
                </a:cxn>
              </a:cxnLst>
              <a:rect l="0" t="0" r="r" b="b"/>
              <a:pathLst>
                <a:path w="145" h="115">
                  <a:moveTo>
                    <a:pt x="95" y="15"/>
                  </a:moveTo>
                  <a:lnTo>
                    <a:pt x="95" y="15"/>
                  </a:lnTo>
                  <a:lnTo>
                    <a:pt x="120" y="35"/>
                  </a:lnTo>
                  <a:lnTo>
                    <a:pt x="140" y="60"/>
                  </a:lnTo>
                  <a:lnTo>
                    <a:pt x="145" y="80"/>
                  </a:lnTo>
                  <a:lnTo>
                    <a:pt x="145" y="90"/>
                  </a:lnTo>
                  <a:lnTo>
                    <a:pt x="145" y="100"/>
                  </a:lnTo>
                  <a:lnTo>
                    <a:pt x="135" y="105"/>
                  </a:lnTo>
                  <a:lnTo>
                    <a:pt x="130" y="110"/>
                  </a:lnTo>
                  <a:lnTo>
                    <a:pt x="105" y="115"/>
                  </a:lnTo>
                  <a:lnTo>
                    <a:pt x="80" y="115"/>
                  </a:lnTo>
                  <a:lnTo>
                    <a:pt x="50" y="100"/>
                  </a:lnTo>
                  <a:lnTo>
                    <a:pt x="25" y="80"/>
                  </a:lnTo>
                  <a:lnTo>
                    <a:pt x="5" y="60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40" y="0"/>
                  </a:lnTo>
                  <a:lnTo>
                    <a:pt x="65" y="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8" name="Freeform 136"/>
            <p:cNvSpPr>
              <a:spLocks/>
            </p:cNvSpPr>
            <p:nvPr/>
          </p:nvSpPr>
          <p:spPr bwMode="auto">
            <a:xfrm>
              <a:off x="6042025" y="3783827"/>
              <a:ext cx="85725" cy="70050"/>
            </a:xfrm>
            <a:custGeom>
              <a:avLst/>
              <a:gdLst/>
              <a:ahLst/>
              <a:cxnLst>
                <a:cxn ang="0">
                  <a:pos x="90" y="15"/>
                </a:cxn>
                <a:cxn ang="0">
                  <a:pos x="90" y="15"/>
                </a:cxn>
                <a:cxn ang="0">
                  <a:pos x="115" y="35"/>
                </a:cxn>
                <a:cxn ang="0">
                  <a:pos x="130" y="55"/>
                </a:cxn>
                <a:cxn ang="0">
                  <a:pos x="135" y="75"/>
                </a:cxn>
                <a:cxn ang="0">
                  <a:pos x="135" y="85"/>
                </a:cxn>
                <a:cxn ang="0">
                  <a:pos x="135" y="90"/>
                </a:cxn>
                <a:cxn ang="0">
                  <a:pos x="135" y="90"/>
                </a:cxn>
                <a:cxn ang="0">
                  <a:pos x="130" y="100"/>
                </a:cxn>
                <a:cxn ang="0">
                  <a:pos x="120" y="105"/>
                </a:cxn>
                <a:cxn ang="0">
                  <a:pos x="100" y="110"/>
                </a:cxn>
                <a:cxn ang="0">
                  <a:pos x="75" y="105"/>
                </a:cxn>
                <a:cxn ang="0">
                  <a:pos x="45" y="95"/>
                </a:cxn>
                <a:cxn ang="0">
                  <a:pos x="45" y="95"/>
                </a:cxn>
                <a:cxn ang="0">
                  <a:pos x="20" y="75"/>
                </a:cxn>
                <a:cxn ang="0">
                  <a:pos x="5" y="55"/>
                </a:cxn>
                <a:cxn ang="0">
                  <a:pos x="0" y="35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5" y="10"/>
                </a:cxn>
                <a:cxn ang="0">
                  <a:pos x="15" y="5"/>
                </a:cxn>
                <a:cxn ang="0">
                  <a:pos x="35" y="0"/>
                </a:cxn>
                <a:cxn ang="0">
                  <a:pos x="65" y="5"/>
                </a:cxn>
                <a:cxn ang="0">
                  <a:pos x="90" y="15"/>
                </a:cxn>
                <a:cxn ang="0">
                  <a:pos x="90" y="15"/>
                </a:cxn>
              </a:cxnLst>
              <a:rect l="0" t="0" r="r" b="b"/>
              <a:pathLst>
                <a:path w="135" h="110">
                  <a:moveTo>
                    <a:pt x="90" y="15"/>
                  </a:moveTo>
                  <a:lnTo>
                    <a:pt x="90" y="15"/>
                  </a:lnTo>
                  <a:lnTo>
                    <a:pt x="115" y="35"/>
                  </a:lnTo>
                  <a:lnTo>
                    <a:pt x="130" y="55"/>
                  </a:lnTo>
                  <a:lnTo>
                    <a:pt x="135" y="75"/>
                  </a:lnTo>
                  <a:lnTo>
                    <a:pt x="135" y="85"/>
                  </a:lnTo>
                  <a:lnTo>
                    <a:pt x="135" y="90"/>
                  </a:lnTo>
                  <a:lnTo>
                    <a:pt x="130" y="100"/>
                  </a:lnTo>
                  <a:lnTo>
                    <a:pt x="120" y="105"/>
                  </a:lnTo>
                  <a:lnTo>
                    <a:pt x="100" y="110"/>
                  </a:lnTo>
                  <a:lnTo>
                    <a:pt x="75" y="105"/>
                  </a:lnTo>
                  <a:lnTo>
                    <a:pt x="45" y="95"/>
                  </a:lnTo>
                  <a:lnTo>
                    <a:pt x="20" y="75"/>
                  </a:lnTo>
                  <a:lnTo>
                    <a:pt x="5" y="55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5" y="10"/>
                  </a:lnTo>
                  <a:lnTo>
                    <a:pt x="15" y="5"/>
                  </a:lnTo>
                  <a:lnTo>
                    <a:pt x="35" y="0"/>
                  </a:lnTo>
                  <a:lnTo>
                    <a:pt x="65" y="5"/>
                  </a:lnTo>
                  <a:lnTo>
                    <a:pt x="90" y="15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9" name="Freeform 135"/>
            <p:cNvSpPr>
              <a:spLocks/>
            </p:cNvSpPr>
            <p:nvPr/>
          </p:nvSpPr>
          <p:spPr bwMode="auto">
            <a:xfrm>
              <a:off x="6045200" y="3787011"/>
              <a:ext cx="82550" cy="63682"/>
            </a:xfrm>
            <a:custGeom>
              <a:avLst/>
              <a:gdLst/>
              <a:ahLst/>
              <a:cxnLst>
                <a:cxn ang="0">
                  <a:pos x="85" y="15"/>
                </a:cxn>
                <a:cxn ang="0">
                  <a:pos x="85" y="15"/>
                </a:cxn>
                <a:cxn ang="0">
                  <a:pos x="105" y="30"/>
                </a:cxn>
                <a:cxn ang="0">
                  <a:pos x="120" y="50"/>
                </a:cxn>
                <a:cxn ang="0">
                  <a:pos x="130" y="70"/>
                </a:cxn>
                <a:cxn ang="0">
                  <a:pos x="125" y="85"/>
                </a:cxn>
                <a:cxn ang="0">
                  <a:pos x="125" y="85"/>
                </a:cxn>
                <a:cxn ang="0">
                  <a:pos x="110" y="95"/>
                </a:cxn>
                <a:cxn ang="0">
                  <a:pos x="90" y="100"/>
                </a:cxn>
                <a:cxn ang="0">
                  <a:pos x="70" y="95"/>
                </a:cxn>
                <a:cxn ang="0">
                  <a:pos x="45" y="85"/>
                </a:cxn>
                <a:cxn ang="0">
                  <a:pos x="45" y="85"/>
                </a:cxn>
                <a:cxn ang="0">
                  <a:pos x="20" y="70"/>
                </a:cxn>
                <a:cxn ang="0">
                  <a:pos x="5" y="50"/>
                </a:cxn>
                <a:cxn ang="0">
                  <a:pos x="0" y="3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5" y="0"/>
                </a:cxn>
                <a:cxn ang="0">
                  <a:pos x="35" y="0"/>
                </a:cxn>
                <a:cxn ang="0">
                  <a:pos x="60" y="0"/>
                </a:cxn>
                <a:cxn ang="0">
                  <a:pos x="85" y="15"/>
                </a:cxn>
                <a:cxn ang="0">
                  <a:pos x="85" y="15"/>
                </a:cxn>
              </a:cxnLst>
              <a:rect l="0" t="0" r="r" b="b"/>
              <a:pathLst>
                <a:path w="130" h="100">
                  <a:moveTo>
                    <a:pt x="85" y="15"/>
                  </a:moveTo>
                  <a:lnTo>
                    <a:pt x="85" y="15"/>
                  </a:lnTo>
                  <a:lnTo>
                    <a:pt x="105" y="30"/>
                  </a:lnTo>
                  <a:lnTo>
                    <a:pt x="120" y="50"/>
                  </a:lnTo>
                  <a:lnTo>
                    <a:pt x="130" y="70"/>
                  </a:lnTo>
                  <a:lnTo>
                    <a:pt x="125" y="85"/>
                  </a:lnTo>
                  <a:lnTo>
                    <a:pt x="110" y="95"/>
                  </a:lnTo>
                  <a:lnTo>
                    <a:pt x="90" y="100"/>
                  </a:lnTo>
                  <a:lnTo>
                    <a:pt x="70" y="95"/>
                  </a:lnTo>
                  <a:lnTo>
                    <a:pt x="45" y="85"/>
                  </a:lnTo>
                  <a:lnTo>
                    <a:pt x="20" y="70"/>
                  </a:lnTo>
                  <a:lnTo>
                    <a:pt x="5" y="50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15" y="0"/>
                  </a:lnTo>
                  <a:lnTo>
                    <a:pt x="35" y="0"/>
                  </a:lnTo>
                  <a:lnTo>
                    <a:pt x="60" y="0"/>
                  </a:lnTo>
                  <a:lnTo>
                    <a:pt x="85" y="15"/>
                  </a:lnTo>
                  <a:close/>
                </a:path>
              </a:pathLst>
            </a:custGeom>
            <a:solidFill>
              <a:srgbClr val="F7D9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000" name="Freeform 134"/>
            <p:cNvSpPr>
              <a:spLocks/>
            </p:cNvSpPr>
            <p:nvPr/>
          </p:nvSpPr>
          <p:spPr bwMode="auto">
            <a:xfrm>
              <a:off x="6061075" y="3822036"/>
              <a:ext cx="98425" cy="110807"/>
            </a:xfrm>
            <a:custGeom>
              <a:avLst/>
              <a:gdLst/>
              <a:ahLst/>
              <a:cxnLst>
                <a:cxn ang="0">
                  <a:pos x="155" y="164"/>
                </a:cxn>
                <a:cxn ang="0">
                  <a:pos x="155" y="164"/>
                </a:cxn>
                <a:cxn ang="0">
                  <a:pos x="135" y="174"/>
                </a:cxn>
                <a:cxn ang="0">
                  <a:pos x="110" y="174"/>
                </a:cxn>
                <a:cxn ang="0">
                  <a:pos x="85" y="169"/>
                </a:cxn>
                <a:cxn ang="0">
                  <a:pos x="70" y="164"/>
                </a:cxn>
                <a:cxn ang="0">
                  <a:pos x="55" y="154"/>
                </a:cxn>
                <a:cxn ang="0">
                  <a:pos x="40" y="139"/>
                </a:cxn>
                <a:cxn ang="0">
                  <a:pos x="30" y="124"/>
                </a:cxn>
                <a:cxn ang="0">
                  <a:pos x="20" y="99"/>
                </a:cxn>
                <a:cxn ang="0">
                  <a:pos x="10" y="74"/>
                </a:cxn>
                <a:cxn ang="0">
                  <a:pos x="5" y="4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0" y="25"/>
                </a:cxn>
                <a:cxn ang="0">
                  <a:pos x="40" y="74"/>
                </a:cxn>
                <a:cxn ang="0">
                  <a:pos x="65" y="104"/>
                </a:cxn>
                <a:cxn ang="0">
                  <a:pos x="90" y="134"/>
                </a:cxn>
                <a:cxn ang="0">
                  <a:pos x="120" y="154"/>
                </a:cxn>
                <a:cxn ang="0">
                  <a:pos x="155" y="164"/>
                </a:cxn>
                <a:cxn ang="0">
                  <a:pos x="155" y="164"/>
                </a:cxn>
              </a:cxnLst>
              <a:rect l="0" t="0" r="r" b="b"/>
              <a:pathLst>
                <a:path w="155" h="174">
                  <a:moveTo>
                    <a:pt x="155" y="164"/>
                  </a:moveTo>
                  <a:lnTo>
                    <a:pt x="155" y="164"/>
                  </a:lnTo>
                  <a:lnTo>
                    <a:pt x="135" y="174"/>
                  </a:lnTo>
                  <a:lnTo>
                    <a:pt x="110" y="174"/>
                  </a:lnTo>
                  <a:lnTo>
                    <a:pt x="85" y="169"/>
                  </a:lnTo>
                  <a:lnTo>
                    <a:pt x="70" y="164"/>
                  </a:lnTo>
                  <a:lnTo>
                    <a:pt x="55" y="154"/>
                  </a:lnTo>
                  <a:lnTo>
                    <a:pt x="40" y="139"/>
                  </a:lnTo>
                  <a:lnTo>
                    <a:pt x="30" y="124"/>
                  </a:lnTo>
                  <a:lnTo>
                    <a:pt x="20" y="99"/>
                  </a:lnTo>
                  <a:lnTo>
                    <a:pt x="10" y="74"/>
                  </a:lnTo>
                  <a:lnTo>
                    <a:pt x="5" y="40"/>
                  </a:lnTo>
                  <a:lnTo>
                    <a:pt x="0" y="0"/>
                  </a:lnTo>
                  <a:lnTo>
                    <a:pt x="10" y="25"/>
                  </a:lnTo>
                  <a:lnTo>
                    <a:pt x="40" y="74"/>
                  </a:lnTo>
                  <a:lnTo>
                    <a:pt x="65" y="104"/>
                  </a:lnTo>
                  <a:lnTo>
                    <a:pt x="90" y="134"/>
                  </a:lnTo>
                  <a:lnTo>
                    <a:pt x="120" y="154"/>
                  </a:lnTo>
                  <a:lnTo>
                    <a:pt x="155" y="164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001" name="Freeform 133"/>
            <p:cNvSpPr>
              <a:spLocks/>
            </p:cNvSpPr>
            <p:nvPr/>
          </p:nvSpPr>
          <p:spPr bwMode="auto">
            <a:xfrm>
              <a:off x="5426075" y="3685120"/>
              <a:ext cx="127000" cy="76418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200" y="0"/>
                </a:cxn>
                <a:cxn ang="0">
                  <a:pos x="200" y="25"/>
                </a:cxn>
                <a:cxn ang="0">
                  <a:pos x="200" y="50"/>
                </a:cxn>
                <a:cxn ang="0">
                  <a:pos x="185" y="75"/>
                </a:cxn>
                <a:cxn ang="0">
                  <a:pos x="175" y="85"/>
                </a:cxn>
                <a:cxn ang="0">
                  <a:pos x="165" y="95"/>
                </a:cxn>
                <a:cxn ang="0">
                  <a:pos x="145" y="105"/>
                </a:cxn>
                <a:cxn ang="0">
                  <a:pos x="125" y="115"/>
                </a:cxn>
                <a:cxn ang="0">
                  <a:pos x="100" y="120"/>
                </a:cxn>
                <a:cxn ang="0">
                  <a:pos x="75" y="120"/>
                </a:cxn>
                <a:cxn ang="0">
                  <a:pos x="40" y="115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25" y="105"/>
                </a:cxn>
                <a:cxn ang="0">
                  <a:pos x="85" y="90"/>
                </a:cxn>
                <a:cxn ang="0">
                  <a:pos x="120" y="75"/>
                </a:cxn>
                <a:cxn ang="0">
                  <a:pos x="150" y="55"/>
                </a:cxn>
                <a:cxn ang="0">
                  <a:pos x="180" y="35"/>
                </a:cxn>
                <a:cxn ang="0">
                  <a:pos x="200" y="0"/>
                </a:cxn>
                <a:cxn ang="0">
                  <a:pos x="200" y="0"/>
                </a:cxn>
              </a:cxnLst>
              <a:rect l="0" t="0" r="r" b="b"/>
              <a:pathLst>
                <a:path w="200" h="120">
                  <a:moveTo>
                    <a:pt x="200" y="0"/>
                  </a:moveTo>
                  <a:lnTo>
                    <a:pt x="200" y="0"/>
                  </a:lnTo>
                  <a:lnTo>
                    <a:pt x="200" y="25"/>
                  </a:lnTo>
                  <a:lnTo>
                    <a:pt x="200" y="50"/>
                  </a:lnTo>
                  <a:lnTo>
                    <a:pt x="185" y="75"/>
                  </a:lnTo>
                  <a:lnTo>
                    <a:pt x="175" y="85"/>
                  </a:lnTo>
                  <a:lnTo>
                    <a:pt x="165" y="95"/>
                  </a:lnTo>
                  <a:lnTo>
                    <a:pt x="145" y="105"/>
                  </a:lnTo>
                  <a:lnTo>
                    <a:pt x="125" y="115"/>
                  </a:lnTo>
                  <a:lnTo>
                    <a:pt x="100" y="120"/>
                  </a:lnTo>
                  <a:lnTo>
                    <a:pt x="75" y="120"/>
                  </a:lnTo>
                  <a:lnTo>
                    <a:pt x="40" y="115"/>
                  </a:lnTo>
                  <a:lnTo>
                    <a:pt x="0" y="110"/>
                  </a:lnTo>
                  <a:lnTo>
                    <a:pt x="25" y="105"/>
                  </a:lnTo>
                  <a:lnTo>
                    <a:pt x="85" y="90"/>
                  </a:lnTo>
                  <a:lnTo>
                    <a:pt x="120" y="75"/>
                  </a:lnTo>
                  <a:lnTo>
                    <a:pt x="150" y="55"/>
                  </a:lnTo>
                  <a:lnTo>
                    <a:pt x="180" y="35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</p:grpSp>
      <p:pic>
        <p:nvPicPr>
          <p:cNvPr id="4098" name="Picture 2" descr="C:\Users\秀紀\AppData\Local\Microsoft\Windows\INetCache\IE\78X1IYD1\MC900423840[1].wmf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860032" y="3717032"/>
            <a:ext cx="882120" cy="923354"/>
          </a:xfrm>
          <a:prstGeom prst="rect">
            <a:avLst/>
          </a:prstGeom>
          <a:noFill/>
        </p:spPr>
      </p:pic>
      <p:pic>
        <p:nvPicPr>
          <p:cNvPr id="4100" name="Picture 4" descr="C:\Users\秀紀\AppData\Local\Microsoft\Windows\INetCache\IE\9P2HWSZ6\MC900423838[1].wmf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588224" y="2276872"/>
            <a:ext cx="792088" cy="102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E745311-F26B-C832-8E99-AB2B53945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330"/>
            <a:ext cx="9144000" cy="680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792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5400" b="1" dirty="0">
                <a:latin typeface="Century Schoolbook" panose="02040604050505020304" pitchFamily="18" charset="0"/>
              </a:rPr>
              <a:t>Practice “look</a:t>
            </a:r>
            <a:r>
              <a:rPr kumimoji="1" lang="ja-JP" altLang="en-US" sz="5400" b="1" dirty="0">
                <a:latin typeface="Century Schoolbook" panose="02040604050505020304" pitchFamily="18" charset="0"/>
              </a:rPr>
              <a:t>～</a:t>
            </a:r>
            <a:r>
              <a:rPr kumimoji="1" lang="en-US" altLang="ja-JP" sz="5400" b="1" dirty="0">
                <a:latin typeface="Century Schoolbook" panose="02040604050505020304" pitchFamily="18" charset="0"/>
              </a:rPr>
              <a:t>”</a:t>
            </a:r>
            <a:endParaRPr kumimoji="1" lang="ja-JP" altLang="en-US" sz="5400" b="1" dirty="0">
              <a:latin typeface="Century Schoolbook" panose="02040604050505020304" pitchFamily="18" charset="0"/>
            </a:endParaRPr>
          </a:p>
        </p:txBody>
      </p:sp>
      <p:sp>
        <p:nvSpPr>
          <p:cNvPr id="4" name="サブタイトル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6471" y="116632"/>
            <a:ext cx="2814993" cy="2592288"/>
          </a:xfrm>
          <a:prstGeom prst="rect">
            <a:avLst/>
          </a:prstGeom>
          <a:noFill/>
        </p:spPr>
      </p:pic>
      <p:sp>
        <p:nvSpPr>
          <p:cNvPr id="5" name="正方形/長方形 4"/>
          <p:cNvSpPr/>
          <p:nvPr/>
        </p:nvSpPr>
        <p:spPr>
          <a:xfrm>
            <a:off x="1928250" y="2814027"/>
            <a:ext cx="45063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are busy.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907704" y="3678123"/>
            <a:ext cx="63209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(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look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)(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busy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9" name="右矢印 8"/>
          <p:cNvSpPr/>
          <p:nvPr/>
        </p:nvSpPr>
        <p:spPr>
          <a:xfrm>
            <a:off x="1187624" y="3933056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907704" y="4686235"/>
            <a:ext cx="36391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He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is busy.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1923446" y="5406315"/>
            <a:ext cx="627607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He (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looks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)(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busy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15" name="右矢印 14"/>
          <p:cNvSpPr/>
          <p:nvPr/>
        </p:nvSpPr>
        <p:spPr>
          <a:xfrm>
            <a:off x="1203366" y="5661248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7C1BC30-A4B5-B8A7-798C-EBE7A702053F}"/>
              </a:ext>
            </a:extLst>
          </p:cNvPr>
          <p:cNvSpPr txBox="1"/>
          <p:nvPr/>
        </p:nvSpPr>
        <p:spPr>
          <a:xfrm>
            <a:off x="3727273" y="3712279"/>
            <a:ext cx="15841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</a:t>
            </a:r>
            <a:endParaRPr lang="ja-JP" altLang="en-US" sz="48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C76BB2-8589-7214-8654-9F077FC21A56}"/>
              </a:ext>
            </a:extLst>
          </p:cNvPr>
          <p:cNvSpPr txBox="1"/>
          <p:nvPr/>
        </p:nvSpPr>
        <p:spPr>
          <a:xfrm>
            <a:off x="5940152" y="3678123"/>
            <a:ext cx="18722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busy</a:t>
            </a:r>
            <a:endParaRPr lang="ja-JP" altLang="en-US" sz="48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8201D-34C4-65AB-10DF-700898F9279F}"/>
              </a:ext>
            </a:extLst>
          </p:cNvPr>
          <p:cNvSpPr txBox="1"/>
          <p:nvPr/>
        </p:nvSpPr>
        <p:spPr>
          <a:xfrm>
            <a:off x="3367233" y="5478323"/>
            <a:ext cx="18722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looks</a:t>
            </a:r>
            <a:endParaRPr lang="ja-JP" altLang="en-US" sz="48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3CD927-C770-90B5-E7A0-EEF59727BEB5}"/>
              </a:ext>
            </a:extLst>
          </p:cNvPr>
          <p:cNvSpPr txBox="1"/>
          <p:nvPr/>
        </p:nvSpPr>
        <p:spPr>
          <a:xfrm>
            <a:off x="5868144" y="5444167"/>
            <a:ext cx="18722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busy</a:t>
            </a:r>
            <a:endParaRPr lang="ja-JP" altLang="en-US" sz="48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3" grpId="0"/>
      <p:bldP spid="14" grpId="0"/>
      <p:bldP spid="15" grpId="0" animBg="1"/>
      <p:bldP spid="3" grpId="0"/>
      <p:bldP spid="4" grpId="0"/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928250" y="2814027"/>
            <a:ext cx="49968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are happy.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907704" y="3678123"/>
            <a:ext cx="68114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(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look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)(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happy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9" name="右矢印 8"/>
          <p:cNvSpPr/>
          <p:nvPr/>
        </p:nvSpPr>
        <p:spPr>
          <a:xfrm>
            <a:off x="1187624" y="3933056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907704" y="4686235"/>
            <a:ext cx="442621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She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is happy.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1923446" y="5406315"/>
            <a:ext cx="70631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She (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 looks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)(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happy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15" name="右矢印 14"/>
          <p:cNvSpPr/>
          <p:nvPr/>
        </p:nvSpPr>
        <p:spPr>
          <a:xfrm>
            <a:off x="1203366" y="5661248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498" y="234026"/>
            <a:ext cx="3203848" cy="2402886"/>
          </a:xfrm>
          <a:prstGeom prst="rect">
            <a:avLst/>
          </a:prstGeom>
          <a:noFill/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9C85AD-112A-492F-8726-43D9A48CED7C}"/>
              </a:ext>
            </a:extLst>
          </p:cNvPr>
          <p:cNvSpPr txBox="1"/>
          <p:nvPr/>
        </p:nvSpPr>
        <p:spPr>
          <a:xfrm>
            <a:off x="3776148" y="3690977"/>
            <a:ext cx="15841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</a:t>
            </a:r>
            <a:endParaRPr lang="ja-JP" altLang="en-US" sz="48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FE3588-83F4-AF9D-518D-22D569179432}"/>
              </a:ext>
            </a:extLst>
          </p:cNvPr>
          <p:cNvSpPr txBox="1"/>
          <p:nvPr/>
        </p:nvSpPr>
        <p:spPr>
          <a:xfrm>
            <a:off x="5917019" y="3666043"/>
            <a:ext cx="23273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happy</a:t>
            </a:r>
            <a:endParaRPr lang="ja-JP" altLang="en-US" sz="48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788D68F-0BE5-A0F5-14F4-F209E6B8BBAF}"/>
              </a:ext>
            </a:extLst>
          </p:cNvPr>
          <p:cNvSpPr txBox="1"/>
          <p:nvPr/>
        </p:nvSpPr>
        <p:spPr>
          <a:xfrm>
            <a:off x="3776148" y="5393649"/>
            <a:ext cx="18722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looks</a:t>
            </a:r>
            <a:endParaRPr lang="ja-JP" altLang="en-US" sz="48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A4AF397-EF8B-1796-949E-6CCB0D1BE0D1}"/>
              </a:ext>
            </a:extLst>
          </p:cNvPr>
          <p:cNvSpPr txBox="1"/>
          <p:nvPr/>
        </p:nvSpPr>
        <p:spPr>
          <a:xfrm>
            <a:off x="6156176" y="5393942"/>
            <a:ext cx="23273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happy</a:t>
            </a:r>
            <a:endParaRPr lang="ja-JP" altLang="en-US" sz="48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3" grpId="0"/>
      <p:bldP spid="14" grpId="0"/>
      <p:bldP spid="15" grpId="0" animBg="1"/>
      <p:bldP spid="2" grpId="0"/>
      <p:bldP spid="3" grpId="0"/>
      <p:bldP spid="4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928250" y="2814027"/>
            <a:ext cx="522611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They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are angry.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907704" y="3678123"/>
            <a:ext cx="70407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They (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look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)(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angry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9" name="右矢印 8"/>
          <p:cNvSpPr/>
          <p:nvPr/>
        </p:nvSpPr>
        <p:spPr>
          <a:xfrm>
            <a:off x="1187624" y="3933056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520" y="609160"/>
            <a:ext cx="2880320" cy="2160240"/>
          </a:xfrm>
          <a:prstGeom prst="rect">
            <a:avLst/>
          </a:prstGeom>
          <a:noFill/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493765-1A13-DD43-059D-28BF867B7896}"/>
              </a:ext>
            </a:extLst>
          </p:cNvPr>
          <p:cNvSpPr txBox="1"/>
          <p:nvPr/>
        </p:nvSpPr>
        <p:spPr>
          <a:xfrm>
            <a:off x="4067944" y="3690927"/>
            <a:ext cx="15841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</a:t>
            </a:r>
            <a:endParaRPr lang="ja-JP" altLang="en-US" sz="48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D39E96-B5EE-25DF-E7B8-1B1379A1C8CE}"/>
              </a:ext>
            </a:extLst>
          </p:cNvPr>
          <p:cNvSpPr txBox="1"/>
          <p:nvPr/>
        </p:nvSpPr>
        <p:spPr>
          <a:xfrm>
            <a:off x="6280822" y="3656771"/>
            <a:ext cx="21076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angry</a:t>
            </a:r>
            <a:endParaRPr lang="ja-JP" altLang="en-US" sz="48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/>
        </p:nvSpPr>
        <p:spPr>
          <a:xfrm>
            <a:off x="1907704" y="3284984"/>
            <a:ext cx="445025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She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is sleepy.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1923446" y="4005064"/>
            <a:ext cx="70871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She (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looks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)(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sleepy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15" name="右矢印 14"/>
          <p:cNvSpPr/>
          <p:nvPr/>
        </p:nvSpPr>
        <p:spPr>
          <a:xfrm>
            <a:off x="1203366" y="4259997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1BA5AB-1383-ACBE-800B-26779BF00D5D}"/>
              </a:ext>
            </a:extLst>
          </p:cNvPr>
          <p:cNvSpPr txBox="1"/>
          <p:nvPr/>
        </p:nvSpPr>
        <p:spPr>
          <a:xfrm>
            <a:off x="3614765" y="4014039"/>
            <a:ext cx="18722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looks</a:t>
            </a:r>
            <a:endParaRPr lang="ja-JP" altLang="en-US" sz="48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2073964-4F95-D018-C417-B332AD36DAB2}"/>
              </a:ext>
            </a:extLst>
          </p:cNvPr>
          <p:cNvSpPr txBox="1"/>
          <p:nvPr/>
        </p:nvSpPr>
        <p:spPr>
          <a:xfrm>
            <a:off x="6145838" y="3996089"/>
            <a:ext cx="22434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sleepy</a:t>
            </a:r>
            <a:endParaRPr lang="ja-JP" altLang="en-US" sz="48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A80F794-D830-C6D7-562D-1A0C676891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91945" cy="3293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653215" y="4797152"/>
            <a:ext cx="64267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 dinner</a:t>
            </a:r>
            <a:r>
              <a:rPr lang="en-US" altLang="ja-JP" sz="4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is delicious.</a:t>
            </a:r>
            <a:endParaRPr lang="ja-JP" altLang="en-US" sz="40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632669" y="5661248"/>
            <a:ext cx="86292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 dinner (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 looks 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)( 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delicious 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).</a:t>
            </a:r>
            <a:endParaRPr lang="ja-JP" altLang="en-US" sz="40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9" name="右矢印 8"/>
          <p:cNvSpPr/>
          <p:nvPr/>
        </p:nvSpPr>
        <p:spPr>
          <a:xfrm>
            <a:off x="93117" y="5916181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2607" y="-1"/>
            <a:ext cx="3307305" cy="4424596"/>
          </a:xfrm>
          <a:prstGeom prst="rect">
            <a:avLst/>
          </a:prstGeom>
          <a:noFill/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6EFF98-34D6-6ADF-E67F-474C17300708}"/>
              </a:ext>
            </a:extLst>
          </p:cNvPr>
          <p:cNvSpPr txBox="1"/>
          <p:nvPr/>
        </p:nvSpPr>
        <p:spPr>
          <a:xfrm>
            <a:off x="4113890" y="5668253"/>
            <a:ext cx="18722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looks</a:t>
            </a:r>
            <a:endParaRPr lang="ja-JP" altLang="en-US" sz="40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1C7522-3D8D-0733-8333-1C8CD867A561}"/>
              </a:ext>
            </a:extLst>
          </p:cNvPr>
          <p:cNvSpPr txBox="1"/>
          <p:nvPr/>
        </p:nvSpPr>
        <p:spPr>
          <a:xfrm>
            <a:off x="6156176" y="5661248"/>
            <a:ext cx="28330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delicious</a:t>
            </a:r>
            <a:endParaRPr lang="ja-JP" altLang="en-US" sz="40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23528" y="260648"/>
            <a:ext cx="558678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742950" indent="-742950"/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are in school now.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467544" y="980728"/>
            <a:ext cx="425308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Your friend says,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19089" y="1916832"/>
            <a:ext cx="55210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Today’s lunch menu is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95536" y="4293096"/>
            <a:ext cx="85689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Today’s lunch </a:t>
            </a:r>
          </a:p>
          <a:p>
            <a:pPr algn="r"/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( 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sounds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 (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 delicious 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).</a:t>
            </a:r>
            <a:endParaRPr lang="ja-JP" altLang="en-US" sz="40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635113" y="2564904"/>
            <a:ext cx="37096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Bread, Cake…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grpSp>
        <p:nvGrpSpPr>
          <p:cNvPr id="71" name="グループ化 70"/>
          <p:cNvGrpSpPr/>
          <p:nvPr/>
        </p:nvGrpSpPr>
        <p:grpSpPr>
          <a:xfrm>
            <a:off x="6156176" y="1196752"/>
            <a:ext cx="2663701" cy="3242419"/>
            <a:chOff x="6156176" y="1196752"/>
            <a:chExt cx="2663701" cy="3242419"/>
          </a:xfrm>
        </p:grpSpPr>
        <p:sp>
          <p:nvSpPr>
            <p:cNvPr id="15" name="雲形吹き出し 14"/>
            <p:cNvSpPr/>
            <p:nvPr/>
          </p:nvSpPr>
          <p:spPr>
            <a:xfrm>
              <a:off x="6156176" y="1196752"/>
              <a:ext cx="1656184" cy="1512168"/>
            </a:xfrm>
            <a:prstGeom prst="cloudCallout">
              <a:avLst>
                <a:gd name="adj1" fmla="val 38915"/>
                <a:gd name="adj2" fmla="val 4296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100" name="Group 4"/>
            <p:cNvGrpSpPr>
              <a:grpSpLocks noChangeAspect="1"/>
            </p:cNvGrpSpPr>
            <p:nvPr/>
          </p:nvGrpSpPr>
          <p:grpSpPr bwMode="auto">
            <a:xfrm flipH="1">
              <a:off x="7308304" y="2492896"/>
              <a:ext cx="1511573" cy="1946275"/>
              <a:chOff x="4694" y="1616"/>
              <a:chExt cx="888" cy="1226"/>
            </a:xfrm>
          </p:grpSpPr>
          <p:sp>
            <p:nvSpPr>
              <p:cNvPr id="4099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4694" y="1616"/>
                <a:ext cx="888" cy="12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01" name="Freeform 5"/>
              <p:cNvSpPr>
                <a:spLocks/>
              </p:cNvSpPr>
              <p:nvPr/>
            </p:nvSpPr>
            <p:spPr bwMode="auto">
              <a:xfrm>
                <a:off x="5265" y="2233"/>
                <a:ext cx="104" cy="50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127" y="99"/>
                  </a:cxn>
                  <a:cxn ang="0">
                    <a:pos x="208" y="64"/>
                  </a:cxn>
                  <a:cxn ang="0">
                    <a:pos x="123" y="0"/>
                  </a:cxn>
                  <a:cxn ang="0">
                    <a:pos x="0" y="40"/>
                  </a:cxn>
                </a:cxnLst>
                <a:rect l="0" t="0" r="r" b="b"/>
                <a:pathLst>
                  <a:path w="208" h="99">
                    <a:moveTo>
                      <a:pt x="0" y="40"/>
                    </a:moveTo>
                    <a:lnTo>
                      <a:pt x="127" y="99"/>
                    </a:lnTo>
                    <a:lnTo>
                      <a:pt x="208" y="64"/>
                    </a:lnTo>
                    <a:lnTo>
                      <a:pt x="123" y="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02" name="Freeform 6"/>
              <p:cNvSpPr>
                <a:spLocks/>
              </p:cNvSpPr>
              <p:nvPr/>
            </p:nvSpPr>
            <p:spPr bwMode="auto">
              <a:xfrm>
                <a:off x="5294" y="2240"/>
                <a:ext cx="55" cy="29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92" y="58"/>
                  </a:cxn>
                  <a:cxn ang="0">
                    <a:pos x="111" y="55"/>
                  </a:cxn>
                  <a:cxn ang="0">
                    <a:pos x="33" y="0"/>
                  </a:cxn>
                  <a:cxn ang="0">
                    <a:pos x="0" y="11"/>
                  </a:cxn>
                </a:cxnLst>
                <a:rect l="0" t="0" r="r" b="b"/>
                <a:pathLst>
                  <a:path w="111" h="58">
                    <a:moveTo>
                      <a:pt x="0" y="11"/>
                    </a:moveTo>
                    <a:lnTo>
                      <a:pt x="92" y="58"/>
                    </a:lnTo>
                    <a:lnTo>
                      <a:pt x="111" y="55"/>
                    </a:lnTo>
                    <a:lnTo>
                      <a:pt x="33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72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auto">
              <a:xfrm>
                <a:off x="4733" y="2139"/>
                <a:ext cx="381" cy="297"/>
              </a:xfrm>
              <a:custGeom>
                <a:avLst/>
                <a:gdLst/>
                <a:ahLst/>
                <a:cxnLst>
                  <a:cxn ang="0">
                    <a:pos x="376" y="0"/>
                  </a:cxn>
                  <a:cxn ang="0">
                    <a:pos x="31" y="269"/>
                  </a:cxn>
                  <a:cxn ang="0">
                    <a:pos x="25" y="273"/>
                  </a:cxn>
                  <a:cxn ang="0">
                    <a:pos x="15" y="286"/>
                  </a:cxn>
                  <a:cxn ang="0">
                    <a:pos x="4" y="306"/>
                  </a:cxn>
                  <a:cxn ang="0">
                    <a:pos x="0" y="330"/>
                  </a:cxn>
                  <a:cxn ang="0">
                    <a:pos x="3" y="347"/>
                  </a:cxn>
                  <a:cxn ang="0">
                    <a:pos x="10" y="365"/>
                  </a:cxn>
                  <a:cxn ang="0">
                    <a:pos x="20" y="384"/>
                  </a:cxn>
                  <a:cxn ang="0">
                    <a:pos x="34" y="402"/>
                  </a:cxn>
                  <a:cxn ang="0">
                    <a:pos x="54" y="418"/>
                  </a:cxn>
                  <a:cxn ang="0">
                    <a:pos x="80" y="432"/>
                  </a:cxn>
                  <a:cxn ang="0">
                    <a:pos x="112" y="443"/>
                  </a:cxn>
                  <a:cxn ang="0">
                    <a:pos x="151" y="447"/>
                  </a:cxn>
                  <a:cxn ang="0">
                    <a:pos x="150" y="453"/>
                  </a:cxn>
                  <a:cxn ang="0">
                    <a:pos x="150" y="468"/>
                  </a:cxn>
                  <a:cxn ang="0">
                    <a:pos x="152" y="490"/>
                  </a:cxn>
                  <a:cxn ang="0">
                    <a:pos x="159" y="515"/>
                  </a:cxn>
                  <a:cxn ang="0">
                    <a:pos x="172" y="541"/>
                  </a:cxn>
                  <a:cxn ang="0">
                    <a:pos x="195" y="564"/>
                  </a:cxn>
                  <a:cxn ang="0">
                    <a:pos x="231" y="583"/>
                  </a:cxn>
                  <a:cxn ang="0">
                    <a:pos x="279" y="593"/>
                  </a:cxn>
                  <a:cxn ang="0">
                    <a:pos x="762" y="196"/>
                  </a:cxn>
                  <a:cxn ang="0">
                    <a:pos x="376" y="0"/>
                  </a:cxn>
                </a:cxnLst>
                <a:rect l="0" t="0" r="r" b="b"/>
                <a:pathLst>
                  <a:path w="762" h="593">
                    <a:moveTo>
                      <a:pt x="376" y="0"/>
                    </a:moveTo>
                    <a:lnTo>
                      <a:pt x="31" y="269"/>
                    </a:lnTo>
                    <a:lnTo>
                      <a:pt x="25" y="273"/>
                    </a:lnTo>
                    <a:lnTo>
                      <a:pt x="15" y="286"/>
                    </a:lnTo>
                    <a:lnTo>
                      <a:pt x="4" y="306"/>
                    </a:lnTo>
                    <a:lnTo>
                      <a:pt x="0" y="330"/>
                    </a:lnTo>
                    <a:lnTo>
                      <a:pt x="3" y="347"/>
                    </a:lnTo>
                    <a:lnTo>
                      <a:pt x="10" y="365"/>
                    </a:lnTo>
                    <a:lnTo>
                      <a:pt x="20" y="384"/>
                    </a:lnTo>
                    <a:lnTo>
                      <a:pt x="34" y="402"/>
                    </a:lnTo>
                    <a:lnTo>
                      <a:pt x="54" y="418"/>
                    </a:lnTo>
                    <a:lnTo>
                      <a:pt x="80" y="432"/>
                    </a:lnTo>
                    <a:lnTo>
                      <a:pt x="112" y="443"/>
                    </a:lnTo>
                    <a:lnTo>
                      <a:pt x="151" y="447"/>
                    </a:lnTo>
                    <a:lnTo>
                      <a:pt x="150" y="453"/>
                    </a:lnTo>
                    <a:lnTo>
                      <a:pt x="150" y="468"/>
                    </a:lnTo>
                    <a:lnTo>
                      <a:pt x="152" y="490"/>
                    </a:lnTo>
                    <a:lnTo>
                      <a:pt x="159" y="515"/>
                    </a:lnTo>
                    <a:lnTo>
                      <a:pt x="172" y="541"/>
                    </a:lnTo>
                    <a:lnTo>
                      <a:pt x="195" y="564"/>
                    </a:lnTo>
                    <a:lnTo>
                      <a:pt x="231" y="583"/>
                    </a:lnTo>
                    <a:lnTo>
                      <a:pt x="279" y="593"/>
                    </a:lnTo>
                    <a:lnTo>
                      <a:pt x="762" y="196"/>
                    </a:lnTo>
                    <a:lnTo>
                      <a:pt x="37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auto">
              <a:xfrm>
                <a:off x="4759" y="2150"/>
                <a:ext cx="174" cy="136"/>
              </a:xfrm>
              <a:custGeom>
                <a:avLst/>
                <a:gdLst/>
                <a:ahLst/>
                <a:cxnLst>
                  <a:cxn ang="0">
                    <a:pos x="331" y="0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9"/>
                  </a:cxn>
                  <a:cxn ang="0">
                    <a:pos x="6" y="272"/>
                  </a:cxn>
                  <a:cxn ang="0">
                    <a:pos x="17" y="269"/>
                  </a:cxn>
                  <a:cxn ang="0">
                    <a:pos x="25" y="264"/>
                  </a:cxn>
                  <a:cxn ang="0">
                    <a:pos x="38" y="255"/>
                  </a:cxn>
                  <a:cxn ang="0">
                    <a:pos x="57" y="241"/>
                  </a:cxn>
                  <a:cxn ang="0">
                    <a:pos x="79" y="224"/>
                  </a:cxn>
                  <a:cxn ang="0">
                    <a:pos x="105" y="204"/>
                  </a:cxn>
                  <a:cxn ang="0">
                    <a:pos x="133" y="182"/>
                  </a:cxn>
                  <a:cxn ang="0">
                    <a:pos x="163" y="159"/>
                  </a:cxn>
                  <a:cxn ang="0">
                    <a:pos x="193" y="134"/>
                  </a:cxn>
                  <a:cxn ang="0">
                    <a:pos x="223" y="111"/>
                  </a:cxn>
                  <a:cxn ang="0">
                    <a:pos x="250" y="88"/>
                  </a:cxn>
                  <a:cxn ang="0">
                    <a:pos x="278" y="66"/>
                  </a:cxn>
                  <a:cxn ang="0">
                    <a:pos x="301" y="47"/>
                  </a:cxn>
                  <a:cxn ang="0">
                    <a:pos x="321" y="31"/>
                  </a:cxn>
                  <a:cxn ang="0">
                    <a:pos x="337" y="18"/>
                  </a:cxn>
                  <a:cxn ang="0">
                    <a:pos x="346" y="10"/>
                  </a:cxn>
                  <a:cxn ang="0">
                    <a:pos x="350" y="8"/>
                  </a:cxn>
                  <a:cxn ang="0">
                    <a:pos x="331" y="0"/>
                  </a:cxn>
                </a:cxnLst>
                <a:rect l="0" t="0" r="r" b="b"/>
                <a:pathLst>
                  <a:path w="350" h="272">
                    <a:moveTo>
                      <a:pt x="331" y="0"/>
                    </a:moveTo>
                    <a:lnTo>
                      <a:pt x="0" y="262"/>
                    </a:lnTo>
                    <a:lnTo>
                      <a:pt x="0" y="264"/>
                    </a:lnTo>
                    <a:lnTo>
                      <a:pt x="0" y="269"/>
                    </a:lnTo>
                    <a:lnTo>
                      <a:pt x="6" y="272"/>
                    </a:lnTo>
                    <a:lnTo>
                      <a:pt x="17" y="269"/>
                    </a:lnTo>
                    <a:lnTo>
                      <a:pt x="25" y="264"/>
                    </a:lnTo>
                    <a:lnTo>
                      <a:pt x="38" y="255"/>
                    </a:lnTo>
                    <a:lnTo>
                      <a:pt x="57" y="241"/>
                    </a:lnTo>
                    <a:lnTo>
                      <a:pt x="79" y="224"/>
                    </a:lnTo>
                    <a:lnTo>
                      <a:pt x="105" y="204"/>
                    </a:lnTo>
                    <a:lnTo>
                      <a:pt x="133" y="182"/>
                    </a:lnTo>
                    <a:lnTo>
                      <a:pt x="163" y="159"/>
                    </a:lnTo>
                    <a:lnTo>
                      <a:pt x="193" y="134"/>
                    </a:lnTo>
                    <a:lnTo>
                      <a:pt x="223" y="111"/>
                    </a:lnTo>
                    <a:lnTo>
                      <a:pt x="250" y="88"/>
                    </a:lnTo>
                    <a:lnTo>
                      <a:pt x="278" y="66"/>
                    </a:lnTo>
                    <a:lnTo>
                      <a:pt x="301" y="47"/>
                    </a:lnTo>
                    <a:lnTo>
                      <a:pt x="321" y="31"/>
                    </a:lnTo>
                    <a:lnTo>
                      <a:pt x="337" y="18"/>
                    </a:lnTo>
                    <a:lnTo>
                      <a:pt x="346" y="10"/>
                    </a:lnTo>
                    <a:lnTo>
                      <a:pt x="350" y="8"/>
                    </a:lnTo>
                    <a:lnTo>
                      <a:pt x="331" y="0"/>
                    </a:lnTo>
                    <a:close/>
                  </a:path>
                </a:pathLst>
              </a:custGeom>
              <a:solidFill>
                <a:srgbClr val="6B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auto">
              <a:xfrm>
                <a:off x="4748" y="2291"/>
                <a:ext cx="62" cy="57"/>
              </a:xfrm>
              <a:custGeom>
                <a:avLst/>
                <a:gdLst/>
                <a:ahLst/>
                <a:cxnLst>
                  <a:cxn ang="0">
                    <a:pos x="3" y="12"/>
                  </a:cxn>
                  <a:cxn ang="0">
                    <a:pos x="8" y="4"/>
                  </a:cxn>
                  <a:cxn ang="0">
                    <a:pos x="13" y="0"/>
                  </a:cxn>
                  <a:cxn ang="0">
                    <a:pos x="16" y="4"/>
                  </a:cxn>
                  <a:cxn ang="0">
                    <a:pos x="19" y="11"/>
                  </a:cxn>
                  <a:cxn ang="0">
                    <a:pos x="19" y="13"/>
                  </a:cxn>
                  <a:cxn ang="0">
                    <a:pos x="17" y="18"/>
                  </a:cxn>
                  <a:cxn ang="0">
                    <a:pos x="16" y="25"/>
                  </a:cxn>
                  <a:cxn ang="0">
                    <a:pos x="16" y="34"/>
                  </a:cxn>
                  <a:cxn ang="0">
                    <a:pos x="17" y="46"/>
                  </a:cxn>
                  <a:cxn ang="0">
                    <a:pos x="22" y="57"/>
                  </a:cxn>
                  <a:cxn ang="0">
                    <a:pos x="30" y="69"/>
                  </a:cxn>
                  <a:cxn ang="0">
                    <a:pos x="43" y="79"/>
                  </a:cxn>
                  <a:cxn ang="0">
                    <a:pos x="60" y="90"/>
                  </a:cxn>
                  <a:cxn ang="0">
                    <a:pos x="76" y="97"/>
                  </a:cxn>
                  <a:cxn ang="0">
                    <a:pos x="88" y="100"/>
                  </a:cxn>
                  <a:cxn ang="0">
                    <a:pos x="98" y="102"/>
                  </a:cxn>
                  <a:cxn ang="0">
                    <a:pos x="107" y="102"/>
                  </a:cxn>
                  <a:cxn ang="0">
                    <a:pos x="113" y="102"/>
                  </a:cxn>
                  <a:cxn ang="0">
                    <a:pos x="117" y="101"/>
                  </a:cxn>
                  <a:cxn ang="0">
                    <a:pos x="118" y="101"/>
                  </a:cxn>
                  <a:cxn ang="0">
                    <a:pos x="121" y="104"/>
                  </a:cxn>
                  <a:cxn ang="0">
                    <a:pos x="126" y="108"/>
                  </a:cxn>
                  <a:cxn ang="0">
                    <a:pos x="123" y="113"/>
                  </a:cxn>
                  <a:cxn ang="0">
                    <a:pos x="109" y="115"/>
                  </a:cxn>
                  <a:cxn ang="0">
                    <a:pos x="97" y="114"/>
                  </a:cxn>
                  <a:cxn ang="0">
                    <a:pos x="83" y="112"/>
                  </a:cxn>
                  <a:cxn ang="0">
                    <a:pos x="68" y="108"/>
                  </a:cxn>
                  <a:cxn ang="0">
                    <a:pos x="54" y="102"/>
                  </a:cxn>
                  <a:cxn ang="0">
                    <a:pos x="41" y="94"/>
                  </a:cxn>
                  <a:cxn ang="0">
                    <a:pos x="28" y="84"/>
                  </a:cxn>
                  <a:cxn ang="0">
                    <a:pos x="16" y="72"/>
                  </a:cxn>
                  <a:cxn ang="0">
                    <a:pos x="7" y="57"/>
                  </a:cxn>
                  <a:cxn ang="0">
                    <a:pos x="5" y="53"/>
                  </a:cxn>
                  <a:cxn ang="0">
                    <a:pos x="3" y="40"/>
                  </a:cxn>
                  <a:cxn ang="0">
                    <a:pos x="0" y="26"/>
                  </a:cxn>
                  <a:cxn ang="0">
                    <a:pos x="3" y="12"/>
                  </a:cxn>
                </a:cxnLst>
                <a:rect l="0" t="0" r="r" b="b"/>
                <a:pathLst>
                  <a:path w="126" h="115">
                    <a:moveTo>
                      <a:pt x="3" y="12"/>
                    </a:moveTo>
                    <a:lnTo>
                      <a:pt x="8" y="4"/>
                    </a:lnTo>
                    <a:lnTo>
                      <a:pt x="13" y="0"/>
                    </a:lnTo>
                    <a:lnTo>
                      <a:pt x="16" y="4"/>
                    </a:lnTo>
                    <a:lnTo>
                      <a:pt x="19" y="11"/>
                    </a:lnTo>
                    <a:lnTo>
                      <a:pt x="19" y="13"/>
                    </a:lnTo>
                    <a:lnTo>
                      <a:pt x="17" y="18"/>
                    </a:lnTo>
                    <a:lnTo>
                      <a:pt x="16" y="25"/>
                    </a:lnTo>
                    <a:lnTo>
                      <a:pt x="16" y="34"/>
                    </a:lnTo>
                    <a:lnTo>
                      <a:pt x="17" y="46"/>
                    </a:lnTo>
                    <a:lnTo>
                      <a:pt x="22" y="57"/>
                    </a:lnTo>
                    <a:lnTo>
                      <a:pt x="30" y="69"/>
                    </a:lnTo>
                    <a:lnTo>
                      <a:pt x="43" y="79"/>
                    </a:lnTo>
                    <a:lnTo>
                      <a:pt x="60" y="90"/>
                    </a:lnTo>
                    <a:lnTo>
                      <a:pt x="76" y="97"/>
                    </a:lnTo>
                    <a:lnTo>
                      <a:pt x="88" y="100"/>
                    </a:lnTo>
                    <a:lnTo>
                      <a:pt x="98" y="102"/>
                    </a:lnTo>
                    <a:lnTo>
                      <a:pt x="107" y="102"/>
                    </a:lnTo>
                    <a:lnTo>
                      <a:pt x="113" y="102"/>
                    </a:lnTo>
                    <a:lnTo>
                      <a:pt x="117" y="101"/>
                    </a:lnTo>
                    <a:lnTo>
                      <a:pt x="118" y="101"/>
                    </a:lnTo>
                    <a:lnTo>
                      <a:pt x="121" y="104"/>
                    </a:lnTo>
                    <a:lnTo>
                      <a:pt x="126" y="108"/>
                    </a:lnTo>
                    <a:lnTo>
                      <a:pt x="123" y="113"/>
                    </a:lnTo>
                    <a:lnTo>
                      <a:pt x="109" y="115"/>
                    </a:lnTo>
                    <a:lnTo>
                      <a:pt x="97" y="114"/>
                    </a:lnTo>
                    <a:lnTo>
                      <a:pt x="83" y="112"/>
                    </a:lnTo>
                    <a:lnTo>
                      <a:pt x="68" y="108"/>
                    </a:lnTo>
                    <a:lnTo>
                      <a:pt x="54" y="102"/>
                    </a:lnTo>
                    <a:lnTo>
                      <a:pt x="41" y="94"/>
                    </a:lnTo>
                    <a:lnTo>
                      <a:pt x="28" y="84"/>
                    </a:lnTo>
                    <a:lnTo>
                      <a:pt x="16" y="72"/>
                    </a:lnTo>
                    <a:lnTo>
                      <a:pt x="7" y="57"/>
                    </a:lnTo>
                    <a:lnTo>
                      <a:pt x="5" y="53"/>
                    </a:lnTo>
                    <a:lnTo>
                      <a:pt x="3" y="40"/>
                    </a:lnTo>
                    <a:lnTo>
                      <a:pt x="0" y="26"/>
                    </a:lnTo>
                    <a:lnTo>
                      <a:pt x="3" y="12"/>
                    </a:lnTo>
                    <a:close/>
                  </a:path>
                </a:pathLst>
              </a:custGeom>
              <a:solidFill>
                <a:srgbClr val="6B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auto">
              <a:xfrm>
                <a:off x="4772" y="2166"/>
                <a:ext cx="199" cy="164"/>
              </a:xfrm>
              <a:custGeom>
                <a:avLst/>
                <a:gdLst/>
                <a:ahLst/>
                <a:cxnLst>
                  <a:cxn ang="0">
                    <a:pos x="319" y="0"/>
                  </a:cxn>
                  <a:cxn ang="0">
                    <a:pos x="0" y="253"/>
                  </a:cxn>
                  <a:cxn ang="0">
                    <a:pos x="3" y="254"/>
                  </a:cxn>
                  <a:cxn ang="0">
                    <a:pos x="9" y="257"/>
                  </a:cxn>
                  <a:cxn ang="0">
                    <a:pos x="20" y="263"/>
                  </a:cxn>
                  <a:cxn ang="0">
                    <a:pos x="31" y="271"/>
                  </a:cxn>
                  <a:cxn ang="0">
                    <a:pos x="43" y="282"/>
                  </a:cxn>
                  <a:cxn ang="0">
                    <a:pos x="55" y="295"/>
                  </a:cxn>
                  <a:cxn ang="0">
                    <a:pos x="64" y="311"/>
                  </a:cxn>
                  <a:cxn ang="0">
                    <a:pos x="71" y="328"/>
                  </a:cxn>
                  <a:cxn ang="0">
                    <a:pos x="396" y="67"/>
                  </a:cxn>
                  <a:cxn ang="0">
                    <a:pos x="319" y="0"/>
                  </a:cxn>
                </a:cxnLst>
                <a:rect l="0" t="0" r="r" b="b"/>
                <a:pathLst>
                  <a:path w="396" h="328">
                    <a:moveTo>
                      <a:pt x="319" y="0"/>
                    </a:moveTo>
                    <a:lnTo>
                      <a:pt x="0" y="253"/>
                    </a:lnTo>
                    <a:lnTo>
                      <a:pt x="3" y="254"/>
                    </a:lnTo>
                    <a:lnTo>
                      <a:pt x="9" y="257"/>
                    </a:lnTo>
                    <a:lnTo>
                      <a:pt x="20" y="263"/>
                    </a:lnTo>
                    <a:lnTo>
                      <a:pt x="31" y="271"/>
                    </a:lnTo>
                    <a:lnTo>
                      <a:pt x="43" y="282"/>
                    </a:lnTo>
                    <a:lnTo>
                      <a:pt x="55" y="295"/>
                    </a:lnTo>
                    <a:lnTo>
                      <a:pt x="64" y="311"/>
                    </a:lnTo>
                    <a:lnTo>
                      <a:pt x="71" y="328"/>
                    </a:lnTo>
                    <a:lnTo>
                      <a:pt x="396" y="67"/>
                    </a:lnTo>
                    <a:lnTo>
                      <a:pt x="31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auto">
              <a:xfrm>
                <a:off x="4848" y="2217"/>
                <a:ext cx="217" cy="180"/>
              </a:xfrm>
              <a:custGeom>
                <a:avLst/>
                <a:gdLst/>
                <a:ahLst/>
                <a:cxnLst>
                  <a:cxn ang="0">
                    <a:pos x="360" y="0"/>
                  </a:cxn>
                  <a:cxn ang="0">
                    <a:pos x="0" y="288"/>
                  </a:cxn>
                  <a:cxn ang="0">
                    <a:pos x="3" y="289"/>
                  </a:cxn>
                  <a:cxn ang="0">
                    <a:pos x="9" y="292"/>
                  </a:cxn>
                  <a:cxn ang="0">
                    <a:pos x="20" y="298"/>
                  </a:cxn>
                  <a:cxn ang="0">
                    <a:pos x="32" y="305"/>
                  </a:cxn>
                  <a:cxn ang="0">
                    <a:pos x="43" y="315"/>
                  </a:cxn>
                  <a:cxn ang="0">
                    <a:pos x="55" y="328"/>
                  </a:cxn>
                  <a:cxn ang="0">
                    <a:pos x="64" y="344"/>
                  </a:cxn>
                  <a:cxn ang="0">
                    <a:pos x="71" y="362"/>
                  </a:cxn>
                  <a:cxn ang="0">
                    <a:pos x="436" y="67"/>
                  </a:cxn>
                  <a:cxn ang="0">
                    <a:pos x="360" y="0"/>
                  </a:cxn>
                </a:cxnLst>
                <a:rect l="0" t="0" r="r" b="b"/>
                <a:pathLst>
                  <a:path w="436" h="362">
                    <a:moveTo>
                      <a:pt x="360" y="0"/>
                    </a:moveTo>
                    <a:lnTo>
                      <a:pt x="0" y="288"/>
                    </a:lnTo>
                    <a:lnTo>
                      <a:pt x="3" y="289"/>
                    </a:lnTo>
                    <a:lnTo>
                      <a:pt x="9" y="292"/>
                    </a:lnTo>
                    <a:lnTo>
                      <a:pt x="20" y="298"/>
                    </a:lnTo>
                    <a:lnTo>
                      <a:pt x="32" y="305"/>
                    </a:lnTo>
                    <a:lnTo>
                      <a:pt x="43" y="315"/>
                    </a:lnTo>
                    <a:lnTo>
                      <a:pt x="55" y="328"/>
                    </a:lnTo>
                    <a:lnTo>
                      <a:pt x="64" y="344"/>
                    </a:lnTo>
                    <a:lnTo>
                      <a:pt x="71" y="362"/>
                    </a:lnTo>
                    <a:lnTo>
                      <a:pt x="436" y="67"/>
                    </a:lnTo>
                    <a:lnTo>
                      <a:pt x="36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08" name="Freeform 12"/>
              <p:cNvSpPr>
                <a:spLocks/>
              </p:cNvSpPr>
              <p:nvPr/>
            </p:nvSpPr>
            <p:spPr bwMode="auto">
              <a:xfrm>
                <a:off x="4818" y="2202"/>
                <a:ext cx="172" cy="137"/>
              </a:xfrm>
              <a:custGeom>
                <a:avLst/>
                <a:gdLst/>
                <a:ahLst/>
                <a:cxnLst>
                  <a:cxn ang="0">
                    <a:pos x="328" y="0"/>
                  </a:cxn>
                  <a:cxn ang="0">
                    <a:pos x="0" y="264"/>
                  </a:cxn>
                  <a:cxn ang="0">
                    <a:pos x="0" y="267"/>
                  </a:cxn>
                  <a:cxn ang="0">
                    <a:pos x="0" y="271"/>
                  </a:cxn>
                  <a:cxn ang="0">
                    <a:pos x="5" y="275"/>
                  </a:cxn>
                  <a:cxn ang="0">
                    <a:pos x="17" y="271"/>
                  </a:cxn>
                  <a:cxn ang="0">
                    <a:pos x="25" y="267"/>
                  </a:cxn>
                  <a:cxn ang="0">
                    <a:pos x="38" y="256"/>
                  </a:cxn>
                  <a:cxn ang="0">
                    <a:pos x="56" y="242"/>
                  </a:cxn>
                  <a:cxn ang="0">
                    <a:pos x="79" y="225"/>
                  </a:cxn>
                  <a:cxn ang="0">
                    <a:pos x="103" y="205"/>
                  </a:cxn>
                  <a:cxn ang="0">
                    <a:pos x="131" y="183"/>
                  </a:cxn>
                  <a:cxn ang="0">
                    <a:pos x="161" y="160"/>
                  </a:cxn>
                  <a:cxn ang="0">
                    <a:pos x="190" y="136"/>
                  </a:cxn>
                  <a:cxn ang="0">
                    <a:pos x="220" y="111"/>
                  </a:cxn>
                  <a:cxn ang="0">
                    <a:pos x="247" y="88"/>
                  </a:cxn>
                  <a:cxn ang="0">
                    <a:pos x="274" y="67"/>
                  </a:cxn>
                  <a:cxn ang="0">
                    <a:pos x="297" y="48"/>
                  </a:cxn>
                  <a:cxn ang="0">
                    <a:pos x="317" y="31"/>
                  </a:cxn>
                  <a:cxn ang="0">
                    <a:pos x="332" y="19"/>
                  </a:cxn>
                  <a:cxn ang="0">
                    <a:pos x="342" y="11"/>
                  </a:cxn>
                  <a:cxn ang="0">
                    <a:pos x="345" y="8"/>
                  </a:cxn>
                  <a:cxn ang="0">
                    <a:pos x="328" y="0"/>
                  </a:cxn>
                </a:cxnLst>
                <a:rect l="0" t="0" r="r" b="b"/>
                <a:pathLst>
                  <a:path w="345" h="275">
                    <a:moveTo>
                      <a:pt x="328" y="0"/>
                    </a:moveTo>
                    <a:lnTo>
                      <a:pt x="0" y="264"/>
                    </a:lnTo>
                    <a:lnTo>
                      <a:pt x="0" y="267"/>
                    </a:lnTo>
                    <a:lnTo>
                      <a:pt x="0" y="271"/>
                    </a:lnTo>
                    <a:lnTo>
                      <a:pt x="5" y="275"/>
                    </a:lnTo>
                    <a:lnTo>
                      <a:pt x="17" y="271"/>
                    </a:lnTo>
                    <a:lnTo>
                      <a:pt x="25" y="267"/>
                    </a:lnTo>
                    <a:lnTo>
                      <a:pt x="38" y="256"/>
                    </a:lnTo>
                    <a:lnTo>
                      <a:pt x="56" y="242"/>
                    </a:lnTo>
                    <a:lnTo>
                      <a:pt x="79" y="225"/>
                    </a:lnTo>
                    <a:lnTo>
                      <a:pt x="103" y="205"/>
                    </a:lnTo>
                    <a:lnTo>
                      <a:pt x="131" y="183"/>
                    </a:lnTo>
                    <a:lnTo>
                      <a:pt x="161" y="160"/>
                    </a:lnTo>
                    <a:lnTo>
                      <a:pt x="190" y="136"/>
                    </a:lnTo>
                    <a:lnTo>
                      <a:pt x="220" y="111"/>
                    </a:lnTo>
                    <a:lnTo>
                      <a:pt x="247" y="88"/>
                    </a:lnTo>
                    <a:lnTo>
                      <a:pt x="274" y="67"/>
                    </a:lnTo>
                    <a:lnTo>
                      <a:pt x="297" y="48"/>
                    </a:lnTo>
                    <a:lnTo>
                      <a:pt x="317" y="31"/>
                    </a:lnTo>
                    <a:lnTo>
                      <a:pt x="332" y="19"/>
                    </a:lnTo>
                    <a:lnTo>
                      <a:pt x="342" y="11"/>
                    </a:lnTo>
                    <a:lnTo>
                      <a:pt x="345" y="8"/>
                    </a:lnTo>
                    <a:lnTo>
                      <a:pt x="328" y="0"/>
                    </a:lnTo>
                    <a:close/>
                  </a:path>
                </a:pathLst>
              </a:custGeom>
              <a:solidFill>
                <a:srgbClr val="6B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09" name="Freeform 13"/>
              <p:cNvSpPr>
                <a:spLocks/>
              </p:cNvSpPr>
              <p:nvPr/>
            </p:nvSpPr>
            <p:spPr bwMode="auto">
              <a:xfrm>
                <a:off x="4836" y="2217"/>
                <a:ext cx="173" cy="136"/>
              </a:xfrm>
              <a:custGeom>
                <a:avLst/>
                <a:gdLst/>
                <a:ahLst/>
                <a:cxnLst>
                  <a:cxn ang="0">
                    <a:pos x="328" y="0"/>
                  </a:cxn>
                  <a:cxn ang="0">
                    <a:pos x="0" y="263"/>
                  </a:cxn>
                  <a:cxn ang="0">
                    <a:pos x="0" y="266"/>
                  </a:cxn>
                  <a:cxn ang="0">
                    <a:pos x="1" y="270"/>
                  </a:cxn>
                  <a:cxn ang="0">
                    <a:pos x="6" y="274"/>
                  </a:cxn>
                  <a:cxn ang="0">
                    <a:pos x="18" y="270"/>
                  </a:cxn>
                  <a:cxn ang="0">
                    <a:pos x="26" y="266"/>
                  </a:cxn>
                  <a:cxn ang="0">
                    <a:pos x="39" y="256"/>
                  </a:cxn>
                  <a:cxn ang="0">
                    <a:pos x="56" y="242"/>
                  </a:cxn>
                  <a:cxn ang="0">
                    <a:pos x="78" y="225"/>
                  </a:cxn>
                  <a:cxn ang="0">
                    <a:pos x="104" y="204"/>
                  </a:cxn>
                  <a:cxn ang="0">
                    <a:pos x="132" y="182"/>
                  </a:cxn>
                  <a:cxn ang="0">
                    <a:pos x="161" y="159"/>
                  </a:cxn>
                  <a:cxn ang="0">
                    <a:pos x="191" y="135"/>
                  </a:cxn>
                  <a:cxn ang="0">
                    <a:pos x="220" y="110"/>
                  </a:cxn>
                  <a:cxn ang="0">
                    <a:pos x="248" y="87"/>
                  </a:cxn>
                  <a:cxn ang="0">
                    <a:pos x="274" y="66"/>
                  </a:cxn>
                  <a:cxn ang="0">
                    <a:pos x="298" y="46"/>
                  </a:cxn>
                  <a:cxn ang="0">
                    <a:pos x="318" y="30"/>
                  </a:cxn>
                  <a:cxn ang="0">
                    <a:pos x="333" y="17"/>
                  </a:cxn>
                  <a:cxn ang="0">
                    <a:pos x="342" y="9"/>
                  </a:cxn>
                  <a:cxn ang="0">
                    <a:pos x="346" y="7"/>
                  </a:cxn>
                  <a:cxn ang="0">
                    <a:pos x="328" y="0"/>
                  </a:cxn>
                </a:cxnLst>
                <a:rect l="0" t="0" r="r" b="b"/>
                <a:pathLst>
                  <a:path w="346" h="274">
                    <a:moveTo>
                      <a:pt x="328" y="0"/>
                    </a:moveTo>
                    <a:lnTo>
                      <a:pt x="0" y="263"/>
                    </a:lnTo>
                    <a:lnTo>
                      <a:pt x="0" y="266"/>
                    </a:lnTo>
                    <a:lnTo>
                      <a:pt x="1" y="270"/>
                    </a:lnTo>
                    <a:lnTo>
                      <a:pt x="6" y="274"/>
                    </a:lnTo>
                    <a:lnTo>
                      <a:pt x="18" y="270"/>
                    </a:lnTo>
                    <a:lnTo>
                      <a:pt x="26" y="266"/>
                    </a:lnTo>
                    <a:lnTo>
                      <a:pt x="39" y="256"/>
                    </a:lnTo>
                    <a:lnTo>
                      <a:pt x="56" y="242"/>
                    </a:lnTo>
                    <a:lnTo>
                      <a:pt x="78" y="225"/>
                    </a:lnTo>
                    <a:lnTo>
                      <a:pt x="104" y="204"/>
                    </a:lnTo>
                    <a:lnTo>
                      <a:pt x="132" y="182"/>
                    </a:lnTo>
                    <a:lnTo>
                      <a:pt x="161" y="159"/>
                    </a:lnTo>
                    <a:lnTo>
                      <a:pt x="191" y="135"/>
                    </a:lnTo>
                    <a:lnTo>
                      <a:pt x="220" y="110"/>
                    </a:lnTo>
                    <a:lnTo>
                      <a:pt x="248" y="87"/>
                    </a:lnTo>
                    <a:lnTo>
                      <a:pt x="274" y="66"/>
                    </a:lnTo>
                    <a:lnTo>
                      <a:pt x="298" y="46"/>
                    </a:lnTo>
                    <a:lnTo>
                      <a:pt x="318" y="30"/>
                    </a:lnTo>
                    <a:lnTo>
                      <a:pt x="333" y="17"/>
                    </a:lnTo>
                    <a:lnTo>
                      <a:pt x="342" y="9"/>
                    </a:lnTo>
                    <a:lnTo>
                      <a:pt x="346" y="7"/>
                    </a:lnTo>
                    <a:lnTo>
                      <a:pt x="328" y="0"/>
                    </a:lnTo>
                    <a:close/>
                  </a:path>
                </a:pathLst>
              </a:custGeom>
              <a:solidFill>
                <a:srgbClr val="00A8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auto">
              <a:xfrm>
                <a:off x="4824" y="2365"/>
                <a:ext cx="62" cy="57"/>
              </a:xfrm>
              <a:custGeom>
                <a:avLst/>
                <a:gdLst/>
                <a:ahLst/>
                <a:cxnLst>
                  <a:cxn ang="0">
                    <a:pos x="2" y="10"/>
                  </a:cxn>
                  <a:cxn ang="0">
                    <a:pos x="7" y="2"/>
                  </a:cxn>
                  <a:cxn ang="0">
                    <a:pos x="12" y="0"/>
                  </a:cxn>
                  <a:cxn ang="0">
                    <a:pos x="15" y="2"/>
                  </a:cxn>
                  <a:cxn ang="0">
                    <a:pos x="17" y="9"/>
                  </a:cxn>
                  <a:cxn ang="0">
                    <a:pos x="17" y="11"/>
                  </a:cxn>
                  <a:cxn ang="0">
                    <a:pos x="16" y="16"/>
                  </a:cxn>
                  <a:cxn ang="0">
                    <a:pos x="15" y="23"/>
                  </a:cxn>
                  <a:cxn ang="0">
                    <a:pos x="15" y="32"/>
                  </a:cxn>
                  <a:cxn ang="0">
                    <a:pos x="16" y="44"/>
                  </a:cxn>
                  <a:cxn ang="0">
                    <a:pos x="21" y="56"/>
                  </a:cxn>
                  <a:cxn ang="0">
                    <a:pos x="29" y="67"/>
                  </a:cxn>
                  <a:cxn ang="0">
                    <a:pos x="42" y="78"/>
                  </a:cxn>
                  <a:cxn ang="0">
                    <a:pos x="59" y="88"/>
                  </a:cxn>
                  <a:cxn ang="0">
                    <a:pos x="75" y="95"/>
                  </a:cxn>
                  <a:cxn ang="0">
                    <a:pos x="88" y="98"/>
                  </a:cxn>
                  <a:cxn ang="0">
                    <a:pos x="98" y="101"/>
                  </a:cxn>
                  <a:cxn ang="0">
                    <a:pos x="106" y="101"/>
                  </a:cxn>
                  <a:cxn ang="0">
                    <a:pos x="113" y="101"/>
                  </a:cxn>
                  <a:cxn ang="0">
                    <a:pos x="117" y="100"/>
                  </a:cxn>
                  <a:cxn ang="0">
                    <a:pos x="118" y="100"/>
                  </a:cxn>
                  <a:cxn ang="0">
                    <a:pos x="121" y="102"/>
                  </a:cxn>
                  <a:cxn ang="0">
                    <a:pos x="124" y="107"/>
                  </a:cxn>
                  <a:cxn ang="0">
                    <a:pos x="123" y="111"/>
                  </a:cxn>
                  <a:cxn ang="0">
                    <a:pos x="109" y="113"/>
                  </a:cxn>
                  <a:cxn ang="0">
                    <a:pos x="96" y="112"/>
                  </a:cxn>
                  <a:cxn ang="0">
                    <a:pos x="83" y="110"/>
                  </a:cxn>
                  <a:cxn ang="0">
                    <a:pos x="68" y="107"/>
                  </a:cxn>
                  <a:cxn ang="0">
                    <a:pos x="54" y="101"/>
                  </a:cxn>
                  <a:cxn ang="0">
                    <a:pos x="39" y="93"/>
                  </a:cxn>
                  <a:cxn ang="0">
                    <a:pos x="26" y="82"/>
                  </a:cxn>
                  <a:cxn ang="0">
                    <a:pos x="15" y="71"/>
                  </a:cxn>
                  <a:cxn ang="0">
                    <a:pos x="5" y="56"/>
                  </a:cxn>
                  <a:cxn ang="0">
                    <a:pos x="4" y="51"/>
                  </a:cxn>
                  <a:cxn ang="0">
                    <a:pos x="2" y="38"/>
                  </a:cxn>
                  <a:cxn ang="0">
                    <a:pos x="0" y="24"/>
                  </a:cxn>
                  <a:cxn ang="0">
                    <a:pos x="2" y="10"/>
                  </a:cxn>
                </a:cxnLst>
                <a:rect l="0" t="0" r="r" b="b"/>
                <a:pathLst>
                  <a:path w="124" h="113">
                    <a:moveTo>
                      <a:pt x="2" y="10"/>
                    </a:moveTo>
                    <a:lnTo>
                      <a:pt x="7" y="2"/>
                    </a:lnTo>
                    <a:lnTo>
                      <a:pt x="12" y="0"/>
                    </a:lnTo>
                    <a:lnTo>
                      <a:pt x="15" y="2"/>
                    </a:lnTo>
                    <a:lnTo>
                      <a:pt x="17" y="9"/>
                    </a:lnTo>
                    <a:lnTo>
                      <a:pt x="17" y="11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5" y="32"/>
                    </a:lnTo>
                    <a:lnTo>
                      <a:pt x="16" y="44"/>
                    </a:lnTo>
                    <a:lnTo>
                      <a:pt x="21" y="56"/>
                    </a:lnTo>
                    <a:lnTo>
                      <a:pt x="29" y="67"/>
                    </a:lnTo>
                    <a:lnTo>
                      <a:pt x="42" y="78"/>
                    </a:lnTo>
                    <a:lnTo>
                      <a:pt x="59" y="88"/>
                    </a:lnTo>
                    <a:lnTo>
                      <a:pt x="75" y="95"/>
                    </a:lnTo>
                    <a:lnTo>
                      <a:pt x="88" y="98"/>
                    </a:lnTo>
                    <a:lnTo>
                      <a:pt x="98" y="101"/>
                    </a:lnTo>
                    <a:lnTo>
                      <a:pt x="106" y="101"/>
                    </a:lnTo>
                    <a:lnTo>
                      <a:pt x="113" y="101"/>
                    </a:lnTo>
                    <a:lnTo>
                      <a:pt x="117" y="100"/>
                    </a:lnTo>
                    <a:lnTo>
                      <a:pt x="118" y="100"/>
                    </a:lnTo>
                    <a:lnTo>
                      <a:pt x="121" y="102"/>
                    </a:lnTo>
                    <a:lnTo>
                      <a:pt x="124" y="107"/>
                    </a:lnTo>
                    <a:lnTo>
                      <a:pt x="123" y="111"/>
                    </a:lnTo>
                    <a:lnTo>
                      <a:pt x="109" y="113"/>
                    </a:lnTo>
                    <a:lnTo>
                      <a:pt x="96" y="112"/>
                    </a:lnTo>
                    <a:lnTo>
                      <a:pt x="83" y="110"/>
                    </a:lnTo>
                    <a:lnTo>
                      <a:pt x="68" y="107"/>
                    </a:lnTo>
                    <a:lnTo>
                      <a:pt x="54" y="101"/>
                    </a:lnTo>
                    <a:lnTo>
                      <a:pt x="39" y="93"/>
                    </a:lnTo>
                    <a:lnTo>
                      <a:pt x="26" y="82"/>
                    </a:lnTo>
                    <a:lnTo>
                      <a:pt x="15" y="71"/>
                    </a:lnTo>
                    <a:lnTo>
                      <a:pt x="5" y="56"/>
                    </a:lnTo>
                    <a:lnTo>
                      <a:pt x="4" y="51"/>
                    </a:lnTo>
                    <a:lnTo>
                      <a:pt x="2" y="38"/>
                    </a:lnTo>
                    <a:lnTo>
                      <a:pt x="0" y="24"/>
                    </a:lnTo>
                    <a:lnTo>
                      <a:pt x="2" y="10"/>
                    </a:lnTo>
                    <a:close/>
                  </a:path>
                </a:pathLst>
              </a:custGeom>
              <a:solidFill>
                <a:srgbClr val="00A8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11" name="Freeform 15"/>
              <p:cNvSpPr>
                <a:spLocks/>
              </p:cNvSpPr>
              <p:nvPr/>
            </p:nvSpPr>
            <p:spPr bwMode="auto">
              <a:xfrm>
                <a:off x="5262" y="2297"/>
                <a:ext cx="113" cy="159"/>
              </a:xfrm>
              <a:custGeom>
                <a:avLst/>
                <a:gdLst/>
                <a:ahLst/>
                <a:cxnLst>
                  <a:cxn ang="0">
                    <a:pos x="228" y="109"/>
                  </a:cxn>
                  <a:cxn ang="0">
                    <a:pos x="226" y="116"/>
                  </a:cxn>
                  <a:cxn ang="0">
                    <a:pos x="223" y="135"/>
                  </a:cxn>
                  <a:cxn ang="0">
                    <a:pos x="213" y="161"/>
                  </a:cxn>
                  <a:cxn ang="0">
                    <a:pos x="198" y="194"/>
                  </a:cxn>
                  <a:cxn ang="0">
                    <a:pos x="173" y="229"/>
                  </a:cxn>
                  <a:cxn ang="0">
                    <a:pos x="139" y="263"/>
                  </a:cxn>
                  <a:cxn ang="0">
                    <a:pos x="93" y="294"/>
                  </a:cxn>
                  <a:cxn ang="0">
                    <a:pos x="33" y="318"/>
                  </a:cxn>
                  <a:cxn ang="0">
                    <a:pos x="32" y="292"/>
                  </a:cxn>
                  <a:cxn ang="0">
                    <a:pos x="29" y="231"/>
                  </a:cxn>
                  <a:cxn ang="0">
                    <a:pos x="18" y="156"/>
                  </a:cxn>
                  <a:cxn ang="0">
                    <a:pos x="1" y="89"/>
                  </a:cxn>
                  <a:cxn ang="0">
                    <a:pos x="0" y="70"/>
                  </a:cxn>
                  <a:cxn ang="0">
                    <a:pos x="12" y="54"/>
                  </a:cxn>
                  <a:cxn ang="0">
                    <a:pos x="30" y="37"/>
                  </a:cxn>
                  <a:cxn ang="0">
                    <a:pos x="55" y="25"/>
                  </a:cxn>
                  <a:cxn ang="0">
                    <a:pos x="80" y="14"/>
                  </a:cxn>
                  <a:cxn ang="0">
                    <a:pos x="102" y="7"/>
                  </a:cxn>
                  <a:cxn ang="0">
                    <a:pos x="118" y="1"/>
                  </a:cxn>
                  <a:cxn ang="0">
                    <a:pos x="124" y="0"/>
                  </a:cxn>
                  <a:cxn ang="0">
                    <a:pos x="228" y="109"/>
                  </a:cxn>
                </a:cxnLst>
                <a:rect l="0" t="0" r="r" b="b"/>
                <a:pathLst>
                  <a:path w="228" h="318">
                    <a:moveTo>
                      <a:pt x="228" y="109"/>
                    </a:moveTo>
                    <a:lnTo>
                      <a:pt x="226" y="116"/>
                    </a:lnTo>
                    <a:lnTo>
                      <a:pt x="223" y="135"/>
                    </a:lnTo>
                    <a:lnTo>
                      <a:pt x="213" y="161"/>
                    </a:lnTo>
                    <a:lnTo>
                      <a:pt x="198" y="194"/>
                    </a:lnTo>
                    <a:lnTo>
                      <a:pt x="173" y="229"/>
                    </a:lnTo>
                    <a:lnTo>
                      <a:pt x="139" y="263"/>
                    </a:lnTo>
                    <a:lnTo>
                      <a:pt x="93" y="294"/>
                    </a:lnTo>
                    <a:lnTo>
                      <a:pt x="33" y="318"/>
                    </a:lnTo>
                    <a:lnTo>
                      <a:pt x="32" y="292"/>
                    </a:lnTo>
                    <a:lnTo>
                      <a:pt x="29" y="231"/>
                    </a:lnTo>
                    <a:lnTo>
                      <a:pt x="18" y="156"/>
                    </a:lnTo>
                    <a:lnTo>
                      <a:pt x="1" y="89"/>
                    </a:lnTo>
                    <a:lnTo>
                      <a:pt x="0" y="70"/>
                    </a:lnTo>
                    <a:lnTo>
                      <a:pt x="12" y="54"/>
                    </a:lnTo>
                    <a:lnTo>
                      <a:pt x="30" y="37"/>
                    </a:lnTo>
                    <a:lnTo>
                      <a:pt x="55" y="25"/>
                    </a:lnTo>
                    <a:lnTo>
                      <a:pt x="80" y="14"/>
                    </a:lnTo>
                    <a:lnTo>
                      <a:pt x="102" y="7"/>
                    </a:lnTo>
                    <a:lnTo>
                      <a:pt x="118" y="1"/>
                    </a:lnTo>
                    <a:lnTo>
                      <a:pt x="124" y="0"/>
                    </a:lnTo>
                    <a:lnTo>
                      <a:pt x="228" y="10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12" name="Freeform 16"/>
              <p:cNvSpPr>
                <a:spLocks/>
              </p:cNvSpPr>
              <p:nvPr/>
            </p:nvSpPr>
            <p:spPr bwMode="auto">
              <a:xfrm>
                <a:off x="5264" y="2318"/>
                <a:ext cx="87" cy="106"/>
              </a:xfrm>
              <a:custGeom>
                <a:avLst/>
                <a:gdLst/>
                <a:ahLst/>
                <a:cxnLst>
                  <a:cxn ang="0">
                    <a:pos x="98" y="0"/>
                  </a:cxn>
                  <a:cxn ang="0">
                    <a:pos x="98" y="2"/>
                  </a:cxn>
                  <a:cxn ang="0">
                    <a:pos x="101" y="9"/>
                  </a:cxn>
                  <a:cxn ang="0">
                    <a:pos x="103" y="19"/>
                  </a:cxn>
                  <a:cxn ang="0">
                    <a:pos x="110" y="29"/>
                  </a:cxn>
                  <a:cxn ang="0">
                    <a:pos x="119" y="42"/>
                  </a:cxn>
                  <a:cxn ang="0">
                    <a:pos x="133" y="53"/>
                  </a:cxn>
                  <a:cxn ang="0">
                    <a:pos x="150" y="63"/>
                  </a:cxn>
                  <a:cxn ang="0">
                    <a:pos x="174" y="70"/>
                  </a:cxn>
                  <a:cxn ang="0">
                    <a:pos x="174" y="73"/>
                  </a:cxn>
                  <a:cxn ang="0">
                    <a:pos x="173" y="85"/>
                  </a:cxn>
                  <a:cxn ang="0">
                    <a:pos x="167" y="101"/>
                  </a:cxn>
                  <a:cxn ang="0">
                    <a:pos x="160" y="121"/>
                  </a:cxn>
                  <a:cxn ang="0">
                    <a:pos x="145" y="144"/>
                  </a:cxn>
                  <a:cxn ang="0">
                    <a:pos x="123" y="167"/>
                  </a:cxn>
                  <a:cxn ang="0">
                    <a:pos x="93" y="191"/>
                  </a:cxn>
                  <a:cxn ang="0">
                    <a:pos x="54" y="212"/>
                  </a:cxn>
                  <a:cxn ang="0">
                    <a:pos x="51" y="211"/>
                  </a:cxn>
                  <a:cxn ang="0">
                    <a:pos x="46" y="207"/>
                  </a:cxn>
                  <a:cxn ang="0">
                    <a:pos x="37" y="203"/>
                  </a:cxn>
                  <a:cxn ang="0">
                    <a:pos x="28" y="194"/>
                  </a:cxn>
                  <a:cxn ang="0">
                    <a:pos x="17" y="182"/>
                  </a:cxn>
                  <a:cxn ang="0">
                    <a:pos x="8" y="167"/>
                  </a:cxn>
                  <a:cxn ang="0">
                    <a:pos x="3" y="148"/>
                  </a:cxn>
                  <a:cxn ang="0">
                    <a:pos x="0" y="125"/>
                  </a:cxn>
                  <a:cxn ang="0">
                    <a:pos x="1" y="102"/>
                  </a:cxn>
                  <a:cxn ang="0">
                    <a:pos x="7" y="81"/>
                  </a:cxn>
                  <a:cxn ang="0">
                    <a:pos x="16" y="63"/>
                  </a:cxn>
                  <a:cxn ang="0">
                    <a:pos x="26" y="46"/>
                  </a:cxn>
                  <a:cxn ang="0">
                    <a:pos x="41" y="31"/>
                  </a:cxn>
                  <a:cxn ang="0">
                    <a:pos x="58" y="20"/>
                  </a:cxn>
                  <a:cxn ang="0">
                    <a:pos x="77" y="9"/>
                  </a:cxn>
                  <a:cxn ang="0">
                    <a:pos x="98" y="0"/>
                  </a:cxn>
                </a:cxnLst>
                <a:rect l="0" t="0" r="r" b="b"/>
                <a:pathLst>
                  <a:path w="174" h="212">
                    <a:moveTo>
                      <a:pt x="98" y="0"/>
                    </a:moveTo>
                    <a:lnTo>
                      <a:pt x="98" y="2"/>
                    </a:lnTo>
                    <a:lnTo>
                      <a:pt x="101" y="9"/>
                    </a:lnTo>
                    <a:lnTo>
                      <a:pt x="103" y="19"/>
                    </a:lnTo>
                    <a:lnTo>
                      <a:pt x="110" y="29"/>
                    </a:lnTo>
                    <a:lnTo>
                      <a:pt x="119" y="42"/>
                    </a:lnTo>
                    <a:lnTo>
                      <a:pt x="133" y="53"/>
                    </a:lnTo>
                    <a:lnTo>
                      <a:pt x="150" y="63"/>
                    </a:lnTo>
                    <a:lnTo>
                      <a:pt x="174" y="70"/>
                    </a:lnTo>
                    <a:lnTo>
                      <a:pt x="174" y="73"/>
                    </a:lnTo>
                    <a:lnTo>
                      <a:pt x="173" y="85"/>
                    </a:lnTo>
                    <a:lnTo>
                      <a:pt x="167" y="101"/>
                    </a:lnTo>
                    <a:lnTo>
                      <a:pt x="160" y="121"/>
                    </a:lnTo>
                    <a:lnTo>
                      <a:pt x="145" y="144"/>
                    </a:lnTo>
                    <a:lnTo>
                      <a:pt x="123" y="167"/>
                    </a:lnTo>
                    <a:lnTo>
                      <a:pt x="93" y="191"/>
                    </a:lnTo>
                    <a:lnTo>
                      <a:pt x="54" y="212"/>
                    </a:lnTo>
                    <a:lnTo>
                      <a:pt x="51" y="211"/>
                    </a:lnTo>
                    <a:lnTo>
                      <a:pt x="46" y="207"/>
                    </a:lnTo>
                    <a:lnTo>
                      <a:pt x="37" y="203"/>
                    </a:lnTo>
                    <a:lnTo>
                      <a:pt x="28" y="194"/>
                    </a:lnTo>
                    <a:lnTo>
                      <a:pt x="17" y="182"/>
                    </a:lnTo>
                    <a:lnTo>
                      <a:pt x="8" y="167"/>
                    </a:lnTo>
                    <a:lnTo>
                      <a:pt x="3" y="148"/>
                    </a:lnTo>
                    <a:lnTo>
                      <a:pt x="0" y="125"/>
                    </a:lnTo>
                    <a:lnTo>
                      <a:pt x="1" y="102"/>
                    </a:lnTo>
                    <a:lnTo>
                      <a:pt x="7" y="81"/>
                    </a:lnTo>
                    <a:lnTo>
                      <a:pt x="16" y="63"/>
                    </a:lnTo>
                    <a:lnTo>
                      <a:pt x="26" y="46"/>
                    </a:lnTo>
                    <a:lnTo>
                      <a:pt x="41" y="31"/>
                    </a:lnTo>
                    <a:lnTo>
                      <a:pt x="58" y="20"/>
                    </a:lnTo>
                    <a:lnTo>
                      <a:pt x="77" y="9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E5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13" name="Freeform 17"/>
              <p:cNvSpPr>
                <a:spLocks/>
              </p:cNvSpPr>
              <p:nvPr/>
            </p:nvSpPr>
            <p:spPr bwMode="auto">
              <a:xfrm>
                <a:off x="4906" y="2764"/>
                <a:ext cx="114" cy="78"/>
              </a:xfrm>
              <a:custGeom>
                <a:avLst/>
                <a:gdLst/>
                <a:ahLst/>
                <a:cxnLst>
                  <a:cxn ang="0">
                    <a:pos x="140" y="16"/>
                  </a:cxn>
                  <a:cxn ang="0">
                    <a:pos x="146" y="21"/>
                  </a:cxn>
                  <a:cxn ang="0">
                    <a:pos x="162" y="34"/>
                  </a:cxn>
                  <a:cxn ang="0">
                    <a:pos x="182" y="54"/>
                  </a:cxn>
                  <a:cxn ang="0">
                    <a:pos x="202" y="78"/>
                  </a:cxn>
                  <a:cxn ang="0">
                    <a:pos x="219" y="103"/>
                  </a:cxn>
                  <a:cxn ang="0">
                    <a:pos x="229" y="125"/>
                  </a:cxn>
                  <a:cxn ang="0">
                    <a:pos x="223" y="143"/>
                  </a:cxn>
                  <a:cxn ang="0">
                    <a:pos x="202" y="155"/>
                  </a:cxn>
                  <a:cxn ang="0">
                    <a:pos x="199" y="155"/>
                  </a:cxn>
                  <a:cxn ang="0">
                    <a:pos x="189" y="154"/>
                  </a:cxn>
                  <a:cxn ang="0">
                    <a:pos x="174" y="153"/>
                  </a:cxn>
                  <a:cxn ang="0">
                    <a:pos x="155" y="150"/>
                  </a:cxn>
                  <a:cxn ang="0">
                    <a:pos x="134" y="148"/>
                  </a:cxn>
                  <a:cxn ang="0">
                    <a:pos x="111" y="143"/>
                  </a:cxn>
                  <a:cxn ang="0">
                    <a:pos x="87" y="139"/>
                  </a:cxn>
                  <a:cxn ang="0">
                    <a:pos x="64" y="132"/>
                  </a:cxn>
                  <a:cxn ang="0">
                    <a:pos x="43" y="124"/>
                  </a:cxn>
                  <a:cxn ang="0">
                    <a:pos x="25" y="114"/>
                  </a:cxn>
                  <a:cxn ang="0">
                    <a:pos x="10" y="103"/>
                  </a:cxn>
                  <a:cxn ang="0">
                    <a:pos x="2" y="90"/>
                  </a:cxn>
                  <a:cxn ang="0">
                    <a:pos x="0" y="75"/>
                  </a:cxn>
                  <a:cxn ang="0">
                    <a:pos x="5" y="58"/>
                  </a:cxn>
                  <a:cxn ang="0">
                    <a:pos x="19" y="38"/>
                  </a:cxn>
                  <a:cxn ang="0">
                    <a:pos x="44" y="16"/>
                  </a:cxn>
                  <a:cxn ang="0">
                    <a:pos x="47" y="15"/>
                  </a:cxn>
                  <a:cxn ang="0">
                    <a:pos x="52" y="11"/>
                  </a:cxn>
                  <a:cxn ang="0">
                    <a:pos x="61" y="7"/>
                  </a:cxn>
                  <a:cxn ang="0">
                    <a:pos x="73" y="2"/>
                  </a:cxn>
                  <a:cxn ang="0">
                    <a:pos x="87" y="0"/>
                  </a:cxn>
                  <a:cxn ang="0">
                    <a:pos x="103" y="1"/>
                  </a:cxn>
                  <a:cxn ang="0">
                    <a:pos x="121" y="5"/>
                  </a:cxn>
                  <a:cxn ang="0">
                    <a:pos x="140" y="16"/>
                  </a:cxn>
                </a:cxnLst>
                <a:rect l="0" t="0" r="r" b="b"/>
                <a:pathLst>
                  <a:path w="229" h="155">
                    <a:moveTo>
                      <a:pt x="140" y="16"/>
                    </a:moveTo>
                    <a:lnTo>
                      <a:pt x="146" y="21"/>
                    </a:lnTo>
                    <a:lnTo>
                      <a:pt x="162" y="34"/>
                    </a:lnTo>
                    <a:lnTo>
                      <a:pt x="182" y="54"/>
                    </a:lnTo>
                    <a:lnTo>
                      <a:pt x="202" y="78"/>
                    </a:lnTo>
                    <a:lnTo>
                      <a:pt x="219" y="103"/>
                    </a:lnTo>
                    <a:lnTo>
                      <a:pt x="229" y="125"/>
                    </a:lnTo>
                    <a:lnTo>
                      <a:pt x="223" y="143"/>
                    </a:lnTo>
                    <a:lnTo>
                      <a:pt x="202" y="155"/>
                    </a:lnTo>
                    <a:lnTo>
                      <a:pt x="199" y="155"/>
                    </a:lnTo>
                    <a:lnTo>
                      <a:pt x="189" y="154"/>
                    </a:lnTo>
                    <a:lnTo>
                      <a:pt x="174" y="153"/>
                    </a:lnTo>
                    <a:lnTo>
                      <a:pt x="155" y="150"/>
                    </a:lnTo>
                    <a:lnTo>
                      <a:pt x="134" y="148"/>
                    </a:lnTo>
                    <a:lnTo>
                      <a:pt x="111" y="143"/>
                    </a:lnTo>
                    <a:lnTo>
                      <a:pt x="87" y="139"/>
                    </a:lnTo>
                    <a:lnTo>
                      <a:pt x="64" y="132"/>
                    </a:lnTo>
                    <a:lnTo>
                      <a:pt x="43" y="124"/>
                    </a:lnTo>
                    <a:lnTo>
                      <a:pt x="25" y="114"/>
                    </a:lnTo>
                    <a:lnTo>
                      <a:pt x="10" y="103"/>
                    </a:lnTo>
                    <a:lnTo>
                      <a:pt x="2" y="90"/>
                    </a:lnTo>
                    <a:lnTo>
                      <a:pt x="0" y="75"/>
                    </a:lnTo>
                    <a:lnTo>
                      <a:pt x="5" y="58"/>
                    </a:lnTo>
                    <a:lnTo>
                      <a:pt x="19" y="38"/>
                    </a:lnTo>
                    <a:lnTo>
                      <a:pt x="44" y="16"/>
                    </a:lnTo>
                    <a:lnTo>
                      <a:pt x="47" y="15"/>
                    </a:lnTo>
                    <a:lnTo>
                      <a:pt x="52" y="11"/>
                    </a:lnTo>
                    <a:lnTo>
                      <a:pt x="61" y="7"/>
                    </a:lnTo>
                    <a:lnTo>
                      <a:pt x="73" y="2"/>
                    </a:lnTo>
                    <a:lnTo>
                      <a:pt x="87" y="0"/>
                    </a:lnTo>
                    <a:lnTo>
                      <a:pt x="103" y="1"/>
                    </a:lnTo>
                    <a:lnTo>
                      <a:pt x="121" y="5"/>
                    </a:lnTo>
                    <a:lnTo>
                      <a:pt x="14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14" name="Freeform 18"/>
              <p:cNvSpPr>
                <a:spLocks/>
              </p:cNvSpPr>
              <p:nvPr/>
            </p:nvSpPr>
            <p:spPr bwMode="auto">
              <a:xfrm>
                <a:off x="4831" y="2230"/>
                <a:ext cx="513" cy="575"/>
              </a:xfrm>
              <a:custGeom>
                <a:avLst/>
                <a:gdLst/>
                <a:ahLst/>
                <a:cxnLst>
                  <a:cxn ang="0">
                    <a:pos x="410" y="1"/>
                  </a:cxn>
                  <a:cxn ang="0">
                    <a:pos x="393" y="7"/>
                  </a:cxn>
                  <a:cxn ang="0">
                    <a:pos x="363" y="20"/>
                  </a:cxn>
                  <a:cxn ang="0">
                    <a:pos x="319" y="39"/>
                  </a:cxn>
                  <a:cxn ang="0">
                    <a:pos x="268" y="67"/>
                  </a:cxn>
                  <a:cxn ang="0">
                    <a:pos x="212" y="104"/>
                  </a:cxn>
                  <a:cxn ang="0">
                    <a:pos x="151" y="149"/>
                  </a:cxn>
                  <a:cxn ang="0">
                    <a:pos x="91" y="205"/>
                  </a:cxn>
                  <a:cxn ang="0">
                    <a:pos x="36" y="271"/>
                  </a:cxn>
                  <a:cxn ang="0">
                    <a:pos x="6" y="341"/>
                  </a:cxn>
                  <a:cxn ang="0">
                    <a:pos x="2" y="410"/>
                  </a:cxn>
                  <a:cxn ang="0">
                    <a:pos x="16" y="478"/>
                  </a:cxn>
                  <a:cxn ang="0">
                    <a:pos x="47" y="540"/>
                  </a:cxn>
                  <a:cxn ang="0">
                    <a:pos x="88" y="595"/>
                  </a:cxn>
                  <a:cxn ang="0">
                    <a:pos x="135" y="640"/>
                  </a:cxn>
                  <a:cxn ang="0">
                    <a:pos x="183" y="672"/>
                  </a:cxn>
                  <a:cxn ang="0">
                    <a:pos x="208" y="693"/>
                  </a:cxn>
                  <a:cxn ang="0">
                    <a:pos x="216" y="762"/>
                  </a:cxn>
                  <a:cxn ang="0">
                    <a:pos x="217" y="876"/>
                  </a:cxn>
                  <a:cxn ang="0">
                    <a:pos x="199" y="1014"/>
                  </a:cxn>
                  <a:cxn ang="0">
                    <a:pos x="178" y="1089"/>
                  </a:cxn>
                  <a:cxn ang="0">
                    <a:pos x="178" y="1112"/>
                  </a:cxn>
                  <a:cxn ang="0">
                    <a:pos x="191" y="1138"/>
                  </a:cxn>
                  <a:cxn ang="0">
                    <a:pos x="232" y="1150"/>
                  </a:cxn>
                  <a:cxn ang="0">
                    <a:pos x="287" y="1138"/>
                  </a:cxn>
                  <a:cxn ang="0">
                    <a:pos x="333" y="1121"/>
                  </a:cxn>
                  <a:cxn ang="0">
                    <a:pos x="381" y="1099"/>
                  </a:cxn>
                  <a:cxn ang="0">
                    <a:pos x="433" y="1070"/>
                  </a:cxn>
                  <a:cxn ang="0">
                    <a:pos x="484" y="1034"/>
                  </a:cxn>
                  <a:cxn ang="0">
                    <a:pos x="533" y="990"/>
                  </a:cxn>
                  <a:cxn ang="0">
                    <a:pos x="578" y="937"/>
                  </a:cxn>
                  <a:cxn ang="0">
                    <a:pos x="619" y="874"/>
                  </a:cxn>
                  <a:cxn ang="0">
                    <a:pos x="637" y="842"/>
                  </a:cxn>
                  <a:cxn ang="0">
                    <a:pos x="649" y="854"/>
                  </a:cxn>
                  <a:cxn ang="0">
                    <a:pos x="669" y="879"/>
                  </a:cxn>
                  <a:cxn ang="0">
                    <a:pos x="696" y="912"/>
                  </a:cxn>
                  <a:cxn ang="0">
                    <a:pos x="729" y="953"/>
                  </a:cxn>
                  <a:cxn ang="0">
                    <a:pos x="764" y="997"/>
                  </a:cxn>
                  <a:cxn ang="0">
                    <a:pos x="799" y="1044"/>
                  </a:cxn>
                  <a:cxn ang="0">
                    <a:pos x="835" y="1091"/>
                  </a:cxn>
                  <a:cxn ang="0">
                    <a:pos x="856" y="1116"/>
                  </a:cxn>
                  <a:cxn ang="0">
                    <a:pos x="887" y="1129"/>
                  </a:cxn>
                  <a:cxn ang="0">
                    <a:pos x="934" y="1130"/>
                  </a:cxn>
                  <a:cxn ang="0">
                    <a:pos x="980" y="1094"/>
                  </a:cxn>
                  <a:cxn ang="0">
                    <a:pos x="1013" y="1004"/>
                  </a:cxn>
                  <a:cxn ang="0">
                    <a:pos x="1027" y="907"/>
                  </a:cxn>
                  <a:cxn ang="0">
                    <a:pos x="1020" y="800"/>
                  </a:cxn>
                  <a:cxn ang="0">
                    <a:pos x="992" y="668"/>
                  </a:cxn>
                  <a:cxn ang="0">
                    <a:pos x="962" y="536"/>
                  </a:cxn>
                  <a:cxn ang="0">
                    <a:pos x="973" y="410"/>
                  </a:cxn>
                  <a:cxn ang="0">
                    <a:pos x="981" y="268"/>
                  </a:cxn>
                  <a:cxn ang="0">
                    <a:pos x="942" y="122"/>
                  </a:cxn>
                  <a:cxn ang="0">
                    <a:pos x="886" y="52"/>
                  </a:cxn>
                  <a:cxn ang="0">
                    <a:pos x="857" y="51"/>
                  </a:cxn>
                  <a:cxn ang="0">
                    <a:pos x="806" y="49"/>
                  </a:cxn>
                  <a:cxn ang="0">
                    <a:pos x="739" y="45"/>
                  </a:cxn>
                  <a:cxn ang="0">
                    <a:pos x="663" y="39"/>
                  </a:cxn>
                  <a:cxn ang="0">
                    <a:pos x="584" y="32"/>
                  </a:cxn>
                  <a:cxn ang="0">
                    <a:pos x="506" y="22"/>
                  </a:cxn>
                  <a:cxn ang="0">
                    <a:pos x="440" y="8"/>
                  </a:cxn>
                </a:cxnLst>
                <a:rect l="0" t="0" r="r" b="b"/>
                <a:pathLst>
                  <a:path w="1027" h="1150">
                    <a:moveTo>
                      <a:pt x="412" y="0"/>
                    </a:moveTo>
                    <a:lnTo>
                      <a:pt x="410" y="1"/>
                    </a:lnTo>
                    <a:lnTo>
                      <a:pt x="403" y="3"/>
                    </a:lnTo>
                    <a:lnTo>
                      <a:pt x="393" y="7"/>
                    </a:lnTo>
                    <a:lnTo>
                      <a:pt x="380" y="13"/>
                    </a:lnTo>
                    <a:lnTo>
                      <a:pt x="363" y="20"/>
                    </a:lnTo>
                    <a:lnTo>
                      <a:pt x="343" y="29"/>
                    </a:lnTo>
                    <a:lnTo>
                      <a:pt x="319" y="39"/>
                    </a:lnTo>
                    <a:lnTo>
                      <a:pt x="296" y="52"/>
                    </a:lnTo>
                    <a:lnTo>
                      <a:pt x="268" y="67"/>
                    </a:lnTo>
                    <a:lnTo>
                      <a:pt x="241" y="85"/>
                    </a:lnTo>
                    <a:lnTo>
                      <a:pt x="212" y="104"/>
                    </a:lnTo>
                    <a:lnTo>
                      <a:pt x="182" y="125"/>
                    </a:lnTo>
                    <a:lnTo>
                      <a:pt x="151" y="149"/>
                    </a:lnTo>
                    <a:lnTo>
                      <a:pt x="121" y="176"/>
                    </a:lnTo>
                    <a:lnTo>
                      <a:pt x="91" y="205"/>
                    </a:lnTo>
                    <a:lnTo>
                      <a:pt x="60" y="238"/>
                    </a:lnTo>
                    <a:lnTo>
                      <a:pt x="36" y="271"/>
                    </a:lnTo>
                    <a:lnTo>
                      <a:pt x="17" y="306"/>
                    </a:lnTo>
                    <a:lnTo>
                      <a:pt x="6" y="341"/>
                    </a:lnTo>
                    <a:lnTo>
                      <a:pt x="0" y="376"/>
                    </a:lnTo>
                    <a:lnTo>
                      <a:pt x="2" y="410"/>
                    </a:lnTo>
                    <a:lnTo>
                      <a:pt x="7" y="444"/>
                    </a:lnTo>
                    <a:lnTo>
                      <a:pt x="16" y="478"/>
                    </a:lnTo>
                    <a:lnTo>
                      <a:pt x="30" y="509"/>
                    </a:lnTo>
                    <a:lnTo>
                      <a:pt x="47" y="540"/>
                    </a:lnTo>
                    <a:lnTo>
                      <a:pt x="67" y="568"/>
                    </a:lnTo>
                    <a:lnTo>
                      <a:pt x="88" y="595"/>
                    </a:lnTo>
                    <a:lnTo>
                      <a:pt x="111" y="619"/>
                    </a:lnTo>
                    <a:lnTo>
                      <a:pt x="135" y="640"/>
                    </a:lnTo>
                    <a:lnTo>
                      <a:pt x="160" y="658"/>
                    </a:lnTo>
                    <a:lnTo>
                      <a:pt x="183" y="672"/>
                    </a:lnTo>
                    <a:lnTo>
                      <a:pt x="207" y="684"/>
                    </a:lnTo>
                    <a:lnTo>
                      <a:pt x="208" y="693"/>
                    </a:lnTo>
                    <a:lnTo>
                      <a:pt x="212" y="721"/>
                    </a:lnTo>
                    <a:lnTo>
                      <a:pt x="216" y="762"/>
                    </a:lnTo>
                    <a:lnTo>
                      <a:pt x="219" y="815"/>
                    </a:lnTo>
                    <a:lnTo>
                      <a:pt x="217" y="876"/>
                    </a:lnTo>
                    <a:lnTo>
                      <a:pt x="211" y="944"/>
                    </a:lnTo>
                    <a:lnTo>
                      <a:pt x="199" y="1014"/>
                    </a:lnTo>
                    <a:lnTo>
                      <a:pt x="178" y="1085"/>
                    </a:lnTo>
                    <a:lnTo>
                      <a:pt x="178" y="1089"/>
                    </a:lnTo>
                    <a:lnTo>
                      <a:pt x="177" y="1099"/>
                    </a:lnTo>
                    <a:lnTo>
                      <a:pt x="178" y="1112"/>
                    </a:lnTo>
                    <a:lnTo>
                      <a:pt x="182" y="1126"/>
                    </a:lnTo>
                    <a:lnTo>
                      <a:pt x="191" y="1138"/>
                    </a:lnTo>
                    <a:lnTo>
                      <a:pt x="207" y="1148"/>
                    </a:lnTo>
                    <a:lnTo>
                      <a:pt x="232" y="1150"/>
                    </a:lnTo>
                    <a:lnTo>
                      <a:pt x="266" y="1144"/>
                    </a:lnTo>
                    <a:lnTo>
                      <a:pt x="287" y="1138"/>
                    </a:lnTo>
                    <a:lnTo>
                      <a:pt x="309" y="1130"/>
                    </a:lnTo>
                    <a:lnTo>
                      <a:pt x="333" y="1121"/>
                    </a:lnTo>
                    <a:lnTo>
                      <a:pt x="356" y="1111"/>
                    </a:lnTo>
                    <a:lnTo>
                      <a:pt x="381" y="1099"/>
                    </a:lnTo>
                    <a:lnTo>
                      <a:pt x="407" y="1085"/>
                    </a:lnTo>
                    <a:lnTo>
                      <a:pt x="433" y="1070"/>
                    </a:lnTo>
                    <a:lnTo>
                      <a:pt x="458" y="1053"/>
                    </a:lnTo>
                    <a:lnTo>
                      <a:pt x="484" y="1034"/>
                    </a:lnTo>
                    <a:lnTo>
                      <a:pt x="509" y="1013"/>
                    </a:lnTo>
                    <a:lnTo>
                      <a:pt x="533" y="990"/>
                    </a:lnTo>
                    <a:lnTo>
                      <a:pt x="556" y="964"/>
                    </a:lnTo>
                    <a:lnTo>
                      <a:pt x="578" y="937"/>
                    </a:lnTo>
                    <a:lnTo>
                      <a:pt x="599" y="907"/>
                    </a:lnTo>
                    <a:lnTo>
                      <a:pt x="619" y="874"/>
                    </a:lnTo>
                    <a:lnTo>
                      <a:pt x="636" y="839"/>
                    </a:lnTo>
                    <a:lnTo>
                      <a:pt x="637" y="842"/>
                    </a:lnTo>
                    <a:lnTo>
                      <a:pt x="641" y="846"/>
                    </a:lnTo>
                    <a:lnTo>
                      <a:pt x="649" y="854"/>
                    </a:lnTo>
                    <a:lnTo>
                      <a:pt x="658" y="866"/>
                    </a:lnTo>
                    <a:lnTo>
                      <a:pt x="669" y="879"/>
                    </a:lnTo>
                    <a:lnTo>
                      <a:pt x="682" y="895"/>
                    </a:lnTo>
                    <a:lnTo>
                      <a:pt x="696" y="912"/>
                    </a:lnTo>
                    <a:lnTo>
                      <a:pt x="712" y="932"/>
                    </a:lnTo>
                    <a:lnTo>
                      <a:pt x="729" y="953"/>
                    </a:lnTo>
                    <a:lnTo>
                      <a:pt x="746" y="975"/>
                    </a:lnTo>
                    <a:lnTo>
                      <a:pt x="764" y="997"/>
                    </a:lnTo>
                    <a:lnTo>
                      <a:pt x="782" y="1021"/>
                    </a:lnTo>
                    <a:lnTo>
                      <a:pt x="799" y="1044"/>
                    </a:lnTo>
                    <a:lnTo>
                      <a:pt x="818" y="1068"/>
                    </a:lnTo>
                    <a:lnTo>
                      <a:pt x="835" y="1091"/>
                    </a:lnTo>
                    <a:lnTo>
                      <a:pt x="850" y="1114"/>
                    </a:lnTo>
                    <a:lnTo>
                      <a:pt x="856" y="1116"/>
                    </a:lnTo>
                    <a:lnTo>
                      <a:pt x="867" y="1123"/>
                    </a:lnTo>
                    <a:lnTo>
                      <a:pt x="887" y="1129"/>
                    </a:lnTo>
                    <a:lnTo>
                      <a:pt x="909" y="1133"/>
                    </a:lnTo>
                    <a:lnTo>
                      <a:pt x="934" y="1130"/>
                    </a:lnTo>
                    <a:lnTo>
                      <a:pt x="958" y="1119"/>
                    </a:lnTo>
                    <a:lnTo>
                      <a:pt x="980" y="1094"/>
                    </a:lnTo>
                    <a:lnTo>
                      <a:pt x="998" y="1055"/>
                    </a:lnTo>
                    <a:lnTo>
                      <a:pt x="1013" y="1004"/>
                    </a:lnTo>
                    <a:lnTo>
                      <a:pt x="1022" y="955"/>
                    </a:lnTo>
                    <a:lnTo>
                      <a:pt x="1027" y="907"/>
                    </a:lnTo>
                    <a:lnTo>
                      <a:pt x="1027" y="855"/>
                    </a:lnTo>
                    <a:lnTo>
                      <a:pt x="1020" y="800"/>
                    </a:lnTo>
                    <a:lnTo>
                      <a:pt x="1009" y="738"/>
                    </a:lnTo>
                    <a:lnTo>
                      <a:pt x="992" y="668"/>
                    </a:lnTo>
                    <a:lnTo>
                      <a:pt x="968" y="587"/>
                    </a:lnTo>
                    <a:lnTo>
                      <a:pt x="962" y="536"/>
                    </a:lnTo>
                    <a:lnTo>
                      <a:pt x="964" y="476"/>
                    </a:lnTo>
                    <a:lnTo>
                      <a:pt x="973" y="410"/>
                    </a:lnTo>
                    <a:lnTo>
                      <a:pt x="980" y="340"/>
                    </a:lnTo>
                    <a:lnTo>
                      <a:pt x="981" y="268"/>
                    </a:lnTo>
                    <a:lnTo>
                      <a:pt x="971" y="194"/>
                    </a:lnTo>
                    <a:lnTo>
                      <a:pt x="942" y="122"/>
                    </a:lnTo>
                    <a:lnTo>
                      <a:pt x="890" y="52"/>
                    </a:lnTo>
                    <a:lnTo>
                      <a:pt x="886" y="52"/>
                    </a:lnTo>
                    <a:lnTo>
                      <a:pt x="875" y="52"/>
                    </a:lnTo>
                    <a:lnTo>
                      <a:pt x="857" y="51"/>
                    </a:lnTo>
                    <a:lnTo>
                      <a:pt x="835" y="50"/>
                    </a:lnTo>
                    <a:lnTo>
                      <a:pt x="806" y="49"/>
                    </a:lnTo>
                    <a:lnTo>
                      <a:pt x="775" y="47"/>
                    </a:lnTo>
                    <a:lnTo>
                      <a:pt x="739" y="45"/>
                    </a:lnTo>
                    <a:lnTo>
                      <a:pt x="703" y="43"/>
                    </a:lnTo>
                    <a:lnTo>
                      <a:pt x="663" y="39"/>
                    </a:lnTo>
                    <a:lnTo>
                      <a:pt x="623" y="36"/>
                    </a:lnTo>
                    <a:lnTo>
                      <a:pt x="584" y="32"/>
                    </a:lnTo>
                    <a:lnTo>
                      <a:pt x="544" y="27"/>
                    </a:lnTo>
                    <a:lnTo>
                      <a:pt x="506" y="22"/>
                    </a:lnTo>
                    <a:lnTo>
                      <a:pt x="472" y="15"/>
                    </a:lnTo>
                    <a:lnTo>
                      <a:pt x="440" y="8"/>
                    </a:ln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15" name="Freeform 19"/>
              <p:cNvSpPr>
                <a:spLocks/>
              </p:cNvSpPr>
              <p:nvPr/>
            </p:nvSpPr>
            <p:spPr bwMode="auto">
              <a:xfrm>
                <a:off x="4954" y="2556"/>
                <a:ext cx="364" cy="212"/>
              </a:xfrm>
              <a:custGeom>
                <a:avLst/>
                <a:gdLst/>
                <a:ahLst/>
                <a:cxnLst>
                  <a:cxn ang="0">
                    <a:pos x="145" y="11"/>
                  </a:cxn>
                  <a:cxn ang="0">
                    <a:pos x="146" y="22"/>
                  </a:cxn>
                  <a:cxn ang="0">
                    <a:pos x="151" y="46"/>
                  </a:cxn>
                  <a:cxn ang="0">
                    <a:pos x="149" y="69"/>
                  </a:cxn>
                  <a:cxn ang="0">
                    <a:pos x="129" y="86"/>
                  </a:cxn>
                  <a:cxn ang="0">
                    <a:pos x="103" y="97"/>
                  </a:cxn>
                  <a:cxn ang="0">
                    <a:pos x="69" y="101"/>
                  </a:cxn>
                  <a:cxn ang="0">
                    <a:pos x="34" y="92"/>
                  </a:cxn>
                  <a:cxn ang="0">
                    <a:pos x="18" y="90"/>
                  </a:cxn>
                  <a:cxn ang="0">
                    <a:pos x="23" y="145"/>
                  </a:cxn>
                  <a:cxn ang="0">
                    <a:pos x="26" y="233"/>
                  </a:cxn>
                  <a:cxn ang="0">
                    <a:pos x="15" y="331"/>
                  </a:cxn>
                  <a:cxn ang="0">
                    <a:pos x="1" y="378"/>
                  </a:cxn>
                  <a:cxn ang="0">
                    <a:pos x="0" y="398"/>
                  </a:cxn>
                  <a:cxn ang="0">
                    <a:pos x="10" y="420"/>
                  </a:cxn>
                  <a:cxn ang="0">
                    <a:pos x="44" y="423"/>
                  </a:cxn>
                  <a:cxn ang="0">
                    <a:pos x="85" y="407"/>
                  </a:cxn>
                  <a:cxn ang="0">
                    <a:pos x="112" y="393"/>
                  </a:cxn>
                  <a:cxn ang="0">
                    <a:pos x="143" y="376"/>
                  </a:cxn>
                  <a:cxn ang="0">
                    <a:pos x="180" y="353"/>
                  </a:cxn>
                  <a:cxn ang="0">
                    <a:pos x="218" y="323"/>
                  </a:cxn>
                  <a:cxn ang="0">
                    <a:pos x="256" y="285"/>
                  </a:cxn>
                  <a:cxn ang="0">
                    <a:pos x="294" y="238"/>
                  </a:cxn>
                  <a:cxn ang="0">
                    <a:pos x="328" y="181"/>
                  </a:cxn>
                  <a:cxn ang="0">
                    <a:pos x="359" y="121"/>
                  </a:cxn>
                  <a:cxn ang="0">
                    <a:pos x="387" y="105"/>
                  </a:cxn>
                  <a:cxn ang="0">
                    <a:pos x="413" y="123"/>
                  </a:cxn>
                  <a:cxn ang="0">
                    <a:pos x="439" y="160"/>
                  </a:cxn>
                  <a:cxn ang="0">
                    <a:pos x="470" y="204"/>
                  </a:cxn>
                  <a:cxn ang="0">
                    <a:pos x="525" y="275"/>
                  </a:cxn>
                  <a:cxn ang="0">
                    <a:pos x="584" y="350"/>
                  </a:cxn>
                  <a:cxn ang="0">
                    <a:pos x="626" y="403"/>
                  </a:cxn>
                  <a:cxn ang="0">
                    <a:pos x="635" y="413"/>
                  </a:cxn>
                  <a:cxn ang="0">
                    <a:pos x="653" y="422"/>
                  </a:cxn>
                  <a:cxn ang="0">
                    <a:pos x="681" y="420"/>
                  </a:cxn>
                  <a:cxn ang="0">
                    <a:pos x="708" y="383"/>
                  </a:cxn>
                  <a:cxn ang="0">
                    <a:pos x="719" y="335"/>
                  </a:cxn>
                  <a:cxn ang="0">
                    <a:pos x="725" y="275"/>
                  </a:cxn>
                  <a:cxn ang="0">
                    <a:pos x="724" y="175"/>
                  </a:cxn>
                  <a:cxn ang="0">
                    <a:pos x="700" y="58"/>
                  </a:cxn>
                  <a:cxn ang="0">
                    <a:pos x="673" y="1"/>
                  </a:cxn>
                  <a:cxn ang="0">
                    <a:pos x="649" y="8"/>
                  </a:cxn>
                  <a:cxn ang="0">
                    <a:pos x="605" y="20"/>
                  </a:cxn>
                  <a:cxn ang="0">
                    <a:pos x="545" y="33"/>
                  </a:cxn>
                  <a:cxn ang="0">
                    <a:pos x="470" y="42"/>
                  </a:cxn>
                  <a:cxn ang="0">
                    <a:pos x="385" y="47"/>
                  </a:cxn>
                  <a:cxn ang="0">
                    <a:pos x="294" y="42"/>
                  </a:cxn>
                  <a:cxn ang="0">
                    <a:pos x="198" y="25"/>
                  </a:cxn>
                </a:cxnLst>
                <a:rect l="0" t="0" r="r" b="b"/>
                <a:pathLst>
                  <a:path w="727" h="425">
                    <a:moveTo>
                      <a:pt x="150" y="11"/>
                    </a:moveTo>
                    <a:lnTo>
                      <a:pt x="145" y="11"/>
                    </a:lnTo>
                    <a:lnTo>
                      <a:pt x="145" y="15"/>
                    </a:lnTo>
                    <a:lnTo>
                      <a:pt x="146" y="22"/>
                    </a:lnTo>
                    <a:lnTo>
                      <a:pt x="149" y="33"/>
                    </a:lnTo>
                    <a:lnTo>
                      <a:pt x="151" y="46"/>
                    </a:lnTo>
                    <a:lnTo>
                      <a:pt x="151" y="57"/>
                    </a:lnTo>
                    <a:lnTo>
                      <a:pt x="149" y="69"/>
                    </a:lnTo>
                    <a:lnTo>
                      <a:pt x="139" y="79"/>
                    </a:lnTo>
                    <a:lnTo>
                      <a:pt x="129" y="86"/>
                    </a:lnTo>
                    <a:lnTo>
                      <a:pt x="117" y="92"/>
                    </a:lnTo>
                    <a:lnTo>
                      <a:pt x="103" y="97"/>
                    </a:lnTo>
                    <a:lnTo>
                      <a:pt x="86" y="100"/>
                    </a:lnTo>
                    <a:lnTo>
                      <a:pt x="69" y="101"/>
                    </a:lnTo>
                    <a:lnTo>
                      <a:pt x="52" y="99"/>
                    </a:lnTo>
                    <a:lnTo>
                      <a:pt x="34" y="92"/>
                    </a:lnTo>
                    <a:lnTo>
                      <a:pt x="17" y="81"/>
                    </a:lnTo>
                    <a:lnTo>
                      <a:pt x="18" y="90"/>
                    </a:lnTo>
                    <a:lnTo>
                      <a:pt x="20" y="112"/>
                    </a:lnTo>
                    <a:lnTo>
                      <a:pt x="23" y="145"/>
                    </a:lnTo>
                    <a:lnTo>
                      <a:pt x="26" y="187"/>
                    </a:lnTo>
                    <a:lnTo>
                      <a:pt x="26" y="233"/>
                    </a:lnTo>
                    <a:lnTo>
                      <a:pt x="23" y="282"/>
                    </a:lnTo>
                    <a:lnTo>
                      <a:pt x="15" y="331"/>
                    </a:lnTo>
                    <a:lnTo>
                      <a:pt x="2" y="375"/>
                    </a:lnTo>
                    <a:lnTo>
                      <a:pt x="1" y="378"/>
                    </a:lnTo>
                    <a:lnTo>
                      <a:pt x="0" y="386"/>
                    </a:lnTo>
                    <a:lnTo>
                      <a:pt x="0" y="398"/>
                    </a:lnTo>
                    <a:lnTo>
                      <a:pt x="3" y="411"/>
                    </a:lnTo>
                    <a:lnTo>
                      <a:pt x="10" y="420"/>
                    </a:lnTo>
                    <a:lnTo>
                      <a:pt x="23" y="425"/>
                    </a:lnTo>
                    <a:lnTo>
                      <a:pt x="44" y="423"/>
                    </a:lnTo>
                    <a:lnTo>
                      <a:pt x="74" y="412"/>
                    </a:lnTo>
                    <a:lnTo>
                      <a:pt x="85" y="407"/>
                    </a:lnTo>
                    <a:lnTo>
                      <a:pt x="98" y="400"/>
                    </a:lnTo>
                    <a:lnTo>
                      <a:pt x="112" y="393"/>
                    </a:lnTo>
                    <a:lnTo>
                      <a:pt x="126" y="385"/>
                    </a:lnTo>
                    <a:lnTo>
                      <a:pt x="143" y="376"/>
                    </a:lnTo>
                    <a:lnTo>
                      <a:pt x="162" y="365"/>
                    </a:lnTo>
                    <a:lnTo>
                      <a:pt x="180" y="353"/>
                    </a:lnTo>
                    <a:lnTo>
                      <a:pt x="198" y="339"/>
                    </a:lnTo>
                    <a:lnTo>
                      <a:pt x="218" y="323"/>
                    </a:lnTo>
                    <a:lnTo>
                      <a:pt x="238" y="305"/>
                    </a:lnTo>
                    <a:lnTo>
                      <a:pt x="256" y="285"/>
                    </a:lnTo>
                    <a:lnTo>
                      <a:pt x="275" y="263"/>
                    </a:lnTo>
                    <a:lnTo>
                      <a:pt x="294" y="238"/>
                    </a:lnTo>
                    <a:lnTo>
                      <a:pt x="311" y="211"/>
                    </a:lnTo>
                    <a:lnTo>
                      <a:pt x="328" y="181"/>
                    </a:lnTo>
                    <a:lnTo>
                      <a:pt x="343" y="149"/>
                    </a:lnTo>
                    <a:lnTo>
                      <a:pt x="359" y="121"/>
                    </a:lnTo>
                    <a:lnTo>
                      <a:pt x="374" y="107"/>
                    </a:lnTo>
                    <a:lnTo>
                      <a:pt x="387" y="105"/>
                    </a:lnTo>
                    <a:lnTo>
                      <a:pt x="400" y="110"/>
                    </a:lnTo>
                    <a:lnTo>
                      <a:pt x="413" y="123"/>
                    </a:lnTo>
                    <a:lnTo>
                      <a:pt x="426" y="141"/>
                    </a:lnTo>
                    <a:lnTo>
                      <a:pt x="439" y="160"/>
                    </a:lnTo>
                    <a:lnTo>
                      <a:pt x="452" y="180"/>
                    </a:lnTo>
                    <a:lnTo>
                      <a:pt x="470" y="204"/>
                    </a:lnTo>
                    <a:lnTo>
                      <a:pt x="495" y="237"/>
                    </a:lnTo>
                    <a:lnTo>
                      <a:pt x="525" y="275"/>
                    </a:lnTo>
                    <a:lnTo>
                      <a:pt x="555" y="314"/>
                    </a:lnTo>
                    <a:lnTo>
                      <a:pt x="584" y="350"/>
                    </a:lnTo>
                    <a:lnTo>
                      <a:pt x="609" y="382"/>
                    </a:lnTo>
                    <a:lnTo>
                      <a:pt x="626" y="403"/>
                    </a:lnTo>
                    <a:lnTo>
                      <a:pt x="632" y="411"/>
                    </a:lnTo>
                    <a:lnTo>
                      <a:pt x="635" y="413"/>
                    </a:lnTo>
                    <a:lnTo>
                      <a:pt x="643" y="418"/>
                    </a:lnTo>
                    <a:lnTo>
                      <a:pt x="653" y="422"/>
                    </a:lnTo>
                    <a:lnTo>
                      <a:pt x="668" y="425"/>
                    </a:lnTo>
                    <a:lnTo>
                      <a:pt x="681" y="420"/>
                    </a:lnTo>
                    <a:lnTo>
                      <a:pt x="695" y="407"/>
                    </a:lnTo>
                    <a:lnTo>
                      <a:pt x="708" y="383"/>
                    </a:lnTo>
                    <a:lnTo>
                      <a:pt x="717" y="343"/>
                    </a:lnTo>
                    <a:lnTo>
                      <a:pt x="719" y="335"/>
                    </a:lnTo>
                    <a:lnTo>
                      <a:pt x="723" y="311"/>
                    </a:lnTo>
                    <a:lnTo>
                      <a:pt x="725" y="275"/>
                    </a:lnTo>
                    <a:lnTo>
                      <a:pt x="727" y="229"/>
                    </a:lnTo>
                    <a:lnTo>
                      <a:pt x="724" y="175"/>
                    </a:lnTo>
                    <a:lnTo>
                      <a:pt x="716" y="119"/>
                    </a:lnTo>
                    <a:lnTo>
                      <a:pt x="700" y="58"/>
                    </a:lnTo>
                    <a:lnTo>
                      <a:pt x="676" y="0"/>
                    </a:lnTo>
                    <a:lnTo>
                      <a:pt x="673" y="1"/>
                    </a:lnTo>
                    <a:lnTo>
                      <a:pt x="664" y="4"/>
                    </a:lnTo>
                    <a:lnTo>
                      <a:pt x="649" y="8"/>
                    </a:lnTo>
                    <a:lnTo>
                      <a:pt x="630" y="14"/>
                    </a:lnTo>
                    <a:lnTo>
                      <a:pt x="605" y="20"/>
                    </a:lnTo>
                    <a:lnTo>
                      <a:pt x="576" y="26"/>
                    </a:lnTo>
                    <a:lnTo>
                      <a:pt x="545" y="33"/>
                    </a:lnTo>
                    <a:lnTo>
                      <a:pt x="510" y="37"/>
                    </a:lnTo>
                    <a:lnTo>
                      <a:pt x="470" y="42"/>
                    </a:lnTo>
                    <a:lnTo>
                      <a:pt x="428" y="46"/>
                    </a:lnTo>
                    <a:lnTo>
                      <a:pt x="385" y="47"/>
                    </a:lnTo>
                    <a:lnTo>
                      <a:pt x="341" y="46"/>
                    </a:lnTo>
                    <a:lnTo>
                      <a:pt x="294" y="42"/>
                    </a:lnTo>
                    <a:lnTo>
                      <a:pt x="247" y="35"/>
                    </a:lnTo>
                    <a:lnTo>
                      <a:pt x="198" y="25"/>
                    </a:lnTo>
                    <a:lnTo>
                      <a:pt x="150" y="11"/>
                    </a:lnTo>
                    <a:close/>
                  </a:path>
                </a:pathLst>
              </a:custGeom>
              <a:solidFill>
                <a:srgbClr val="0038A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16" name="Freeform 20"/>
              <p:cNvSpPr>
                <a:spLocks/>
              </p:cNvSpPr>
              <p:nvPr/>
            </p:nvSpPr>
            <p:spPr bwMode="auto">
              <a:xfrm>
                <a:off x="4862" y="2243"/>
                <a:ext cx="436" cy="317"/>
              </a:xfrm>
              <a:custGeom>
                <a:avLst/>
                <a:gdLst/>
                <a:ahLst/>
                <a:cxnLst>
                  <a:cxn ang="0">
                    <a:pos x="251" y="478"/>
                  </a:cxn>
                  <a:cxn ang="0">
                    <a:pos x="250" y="412"/>
                  </a:cxn>
                  <a:cxn ang="0">
                    <a:pos x="266" y="381"/>
                  </a:cxn>
                  <a:cxn ang="0">
                    <a:pos x="283" y="370"/>
                  </a:cxn>
                  <a:cxn ang="0">
                    <a:pos x="324" y="360"/>
                  </a:cxn>
                  <a:cxn ang="0">
                    <a:pos x="372" y="332"/>
                  </a:cxn>
                  <a:cxn ang="0">
                    <a:pos x="387" y="304"/>
                  </a:cxn>
                  <a:cxn ang="0">
                    <a:pos x="389" y="286"/>
                  </a:cxn>
                  <a:cxn ang="0">
                    <a:pos x="369" y="298"/>
                  </a:cxn>
                  <a:cxn ang="0">
                    <a:pos x="331" y="315"/>
                  </a:cxn>
                  <a:cxn ang="0">
                    <a:pos x="289" y="320"/>
                  </a:cxn>
                  <a:cxn ang="0">
                    <a:pos x="249" y="328"/>
                  </a:cxn>
                  <a:cxn ang="0">
                    <a:pos x="215" y="355"/>
                  </a:cxn>
                  <a:cxn ang="0">
                    <a:pos x="204" y="415"/>
                  </a:cxn>
                  <a:cxn ang="0">
                    <a:pos x="211" y="484"/>
                  </a:cxn>
                  <a:cxn ang="0">
                    <a:pos x="220" y="531"/>
                  </a:cxn>
                  <a:cxn ang="0">
                    <a:pos x="209" y="544"/>
                  </a:cxn>
                  <a:cxn ang="0">
                    <a:pos x="186" y="563"/>
                  </a:cxn>
                  <a:cxn ang="0">
                    <a:pos x="165" y="584"/>
                  </a:cxn>
                  <a:cxn ang="0">
                    <a:pos x="153" y="599"/>
                  </a:cxn>
                  <a:cxn ang="0">
                    <a:pos x="94" y="563"/>
                  </a:cxn>
                  <a:cxn ang="0">
                    <a:pos x="26" y="479"/>
                  </a:cxn>
                  <a:cxn ang="0">
                    <a:pos x="3" y="403"/>
                  </a:cxn>
                  <a:cxn ang="0">
                    <a:pos x="0" y="354"/>
                  </a:cxn>
                  <a:cxn ang="0">
                    <a:pos x="17" y="305"/>
                  </a:cxn>
                  <a:cxn ang="0">
                    <a:pos x="62" y="230"/>
                  </a:cxn>
                  <a:cxn ang="0">
                    <a:pos x="119" y="169"/>
                  </a:cxn>
                  <a:cxn ang="0">
                    <a:pos x="185" y="117"/>
                  </a:cxn>
                  <a:cxn ang="0">
                    <a:pos x="250" y="78"/>
                  </a:cxn>
                  <a:cxn ang="0">
                    <a:pos x="309" y="50"/>
                  </a:cxn>
                  <a:cxn ang="0">
                    <a:pos x="355" y="32"/>
                  </a:cxn>
                  <a:cxn ang="0">
                    <a:pos x="381" y="22"/>
                  </a:cxn>
                  <a:cxn ang="0">
                    <a:pos x="406" y="12"/>
                  </a:cxn>
                  <a:cxn ang="0">
                    <a:pos x="458" y="3"/>
                  </a:cxn>
                  <a:cxn ang="0">
                    <a:pos x="519" y="2"/>
                  </a:cxn>
                  <a:cxn ang="0">
                    <a:pos x="585" y="9"/>
                  </a:cxn>
                  <a:cxn ang="0">
                    <a:pos x="649" y="18"/>
                  </a:cxn>
                  <a:cxn ang="0">
                    <a:pos x="704" y="31"/>
                  </a:cxn>
                  <a:cxn ang="0">
                    <a:pos x="747" y="41"/>
                  </a:cxn>
                  <a:cxn ang="0">
                    <a:pos x="770" y="47"/>
                  </a:cxn>
                  <a:cxn ang="0">
                    <a:pos x="829" y="98"/>
                  </a:cxn>
                  <a:cxn ang="0">
                    <a:pos x="871" y="239"/>
                  </a:cxn>
                  <a:cxn ang="0">
                    <a:pos x="862" y="400"/>
                  </a:cxn>
                  <a:cxn ang="0">
                    <a:pos x="846" y="541"/>
                  </a:cxn>
                  <a:cxn ang="0">
                    <a:pos x="846" y="589"/>
                  </a:cxn>
                  <a:cxn ang="0">
                    <a:pos x="817" y="596"/>
                  </a:cxn>
                  <a:cxn ang="0">
                    <a:pos x="768" y="607"/>
                  </a:cxn>
                  <a:cxn ang="0">
                    <a:pos x="702" y="618"/>
                  </a:cxn>
                  <a:cxn ang="0">
                    <a:pos x="627" y="629"/>
                  </a:cxn>
                  <a:cxn ang="0">
                    <a:pos x="549" y="633"/>
                  </a:cxn>
                  <a:cxn ang="0">
                    <a:pos x="476" y="631"/>
                  </a:cxn>
                  <a:cxn ang="0">
                    <a:pos x="413" y="617"/>
                  </a:cxn>
                  <a:cxn ang="0">
                    <a:pos x="386" y="603"/>
                  </a:cxn>
                  <a:cxn ang="0">
                    <a:pos x="377" y="588"/>
                  </a:cxn>
                  <a:cxn ang="0">
                    <a:pos x="353" y="566"/>
                  </a:cxn>
                  <a:cxn ang="0">
                    <a:pos x="310" y="543"/>
                  </a:cxn>
                  <a:cxn ang="0">
                    <a:pos x="264" y="529"/>
                  </a:cxn>
                </a:cxnLst>
                <a:rect l="0" t="0" r="r" b="b"/>
                <a:pathLst>
                  <a:path w="871" h="633">
                    <a:moveTo>
                      <a:pt x="264" y="529"/>
                    </a:moveTo>
                    <a:lnTo>
                      <a:pt x="251" y="478"/>
                    </a:lnTo>
                    <a:lnTo>
                      <a:pt x="247" y="440"/>
                    </a:lnTo>
                    <a:lnTo>
                      <a:pt x="250" y="412"/>
                    </a:lnTo>
                    <a:lnTo>
                      <a:pt x="256" y="392"/>
                    </a:lnTo>
                    <a:lnTo>
                      <a:pt x="266" y="381"/>
                    </a:lnTo>
                    <a:lnTo>
                      <a:pt x="275" y="374"/>
                    </a:lnTo>
                    <a:lnTo>
                      <a:pt x="283" y="370"/>
                    </a:lnTo>
                    <a:lnTo>
                      <a:pt x="285" y="370"/>
                    </a:lnTo>
                    <a:lnTo>
                      <a:pt x="324" y="360"/>
                    </a:lnTo>
                    <a:lnTo>
                      <a:pt x="353" y="347"/>
                    </a:lnTo>
                    <a:lnTo>
                      <a:pt x="372" y="332"/>
                    </a:lnTo>
                    <a:lnTo>
                      <a:pt x="382" y="318"/>
                    </a:lnTo>
                    <a:lnTo>
                      <a:pt x="387" y="304"/>
                    </a:lnTo>
                    <a:lnTo>
                      <a:pt x="389" y="294"/>
                    </a:lnTo>
                    <a:lnTo>
                      <a:pt x="389" y="286"/>
                    </a:lnTo>
                    <a:lnTo>
                      <a:pt x="387" y="283"/>
                    </a:lnTo>
                    <a:lnTo>
                      <a:pt x="369" y="298"/>
                    </a:lnTo>
                    <a:lnTo>
                      <a:pt x="351" y="309"/>
                    </a:lnTo>
                    <a:lnTo>
                      <a:pt x="331" y="315"/>
                    </a:lnTo>
                    <a:lnTo>
                      <a:pt x="310" y="317"/>
                    </a:lnTo>
                    <a:lnTo>
                      <a:pt x="289" y="320"/>
                    </a:lnTo>
                    <a:lnTo>
                      <a:pt x="268" y="323"/>
                    </a:lnTo>
                    <a:lnTo>
                      <a:pt x="249" y="328"/>
                    </a:lnTo>
                    <a:lnTo>
                      <a:pt x="229" y="338"/>
                    </a:lnTo>
                    <a:lnTo>
                      <a:pt x="215" y="355"/>
                    </a:lnTo>
                    <a:lnTo>
                      <a:pt x="207" y="383"/>
                    </a:lnTo>
                    <a:lnTo>
                      <a:pt x="204" y="415"/>
                    </a:lnTo>
                    <a:lnTo>
                      <a:pt x="205" y="450"/>
                    </a:lnTo>
                    <a:lnTo>
                      <a:pt x="211" y="484"/>
                    </a:lnTo>
                    <a:lnTo>
                      <a:pt x="215" y="512"/>
                    </a:lnTo>
                    <a:lnTo>
                      <a:pt x="220" y="531"/>
                    </a:lnTo>
                    <a:lnTo>
                      <a:pt x="221" y="538"/>
                    </a:lnTo>
                    <a:lnTo>
                      <a:pt x="209" y="544"/>
                    </a:lnTo>
                    <a:lnTo>
                      <a:pt x="198" y="552"/>
                    </a:lnTo>
                    <a:lnTo>
                      <a:pt x="186" y="563"/>
                    </a:lnTo>
                    <a:lnTo>
                      <a:pt x="175" y="573"/>
                    </a:lnTo>
                    <a:lnTo>
                      <a:pt x="165" y="584"/>
                    </a:lnTo>
                    <a:lnTo>
                      <a:pt x="158" y="593"/>
                    </a:lnTo>
                    <a:lnTo>
                      <a:pt x="153" y="599"/>
                    </a:lnTo>
                    <a:lnTo>
                      <a:pt x="152" y="601"/>
                    </a:lnTo>
                    <a:lnTo>
                      <a:pt x="94" y="563"/>
                    </a:lnTo>
                    <a:lnTo>
                      <a:pt x="54" y="521"/>
                    </a:lnTo>
                    <a:lnTo>
                      <a:pt x="26" y="479"/>
                    </a:lnTo>
                    <a:lnTo>
                      <a:pt x="11" y="439"/>
                    </a:lnTo>
                    <a:lnTo>
                      <a:pt x="3" y="403"/>
                    </a:lnTo>
                    <a:lnTo>
                      <a:pt x="0" y="374"/>
                    </a:lnTo>
                    <a:lnTo>
                      <a:pt x="0" y="354"/>
                    </a:lnTo>
                    <a:lnTo>
                      <a:pt x="1" y="347"/>
                    </a:lnTo>
                    <a:lnTo>
                      <a:pt x="17" y="305"/>
                    </a:lnTo>
                    <a:lnTo>
                      <a:pt x="37" y="266"/>
                    </a:lnTo>
                    <a:lnTo>
                      <a:pt x="62" y="230"/>
                    </a:lnTo>
                    <a:lnTo>
                      <a:pt x="89" y="197"/>
                    </a:lnTo>
                    <a:lnTo>
                      <a:pt x="119" y="169"/>
                    </a:lnTo>
                    <a:lnTo>
                      <a:pt x="152" y="142"/>
                    </a:lnTo>
                    <a:lnTo>
                      <a:pt x="185" y="117"/>
                    </a:lnTo>
                    <a:lnTo>
                      <a:pt x="217" y="97"/>
                    </a:lnTo>
                    <a:lnTo>
                      <a:pt x="250" y="78"/>
                    </a:lnTo>
                    <a:lnTo>
                      <a:pt x="280" y="63"/>
                    </a:lnTo>
                    <a:lnTo>
                      <a:pt x="309" y="50"/>
                    </a:lnTo>
                    <a:lnTo>
                      <a:pt x="334" y="40"/>
                    </a:lnTo>
                    <a:lnTo>
                      <a:pt x="355" y="32"/>
                    </a:lnTo>
                    <a:lnTo>
                      <a:pt x="370" y="26"/>
                    </a:lnTo>
                    <a:lnTo>
                      <a:pt x="381" y="22"/>
                    </a:lnTo>
                    <a:lnTo>
                      <a:pt x="385" y="21"/>
                    </a:lnTo>
                    <a:lnTo>
                      <a:pt x="406" y="12"/>
                    </a:lnTo>
                    <a:lnTo>
                      <a:pt x="430" y="6"/>
                    </a:lnTo>
                    <a:lnTo>
                      <a:pt x="458" y="3"/>
                    </a:lnTo>
                    <a:lnTo>
                      <a:pt x="488" y="0"/>
                    </a:lnTo>
                    <a:lnTo>
                      <a:pt x="519" y="2"/>
                    </a:lnTo>
                    <a:lnTo>
                      <a:pt x="552" y="4"/>
                    </a:lnTo>
                    <a:lnTo>
                      <a:pt x="585" y="9"/>
                    </a:lnTo>
                    <a:lnTo>
                      <a:pt x="617" y="13"/>
                    </a:lnTo>
                    <a:lnTo>
                      <a:pt x="649" y="18"/>
                    </a:lnTo>
                    <a:lnTo>
                      <a:pt x="678" y="25"/>
                    </a:lnTo>
                    <a:lnTo>
                      <a:pt x="704" y="31"/>
                    </a:lnTo>
                    <a:lnTo>
                      <a:pt x="727" y="35"/>
                    </a:lnTo>
                    <a:lnTo>
                      <a:pt x="747" y="41"/>
                    </a:lnTo>
                    <a:lnTo>
                      <a:pt x="761" y="44"/>
                    </a:lnTo>
                    <a:lnTo>
                      <a:pt x="770" y="47"/>
                    </a:lnTo>
                    <a:lnTo>
                      <a:pt x="774" y="48"/>
                    </a:lnTo>
                    <a:lnTo>
                      <a:pt x="829" y="98"/>
                    </a:lnTo>
                    <a:lnTo>
                      <a:pt x="859" y="164"/>
                    </a:lnTo>
                    <a:lnTo>
                      <a:pt x="871" y="239"/>
                    </a:lnTo>
                    <a:lnTo>
                      <a:pt x="870" y="320"/>
                    </a:lnTo>
                    <a:lnTo>
                      <a:pt x="862" y="400"/>
                    </a:lnTo>
                    <a:lnTo>
                      <a:pt x="851" y="476"/>
                    </a:lnTo>
                    <a:lnTo>
                      <a:pt x="846" y="541"/>
                    </a:lnTo>
                    <a:lnTo>
                      <a:pt x="850" y="588"/>
                    </a:lnTo>
                    <a:lnTo>
                      <a:pt x="846" y="589"/>
                    </a:lnTo>
                    <a:lnTo>
                      <a:pt x="836" y="592"/>
                    </a:lnTo>
                    <a:lnTo>
                      <a:pt x="817" y="596"/>
                    </a:lnTo>
                    <a:lnTo>
                      <a:pt x="795" y="601"/>
                    </a:lnTo>
                    <a:lnTo>
                      <a:pt x="768" y="607"/>
                    </a:lnTo>
                    <a:lnTo>
                      <a:pt x="736" y="613"/>
                    </a:lnTo>
                    <a:lnTo>
                      <a:pt x="702" y="618"/>
                    </a:lnTo>
                    <a:lnTo>
                      <a:pt x="666" y="624"/>
                    </a:lnTo>
                    <a:lnTo>
                      <a:pt x="627" y="629"/>
                    </a:lnTo>
                    <a:lnTo>
                      <a:pt x="589" y="632"/>
                    </a:lnTo>
                    <a:lnTo>
                      <a:pt x="549" y="633"/>
                    </a:lnTo>
                    <a:lnTo>
                      <a:pt x="511" y="633"/>
                    </a:lnTo>
                    <a:lnTo>
                      <a:pt x="476" y="631"/>
                    </a:lnTo>
                    <a:lnTo>
                      <a:pt x="442" y="625"/>
                    </a:lnTo>
                    <a:lnTo>
                      <a:pt x="413" y="617"/>
                    </a:lnTo>
                    <a:lnTo>
                      <a:pt x="387" y="606"/>
                    </a:lnTo>
                    <a:lnTo>
                      <a:pt x="386" y="603"/>
                    </a:lnTo>
                    <a:lnTo>
                      <a:pt x="383" y="597"/>
                    </a:lnTo>
                    <a:lnTo>
                      <a:pt x="377" y="588"/>
                    </a:lnTo>
                    <a:lnTo>
                      <a:pt x="368" y="578"/>
                    </a:lnTo>
                    <a:lnTo>
                      <a:pt x="353" y="566"/>
                    </a:lnTo>
                    <a:lnTo>
                      <a:pt x="335" y="553"/>
                    </a:lnTo>
                    <a:lnTo>
                      <a:pt x="310" y="543"/>
                    </a:lnTo>
                    <a:lnTo>
                      <a:pt x="279" y="534"/>
                    </a:lnTo>
                    <a:lnTo>
                      <a:pt x="264" y="529"/>
                    </a:lnTo>
                    <a:close/>
                  </a:path>
                </a:pathLst>
              </a:custGeom>
              <a:solidFill>
                <a:srgbClr val="E5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17" name="Freeform 21"/>
              <p:cNvSpPr>
                <a:spLocks/>
              </p:cNvSpPr>
              <p:nvPr/>
            </p:nvSpPr>
            <p:spPr bwMode="auto">
              <a:xfrm>
                <a:off x="4867" y="1806"/>
                <a:ext cx="627" cy="461"/>
              </a:xfrm>
              <a:custGeom>
                <a:avLst/>
                <a:gdLst/>
                <a:ahLst/>
                <a:cxnLst>
                  <a:cxn ang="0">
                    <a:pos x="1251" y="509"/>
                  </a:cxn>
                  <a:cxn ang="0">
                    <a:pos x="1225" y="598"/>
                  </a:cxn>
                  <a:cxn ang="0">
                    <a:pos x="1178" y="682"/>
                  </a:cxn>
                  <a:cxn ang="0">
                    <a:pos x="1110" y="755"/>
                  </a:cxn>
                  <a:cxn ang="0">
                    <a:pos x="1025" y="817"/>
                  </a:cxn>
                  <a:cxn ang="0">
                    <a:pos x="925" y="867"/>
                  </a:cxn>
                  <a:cxn ang="0">
                    <a:pos x="813" y="902"/>
                  </a:cxn>
                  <a:cxn ang="0">
                    <a:pos x="690" y="921"/>
                  </a:cxn>
                  <a:cxn ang="0">
                    <a:pos x="562" y="921"/>
                  </a:cxn>
                  <a:cxn ang="0">
                    <a:pos x="440" y="902"/>
                  </a:cxn>
                  <a:cxn ang="0">
                    <a:pos x="328" y="867"/>
                  </a:cxn>
                  <a:cxn ang="0">
                    <a:pos x="228" y="817"/>
                  </a:cxn>
                  <a:cxn ang="0">
                    <a:pos x="143" y="755"/>
                  </a:cxn>
                  <a:cxn ang="0">
                    <a:pos x="75" y="682"/>
                  </a:cxn>
                  <a:cxn ang="0">
                    <a:pos x="28" y="598"/>
                  </a:cxn>
                  <a:cxn ang="0">
                    <a:pos x="2" y="509"/>
                  </a:cxn>
                  <a:cxn ang="0">
                    <a:pos x="2" y="414"/>
                  </a:cxn>
                  <a:cxn ang="0">
                    <a:pos x="28" y="325"/>
                  </a:cxn>
                  <a:cxn ang="0">
                    <a:pos x="75" y="241"/>
                  </a:cxn>
                  <a:cxn ang="0">
                    <a:pos x="143" y="168"/>
                  </a:cxn>
                  <a:cxn ang="0">
                    <a:pos x="228" y="106"/>
                  </a:cxn>
                  <a:cxn ang="0">
                    <a:pos x="328" y="56"/>
                  </a:cxn>
                  <a:cxn ang="0">
                    <a:pos x="440" y="21"/>
                  </a:cxn>
                  <a:cxn ang="0">
                    <a:pos x="562" y="2"/>
                  </a:cxn>
                  <a:cxn ang="0">
                    <a:pos x="690" y="2"/>
                  </a:cxn>
                  <a:cxn ang="0">
                    <a:pos x="813" y="21"/>
                  </a:cxn>
                  <a:cxn ang="0">
                    <a:pos x="925" y="56"/>
                  </a:cxn>
                  <a:cxn ang="0">
                    <a:pos x="1025" y="106"/>
                  </a:cxn>
                  <a:cxn ang="0">
                    <a:pos x="1110" y="168"/>
                  </a:cxn>
                  <a:cxn ang="0">
                    <a:pos x="1178" y="241"/>
                  </a:cxn>
                  <a:cxn ang="0">
                    <a:pos x="1225" y="325"/>
                  </a:cxn>
                  <a:cxn ang="0">
                    <a:pos x="1251" y="414"/>
                  </a:cxn>
                </a:cxnLst>
                <a:rect l="0" t="0" r="r" b="b"/>
                <a:pathLst>
                  <a:path w="1254" h="923">
                    <a:moveTo>
                      <a:pt x="1254" y="462"/>
                    </a:moveTo>
                    <a:lnTo>
                      <a:pt x="1251" y="509"/>
                    </a:lnTo>
                    <a:lnTo>
                      <a:pt x="1241" y="554"/>
                    </a:lnTo>
                    <a:lnTo>
                      <a:pt x="1225" y="598"/>
                    </a:lnTo>
                    <a:lnTo>
                      <a:pt x="1204" y="641"/>
                    </a:lnTo>
                    <a:lnTo>
                      <a:pt x="1178" y="682"/>
                    </a:lnTo>
                    <a:lnTo>
                      <a:pt x="1147" y="720"/>
                    </a:lnTo>
                    <a:lnTo>
                      <a:pt x="1110" y="755"/>
                    </a:lnTo>
                    <a:lnTo>
                      <a:pt x="1069" y="787"/>
                    </a:lnTo>
                    <a:lnTo>
                      <a:pt x="1025" y="817"/>
                    </a:lnTo>
                    <a:lnTo>
                      <a:pt x="976" y="844"/>
                    </a:lnTo>
                    <a:lnTo>
                      <a:pt x="925" y="867"/>
                    </a:lnTo>
                    <a:lnTo>
                      <a:pt x="871" y="887"/>
                    </a:lnTo>
                    <a:lnTo>
                      <a:pt x="813" y="902"/>
                    </a:lnTo>
                    <a:lnTo>
                      <a:pt x="753" y="914"/>
                    </a:lnTo>
                    <a:lnTo>
                      <a:pt x="690" y="921"/>
                    </a:lnTo>
                    <a:lnTo>
                      <a:pt x="626" y="923"/>
                    </a:lnTo>
                    <a:lnTo>
                      <a:pt x="562" y="921"/>
                    </a:lnTo>
                    <a:lnTo>
                      <a:pt x="500" y="914"/>
                    </a:lnTo>
                    <a:lnTo>
                      <a:pt x="440" y="902"/>
                    </a:lnTo>
                    <a:lnTo>
                      <a:pt x="383" y="887"/>
                    </a:lnTo>
                    <a:lnTo>
                      <a:pt x="328" y="867"/>
                    </a:lnTo>
                    <a:lnTo>
                      <a:pt x="276" y="844"/>
                    </a:lnTo>
                    <a:lnTo>
                      <a:pt x="228" y="817"/>
                    </a:lnTo>
                    <a:lnTo>
                      <a:pt x="184" y="787"/>
                    </a:lnTo>
                    <a:lnTo>
                      <a:pt x="143" y="755"/>
                    </a:lnTo>
                    <a:lnTo>
                      <a:pt x="107" y="720"/>
                    </a:lnTo>
                    <a:lnTo>
                      <a:pt x="75" y="682"/>
                    </a:lnTo>
                    <a:lnTo>
                      <a:pt x="49" y="641"/>
                    </a:lnTo>
                    <a:lnTo>
                      <a:pt x="28" y="598"/>
                    </a:lnTo>
                    <a:lnTo>
                      <a:pt x="13" y="554"/>
                    </a:lnTo>
                    <a:lnTo>
                      <a:pt x="2" y="509"/>
                    </a:lnTo>
                    <a:lnTo>
                      <a:pt x="0" y="462"/>
                    </a:lnTo>
                    <a:lnTo>
                      <a:pt x="2" y="414"/>
                    </a:lnTo>
                    <a:lnTo>
                      <a:pt x="13" y="369"/>
                    </a:lnTo>
                    <a:lnTo>
                      <a:pt x="28" y="325"/>
                    </a:lnTo>
                    <a:lnTo>
                      <a:pt x="49" y="282"/>
                    </a:lnTo>
                    <a:lnTo>
                      <a:pt x="75" y="241"/>
                    </a:lnTo>
                    <a:lnTo>
                      <a:pt x="107" y="203"/>
                    </a:lnTo>
                    <a:lnTo>
                      <a:pt x="143" y="168"/>
                    </a:lnTo>
                    <a:lnTo>
                      <a:pt x="184" y="135"/>
                    </a:lnTo>
                    <a:lnTo>
                      <a:pt x="228" y="106"/>
                    </a:lnTo>
                    <a:lnTo>
                      <a:pt x="276" y="79"/>
                    </a:lnTo>
                    <a:lnTo>
                      <a:pt x="328" y="56"/>
                    </a:lnTo>
                    <a:lnTo>
                      <a:pt x="383" y="36"/>
                    </a:lnTo>
                    <a:lnTo>
                      <a:pt x="440" y="21"/>
                    </a:lnTo>
                    <a:lnTo>
                      <a:pt x="500" y="9"/>
                    </a:lnTo>
                    <a:lnTo>
                      <a:pt x="562" y="2"/>
                    </a:lnTo>
                    <a:lnTo>
                      <a:pt x="626" y="0"/>
                    </a:lnTo>
                    <a:lnTo>
                      <a:pt x="690" y="2"/>
                    </a:lnTo>
                    <a:lnTo>
                      <a:pt x="753" y="9"/>
                    </a:lnTo>
                    <a:lnTo>
                      <a:pt x="813" y="21"/>
                    </a:lnTo>
                    <a:lnTo>
                      <a:pt x="871" y="36"/>
                    </a:lnTo>
                    <a:lnTo>
                      <a:pt x="925" y="56"/>
                    </a:lnTo>
                    <a:lnTo>
                      <a:pt x="976" y="79"/>
                    </a:lnTo>
                    <a:lnTo>
                      <a:pt x="1025" y="106"/>
                    </a:lnTo>
                    <a:lnTo>
                      <a:pt x="1069" y="135"/>
                    </a:lnTo>
                    <a:lnTo>
                      <a:pt x="1110" y="168"/>
                    </a:lnTo>
                    <a:lnTo>
                      <a:pt x="1147" y="203"/>
                    </a:lnTo>
                    <a:lnTo>
                      <a:pt x="1178" y="241"/>
                    </a:lnTo>
                    <a:lnTo>
                      <a:pt x="1204" y="282"/>
                    </a:lnTo>
                    <a:lnTo>
                      <a:pt x="1225" y="325"/>
                    </a:lnTo>
                    <a:lnTo>
                      <a:pt x="1241" y="369"/>
                    </a:lnTo>
                    <a:lnTo>
                      <a:pt x="1251" y="414"/>
                    </a:lnTo>
                    <a:lnTo>
                      <a:pt x="1254" y="46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18" name="Freeform 22"/>
              <p:cNvSpPr>
                <a:spLocks/>
              </p:cNvSpPr>
              <p:nvPr/>
            </p:nvSpPr>
            <p:spPr bwMode="auto">
              <a:xfrm>
                <a:off x="4898" y="1830"/>
                <a:ext cx="566" cy="413"/>
              </a:xfrm>
              <a:custGeom>
                <a:avLst/>
                <a:gdLst/>
                <a:ahLst/>
                <a:cxnLst>
                  <a:cxn ang="0">
                    <a:pos x="1130" y="454"/>
                  </a:cxn>
                  <a:cxn ang="0">
                    <a:pos x="1108" y="535"/>
                  </a:cxn>
                  <a:cxn ang="0">
                    <a:pos x="1065" y="610"/>
                  </a:cxn>
                  <a:cxn ang="0">
                    <a:pos x="1003" y="676"/>
                  </a:cxn>
                  <a:cxn ang="0">
                    <a:pos x="926" y="731"/>
                  </a:cxn>
                  <a:cxn ang="0">
                    <a:pos x="836" y="775"/>
                  </a:cxn>
                  <a:cxn ang="0">
                    <a:pos x="734" y="807"/>
                  </a:cxn>
                  <a:cxn ang="0">
                    <a:pos x="623" y="823"/>
                  </a:cxn>
                  <a:cxn ang="0">
                    <a:pos x="507" y="823"/>
                  </a:cxn>
                  <a:cxn ang="0">
                    <a:pos x="398" y="807"/>
                  </a:cxn>
                  <a:cxn ang="0">
                    <a:pos x="296" y="775"/>
                  </a:cxn>
                  <a:cxn ang="0">
                    <a:pos x="205" y="731"/>
                  </a:cxn>
                  <a:cxn ang="0">
                    <a:pos x="130" y="676"/>
                  </a:cxn>
                  <a:cxn ang="0">
                    <a:pos x="68" y="610"/>
                  </a:cxn>
                  <a:cxn ang="0">
                    <a:pos x="25" y="535"/>
                  </a:cxn>
                  <a:cxn ang="0">
                    <a:pos x="3" y="454"/>
                  </a:cxn>
                  <a:cxn ang="0">
                    <a:pos x="3" y="371"/>
                  </a:cxn>
                  <a:cxn ang="0">
                    <a:pos x="25" y="290"/>
                  </a:cxn>
                  <a:cxn ang="0">
                    <a:pos x="68" y="215"/>
                  </a:cxn>
                  <a:cxn ang="0">
                    <a:pos x="130" y="149"/>
                  </a:cxn>
                  <a:cxn ang="0">
                    <a:pos x="205" y="94"/>
                  </a:cxn>
                  <a:cxn ang="0">
                    <a:pos x="296" y="50"/>
                  </a:cxn>
                  <a:cxn ang="0">
                    <a:pos x="398" y="18"/>
                  </a:cxn>
                  <a:cxn ang="0">
                    <a:pos x="507" y="2"/>
                  </a:cxn>
                  <a:cxn ang="0">
                    <a:pos x="623" y="2"/>
                  </a:cxn>
                  <a:cxn ang="0">
                    <a:pos x="734" y="18"/>
                  </a:cxn>
                  <a:cxn ang="0">
                    <a:pos x="836" y="50"/>
                  </a:cxn>
                  <a:cxn ang="0">
                    <a:pos x="926" y="94"/>
                  </a:cxn>
                  <a:cxn ang="0">
                    <a:pos x="1003" y="149"/>
                  </a:cxn>
                  <a:cxn ang="0">
                    <a:pos x="1065" y="215"/>
                  </a:cxn>
                  <a:cxn ang="0">
                    <a:pos x="1108" y="290"/>
                  </a:cxn>
                  <a:cxn ang="0">
                    <a:pos x="1130" y="371"/>
                  </a:cxn>
                </a:cxnLst>
                <a:rect l="0" t="0" r="r" b="b"/>
                <a:pathLst>
                  <a:path w="1133" h="825">
                    <a:moveTo>
                      <a:pt x="1133" y="413"/>
                    </a:moveTo>
                    <a:lnTo>
                      <a:pt x="1130" y="454"/>
                    </a:lnTo>
                    <a:lnTo>
                      <a:pt x="1121" y="496"/>
                    </a:lnTo>
                    <a:lnTo>
                      <a:pt x="1108" y="535"/>
                    </a:lnTo>
                    <a:lnTo>
                      <a:pt x="1088" y="574"/>
                    </a:lnTo>
                    <a:lnTo>
                      <a:pt x="1065" y="610"/>
                    </a:lnTo>
                    <a:lnTo>
                      <a:pt x="1036" y="643"/>
                    </a:lnTo>
                    <a:lnTo>
                      <a:pt x="1003" y="676"/>
                    </a:lnTo>
                    <a:lnTo>
                      <a:pt x="967" y="705"/>
                    </a:lnTo>
                    <a:lnTo>
                      <a:pt x="926" y="731"/>
                    </a:lnTo>
                    <a:lnTo>
                      <a:pt x="883" y="755"/>
                    </a:lnTo>
                    <a:lnTo>
                      <a:pt x="836" y="775"/>
                    </a:lnTo>
                    <a:lnTo>
                      <a:pt x="786" y="793"/>
                    </a:lnTo>
                    <a:lnTo>
                      <a:pt x="734" y="807"/>
                    </a:lnTo>
                    <a:lnTo>
                      <a:pt x="680" y="817"/>
                    </a:lnTo>
                    <a:lnTo>
                      <a:pt x="623" y="823"/>
                    </a:lnTo>
                    <a:lnTo>
                      <a:pt x="565" y="825"/>
                    </a:lnTo>
                    <a:lnTo>
                      <a:pt x="507" y="823"/>
                    </a:lnTo>
                    <a:lnTo>
                      <a:pt x="451" y="817"/>
                    </a:lnTo>
                    <a:lnTo>
                      <a:pt x="398" y="807"/>
                    </a:lnTo>
                    <a:lnTo>
                      <a:pt x="345" y="793"/>
                    </a:lnTo>
                    <a:lnTo>
                      <a:pt x="296" y="775"/>
                    </a:lnTo>
                    <a:lnTo>
                      <a:pt x="250" y="755"/>
                    </a:lnTo>
                    <a:lnTo>
                      <a:pt x="205" y="731"/>
                    </a:lnTo>
                    <a:lnTo>
                      <a:pt x="166" y="705"/>
                    </a:lnTo>
                    <a:lnTo>
                      <a:pt x="130" y="676"/>
                    </a:lnTo>
                    <a:lnTo>
                      <a:pt x="97" y="643"/>
                    </a:lnTo>
                    <a:lnTo>
                      <a:pt x="68" y="610"/>
                    </a:lnTo>
                    <a:lnTo>
                      <a:pt x="45" y="574"/>
                    </a:lnTo>
                    <a:lnTo>
                      <a:pt x="25" y="535"/>
                    </a:lnTo>
                    <a:lnTo>
                      <a:pt x="12" y="496"/>
                    </a:lnTo>
                    <a:lnTo>
                      <a:pt x="3" y="454"/>
                    </a:lnTo>
                    <a:lnTo>
                      <a:pt x="0" y="413"/>
                    </a:lnTo>
                    <a:lnTo>
                      <a:pt x="3" y="371"/>
                    </a:lnTo>
                    <a:lnTo>
                      <a:pt x="12" y="329"/>
                    </a:lnTo>
                    <a:lnTo>
                      <a:pt x="25" y="290"/>
                    </a:lnTo>
                    <a:lnTo>
                      <a:pt x="45" y="251"/>
                    </a:lnTo>
                    <a:lnTo>
                      <a:pt x="68" y="215"/>
                    </a:lnTo>
                    <a:lnTo>
                      <a:pt x="97" y="182"/>
                    </a:lnTo>
                    <a:lnTo>
                      <a:pt x="130" y="149"/>
                    </a:lnTo>
                    <a:lnTo>
                      <a:pt x="166" y="120"/>
                    </a:lnTo>
                    <a:lnTo>
                      <a:pt x="205" y="94"/>
                    </a:lnTo>
                    <a:lnTo>
                      <a:pt x="250" y="71"/>
                    </a:lnTo>
                    <a:lnTo>
                      <a:pt x="296" y="50"/>
                    </a:lnTo>
                    <a:lnTo>
                      <a:pt x="345" y="32"/>
                    </a:lnTo>
                    <a:lnTo>
                      <a:pt x="398" y="18"/>
                    </a:lnTo>
                    <a:lnTo>
                      <a:pt x="451" y="8"/>
                    </a:lnTo>
                    <a:lnTo>
                      <a:pt x="507" y="2"/>
                    </a:lnTo>
                    <a:lnTo>
                      <a:pt x="565" y="0"/>
                    </a:lnTo>
                    <a:lnTo>
                      <a:pt x="623" y="2"/>
                    </a:lnTo>
                    <a:lnTo>
                      <a:pt x="680" y="8"/>
                    </a:lnTo>
                    <a:lnTo>
                      <a:pt x="734" y="18"/>
                    </a:lnTo>
                    <a:lnTo>
                      <a:pt x="786" y="32"/>
                    </a:lnTo>
                    <a:lnTo>
                      <a:pt x="836" y="50"/>
                    </a:lnTo>
                    <a:lnTo>
                      <a:pt x="883" y="71"/>
                    </a:lnTo>
                    <a:lnTo>
                      <a:pt x="926" y="94"/>
                    </a:lnTo>
                    <a:lnTo>
                      <a:pt x="967" y="120"/>
                    </a:lnTo>
                    <a:lnTo>
                      <a:pt x="1003" y="149"/>
                    </a:lnTo>
                    <a:lnTo>
                      <a:pt x="1036" y="182"/>
                    </a:lnTo>
                    <a:lnTo>
                      <a:pt x="1065" y="215"/>
                    </a:lnTo>
                    <a:lnTo>
                      <a:pt x="1088" y="251"/>
                    </a:lnTo>
                    <a:lnTo>
                      <a:pt x="1108" y="290"/>
                    </a:lnTo>
                    <a:lnTo>
                      <a:pt x="1121" y="329"/>
                    </a:lnTo>
                    <a:lnTo>
                      <a:pt x="1130" y="371"/>
                    </a:lnTo>
                    <a:lnTo>
                      <a:pt x="1133" y="413"/>
                    </a:lnTo>
                    <a:close/>
                  </a:path>
                </a:pathLst>
              </a:custGeom>
              <a:solidFill>
                <a:srgbClr val="FFC4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19" name="Freeform 23"/>
              <p:cNvSpPr>
                <a:spLocks/>
              </p:cNvSpPr>
              <p:nvPr/>
            </p:nvSpPr>
            <p:spPr bwMode="auto">
              <a:xfrm>
                <a:off x="5145" y="2014"/>
                <a:ext cx="32" cy="54"/>
              </a:xfrm>
              <a:custGeom>
                <a:avLst/>
                <a:gdLst/>
                <a:ahLst/>
                <a:cxnLst>
                  <a:cxn ang="0">
                    <a:pos x="64" y="55"/>
                  </a:cxn>
                  <a:cxn ang="0">
                    <a:pos x="62" y="76"/>
                  </a:cxn>
                  <a:cxn ang="0">
                    <a:pos x="55" y="93"/>
                  </a:cxn>
                  <a:cxn ang="0">
                    <a:pos x="45" y="105"/>
                  </a:cxn>
                  <a:cxn ang="0">
                    <a:pos x="32" y="109"/>
                  </a:cxn>
                  <a:cxn ang="0">
                    <a:pos x="20" y="105"/>
                  </a:cxn>
                  <a:cxn ang="0">
                    <a:pos x="10" y="93"/>
                  </a:cxn>
                  <a:cxn ang="0">
                    <a:pos x="3" y="76"/>
                  </a:cxn>
                  <a:cxn ang="0">
                    <a:pos x="0" y="55"/>
                  </a:cxn>
                  <a:cxn ang="0">
                    <a:pos x="3" y="34"/>
                  </a:cxn>
                  <a:cxn ang="0">
                    <a:pos x="10" y="17"/>
                  </a:cxn>
                  <a:cxn ang="0">
                    <a:pos x="20" y="5"/>
                  </a:cxn>
                  <a:cxn ang="0">
                    <a:pos x="32" y="0"/>
                  </a:cxn>
                  <a:cxn ang="0">
                    <a:pos x="45" y="5"/>
                  </a:cxn>
                  <a:cxn ang="0">
                    <a:pos x="55" y="17"/>
                  </a:cxn>
                  <a:cxn ang="0">
                    <a:pos x="62" y="34"/>
                  </a:cxn>
                  <a:cxn ang="0">
                    <a:pos x="64" y="55"/>
                  </a:cxn>
                </a:cxnLst>
                <a:rect l="0" t="0" r="r" b="b"/>
                <a:pathLst>
                  <a:path w="64" h="109">
                    <a:moveTo>
                      <a:pt x="64" y="55"/>
                    </a:moveTo>
                    <a:lnTo>
                      <a:pt x="62" y="76"/>
                    </a:lnTo>
                    <a:lnTo>
                      <a:pt x="55" y="93"/>
                    </a:lnTo>
                    <a:lnTo>
                      <a:pt x="45" y="105"/>
                    </a:lnTo>
                    <a:lnTo>
                      <a:pt x="32" y="109"/>
                    </a:lnTo>
                    <a:lnTo>
                      <a:pt x="20" y="105"/>
                    </a:lnTo>
                    <a:lnTo>
                      <a:pt x="10" y="93"/>
                    </a:lnTo>
                    <a:lnTo>
                      <a:pt x="3" y="76"/>
                    </a:lnTo>
                    <a:lnTo>
                      <a:pt x="0" y="55"/>
                    </a:lnTo>
                    <a:lnTo>
                      <a:pt x="3" y="34"/>
                    </a:lnTo>
                    <a:lnTo>
                      <a:pt x="10" y="17"/>
                    </a:lnTo>
                    <a:lnTo>
                      <a:pt x="20" y="5"/>
                    </a:lnTo>
                    <a:lnTo>
                      <a:pt x="32" y="0"/>
                    </a:lnTo>
                    <a:lnTo>
                      <a:pt x="45" y="5"/>
                    </a:lnTo>
                    <a:lnTo>
                      <a:pt x="55" y="17"/>
                    </a:lnTo>
                    <a:lnTo>
                      <a:pt x="62" y="34"/>
                    </a:lnTo>
                    <a:lnTo>
                      <a:pt x="64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20" name="Freeform 24"/>
              <p:cNvSpPr>
                <a:spLocks/>
              </p:cNvSpPr>
              <p:nvPr/>
            </p:nvSpPr>
            <p:spPr bwMode="auto">
              <a:xfrm>
                <a:off x="5400" y="1996"/>
                <a:ext cx="25" cy="48"/>
              </a:xfrm>
              <a:custGeom>
                <a:avLst/>
                <a:gdLst/>
                <a:ahLst/>
                <a:cxnLst>
                  <a:cxn ang="0">
                    <a:pos x="50" y="49"/>
                  </a:cxn>
                  <a:cxn ang="0">
                    <a:pos x="48" y="68"/>
                  </a:cxn>
                  <a:cxn ang="0">
                    <a:pos x="42" y="83"/>
                  </a:cxn>
                  <a:cxn ang="0">
                    <a:pos x="34" y="93"/>
                  </a:cxn>
                  <a:cxn ang="0">
                    <a:pos x="25" y="97"/>
                  </a:cxn>
                  <a:cxn ang="0">
                    <a:pos x="15" y="93"/>
                  </a:cxn>
                  <a:cxn ang="0">
                    <a:pos x="7" y="83"/>
                  </a:cxn>
                  <a:cxn ang="0">
                    <a:pos x="2" y="68"/>
                  </a:cxn>
                  <a:cxn ang="0">
                    <a:pos x="0" y="49"/>
                  </a:cxn>
                  <a:cxn ang="0">
                    <a:pos x="2" y="29"/>
                  </a:cxn>
                  <a:cxn ang="0">
                    <a:pos x="7" y="14"/>
                  </a:cxn>
                  <a:cxn ang="0">
                    <a:pos x="15" y="4"/>
                  </a:cxn>
                  <a:cxn ang="0">
                    <a:pos x="25" y="0"/>
                  </a:cxn>
                  <a:cxn ang="0">
                    <a:pos x="34" y="4"/>
                  </a:cxn>
                  <a:cxn ang="0">
                    <a:pos x="42" y="14"/>
                  </a:cxn>
                  <a:cxn ang="0">
                    <a:pos x="48" y="29"/>
                  </a:cxn>
                  <a:cxn ang="0">
                    <a:pos x="50" y="49"/>
                  </a:cxn>
                </a:cxnLst>
                <a:rect l="0" t="0" r="r" b="b"/>
                <a:pathLst>
                  <a:path w="50" h="97">
                    <a:moveTo>
                      <a:pt x="50" y="49"/>
                    </a:moveTo>
                    <a:lnTo>
                      <a:pt x="48" y="68"/>
                    </a:lnTo>
                    <a:lnTo>
                      <a:pt x="42" y="83"/>
                    </a:lnTo>
                    <a:lnTo>
                      <a:pt x="34" y="93"/>
                    </a:lnTo>
                    <a:lnTo>
                      <a:pt x="25" y="97"/>
                    </a:lnTo>
                    <a:lnTo>
                      <a:pt x="15" y="93"/>
                    </a:lnTo>
                    <a:lnTo>
                      <a:pt x="7" y="83"/>
                    </a:lnTo>
                    <a:lnTo>
                      <a:pt x="2" y="68"/>
                    </a:lnTo>
                    <a:lnTo>
                      <a:pt x="0" y="49"/>
                    </a:lnTo>
                    <a:lnTo>
                      <a:pt x="2" y="29"/>
                    </a:lnTo>
                    <a:lnTo>
                      <a:pt x="7" y="14"/>
                    </a:lnTo>
                    <a:lnTo>
                      <a:pt x="15" y="4"/>
                    </a:lnTo>
                    <a:lnTo>
                      <a:pt x="25" y="0"/>
                    </a:lnTo>
                    <a:lnTo>
                      <a:pt x="34" y="4"/>
                    </a:lnTo>
                    <a:lnTo>
                      <a:pt x="42" y="14"/>
                    </a:lnTo>
                    <a:lnTo>
                      <a:pt x="48" y="29"/>
                    </a:lnTo>
                    <a:lnTo>
                      <a:pt x="50" y="4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21" name="Freeform 25"/>
              <p:cNvSpPr>
                <a:spLocks/>
              </p:cNvSpPr>
              <p:nvPr/>
            </p:nvSpPr>
            <p:spPr bwMode="auto">
              <a:xfrm>
                <a:off x="4956" y="2526"/>
                <a:ext cx="79" cy="64"/>
              </a:xfrm>
              <a:custGeom>
                <a:avLst/>
                <a:gdLst/>
                <a:ahLst/>
                <a:cxnLst>
                  <a:cxn ang="0">
                    <a:pos x="68" y="1"/>
                  </a:cxn>
                  <a:cxn ang="0">
                    <a:pos x="66" y="2"/>
                  </a:cxn>
                  <a:cxn ang="0">
                    <a:pos x="59" y="5"/>
                  </a:cxn>
                  <a:cxn ang="0">
                    <a:pos x="49" y="10"/>
                  </a:cxn>
                  <a:cxn ang="0">
                    <a:pos x="37" y="17"/>
                  </a:cxn>
                  <a:cxn ang="0">
                    <a:pos x="25" y="27"/>
                  </a:cxn>
                  <a:cxn ang="0">
                    <a:pos x="15" y="38"/>
                  </a:cxn>
                  <a:cxn ang="0">
                    <a:pos x="5" y="53"/>
                  </a:cxn>
                  <a:cxn ang="0">
                    <a:pos x="0" y="70"/>
                  </a:cxn>
                  <a:cxn ang="0">
                    <a:pos x="1" y="73"/>
                  </a:cxn>
                  <a:cxn ang="0">
                    <a:pos x="4" y="81"/>
                  </a:cxn>
                  <a:cxn ang="0">
                    <a:pos x="9" y="92"/>
                  </a:cxn>
                  <a:cxn ang="0">
                    <a:pos x="17" y="104"/>
                  </a:cxn>
                  <a:cxn ang="0">
                    <a:pos x="29" y="116"/>
                  </a:cxn>
                  <a:cxn ang="0">
                    <a:pos x="43" y="124"/>
                  </a:cxn>
                  <a:cxn ang="0">
                    <a:pos x="63" y="129"/>
                  </a:cxn>
                  <a:cxn ang="0">
                    <a:pos x="86" y="125"/>
                  </a:cxn>
                  <a:cxn ang="0">
                    <a:pos x="101" y="121"/>
                  </a:cxn>
                  <a:cxn ang="0">
                    <a:pos x="109" y="116"/>
                  </a:cxn>
                  <a:cxn ang="0">
                    <a:pos x="114" y="110"/>
                  </a:cxn>
                  <a:cxn ang="0">
                    <a:pos x="114" y="106"/>
                  </a:cxn>
                  <a:cxn ang="0">
                    <a:pos x="113" y="99"/>
                  </a:cxn>
                  <a:cxn ang="0">
                    <a:pos x="110" y="92"/>
                  </a:cxn>
                  <a:cxn ang="0">
                    <a:pos x="107" y="85"/>
                  </a:cxn>
                  <a:cxn ang="0">
                    <a:pos x="105" y="75"/>
                  </a:cxn>
                  <a:cxn ang="0">
                    <a:pos x="105" y="59"/>
                  </a:cxn>
                  <a:cxn ang="0">
                    <a:pos x="110" y="48"/>
                  </a:cxn>
                  <a:cxn ang="0">
                    <a:pos x="118" y="43"/>
                  </a:cxn>
                  <a:cxn ang="0">
                    <a:pos x="127" y="42"/>
                  </a:cxn>
                  <a:cxn ang="0">
                    <a:pos x="134" y="43"/>
                  </a:cxn>
                  <a:cxn ang="0">
                    <a:pos x="141" y="44"/>
                  </a:cxn>
                  <a:cxn ang="0">
                    <a:pos x="149" y="43"/>
                  </a:cxn>
                  <a:cxn ang="0">
                    <a:pos x="154" y="42"/>
                  </a:cxn>
                  <a:cxn ang="0">
                    <a:pos x="158" y="39"/>
                  </a:cxn>
                  <a:cxn ang="0">
                    <a:pos x="160" y="36"/>
                  </a:cxn>
                  <a:cxn ang="0">
                    <a:pos x="156" y="30"/>
                  </a:cxn>
                  <a:cxn ang="0">
                    <a:pos x="147" y="24"/>
                  </a:cxn>
                  <a:cxn ang="0">
                    <a:pos x="135" y="19"/>
                  </a:cxn>
                  <a:cxn ang="0">
                    <a:pos x="123" y="14"/>
                  </a:cxn>
                  <a:cxn ang="0">
                    <a:pos x="111" y="9"/>
                  </a:cxn>
                  <a:cxn ang="0">
                    <a:pos x="101" y="5"/>
                  </a:cxn>
                  <a:cxn ang="0">
                    <a:pos x="90" y="2"/>
                  </a:cxn>
                  <a:cxn ang="0">
                    <a:pos x="81" y="0"/>
                  </a:cxn>
                  <a:cxn ang="0">
                    <a:pos x="73" y="0"/>
                  </a:cxn>
                  <a:cxn ang="0">
                    <a:pos x="68" y="1"/>
                  </a:cxn>
                </a:cxnLst>
                <a:rect l="0" t="0" r="r" b="b"/>
                <a:pathLst>
                  <a:path w="160" h="129">
                    <a:moveTo>
                      <a:pt x="68" y="1"/>
                    </a:moveTo>
                    <a:lnTo>
                      <a:pt x="66" y="2"/>
                    </a:lnTo>
                    <a:lnTo>
                      <a:pt x="59" y="5"/>
                    </a:lnTo>
                    <a:lnTo>
                      <a:pt x="49" y="10"/>
                    </a:lnTo>
                    <a:lnTo>
                      <a:pt x="37" y="17"/>
                    </a:lnTo>
                    <a:lnTo>
                      <a:pt x="25" y="27"/>
                    </a:lnTo>
                    <a:lnTo>
                      <a:pt x="15" y="38"/>
                    </a:lnTo>
                    <a:lnTo>
                      <a:pt x="5" y="53"/>
                    </a:lnTo>
                    <a:lnTo>
                      <a:pt x="0" y="70"/>
                    </a:lnTo>
                    <a:lnTo>
                      <a:pt x="1" y="73"/>
                    </a:lnTo>
                    <a:lnTo>
                      <a:pt x="4" y="81"/>
                    </a:lnTo>
                    <a:lnTo>
                      <a:pt x="9" y="92"/>
                    </a:lnTo>
                    <a:lnTo>
                      <a:pt x="17" y="104"/>
                    </a:lnTo>
                    <a:lnTo>
                      <a:pt x="29" y="116"/>
                    </a:lnTo>
                    <a:lnTo>
                      <a:pt x="43" y="124"/>
                    </a:lnTo>
                    <a:lnTo>
                      <a:pt x="63" y="129"/>
                    </a:lnTo>
                    <a:lnTo>
                      <a:pt x="86" y="125"/>
                    </a:lnTo>
                    <a:lnTo>
                      <a:pt x="101" y="121"/>
                    </a:lnTo>
                    <a:lnTo>
                      <a:pt x="109" y="116"/>
                    </a:lnTo>
                    <a:lnTo>
                      <a:pt x="114" y="110"/>
                    </a:lnTo>
                    <a:lnTo>
                      <a:pt x="114" y="106"/>
                    </a:lnTo>
                    <a:lnTo>
                      <a:pt x="113" y="99"/>
                    </a:lnTo>
                    <a:lnTo>
                      <a:pt x="110" y="92"/>
                    </a:lnTo>
                    <a:lnTo>
                      <a:pt x="107" y="85"/>
                    </a:lnTo>
                    <a:lnTo>
                      <a:pt x="105" y="75"/>
                    </a:lnTo>
                    <a:lnTo>
                      <a:pt x="105" y="59"/>
                    </a:lnTo>
                    <a:lnTo>
                      <a:pt x="110" y="48"/>
                    </a:lnTo>
                    <a:lnTo>
                      <a:pt x="118" y="43"/>
                    </a:lnTo>
                    <a:lnTo>
                      <a:pt x="127" y="42"/>
                    </a:lnTo>
                    <a:lnTo>
                      <a:pt x="134" y="43"/>
                    </a:lnTo>
                    <a:lnTo>
                      <a:pt x="141" y="44"/>
                    </a:lnTo>
                    <a:lnTo>
                      <a:pt x="149" y="43"/>
                    </a:lnTo>
                    <a:lnTo>
                      <a:pt x="154" y="42"/>
                    </a:lnTo>
                    <a:lnTo>
                      <a:pt x="158" y="39"/>
                    </a:lnTo>
                    <a:lnTo>
                      <a:pt x="160" y="36"/>
                    </a:lnTo>
                    <a:lnTo>
                      <a:pt x="156" y="30"/>
                    </a:lnTo>
                    <a:lnTo>
                      <a:pt x="147" y="24"/>
                    </a:lnTo>
                    <a:lnTo>
                      <a:pt x="135" y="19"/>
                    </a:lnTo>
                    <a:lnTo>
                      <a:pt x="123" y="14"/>
                    </a:lnTo>
                    <a:lnTo>
                      <a:pt x="111" y="9"/>
                    </a:lnTo>
                    <a:lnTo>
                      <a:pt x="101" y="5"/>
                    </a:lnTo>
                    <a:lnTo>
                      <a:pt x="90" y="2"/>
                    </a:lnTo>
                    <a:lnTo>
                      <a:pt x="81" y="0"/>
                    </a:lnTo>
                    <a:lnTo>
                      <a:pt x="73" y="0"/>
                    </a:ln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FFC4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22" name="Freeform 26"/>
              <p:cNvSpPr>
                <a:spLocks/>
              </p:cNvSpPr>
              <p:nvPr/>
            </p:nvSpPr>
            <p:spPr bwMode="auto">
              <a:xfrm>
                <a:off x="5247" y="2772"/>
                <a:ext cx="116" cy="53"/>
              </a:xfrm>
              <a:custGeom>
                <a:avLst/>
                <a:gdLst/>
                <a:ahLst/>
                <a:cxnLst>
                  <a:cxn ang="0">
                    <a:pos x="33" y="5"/>
                  </a:cxn>
                  <a:cxn ang="0">
                    <a:pos x="29" y="9"/>
                  </a:cxn>
                  <a:cxn ang="0">
                    <a:pos x="20" y="20"/>
                  </a:cxn>
                  <a:cxn ang="0">
                    <a:pos x="9" y="35"/>
                  </a:cxn>
                  <a:cxn ang="0">
                    <a:pos x="1" y="52"/>
                  </a:cxn>
                  <a:cxn ang="0">
                    <a:pos x="0" y="71"/>
                  </a:cxn>
                  <a:cxn ang="0">
                    <a:pos x="9" y="87"/>
                  </a:cxn>
                  <a:cxn ang="0">
                    <a:pos x="31" y="98"/>
                  </a:cxn>
                  <a:cxn ang="0">
                    <a:pos x="72" y="104"/>
                  </a:cxn>
                  <a:cxn ang="0">
                    <a:pos x="97" y="105"/>
                  </a:cxn>
                  <a:cxn ang="0">
                    <a:pos x="120" y="105"/>
                  </a:cxn>
                  <a:cxn ang="0">
                    <a:pos x="144" y="104"/>
                  </a:cxn>
                  <a:cxn ang="0">
                    <a:pos x="164" y="103"/>
                  </a:cxn>
                  <a:cxn ang="0">
                    <a:pos x="183" y="101"/>
                  </a:cxn>
                  <a:cxn ang="0">
                    <a:pos x="199" y="98"/>
                  </a:cxn>
                  <a:cxn ang="0">
                    <a:pos x="212" y="95"/>
                  </a:cxn>
                  <a:cxn ang="0">
                    <a:pos x="222" y="89"/>
                  </a:cxn>
                  <a:cxn ang="0">
                    <a:pos x="230" y="83"/>
                  </a:cxn>
                  <a:cxn ang="0">
                    <a:pos x="233" y="76"/>
                  </a:cxn>
                  <a:cxn ang="0">
                    <a:pos x="233" y="67"/>
                  </a:cxn>
                  <a:cxn ang="0">
                    <a:pos x="228" y="57"/>
                  </a:cxn>
                  <a:cxn ang="0">
                    <a:pos x="217" y="45"/>
                  </a:cxn>
                  <a:cxn ang="0">
                    <a:pos x="203" y="32"/>
                  </a:cxn>
                  <a:cxn ang="0">
                    <a:pos x="183" y="17"/>
                  </a:cxn>
                  <a:cxn ang="0">
                    <a:pos x="157" y="0"/>
                  </a:cxn>
                  <a:cxn ang="0">
                    <a:pos x="154" y="1"/>
                  </a:cxn>
                  <a:cxn ang="0">
                    <a:pos x="145" y="5"/>
                  </a:cxn>
                  <a:cxn ang="0">
                    <a:pos x="132" y="9"/>
                  </a:cxn>
                  <a:cxn ang="0">
                    <a:pos x="116" y="14"/>
                  </a:cxn>
                  <a:cxn ang="0">
                    <a:pos x="97" y="16"/>
                  </a:cxn>
                  <a:cxn ang="0">
                    <a:pos x="76" y="16"/>
                  </a:cxn>
                  <a:cxn ang="0">
                    <a:pos x="54" y="13"/>
                  </a:cxn>
                  <a:cxn ang="0">
                    <a:pos x="33" y="5"/>
                  </a:cxn>
                </a:cxnLst>
                <a:rect l="0" t="0" r="r" b="b"/>
                <a:pathLst>
                  <a:path w="233" h="105">
                    <a:moveTo>
                      <a:pt x="33" y="5"/>
                    </a:moveTo>
                    <a:lnTo>
                      <a:pt x="29" y="9"/>
                    </a:lnTo>
                    <a:lnTo>
                      <a:pt x="20" y="20"/>
                    </a:lnTo>
                    <a:lnTo>
                      <a:pt x="9" y="35"/>
                    </a:lnTo>
                    <a:lnTo>
                      <a:pt x="1" y="52"/>
                    </a:lnTo>
                    <a:lnTo>
                      <a:pt x="0" y="71"/>
                    </a:lnTo>
                    <a:lnTo>
                      <a:pt x="9" y="87"/>
                    </a:lnTo>
                    <a:lnTo>
                      <a:pt x="31" y="98"/>
                    </a:lnTo>
                    <a:lnTo>
                      <a:pt x="72" y="104"/>
                    </a:lnTo>
                    <a:lnTo>
                      <a:pt x="97" y="105"/>
                    </a:lnTo>
                    <a:lnTo>
                      <a:pt x="120" y="105"/>
                    </a:lnTo>
                    <a:lnTo>
                      <a:pt x="144" y="104"/>
                    </a:lnTo>
                    <a:lnTo>
                      <a:pt x="164" y="103"/>
                    </a:lnTo>
                    <a:lnTo>
                      <a:pt x="183" y="101"/>
                    </a:lnTo>
                    <a:lnTo>
                      <a:pt x="199" y="98"/>
                    </a:lnTo>
                    <a:lnTo>
                      <a:pt x="212" y="95"/>
                    </a:lnTo>
                    <a:lnTo>
                      <a:pt x="222" y="89"/>
                    </a:lnTo>
                    <a:lnTo>
                      <a:pt x="230" y="83"/>
                    </a:lnTo>
                    <a:lnTo>
                      <a:pt x="233" y="76"/>
                    </a:lnTo>
                    <a:lnTo>
                      <a:pt x="233" y="67"/>
                    </a:lnTo>
                    <a:lnTo>
                      <a:pt x="228" y="57"/>
                    </a:lnTo>
                    <a:lnTo>
                      <a:pt x="217" y="45"/>
                    </a:lnTo>
                    <a:lnTo>
                      <a:pt x="203" y="32"/>
                    </a:lnTo>
                    <a:lnTo>
                      <a:pt x="183" y="17"/>
                    </a:lnTo>
                    <a:lnTo>
                      <a:pt x="157" y="0"/>
                    </a:lnTo>
                    <a:lnTo>
                      <a:pt x="154" y="1"/>
                    </a:lnTo>
                    <a:lnTo>
                      <a:pt x="145" y="5"/>
                    </a:lnTo>
                    <a:lnTo>
                      <a:pt x="132" y="9"/>
                    </a:lnTo>
                    <a:lnTo>
                      <a:pt x="116" y="14"/>
                    </a:lnTo>
                    <a:lnTo>
                      <a:pt x="97" y="16"/>
                    </a:lnTo>
                    <a:lnTo>
                      <a:pt x="76" y="16"/>
                    </a:lnTo>
                    <a:lnTo>
                      <a:pt x="54" y="13"/>
                    </a:lnTo>
                    <a:lnTo>
                      <a:pt x="33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23" name="Freeform 27"/>
              <p:cNvSpPr>
                <a:spLocks/>
              </p:cNvSpPr>
              <p:nvPr/>
            </p:nvSpPr>
            <p:spPr bwMode="auto">
              <a:xfrm>
                <a:off x="5228" y="2760"/>
                <a:ext cx="126" cy="27"/>
              </a:xfrm>
              <a:custGeom>
                <a:avLst/>
                <a:gdLst/>
                <a:ahLst/>
                <a:cxnLst>
                  <a:cxn ang="0">
                    <a:pos x="252" y="12"/>
                  </a:cxn>
                  <a:cxn ang="0">
                    <a:pos x="249" y="17"/>
                  </a:cxn>
                  <a:cxn ang="0">
                    <a:pos x="242" y="22"/>
                  </a:cxn>
                  <a:cxn ang="0">
                    <a:pos x="232" y="27"/>
                  </a:cxn>
                  <a:cxn ang="0">
                    <a:pos x="218" y="33"/>
                  </a:cxn>
                  <a:cxn ang="0">
                    <a:pos x="199" y="37"/>
                  </a:cxn>
                  <a:cxn ang="0">
                    <a:pos x="178" y="42"/>
                  </a:cxn>
                  <a:cxn ang="0">
                    <a:pos x="155" y="47"/>
                  </a:cxn>
                  <a:cxn ang="0">
                    <a:pos x="129" y="50"/>
                  </a:cxn>
                  <a:cxn ang="0">
                    <a:pos x="104" y="53"/>
                  </a:cxn>
                  <a:cxn ang="0">
                    <a:pos x="79" y="55"/>
                  </a:cxn>
                  <a:cxn ang="0">
                    <a:pos x="58" y="55"/>
                  </a:cxn>
                  <a:cxn ang="0">
                    <a:pos x="40" y="55"/>
                  </a:cxn>
                  <a:cxn ang="0">
                    <a:pos x="23" y="54"/>
                  </a:cxn>
                  <a:cxn ang="0">
                    <a:pos x="11" y="51"/>
                  </a:cxn>
                  <a:cxn ang="0">
                    <a:pos x="3" y="48"/>
                  </a:cxn>
                  <a:cxn ang="0">
                    <a:pos x="0" y="43"/>
                  </a:cxn>
                  <a:cxn ang="0">
                    <a:pos x="2" y="39"/>
                  </a:cxn>
                  <a:cxn ang="0">
                    <a:pos x="8" y="33"/>
                  </a:cxn>
                  <a:cxn ang="0">
                    <a:pos x="20" y="28"/>
                  </a:cxn>
                  <a:cxn ang="0">
                    <a:pos x="34" y="22"/>
                  </a:cxn>
                  <a:cxn ang="0">
                    <a:pos x="53" y="18"/>
                  </a:cxn>
                  <a:cxn ang="0">
                    <a:pos x="74" y="13"/>
                  </a:cxn>
                  <a:cxn ang="0">
                    <a:pos x="97" y="8"/>
                  </a:cxn>
                  <a:cxn ang="0">
                    <a:pos x="122" y="5"/>
                  </a:cxn>
                  <a:cxn ang="0">
                    <a:pos x="147" y="3"/>
                  </a:cxn>
                  <a:cxn ang="0">
                    <a:pos x="172" y="2"/>
                  </a:cxn>
                  <a:cxn ang="0">
                    <a:pos x="193" y="0"/>
                  </a:cxn>
                  <a:cxn ang="0">
                    <a:pos x="212" y="2"/>
                  </a:cxn>
                  <a:cxn ang="0">
                    <a:pos x="228" y="3"/>
                  </a:cxn>
                  <a:cxn ang="0">
                    <a:pos x="240" y="5"/>
                  </a:cxn>
                  <a:cxn ang="0">
                    <a:pos x="248" y="8"/>
                  </a:cxn>
                  <a:cxn ang="0">
                    <a:pos x="252" y="12"/>
                  </a:cxn>
                </a:cxnLst>
                <a:rect l="0" t="0" r="r" b="b"/>
                <a:pathLst>
                  <a:path w="252" h="55">
                    <a:moveTo>
                      <a:pt x="252" y="12"/>
                    </a:moveTo>
                    <a:lnTo>
                      <a:pt x="249" y="17"/>
                    </a:lnTo>
                    <a:lnTo>
                      <a:pt x="242" y="22"/>
                    </a:lnTo>
                    <a:lnTo>
                      <a:pt x="232" y="27"/>
                    </a:lnTo>
                    <a:lnTo>
                      <a:pt x="218" y="33"/>
                    </a:lnTo>
                    <a:lnTo>
                      <a:pt x="199" y="37"/>
                    </a:lnTo>
                    <a:lnTo>
                      <a:pt x="178" y="42"/>
                    </a:lnTo>
                    <a:lnTo>
                      <a:pt x="155" y="47"/>
                    </a:lnTo>
                    <a:lnTo>
                      <a:pt x="129" y="50"/>
                    </a:lnTo>
                    <a:lnTo>
                      <a:pt x="104" y="53"/>
                    </a:lnTo>
                    <a:lnTo>
                      <a:pt x="79" y="55"/>
                    </a:lnTo>
                    <a:lnTo>
                      <a:pt x="58" y="55"/>
                    </a:lnTo>
                    <a:lnTo>
                      <a:pt x="40" y="55"/>
                    </a:lnTo>
                    <a:lnTo>
                      <a:pt x="23" y="54"/>
                    </a:lnTo>
                    <a:lnTo>
                      <a:pt x="11" y="51"/>
                    </a:lnTo>
                    <a:lnTo>
                      <a:pt x="3" y="48"/>
                    </a:lnTo>
                    <a:lnTo>
                      <a:pt x="0" y="43"/>
                    </a:lnTo>
                    <a:lnTo>
                      <a:pt x="2" y="39"/>
                    </a:lnTo>
                    <a:lnTo>
                      <a:pt x="8" y="33"/>
                    </a:lnTo>
                    <a:lnTo>
                      <a:pt x="20" y="28"/>
                    </a:lnTo>
                    <a:lnTo>
                      <a:pt x="34" y="22"/>
                    </a:lnTo>
                    <a:lnTo>
                      <a:pt x="53" y="18"/>
                    </a:lnTo>
                    <a:lnTo>
                      <a:pt x="74" y="13"/>
                    </a:lnTo>
                    <a:lnTo>
                      <a:pt x="97" y="8"/>
                    </a:lnTo>
                    <a:lnTo>
                      <a:pt x="122" y="5"/>
                    </a:lnTo>
                    <a:lnTo>
                      <a:pt x="147" y="3"/>
                    </a:lnTo>
                    <a:lnTo>
                      <a:pt x="172" y="2"/>
                    </a:lnTo>
                    <a:lnTo>
                      <a:pt x="193" y="0"/>
                    </a:lnTo>
                    <a:lnTo>
                      <a:pt x="212" y="2"/>
                    </a:lnTo>
                    <a:lnTo>
                      <a:pt x="228" y="3"/>
                    </a:lnTo>
                    <a:lnTo>
                      <a:pt x="240" y="5"/>
                    </a:lnTo>
                    <a:lnTo>
                      <a:pt x="248" y="8"/>
                    </a:lnTo>
                    <a:lnTo>
                      <a:pt x="252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24" name="Freeform 28"/>
              <p:cNvSpPr>
                <a:spLocks/>
              </p:cNvSpPr>
              <p:nvPr/>
            </p:nvSpPr>
            <p:spPr bwMode="auto">
              <a:xfrm>
                <a:off x="4905" y="2766"/>
                <a:ext cx="123" cy="35"/>
              </a:xfrm>
              <a:custGeom>
                <a:avLst/>
                <a:gdLst/>
                <a:ahLst/>
                <a:cxnLst>
                  <a:cxn ang="0">
                    <a:pos x="246" y="64"/>
                  </a:cxn>
                  <a:cxn ang="0">
                    <a:pos x="242" y="67"/>
                  </a:cxn>
                  <a:cxn ang="0">
                    <a:pos x="235" y="70"/>
                  </a:cxn>
                  <a:cxn ang="0">
                    <a:pos x="221" y="71"/>
                  </a:cxn>
                  <a:cxn ang="0">
                    <a:pos x="206" y="71"/>
                  </a:cxn>
                  <a:cxn ang="0">
                    <a:pos x="186" y="70"/>
                  </a:cxn>
                  <a:cxn ang="0">
                    <a:pos x="165" y="66"/>
                  </a:cxn>
                  <a:cxn ang="0">
                    <a:pos x="142" y="63"/>
                  </a:cxn>
                  <a:cxn ang="0">
                    <a:pos x="117" y="57"/>
                  </a:cxn>
                  <a:cxn ang="0">
                    <a:pos x="92" y="51"/>
                  </a:cxn>
                  <a:cxn ang="0">
                    <a:pos x="70" y="44"/>
                  </a:cxn>
                  <a:cxn ang="0">
                    <a:pos x="49" y="38"/>
                  </a:cxn>
                  <a:cxn ang="0">
                    <a:pos x="32" y="31"/>
                  </a:cxn>
                  <a:cxn ang="0">
                    <a:pos x="17" y="24"/>
                  </a:cxn>
                  <a:cxn ang="0">
                    <a:pos x="7" y="19"/>
                  </a:cxn>
                  <a:cxn ang="0">
                    <a:pos x="2" y="12"/>
                  </a:cxn>
                  <a:cxn ang="0">
                    <a:pos x="0" y="7"/>
                  </a:cxn>
                  <a:cxn ang="0">
                    <a:pos x="4" y="4"/>
                  </a:cxn>
                  <a:cxn ang="0">
                    <a:pos x="12" y="1"/>
                  </a:cxn>
                  <a:cxn ang="0">
                    <a:pos x="25" y="0"/>
                  </a:cxn>
                  <a:cxn ang="0">
                    <a:pos x="41" y="0"/>
                  </a:cxn>
                  <a:cxn ang="0">
                    <a:pos x="61" y="1"/>
                  </a:cxn>
                  <a:cxn ang="0">
                    <a:pos x="82" y="5"/>
                  </a:cxn>
                  <a:cxn ang="0">
                    <a:pos x="105" y="8"/>
                  </a:cxn>
                  <a:cxn ang="0">
                    <a:pos x="130" y="14"/>
                  </a:cxn>
                  <a:cxn ang="0">
                    <a:pos x="155" y="20"/>
                  </a:cxn>
                  <a:cxn ang="0">
                    <a:pos x="177" y="27"/>
                  </a:cxn>
                  <a:cxn ang="0">
                    <a:pos x="198" y="33"/>
                  </a:cxn>
                  <a:cxn ang="0">
                    <a:pos x="215" y="40"/>
                  </a:cxn>
                  <a:cxn ang="0">
                    <a:pos x="229" y="47"/>
                  </a:cxn>
                  <a:cxn ang="0">
                    <a:pos x="240" y="52"/>
                  </a:cxn>
                  <a:cxn ang="0">
                    <a:pos x="245" y="59"/>
                  </a:cxn>
                  <a:cxn ang="0">
                    <a:pos x="246" y="64"/>
                  </a:cxn>
                </a:cxnLst>
                <a:rect l="0" t="0" r="r" b="b"/>
                <a:pathLst>
                  <a:path w="246" h="71">
                    <a:moveTo>
                      <a:pt x="246" y="64"/>
                    </a:moveTo>
                    <a:lnTo>
                      <a:pt x="242" y="67"/>
                    </a:lnTo>
                    <a:lnTo>
                      <a:pt x="235" y="70"/>
                    </a:lnTo>
                    <a:lnTo>
                      <a:pt x="221" y="71"/>
                    </a:lnTo>
                    <a:lnTo>
                      <a:pt x="206" y="71"/>
                    </a:lnTo>
                    <a:lnTo>
                      <a:pt x="186" y="70"/>
                    </a:lnTo>
                    <a:lnTo>
                      <a:pt x="165" y="66"/>
                    </a:lnTo>
                    <a:lnTo>
                      <a:pt x="142" y="63"/>
                    </a:lnTo>
                    <a:lnTo>
                      <a:pt x="117" y="57"/>
                    </a:lnTo>
                    <a:lnTo>
                      <a:pt x="92" y="51"/>
                    </a:lnTo>
                    <a:lnTo>
                      <a:pt x="70" y="44"/>
                    </a:lnTo>
                    <a:lnTo>
                      <a:pt x="49" y="38"/>
                    </a:lnTo>
                    <a:lnTo>
                      <a:pt x="32" y="31"/>
                    </a:lnTo>
                    <a:lnTo>
                      <a:pt x="17" y="24"/>
                    </a:lnTo>
                    <a:lnTo>
                      <a:pt x="7" y="19"/>
                    </a:lnTo>
                    <a:lnTo>
                      <a:pt x="2" y="12"/>
                    </a:lnTo>
                    <a:lnTo>
                      <a:pt x="0" y="7"/>
                    </a:lnTo>
                    <a:lnTo>
                      <a:pt x="4" y="4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41" y="0"/>
                    </a:lnTo>
                    <a:lnTo>
                      <a:pt x="61" y="1"/>
                    </a:lnTo>
                    <a:lnTo>
                      <a:pt x="82" y="5"/>
                    </a:lnTo>
                    <a:lnTo>
                      <a:pt x="105" y="8"/>
                    </a:lnTo>
                    <a:lnTo>
                      <a:pt x="130" y="14"/>
                    </a:lnTo>
                    <a:lnTo>
                      <a:pt x="155" y="20"/>
                    </a:lnTo>
                    <a:lnTo>
                      <a:pt x="177" y="27"/>
                    </a:lnTo>
                    <a:lnTo>
                      <a:pt x="198" y="33"/>
                    </a:lnTo>
                    <a:lnTo>
                      <a:pt x="215" y="40"/>
                    </a:lnTo>
                    <a:lnTo>
                      <a:pt x="229" y="47"/>
                    </a:lnTo>
                    <a:lnTo>
                      <a:pt x="240" y="52"/>
                    </a:lnTo>
                    <a:lnTo>
                      <a:pt x="245" y="59"/>
                    </a:lnTo>
                    <a:lnTo>
                      <a:pt x="246" y="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25" name="Freeform 29"/>
              <p:cNvSpPr>
                <a:spLocks/>
              </p:cNvSpPr>
              <p:nvPr/>
            </p:nvSpPr>
            <p:spPr bwMode="auto">
              <a:xfrm>
                <a:off x="5309" y="2252"/>
                <a:ext cx="112" cy="104"/>
              </a:xfrm>
              <a:custGeom>
                <a:avLst/>
                <a:gdLst/>
                <a:ahLst/>
                <a:cxnLst>
                  <a:cxn ang="0">
                    <a:pos x="24" y="160"/>
                  </a:cxn>
                  <a:cxn ang="0">
                    <a:pos x="21" y="156"/>
                  </a:cxn>
                  <a:cxn ang="0">
                    <a:pos x="16" y="148"/>
                  </a:cxn>
                  <a:cxn ang="0">
                    <a:pos x="8" y="136"/>
                  </a:cxn>
                  <a:cxn ang="0">
                    <a:pos x="3" y="119"/>
                  </a:cxn>
                  <a:cxn ang="0">
                    <a:pos x="0" y="101"/>
                  </a:cxn>
                  <a:cxn ang="0">
                    <a:pos x="4" y="79"/>
                  </a:cxn>
                  <a:cxn ang="0">
                    <a:pos x="16" y="57"/>
                  </a:cxn>
                  <a:cxn ang="0">
                    <a:pos x="38" y="35"/>
                  </a:cxn>
                  <a:cxn ang="0">
                    <a:pos x="40" y="34"/>
                  </a:cxn>
                  <a:cxn ang="0">
                    <a:pos x="45" y="31"/>
                  </a:cxn>
                  <a:cxn ang="0">
                    <a:pos x="51" y="28"/>
                  </a:cxn>
                  <a:cxn ang="0">
                    <a:pos x="60" y="24"/>
                  </a:cxn>
                  <a:cxn ang="0">
                    <a:pos x="70" y="22"/>
                  </a:cxn>
                  <a:cxn ang="0">
                    <a:pos x="80" y="21"/>
                  </a:cxn>
                  <a:cxn ang="0">
                    <a:pos x="91" y="22"/>
                  </a:cxn>
                  <a:cxn ang="0">
                    <a:pos x="100" y="25"/>
                  </a:cxn>
                  <a:cxn ang="0">
                    <a:pos x="101" y="23"/>
                  </a:cxn>
                  <a:cxn ang="0">
                    <a:pos x="106" y="17"/>
                  </a:cxn>
                  <a:cxn ang="0">
                    <a:pos x="115" y="10"/>
                  </a:cxn>
                  <a:cxn ang="0">
                    <a:pos x="126" y="5"/>
                  </a:cxn>
                  <a:cxn ang="0">
                    <a:pos x="139" y="0"/>
                  </a:cxn>
                  <a:cxn ang="0">
                    <a:pos x="155" y="0"/>
                  </a:cxn>
                  <a:cxn ang="0">
                    <a:pos x="170" y="5"/>
                  </a:cxn>
                  <a:cxn ang="0">
                    <a:pos x="189" y="19"/>
                  </a:cxn>
                  <a:cxn ang="0">
                    <a:pos x="204" y="38"/>
                  </a:cxn>
                  <a:cxn ang="0">
                    <a:pos x="217" y="61"/>
                  </a:cxn>
                  <a:cxn ang="0">
                    <a:pos x="224" y="87"/>
                  </a:cxn>
                  <a:cxn ang="0">
                    <a:pos x="225" y="112"/>
                  </a:cxn>
                  <a:cxn ang="0">
                    <a:pos x="219" y="138"/>
                  </a:cxn>
                  <a:cxn ang="0">
                    <a:pos x="206" y="161"/>
                  </a:cxn>
                  <a:cxn ang="0">
                    <a:pos x="185" y="181"/>
                  </a:cxn>
                  <a:cxn ang="0">
                    <a:pos x="153" y="197"/>
                  </a:cxn>
                  <a:cxn ang="0">
                    <a:pos x="121" y="206"/>
                  </a:cxn>
                  <a:cxn ang="0">
                    <a:pos x="92" y="206"/>
                  </a:cxn>
                  <a:cxn ang="0">
                    <a:pos x="70" y="201"/>
                  </a:cxn>
                  <a:cxn ang="0">
                    <a:pos x="53" y="192"/>
                  </a:cxn>
                  <a:cxn ang="0">
                    <a:pos x="40" y="181"/>
                  </a:cxn>
                  <a:cxn ang="0">
                    <a:pos x="30" y="170"/>
                  </a:cxn>
                  <a:cxn ang="0">
                    <a:pos x="25" y="163"/>
                  </a:cxn>
                  <a:cxn ang="0">
                    <a:pos x="24" y="160"/>
                  </a:cxn>
                </a:cxnLst>
                <a:rect l="0" t="0" r="r" b="b"/>
                <a:pathLst>
                  <a:path w="225" h="206">
                    <a:moveTo>
                      <a:pt x="24" y="160"/>
                    </a:moveTo>
                    <a:lnTo>
                      <a:pt x="21" y="156"/>
                    </a:lnTo>
                    <a:lnTo>
                      <a:pt x="16" y="148"/>
                    </a:lnTo>
                    <a:lnTo>
                      <a:pt x="8" y="136"/>
                    </a:lnTo>
                    <a:lnTo>
                      <a:pt x="3" y="119"/>
                    </a:lnTo>
                    <a:lnTo>
                      <a:pt x="0" y="101"/>
                    </a:lnTo>
                    <a:lnTo>
                      <a:pt x="4" y="79"/>
                    </a:lnTo>
                    <a:lnTo>
                      <a:pt x="16" y="57"/>
                    </a:lnTo>
                    <a:lnTo>
                      <a:pt x="38" y="35"/>
                    </a:lnTo>
                    <a:lnTo>
                      <a:pt x="40" y="34"/>
                    </a:lnTo>
                    <a:lnTo>
                      <a:pt x="45" y="31"/>
                    </a:lnTo>
                    <a:lnTo>
                      <a:pt x="51" y="28"/>
                    </a:lnTo>
                    <a:lnTo>
                      <a:pt x="60" y="24"/>
                    </a:lnTo>
                    <a:lnTo>
                      <a:pt x="70" y="22"/>
                    </a:lnTo>
                    <a:lnTo>
                      <a:pt x="80" y="21"/>
                    </a:lnTo>
                    <a:lnTo>
                      <a:pt x="91" y="22"/>
                    </a:lnTo>
                    <a:lnTo>
                      <a:pt x="100" y="25"/>
                    </a:lnTo>
                    <a:lnTo>
                      <a:pt x="101" y="23"/>
                    </a:lnTo>
                    <a:lnTo>
                      <a:pt x="106" y="17"/>
                    </a:lnTo>
                    <a:lnTo>
                      <a:pt x="115" y="10"/>
                    </a:lnTo>
                    <a:lnTo>
                      <a:pt x="126" y="5"/>
                    </a:lnTo>
                    <a:lnTo>
                      <a:pt x="139" y="0"/>
                    </a:lnTo>
                    <a:lnTo>
                      <a:pt x="155" y="0"/>
                    </a:lnTo>
                    <a:lnTo>
                      <a:pt x="170" y="5"/>
                    </a:lnTo>
                    <a:lnTo>
                      <a:pt x="189" y="19"/>
                    </a:lnTo>
                    <a:lnTo>
                      <a:pt x="204" y="38"/>
                    </a:lnTo>
                    <a:lnTo>
                      <a:pt x="217" y="61"/>
                    </a:lnTo>
                    <a:lnTo>
                      <a:pt x="224" y="87"/>
                    </a:lnTo>
                    <a:lnTo>
                      <a:pt x="225" y="112"/>
                    </a:lnTo>
                    <a:lnTo>
                      <a:pt x="219" y="138"/>
                    </a:lnTo>
                    <a:lnTo>
                      <a:pt x="206" y="161"/>
                    </a:lnTo>
                    <a:lnTo>
                      <a:pt x="185" y="181"/>
                    </a:lnTo>
                    <a:lnTo>
                      <a:pt x="153" y="197"/>
                    </a:lnTo>
                    <a:lnTo>
                      <a:pt x="121" y="206"/>
                    </a:lnTo>
                    <a:lnTo>
                      <a:pt x="92" y="206"/>
                    </a:lnTo>
                    <a:lnTo>
                      <a:pt x="70" y="201"/>
                    </a:lnTo>
                    <a:lnTo>
                      <a:pt x="53" y="192"/>
                    </a:lnTo>
                    <a:lnTo>
                      <a:pt x="40" y="181"/>
                    </a:lnTo>
                    <a:lnTo>
                      <a:pt x="30" y="170"/>
                    </a:lnTo>
                    <a:lnTo>
                      <a:pt x="25" y="163"/>
                    </a:lnTo>
                    <a:lnTo>
                      <a:pt x="24" y="16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26" name="Freeform 30"/>
              <p:cNvSpPr>
                <a:spLocks/>
              </p:cNvSpPr>
              <p:nvPr/>
            </p:nvSpPr>
            <p:spPr bwMode="auto">
              <a:xfrm>
                <a:off x="5158" y="2302"/>
                <a:ext cx="55" cy="48"/>
              </a:xfrm>
              <a:custGeom>
                <a:avLst/>
                <a:gdLst/>
                <a:ahLst/>
                <a:cxnLst>
                  <a:cxn ang="0">
                    <a:pos x="109" y="48"/>
                  </a:cxn>
                  <a:cxn ang="0">
                    <a:pos x="108" y="57"/>
                  </a:cxn>
                  <a:cxn ang="0">
                    <a:pos x="105" y="67"/>
                  </a:cxn>
                  <a:cxn ang="0">
                    <a:pos x="100" y="75"/>
                  </a:cxn>
                  <a:cxn ang="0">
                    <a:pos x="94" y="83"/>
                  </a:cxn>
                  <a:cxn ang="0">
                    <a:pos x="85" y="89"/>
                  </a:cxn>
                  <a:cxn ang="0">
                    <a:pos x="75" y="93"/>
                  </a:cxn>
                  <a:cxn ang="0">
                    <a:pos x="65" y="96"/>
                  </a:cxn>
                  <a:cxn ang="0">
                    <a:pos x="54" y="97"/>
                  </a:cxn>
                  <a:cxn ang="0">
                    <a:pos x="44" y="96"/>
                  </a:cxn>
                  <a:cxn ang="0">
                    <a:pos x="34" y="93"/>
                  </a:cxn>
                  <a:cxn ang="0">
                    <a:pos x="24" y="89"/>
                  </a:cxn>
                  <a:cxn ang="0">
                    <a:pos x="15" y="83"/>
                  </a:cxn>
                  <a:cxn ang="0">
                    <a:pos x="9" y="75"/>
                  </a:cxn>
                  <a:cxn ang="0">
                    <a:pos x="3" y="67"/>
                  </a:cxn>
                  <a:cxn ang="0">
                    <a:pos x="1" y="57"/>
                  </a:cxn>
                  <a:cxn ang="0">
                    <a:pos x="0" y="48"/>
                  </a:cxn>
                  <a:cxn ang="0">
                    <a:pos x="1" y="39"/>
                  </a:cxn>
                  <a:cxn ang="0">
                    <a:pos x="3" y="29"/>
                  </a:cxn>
                  <a:cxn ang="0">
                    <a:pos x="9" y="21"/>
                  </a:cxn>
                  <a:cxn ang="0">
                    <a:pos x="15" y="14"/>
                  </a:cxn>
                  <a:cxn ang="0">
                    <a:pos x="24" y="9"/>
                  </a:cxn>
                  <a:cxn ang="0">
                    <a:pos x="34" y="4"/>
                  </a:cxn>
                  <a:cxn ang="0">
                    <a:pos x="44" y="2"/>
                  </a:cxn>
                  <a:cxn ang="0">
                    <a:pos x="54" y="0"/>
                  </a:cxn>
                  <a:cxn ang="0">
                    <a:pos x="65" y="2"/>
                  </a:cxn>
                  <a:cxn ang="0">
                    <a:pos x="75" y="4"/>
                  </a:cxn>
                  <a:cxn ang="0">
                    <a:pos x="85" y="9"/>
                  </a:cxn>
                  <a:cxn ang="0">
                    <a:pos x="94" y="14"/>
                  </a:cxn>
                  <a:cxn ang="0">
                    <a:pos x="100" y="21"/>
                  </a:cxn>
                  <a:cxn ang="0">
                    <a:pos x="105" y="29"/>
                  </a:cxn>
                  <a:cxn ang="0">
                    <a:pos x="108" y="39"/>
                  </a:cxn>
                  <a:cxn ang="0">
                    <a:pos x="109" y="48"/>
                  </a:cxn>
                </a:cxnLst>
                <a:rect l="0" t="0" r="r" b="b"/>
                <a:pathLst>
                  <a:path w="109" h="97">
                    <a:moveTo>
                      <a:pt x="109" y="48"/>
                    </a:moveTo>
                    <a:lnTo>
                      <a:pt x="108" y="57"/>
                    </a:lnTo>
                    <a:lnTo>
                      <a:pt x="105" y="67"/>
                    </a:lnTo>
                    <a:lnTo>
                      <a:pt x="100" y="75"/>
                    </a:lnTo>
                    <a:lnTo>
                      <a:pt x="94" y="83"/>
                    </a:lnTo>
                    <a:lnTo>
                      <a:pt x="85" y="89"/>
                    </a:lnTo>
                    <a:lnTo>
                      <a:pt x="75" y="93"/>
                    </a:lnTo>
                    <a:lnTo>
                      <a:pt x="65" y="96"/>
                    </a:lnTo>
                    <a:lnTo>
                      <a:pt x="54" y="97"/>
                    </a:lnTo>
                    <a:lnTo>
                      <a:pt x="44" y="96"/>
                    </a:lnTo>
                    <a:lnTo>
                      <a:pt x="34" y="93"/>
                    </a:lnTo>
                    <a:lnTo>
                      <a:pt x="24" y="89"/>
                    </a:lnTo>
                    <a:lnTo>
                      <a:pt x="15" y="83"/>
                    </a:lnTo>
                    <a:lnTo>
                      <a:pt x="9" y="75"/>
                    </a:lnTo>
                    <a:lnTo>
                      <a:pt x="3" y="67"/>
                    </a:lnTo>
                    <a:lnTo>
                      <a:pt x="1" y="57"/>
                    </a:lnTo>
                    <a:lnTo>
                      <a:pt x="0" y="48"/>
                    </a:lnTo>
                    <a:lnTo>
                      <a:pt x="1" y="39"/>
                    </a:lnTo>
                    <a:lnTo>
                      <a:pt x="3" y="29"/>
                    </a:lnTo>
                    <a:lnTo>
                      <a:pt x="9" y="21"/>
                    </a:lnTo>
                    <a:lnTo>
                      <a:pt x="15" y="14"/>
                    </a:lnTo>
                    <a:lnTo>
                      <a:pt x="24" y="9"/>
                    </a:lnTo>
                    <a:lnTo>
                      <a:pt x="34" y="4"/>
                    </a:lnTo>
                    <a:lnTo>
                      <a:pt x="44" y="2"/>
                    </a:lnTo>
                    <a:lnTo>
                      <a:pt x="54" y="0"/>
                    </a:lnTo>
                    <a:lnTo>
                      <a:pt x="65" y="2"/>
                    </a:lnTo>
                    <a:lnTo>
                      <a:pt x="75" y="4"/>
                    </a:lnTo>
                    <a:lnTo>
                      <a:pt x="85" y="9"/>
                    </a:lnTo>
                    <a:lnTo>
                      <a:pt x="94" y="14"/>
                    </a:lnTo>
                    <a:lnTo>
                      <a:pt x="100" y="21"/>
                    </a:lnTo>
                    <a:lnTo>
                      <a:pt x="105" y="29"/>
                    </a:lnTo>
                    <a:lnTo>
                      <a:pt x="108" y="39"/>
                    </a:lnTo>
                    <a:lnTo>
                      <a:pt x="109" y="4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27" name="Freeform 31"/>
              <p:cNvSpPr>
                <a:spLocks/>
              </p:cNvSpPr>
              <p:nvPr/>
            </p:nvSpPr>
            <p:spPr bwMode="auto">
              <a:xfrm>
                <a:off x="5174" y="2312"/>
                <a:ext cx="29" cy="25"/>
              </a:xfrm>
              <a:custGeom>
                <a:avLst/>
                <a:gdLst/>
                <a:ahLst/>
                <a:cxnLst>
                  <a:cxn ang="0">
                    <a:pos x="57" y="26"/>
                  </a:cxn>
                  <a:cxn ang="0">
                    <a:pos x="55" y="35"/>
                  </a:cxn>
                  <a:cxn ang="0">
                    <a:pos x="50" y="43"/>
                  </a:cxn>
                  <a:cxn ang="0">
                    <a:pos x="40" y="49"/>
                  </a:cxn>
                  <a:cxn ang="0">
                    <a:pos x="29" y="51"/>
                  </a:cxn>
                  <a:cxn ang="0">
                    <a:pos x="18" y="49"/>
                  </a:cxn>
                  <a:cxn ang="0">
                    <a:pos x="9" y="43"/>
                  </a:cxn>
                  <a:cxn ang="0">
                    <a:pos x="3" y="35"/>
                  </a:cxn>
                  <a:cxn ang="0">
                    <a:pos x="0" y="26"/>
                  </a:cxn>
                  <a:cxn ang="0">
                    <a:pos x="3" y="15"/>
                  </a:cxn>
                  <a:cxn ang="0">
                    <a:pos x="9" y="7"/>
                  </a:cxn>
                  <a:cxn ang="0">
                    <a:pos x="18" y="3"/>
                  </a:cxn>
                  <a:cxn ang="0">
                    <a:pos x="29" y="0"/>
                  </a:cxn>
                  <a:cxn ang="0">
                    <a:pos x="40" y="3"/>
                  </a:cxn>
                  <a:cxn ang="0">
                    <a:pos x="50" y="7"/>
                  </a:cxn>
                  <a:cxn ang="0">
                    <a:pos x="55" y="15"/>
                  </a:cxn>
                  <a:cxn ang="0">
                    <a:pos x="57" y="26"/>
                  </a:cxn>
                </a:cxnLst>
                <a:rect l="0" t="0" r="r" b="b"/>
                <a:pathLst>
                  <a:path w="57" h="51">
                    <a:moveTo>
                      <a:pt x="57" y="26"/>
                    </a:moveTo>
                    <a:lnTo>
                      <a:pt x="55" y="35"/>
                    </a:lnTo>
                    <a:lnTo>
                      <a:pt x="50" y="43"/>
                    </a:lnTo>
                    <a:lnTo>
                      <a:pt x="40" y="49"/>
                    </a:lnTo>
                    <a:lnTo>
                      <a:pt x="29" y="51"/>
                    </a:lnTo>
                    <a:lnTo>
                      <a:pt x="18" y="49"/>
                    </a:lnTo>
                    <a:lnTo>
                      <a:pt x="9" y="43"/>
                    </a:lnTo>
                    <a:lnTo>
                      <a:pt x="3" y="35"/>
                    </a:lnTo>
                    <a:lnTo>
                      <a:pt x="0" y="26"/>
                    </a:lnTo>
                    <a:lnTo>
                      <a:pt x="3" y="15"/>
                    </a:lnTo>
                    <a:lnTo>
                      <a:pt x="9" y="7"/>
                    </a:lnTo>
                    <a:lnTo>
                      <a:pt x="18" y="3"/>
                    </a:lnTo>
                    <a:lnTo>
                      <a:pt x="29" y="0"/>
                    </a:lnTo>
                    <a:lnTo>
                      <a:pt x="40" y="3"/>
                    </a:lnTo>
                    <a:lnTo>
                      <a:pt x="50" y="7"/>
                    </a:lnTo>
                    <a:lnTo>
                      <a:pt x="55" y="15"/>
                    </a:lnTo>
                    <a:lnTo>
                      <a:pt x="57" y="26"/>
                    </a:lnTo>
                    <a:close/>
                  </a:path>
                </a:pathLst>
              </a:custGeom>
              <a:solidFill>
                <a:srgbClr val="E5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28" name="Freeform 32"/>
              <p:cNvSpPr>
                <a:spLocks/>
              </p:cNvSpPr>
              <p:nvPr/>
            </p:nvSpPr>
            <p:spPr bwMode="auto">
              <a:xfrm>
                <a:off x="5162" y="2383"/>
                <a:ext cx="55" cy="49"/>
              </a:xfrm>
              <a:custGeom>
                <a:avLst/>
                <a:gdLst/>
                <a:ahLst/>
                <a:cxnLst>
                  <a:cxn ang="0">
                    <a:pos x="110" y="47"/>
                  </a:cxn>
                  <a:cxn ang="0">
                    <a:pos x="109" y="58"/>
                  </a:cxn>
                  <a:cxn ang="0">
                    <a:pos x="106" y="67"/>
                  </a:cxn>
                  <a:cxn ang="0">
                    <a:pos x="101" y="75"/>
                  </a:cxn>
                  <a:cxn ang="0">
                    <a:pos x="95" y="82"/>
                  </a:cxn>
                  <a:cxn ang="0">
                    <a:pos x="85" y="88"/>
                  </a:cxn>
                  <a:cxn ang="0">
                    <a:pos x="76" y="93"/>
                  </a:cxn>
                  <a:cxn ang="0">
                    <a:pos x="66" y="95"/>
                  </a:cxn>
                  <a:cxn ang="0">
                    <a:pos x="55" y="96"/>
                  </a:cxn>
                  <a:cxn ang="0">
                    <a:pos x="45" y="95"/>
                  </a:cxn>
                  <a:cxn ang="0">
                    <a:pos x="34" y="93"/>
                  </a:cxn>
                  <a:cxn ang="0">
                    <a:pos x="25" y="88"/>
                  </a:cxn>
                  <a:cxn ang="0">
                    <a:pos x="16" y="82"/>
                  </a:cxn>
                  <a:cxn ang="0">
                    <a:pos x="10" y="75"/>
                  </a:cxn>
                  <a:cxn ang="0">
                    <a:pos x="4" y="67"/>
                  </a:cxn>
                  <a:cxn ang="0">
                    <a:pos x="2" y="58"/>
                  </a:cxn>
                  <a:cxn ang="0">
                    <a:pos x="0" y="47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10" y="21"/>
                  </a:cxn>
                  <a:cxn ang="0">
                    <a:pos x="16" y="14"/>
                  </a:cxn>
                  <a:cxn ang="0">
                    <a:pos x="25" y="8"/>
                  </a:cxn>
                  <a:cxn ang="0">
                    <a:pos x="34" y="3"/>
                  </a:cxn>
                  <a:cxn ang="0">
                    <a:pos x="45" y="1"/>
                  </a:cxn>
                  <a:cxn ang="0">
                    <a:pos x="55" y="0"/>
                  </a:cxn>
                  <a:cxn ang="0">
                    <a:pos x="66" y="1"/>
                  </a:cxn>
                  <a:cxn ang="0">
                    <a:pos x="76" y="3"/>
                  </a:cxn>
                  <a:cxn ang="0">
                    <a:pos x="85" y="8"/>
                  </a:cxn>
                  <a:cxn ang="0">
                    <a:pos x="95" y="14"/>
                  </a:cxn>
                  <a:cxn ang="0">
                    <a:pos x="101" y="21"/>
                  </a:cxn>
                  <a:cxn ang="0">
                    <a:pos x="106" y="29"/>
                  </a:cxn>
                  <a:cxn ang="0">
                    <a:pos x="109" y="38"/>
                  </a:cxn>
                  <a:cxn ang="0">
                    <a:pos x="110" y="47"/>
                  </a:cxn>
                </a:cxnLst>
                <a:rect l="0" t="0" r="r" b="b"/>
                <a:pathLst>
                  <a:path w="110" h="96">
                    <a:moveTo>
                      <a:pt x="110" y="47"/>
                    </a:moveTo>
                    <a:lnTo>
                      <a:pt x="109" y="58"/>
                    </a:lnTo>
                    <a:lnTo>
                      <a:pt x="106" y="67"/>
                    </a:lnTo>
                    <a:lnTo>
                      <a:pt x="101" y="75"/>
                    </a:lnTo>
                    <a:lnTo>
                      <a:pt x="95" y="82"/>
                    </a:lnTo>
                    <a:lnTo>
                      <a:pt x="85" y="88"/>
                    </a:lnTo>
                    <a:lnTo>
                      <a:pt x="76" y="93"/>
                    </a:lnTo>
                    <a:lnTo>
                      <a:pt x="66" y="95"/>
                    </a:lnTo>
                    <a:lnTo>
                      <a:pt x="55" y="96"/>
                    </a:lnTo>
                    <a:lnTo>
                      <a:pt x="45" y="95"/>
                    </a:lnTo>
                    <a:lnTo>
                      <a:pt x="34" y="93"/>
                    </a:lnTo>
                    <a:lnTo>
                      <a:pt x="25" y="88"/>
                    </a:lnTo>
                    <a:lnTo>
                      <a:pt x="16" y="82"/>
                    </a:lnTo>
                    <a:lnTo>
                      <a:pt x="10" y="75"/>
                    </a:lnTo>
                    <a:lnTo>
                      <a:pt x="4" y="67"/>
                    </a:lnTo>
                    <a:lnTo>
                      <a:pt x="2" y="58"/>
                    </a:lnTo>
                    <a:lnTo>
                      <a:pt x="0" y="47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10" y="21"/>
                    </a:lnTo>
                    <a:lnTo>
                      <a:pt x="16" y="14"/>
                    </a:lnTo>
                    <a:lnTo>
                      <a:pt x="25" y="8"/>
                    </a:lnTo>
                    <a:lnTo>
                      <a:pt x="34" y="3"/>
                    </a:lnTo>
                    <a:lnTo>
                      <a:pt x="45" y="1"/>
                    </a:lnTo>
                    <a:lnTo>
                      <a:pt x="55" y="0"/>
                    </a:lnTo>
                    <a:lnTo>
                      <a:pt x="66" y="1"/>
                    </a:lnTo>
                    <a:lnTo>
                      <a:pt x="76" y="3"/>
                    </a:lnTo>
                    <a:lnTo>
                      <a:pt x="85" y="8"/>
                    </a:lnTo>
                    <a:lnTo>
                      <a:pt x="95" y="14"/>
                    </a:lnTo>
                    <a:lnTo>
                      <a:pt x="101" y="21"/>
                    </a:lnTo>
                    <a:lnTo>
                      <a:pt x="106" y="29"/>
                    </a:lnTo>
                    <a:lnTo>
                      <a:pt x="109" y="38"/>
                    </a:lnTo>
                    <a:lnTo>
                      <a:pt x="110" y="4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29" name="Freeform 33"/>
              <p:cNvSpPr>
                <a:spLocks/>
              </p:cNvSpPr>
              <p:nvPr/>
            </p:nvSpPr>
            <p:spPr bwMode="auto">
              <a:xfrm>
                <a:off x="5178" y="2393"/>
                <a:ext cx="29" cy="26"/>
              </a:xfrm>
              <a:custGeom>
                <a:avLst/>
                <a:gdLst/>
                <a:ahLst/>
                <a:cxnLst>
                  <a:cxn ang="0">
                    <a:pos x="57" y="25"/>
                  </a:cxn>
                  <a:cxn ang="0">
                    <a:pos x="55" y="34"/>
                  </a:cxn>
                  <a:cxn ang="0">
                    <a:pos x="49" y="43"/>
                  </a:cxn>
                  <a:cxn ang="0">
                    <a:pos x="40" y="48"/>
                  </a:cxn>
                  <a:cxn ang="0">
                    <a:pos x="29" y="51"/>
                  </a:cxn>
                  <a:cxn ang="0">
                    <a:pos x="18" y="48"/>
                  </a:cxn>
                  <a:cxn ang="0">
                    <a:pos x="9" y="43"/>
                  </a:cxn>
                  <a:cxn ang="0">
                    <a:pos x="2" y="34"/>
                  </a:cxn>
                  <a:cxn ang="0">
                    <a:pos x="0" y="25"/>
                  </a:cxn>
                  <a:cxn ang="0">
                    <a:pos x="2" y="15"/>
                  </a:cxn>
                  <a:cxn ang="0">
                    <a:pos x="9" y="7"/>
                  </a:cxn>
                  <a:cxn ang="0">
                    <a:pos x="18" y="2"/>
                  </a:cxn>
                  <a:cxn ang="0">
                    <a:pos x="29" y="0"/>
                  </a:cxn>
                  <a:cxn ang="0">
                    <a:pos x="40" y="2"/>
                  </a:cxn>
                  <a:cxn ang="0">
                    <a:pos x="49" y="7"/>
                  </a:cxn>
                  <a:cxn ang="0">
                    <a:pos x="55" y="15"/>
                  </a:cxn>
                  <a:cxn ang="0">
                    <a:pos x="57" y="25"/>
                  </a:cxn>
                </a:cxnLst>
                <a:rect l="0" t="0" r="r" b="b"/>
                <a:pathLst>
                  <a:path w="57" h="51">
                    <a:moveTo>
                      <a:pt x="57" y="25"/>
                    </a:moveTo>
                    <a:lnTo>
                      <a:pt x="55" y="34"/>
                    </a:lnTo>
                    <a:lnTo>
                      <a:pt x="49" y="43"/>
                    </a:lnTo>
                    <a:lnTo>
                      <a:pt x="40" y="48"/>
                    </a:lnTo>
                    <a:lnTo>
                      <a:pt x="29" y="51"/>
                    </a:lnTo>
                    <a:lnTo>
                      <a:pt x="18" y="48"/>
                    </a:lnTo>
                    <a:lnTo>
                      <a:pt x="9" y="43"/>
                    </a:lnTo>
                    <a:lnTo>
                      <a:pt x="2" y="34"/>
                    </a:lnTo>
                    <a:lnTo>
                      <a:pt x="0" y="25"/>
                    </a:lnTo>
                    <a:lnTo>
                      <a:pt x="2" y="15"/>
                    </a:lnTo>
                    <a:lnTo>
                      <a:pt x="9" y="7"/>
                    </a:lnTo>
                    <a:lnTo>
                      <a:pt x="18" y="2"/>
                    </a:lnTo>
                    <a:lnTo>
                      <a:pt x="29" y="0"/>
                    </a:lnTo>
                    <a:lnTo>
                      <a:pt x="40" y="2"/>
                    </a:lnTo>
                    <a:lnTo>
                      <a:pt x="49" y="7"/>
                    </a:lnTo>
                    <a:lnTo>
                      <a:pt x="55" y="15"/>
                    </a:lnTo>
                    <a:lnTo>
                      <a:pt x="57" y="25"/>
                    </a:lnTo>
                    <a:close/>
                  </a:path>
                </a:pathLst>
              </a:custGeom>
              <a:solidFill>
                <a:srgbClr val="E5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30" name="Freeform 34"/>
              <p:cNvSpPr>
                <a:spLocks/>
              </p:cNvSpPr>
              <p:nvPr/>
            </p:nvSpPr>
            <p:spPr bwMode="auto">
              <a:xfrm>
                <a:off x="5328" y="2284"/>
                <a:ext cx="58" cy="53"/>
              </a:xfrm>
              <a:custGeom>
                <a:avLst/>
                <a:gdLst/>
                <a:ahLst/>
                <a:cxnLst>
                  <a:cxn ang="0">
                    <a:pos x="40" y="98"/>
                  </a:cxn>
                  <a:cxn ang="0">
                    <a:pos x="37" y="96"/>
                  </a:cxn>
                  <a:cxn ang="0">
                    <a:pos x="30" y="90"/>
                  </a:cxn>
                  <a:cxn ang="0">
                    <a:pos x="20" y="80"/>
                  </a:cxn>
                  <a:cxn ang="0">
                    <a:pos x="11" y="68"/>
                  </a:cxn>
                  <a:cxn ang="0">
                    <a:pos x="3" y="54"/>
                  </a:cxn>
                  <a:cxn ang="0">
                    <a:pos x="0" y="40"/>
                  </a:cxn>
                  <a:cxn ang="0">
                    <a:pos x="1" y="25"/>
                  </a:cxn>
                  <a:cxn ang="0">
                    <a:pos x="10" y="11"/>
                  </a:cxn>
                  <a:cxn ang="0">
                    <a:pos x="11" y="10"/>
                  </a:cxn>
                  <a:cxn ang="0">
                    <a:pos x="17" y="8"/>
                  </a:cxn>
                  <a:cxn ang="0">
                    <a:pos x="23" y="4"/>
                  </a:cxn>
                  <a:cxn ang="0">
                    <a:pos x="31" y="1"/>
                  </a:cxn>
                  <a:cxn ang="0">
                    <a:pos x="39" y="0"/>
                  </a:cxn>
                  <a:cxn ang="0">
                    <a:pos x="48" y="1"/>
                  </a:cxn>
                  <a:cxn ang="0">
                    <a:pos x="54" y="5"/>
                  </a:cxn>
                  <a:cxn ang="0">
                    <a:pos x="61" y="15"/>
                  </a:cxn>
                  <a:cxn ang="0">
                    <a:pos x="65" y="20"/>
                  </a:cxn>
                  <a:cxn ang="0">
                    <a:pos x="70" y="32"/>
                  </a:cxn>
                  <a:cxn ang="0">
                    <a:pos x="69" y="46"/>
                  </a:cxn>
                  <a:cxn ang="0">
                    <a:pos x="56" y="54"/>
                  </a:cxn>
                  <a:cxn ang="0">
                    <a:pos x="57" y="55"/>
                  </a:cxn>
                  <a:cxn ang="0">
                    <a:pos x="60" y="59"/>
                  </a:cxn>
                  <a:cxn ang="0">
                    <a:pos x="64" y="63"/>
                  </a:cxn>
                  <a:cxn ang="0">
                    <a:pos x="70" y="68"/>
                  </a:cxn>
                  <a:cxn ang="0">
                    <a:pos x="78" y="74"/>
                  </a:cxn>
                  <a:cxn ang="0">
                    <a:pos x="86" y="77"/>
                  </a:cxn>
                  <a:cxn ang="0">
                    <a:pos x="96" y="81"/>
                  </a:cxn>
                  <a:cxn ang="0">
                    <a:pos x="107" y="81"/>
                  </a:cxn>
                  <a:cxn ang="0">
                    <a:pos x="115" y="82"/>
                  </a:cxn>
                  <a:cxn ang="0">
                    <a:pos x="116" y="87"/>
                  </a:cxn>
                  <a:cxn ang="0">
                    <a:pos x="111" y="92"/>
                  </a:cxn>
                  <a:cxn ang="0">
                    <a:pos x="102" y="98"/>
                  </a:cxn>
                  <a:cxn ang="0">
                    <a:pos x="89" y="104"/>
                  </a:cxn>
                  <a:cxn ang="0">
                    <a:pos x="74" y="106"/>
                  </a:cxn>
                  <a:cxn ang="0">
                    <a:pos x="57" y="105"/>
                  </a:cxn>
                  <a:cxn ang="0">
                    <a:pos x="40" y="98"/>
                  </a:cxn>
                </a:cxnLst>
                <a:rect l="0" t="0" r="r" b="b"/>
                <a:pathLst>
                  <a:path w="116" h="106">
                    <a:moveTo>
                      <a:pt x="40" y="98"/>
                    </a:moveTo>
                    <a:lnTo>
                      <a:pt x="37" y="96"/>
                    </a:lnTo>
                    <a:lnTo>
                      <a:pt x="30" y="90"/>
                    </a:lnTo>
                    <a:lnTo>
                      <a:pt x="20" y="80"/>
                    </a:lnTo>
                    <a:lnTo>
                      <a:pt x="11" y="68"/>
                    </a:lnTo>
                    <a:lnTo>
                      <a:pt x="3" y="54"/>
                    </a:lnTo>
                    <a:lnTo>
                      <a:pt x="0" y="40"/>
                    </a:lnTo>
                    <a:lnTo>
                      <a:pt x="1" y="25"/>
                    </a:lnTo>
                    <a:lnTo>
                      <a:pt x="10" y="11"/>
                    </a:lnTo>
                    <a:lnTo>
                      <a:pt x="11" y="10"/>
                    </a:lnTo>
                    <a:lnTo>
                      <a:pt x="17" y="8"/>
                    </a:lnTo>
                    <a:lnTo>
                      <a:pt x="23" y="4"/>
                    </a:lnTo>
                    <a:lnTo>
                      <a:pt x="31" y="1"/>
                    </a:lnTo>
                    <a:lnTo>
                      <a:pt x="39" y="0"/>
                    </a:lnTo>
                    <a:lnTo>
                      <a:pt x="48" y="1"/>
                    </a:lnTo>
                    <a:lnTo>
                      <a:pt x="54" y="5"/>
                    </a:lnTo>
                    <a:lnTo>
                      <a:pt x="61" y="15"/>
                    </a:lnTo>
                    <a:lnTo>
                      <a:pt x="65" y="20"/>
                    </a:lnTo>
                    <a:lnTo>
                      <a:pt x="70" y="32"/>
                    </a:lnTo>
                    <a:lnTo>
                      <a:pt x="69" y="46"/>
                    </a:lnTo>
                    <a:lnTo>
                      <a:pt x="56" y="54"/>
                    </a:lnTo>
                    <a:lnTo>
                      <a:pt x="57" y="55"/>
                    </a:lnTo>
                    <a:lnTo>
                      <a:pt x="60" y="59"/>
                    </a:lnTo>
                    <a:lnTo>
                      <a:pt x="64" y="63"/>
                    </a:lnTo>
                    <a:lnTo>
                      <a:pt x="70" y="68"/>
                    </a:lnTo>
                    <a:lnTo>
                      <a:pt x="78" y="74"/>
                    </a:lnTo>
                    <a:lnTo>
                      <a:pt x="86" y="77"/>
                    </a:lnTo>
                    <a:lnTo>
                      <a:pt x="96" y="81"/>
                    </a:lnTo>
                    <a:lnTo>
                      <a:pt x="107" y="81"/>
                    </a:lnTo>
                    <a:lnTo>
                      <a:pt x="115" y="82"/>
                    </a:lnTo>
                    <a:lnTo>
                      <a:pt x="116" y="87"/>
                    </a:lnTo>
                    <a:lnTo>
                      <a:pt x="111" y="92"/>
                    </a:lnTo>
                    <a:lnTo>
                      <a:pt x="102" y="98"/>
                    </a:lnTo>
                    <a:lnTo>
                      <a:pt x="89" y="104"/>
                    </a:lnTo>
                    <a:lnTo>
                      <a:pt x="74" y="106"/>
                    </a:lnTo>
                    <a:lnTo>
                      <a:pt x="57" y="105"/>
                    </a:lnTo>
                    <a:lnTo>
                      <a:pt x="40" y="98"/>
                    </a:lnTo>
                    <a:close/>
                  </a:path>
                </a:pathLst>
              </a:custGeom>
              <a:solidFill>
                <a:srgbClr val="FFC4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31" name="Freeform 35"/>
              <p:cNvSpPr>
                <a:spLocks/>
              </p:cNvSpPr>
              <p:nvPr/>
            </p:nvSpPr>
            <p:spPr bwMode="auto">
              <a:xfrm>
                <a:off x="5368" y="2270"/>
                <a:ext cx="34" cy="46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4" y="21"/>
                  </a:cxn>
                  <a:cxn ang="0">
                    <a:pos x="13" y="33"/>
                  </a:cxn>
                  <a:cxn ang="0">
                    <a:pos x="21" y="51"/>
                  </a:cxn>
                  <a:cxn ang="0">
                    <a:pos x="20" y="67"/>
                  </a:cxn>
                  <a:cxn ang="0">
                    <a:pos x="17" y="74"/>
                  </a:cxn>
                  <a:cxn ang="0">
                    <a:pos x="18" y="80"/>
                  </a:cxn>
                  <a:cxn ang="0">
                    <a:pos x="21" y="84"/>
                  </a:cxn>
                  <a:cxn ang="0">
                    <a:pos x="26" y="89"/>
                  </a:cxn>
                  <a:cxn ang="0">
                    <a:pos x="33" y="91"/>
                  </a:cxn>
                  <a:cxn ang="0">
                    <a:pos x="41" y="92"/>
                  </a:cxn>
                  <a:cxn ang="0">
                    <a:pos x="48" y="92"/>
                  </a:cxn>
                  <a:cxn ang="0">
                    <a:pos x="58" y="90"/>
                  </a:cxn>
                  <a:cxn ang="0">
                    <a:pos x="65" y="86"/>
                  </a:cxn>
                  <a:cxn ang="0">
                    <a:pos x="68" y="79"/>
                  </a:cxn>
                  <a:cxn ang="0">
                    <a:pos x="69" y="69"/>
                  </a:cxn>
                  <a:cxn ang="0">
                    <a:pos x="67" y="58"/>
                  </a:cxn>
                  <a:cxn ang="0">
                    <a:pos x="62" y="46"/>
                  </a:cxn>
                  <a:cxn ang="0">
                    <a:pos x="56" y="35"/>
                  </a:cxn>
                  <a:cxn ang="0">
                    <a:pos x="50" y="24"/>
                  </a:cxn>
                  <a:cxn ang="0">
                    <a:pos x="42" y="14"/>
                  </a:cxn>
                  <a:cxn ang="0">
                    <a:pos x="35" y="7"/>
                  </a:cxn>
                  <a:cxn ang="0">
                    <a:pos x="29" y="2"/>
                  </a:cxn>
                  <a:cxn ang="0">
                    <a:pos x="22" y="0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8" y="6"/>
                  </a:cxn>
                  <a:cxn ang="0">
                    <a:pos x="4" y="10"/>
                  </a:cxn>
                  <a:cxn ang="0">
                    <a:pos x="0" y="15"/>
                  </a:cxn>
                </a:cxnLst>
                <a:rect l="0" t="0" r="r" b="b"/>
                <a:pathLst>
                  <a:path w="69" h="92">
                    <a:moveTo>
                      <a:pt x="0" y="15"/>
                    </a:moveTo>
                    <a:lnTo>
                      <a:pt x="4" y="21"/>
                    </a:lnTo>
                    <a:lnTo>
                      <a:pt x="13" y="33"/>
                    </a:lnTo>
                    <a:lnTo>
                      <a:pt x="21" y="51"/>
                    </a:lnTo>
                    <a:lnTo>
                      <a:pt x="20" y="67"/>
                    </a:lnTo>
                    <a:lnTo>
                      <a:pt x="17" y="74"/>
                    </a:lnTo>
                    <a:lnTo>
                      <a:pt x="18" y="80"/>
                    </a:lnTo>
                    <a:lnTo>
                      <a:pt x="21" y="84"/>
                    </a:lnTo>
                    <a:lnTo>
                      <a:pt x="26" y="89"/>
                    </a:lnTo>
                    <a:lnTo>
                      <a:pt x="33" y="91"/>
                    </a:lnTo>
                    <a:lnTo>
                      <a:pt x="41" y="92"/>
                    </a:lnTo>
                    <a:lnTo>
                      <a:pt x="48" y="92"/>
                    </a:lnTo>
                    <a:lnTo>
                      <a:pt x="58" y="90"/>
                    </a:lnTo>
                    <a:lnTo>
                      <a:pt x="65" y="86"/>
                    </a:lnTo>
                    <a:lnTo>
                      <a:pt x="68" y="79"/>
                    </a:lnTo>
                    <a:lnTo>
                      <a:pt x="69" y="69"/>
                    </a:lnTo>
                    <a:lnTo>
                      <a:pt x="67" y="58"/>
                    </a:lnTo>
                    <a:lnTo>
                      <a:pt x="62" y="46"/>
                    </a:lnTo>
                    <a:lnTo>
                      <a:pt x="56" y="35"/>
                    </a:lnTo>
                    <a:lnTo>
                      <a:pt x="50" y="24"/>
                    </a:lnTo>
                    <a:lnTo>
                      <a:pt x="42" y="14"/>
                    </a:lnTo>
                    <a:lnTo>
                      <a:pt x="35" y="7"/>
                    </a:lnTo>
                    <a:lnTo>
                      <a:pt x="29" y="2"/>
                    </a:lnTo>
                    <a:lnTo>
                      <a:pt x="22" y="0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8" y="6"/>
                    </a:lnTo>
                    <a:lnTo>
                      <a:pt x="4" y="1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C4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32" name="Freeform 36"/>
              <p:cNvSpPr>
                <a:spLocks/>
              </p:cNvSpPr>
              <p:nvPr/>
            </p:nvSpPr>
            <p:spPr bwMode="auto">
              <a:xfrm>
                <a:off x="4786" y="1685"/>
                <a:ext cx="796" cy="347"/>
              </a:xfrm>
              <a:custGeom>
                <a:avLst/>
                <a:gdLst/>
                <a:ahLst/>
                <a:cxnLst>
                  <a:cxn ang="0">
                    <a:pos x="37" y="694"/>
                  </a:cxn>
                  <a:cxn ang="0">
                    <a:pos x="29" y="671"/>
                  </a:cxn>
                  <a:cxn ang="0">
                    <a:pos x="12" y="609"/>
                  </a:cxn>
                  <a:cxn ang="0">
                    <a:pos x="0" y="522"/>
                  </a:cxn>
                  <a:cxn ang="0">
                    <a:pos x="7" y="423"/>
                  </a:cxn>
                  <a:cxn ang="0">
                    <a:pos x="42" y="325"/>
                  </a:cxn>
                  <a:cxn ang="0">
                    <a:pos x="119" y="240"/>
                  </a:cxn>
                  <a:cxn ang="0">
                    <a:pos x="251" y="183"/>
                  </a:cxn>
                  <a:cxn ang="0">
                    <a:pos x="451" y="167"/>
                  </a:cxn>
                  <a:cxn ang="0">
                    <a:pos x="457" y="163"/>
                  </a:cxn>
                  <a:cxn ang="0">
                    <a:pos x="471" y="154"/>
                  </a:cxn>
                  <a:cxn ang="0">
                    <a:pos x="494" y="140"/>
                  </a:cxn>
                  <a:cxn ang="0">
                    <a:pos x="527" y="123"/>
                  </a:cxn>
                  <a:cxn ang="0">
                    <a:pos x="568" y="103"/>
                  </a:cxn>
                  <a:cxn ang="0">
                    <a:pos x="613" y="82"/>
                  </a:cxn>
                  <a:cxn ang="0">
                    <a:pos x="667" y="61"/>
                  </a:cxn>
                  <a:cxn ang="0">
                    <a:pos x="726" y="42"/>
                  </a:cxn>
                  <a:cxn ang="0">
                    <a:pos x="790" y="24"/>
                  </a:cxn>
                  <a:cxn ang="0">
                    <a:pos x="858" y="10"/>
                  </a:cxn>
                  <a:cxn ang="0">
                    <a:pos x="930" y="2"/>
                  </a:cxn>
                  <a:cxn ang="0">
                    <a:pos x="1004" y="0"/>
                  </a:cxn>
                  <a:cxn ang="0">
                    <a:pos x="1082" y="6"/>
                  </a:cxn>
                  <a:cxn ang="0">
                    <a:pos x="1160" y="19"/>
                  </a:cxn>
                  <a:cxn ang="0">
                    <a:pos x="1240" y="42"/>
                  </a:cxn>
                  <a:cxn ang="0">
                    <a:pos x="1320" y="76"/>
                  </a:cxn>
                  <a:cxn ang="0">
                    <a:pos x="1331" y="82"/>
                  </a:cxn>
                  <a:cxn ang="0">
                    <a:pos x="1362" y="102"/>
                  </a:cxn>
                  <a:cxn ang="0">
                    <a:pos x="1405" y="133"/>
                  </a:cxn>
                  <a:cxn ang="0">
                    <a:pos x="1453" y="178"/>
                  </a:cxn>
                  <a:cxn ang="0">
                    <a:pos x="1503" y="236"/>
                  </a:cxn>
                  <a:cxn ang="0">
                    <a:pos x="1547" y="308"/>
                  </a:cxn>
                  <a:cxn ang="0">
                    <a:pos x="1579" y="392"/>
                  </a:cxn>
                  <a:cxn ang="0">
                    <a:pos x="1593" y="490"/>
                  </a:cxn>
                  <a:cxn ang="0">
                    <a:pos x="1575" y="493"/>
                  </a:cxn>
                  <a:cxn ang="0">
                    <a:pos x="1525" y="500"/>
                  </a:cxn>
                  <a:cxn ang="0">
                    <a:pos x="1450" y="510"/>
                  </a:cxn>
                  <a:cxn ang="0">
                    <a:pos x="1355" y="522"/>
                  </a:cxn>
                  <a:cxn ang="0">
                    <a:pos x="1246" y="536"/>
                  </a:cxn>
                  <a:cxn ang="0">
                    <a:pos x="1131" y="549"/>
                  </a:cxn>
                  <a:cxn ang="0">
                    <a:pos x="1016" y="562"/>
                  </a:cxn>
                  <a:cxn ang="0">
                    <a:pos x="905" y="574"/>
                  </a:cxn>
                </a:cxnLst>
                <a:rect l="0" t="0" r="r" b="b"/>
                <a:pathLst>
                  <a:path w="1593" h="694">
                    <a:moveTo>
                      <a:pt x="905" y="574"/>
                    </a:moveTo>
                    <a:lnTo>
                      <a:pt x="37" y="694"/>
                    </a:lnTo>
                    <a:lnTo>
                      <a:pt x="34" y="689"/>
                    </a:lnTo>
                    <a:lnTo>
                      <a:pt x="29" y="671"/>
                    </a:lnTo>
                    <a:lnTo>
                      <a:pt x="21" y="643"/>
                    </a:lnTo>
                    <a:lnTo>
                      <a:pt x="12" y="609"/>
                    </a:lnTo>
                    <a:lnTo>
                      <a:pt x="5" y="568"/>
                    </a:lnTo>
                    <a:lnTo>
                      <a:pt x="0" y="522"/>
                    </a:lnTo>
                    <a:lnTo>
                      <a:pt x="0" y="473"/>
                    </a:lnTo>
                    <a:lnTo>
                      <a:pt x="7" y="423"/>
                    </a:lnTo>
                    <a:lnTo>
                      <a:pt x="20" y="373"/>
                    </a:lnTo>
                    <a:lnTo>
                      <a:pt x="42" y="325"/>
                    </a:lnTo>
                    <a:lnTo>
                      <a:pt x="75" y="281"/>
                    </a:lnTo>
                    <a:lnTo>
                      <a:pt x="119" y="240"/>
                    </a:lnTo>
                    <a:lnTo>
                      <a:pt x="178" y="207"/>
                    </a:lnTo>
                    <a:lnTo>
                      <a:pt x="251" y="183"/>
                    </a:lnTo>
                    <a:lnTo>
                      <a:pt x="343" y="169"/>
                    </a:lnTo>
                    <a:lnTo>
                      <a:pt x="451" y="167"/>
                    </a:lnTo>
                    <a:lnTo>
                      <a:pt x="453" y="166"/>
                    </a:lnTo>
                    <a:lnTo>
                      <a:pt x="457" y="163"/>
                    </a:lnTo>
                    <a:lnTo>
                      <a:pt x="463" y="160"/>
                    </a:lnTo>
                    <a:lnTo>
                      <a:pt x="471" y="154"/>
                    </a:lnTo>
                    <a:lnTo>
                      <a:pt x="481" y="147"/>
                    </a:lnTo>
                    <a:lnTo>
                      <a:pt x="494" y="140"/>
                    </a:lnTo>
                    <a:lnTo>
                      <a:pt x="510" y="132"/>
                    </a:lnTo>
                    <a:lnTo>
                      <a:pt x="527" y="123"/>
                    </a:lnTo>
                    <a:lnTo>
                      <a:pt x="547" y="112"/>
                    </a:lnTo>
                    <a:lnTo>
                      <a:pt x="568" y="103"/>
                    </a:lnTo>
                    <a:lnTo>
                      <a:pt x="590" y="93"/>
                    </a:lnTo>
                    <a:lnTo>
                      <a:pt x="613" y="82"/>
                    </a:lnTo>
                    <a:lnTo>
                      <a:pt x="640" y="71"/>
                    </a:lnTo>
                    <a:lnTo>
                      <a:pt x="667" y="61"/>
                    </a:lnTo>
                    <a:lnTo>
                      <a:pt x="696" y="51"/>
                    </a:lnTo>
                    <a:lnTo>
                      <a:pt x="726" y="42"/>
                    </a:lnTo>
                    <a:lnTo>
                      <a:pt x="757" y="32"/>
                    </a:lnTo>
                    <a:lnTo>
                      <a:pt x="790" y="24"/>
                    </a:lnTo>
                    <a:lnTo>
                      <a:pt x="824" y="17"/>
                    </a:lnTo>
                    <a:lnTo>
                      <a:pt x="858" y="10"/>
                    </a:lnTo>
                    <a:lnTo>
                      <a:pt x="893" y="6"/>
                    </a:lnTo>
                    <a:lnTo>
                      <a:pt x="930" y="2"/>
                    </a:lnTo>
                    <a:lnTo>
                      <a:pt x="967" y="0"/>
                    </a:lnTo>
                    <a:lnTo>
                      <a:pt x="1004" y="0"/>
                    </a:lnTo>
                    <a:lnTo>
                      <a:pt x="1042" y="1"/>
                    </a:lnTo>
                    <a:lnTo>
                      <a:pt x="1082" y="6"/>
                    </a:lnTo>
                    <a:lnTo>
                      <a:pt x="1121" y="10"/>
                    </a:lnTo>
                    <a:lnTo>
                      <a:pt x="1160" y="19"/>
                    </a:lnTo>
                    <a:lnTo>
                      <a:pt x="1201" y="29"/>
                    </a:lnTo>
                    <a:lnTo>
                      <a:pt x="1240" y="42"/>
                    </a:lnTo>
                    <a:lnTo>
                      <a:pt x="1280" y="58"/>
                    </a:lnTo>
                    <a:lnTo>
                      <a:pt x="1320" y="76"/>
                    </a:lnTo>
                    <a:lnTo>
                      <a:pt x="1322" y="78"/>
                    </a:lnTo>
                    <a:lnTo>
                      <a:pt x="1331" y="82"/>
                    </a:lnTo>
                    <a:lnTo>
                      <a:pt x="1345" y="90"/>
                    </a:lnTo>
                    <a:lnTo>
                      <a:pt x="1362" y="102"/>
                    </a:lnTo>
                    <a:lnTo>
                      <a:pt x="1381" y="116"/>
                    </a:lnTo>
                    <a:lnTo>
                      <a:pt x="1405" y="133"/>
                    </a:lnTo>
                    <a:lnTo>
                      <a:pt x="1428" y="154"/>
                    </a:lnTo>
                    <a:lnTo>
                      <a:pt x="1453" y="178"/>
                    </a:lnTo>
                    <a:lnTo>
                      <a:pt x="1479" y="206"/>
                    </a:lnTo>
                    <a:lnTo>
                      <a:pt x="1503" y="236"/>
                    </a:lnTo>
                    <a:lnTo>
                      <a:pt x="1526" y="270"/>
                    </a:lnTo>
                    <a:lnTo>
                      <a:pt x="1547" y="308"/>
                    </a:lnTo>
                    <a:lnTo>
                      <a:pt x="1564" y="349"/>
                    </a:lnTo>
                    <a:lnTo>
                      <a:pt x="1579" y="392"/>
                    </a:lnTo>
                    <a:lnTo>
                      <a:pt x="1589" y="439"/>
                    </a:lnTo>
                    <a:lnTo>
                      <a:pt x="1593" y="490"/>
                    </a:lnTo>
                    <a:lnTo>
                      <a:pt x="1588" y="492"/>
                    </a:lnTo>
                    <a:lnTo>
                      <a:pt x="1575" y="493"/>
                    </a:lnTo>
                    <a:lnTo>
                      <a:pt x="1554" y="496"/>
                    </a:lnTo>
                    <a:lnTo>
                      <a:pt x="1525" y="500"/>
                    </a:lnTo>
                    <a:lnTo>
                      <a:pt x="1491" y="504"/>
                    </a:lnTo>
                    <a:lnTo>
                      <a:pt x="1450" y="510"/>
                    </a:lnTo>
                    <a:lnTo>
                      <a:pt x="1405" y="516"/>
                    </a:lnTo>
                    <a:lnTo>
                      <a:pt x="1355" y="522"/>
                    </a:lnTo>
                    <a:lnTo>
                      <a:pt x="1303" y="529"/>
                    </a:lnTo>
                    <a:lnTo>
                      <a:pt x="1246" y="536"/>
                    </a:lnTo>
                    <a:lnTo>
                      <a:pt x="1190" y="543"/>
                    </a:lnTo>
                    <a:lnTo>
                      <a:pt x="1131" y="549"/>
                    </a:lnTo>
                    <a:lnTo>
                      <a:pt x="1074" y="556"/>
                    </a:lnTo>
                    <a:lnTo>
                      <a:pt x="1016" y="562"/>
                    </a:lnTo>
                    <a:lnTo>
                      <a:pt x="960" y="568"/>
                    </a:lnTo>
                    <a:lnTo>
                      <a:pt x="905" y="57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33" name="Freeform 37"/>
              <p:cNvSpPr>
                <a:spLocks/>
              </p:cNvSpPr>
              <p:nvPr/>
            </p:nvSpPr>
            <p:spPr bwMode="auto">
              <a:xfrm>
                <a:off x="4865" y="2050"/>
                <a:ext cx="87" cy="84"/>
              </a:xfrm>
              <a:custGeom>
                <a:avLst/>
                <a:gdLst/>
                <a:ahLst/>
                <a:cxnLst>
                  <a:cxn ang="0">
                    <a:pos x="159" y="27"/>
                  </a:cxn>
                  <a:cxn ang="0">
                    <a:pos x="153" y="24"/>
                  </a:cxn>
                  <a:cxn ang="0">
                    <a:pos x="142" y="17"/>
                  </a:cxn>
                  <a:cxn ang="0">
                    <a:pos x="123" y="8"/>
                  </a:cxn>
                  <a:cxn ang="0">
                    <a:pos x="100" y="3"/>
                  </a:cxn>
                  <a:cxn ang="0">
                    <a:pos x="75" y="0"/>
                  </a:cxn>
                  <a:cxn ang="0">
                    <a:pos x="50" y="7"/>
                  </a:cxn>
                  <a:cxn ang="0">
                    <a:pos x="28" y="24"/>
                  </a:cxn>
                  <a:cxn ang="0">
                    <a:pos x="8" y="54"/>
                  </a:cxn>
                  <a:cxn ang="0">
                    <a:pos x="0" y="84"/>
                  </a:cxn>
                  <a:cxn ang="0">
                    <a:pos x="4" y="110"/>
                  </a:cxn>
                  <a:cxn ang="0">
                    <a:pos x="17" y="134"/>
                  </a:cxn>
                  <a:cxn ang="0">
                    <a:pos x="38" y="151"/>
                  </a:cxn>
                  <a:cxn ang="0">
                    <a:pos x="63" y="164"/>
                  </a:cxn>
                  <a:cxn ang="0">
                    <a:pos x="92" y="168"/>
                  </a:cxn>
                  <a:cxn ang="0">
                    <a:pos x="121" y="165"/>
                  </a:cxn>
                  <a:cxn ang="0">
                    <a:pos x="149" y="153"/>
                  </a:cxn>
                  <a:cxn ang="0">
                    <a:pos x="152" y="150"/>
                  </a:cxn>
                  <a:cxn ang="0">
                    <a:pos x="157" y="138"/>
                  </a:cxn>
                  <a:cxn ang="0">
                    <a:pos x="164" y="123"/>
                  </a:cxn>
                  <a:cxn ang="0">
                    <a:pos x="170" y="104"/>
                  </a:cxn>
                  <a:cxn ang="0">
                    <a:pos x="174" y="83"/>
                  </a:cxn>
                  <a:cxn ang="0">
                    <a:pos x="174" y="62"/>
                  </a:cxn>
                  <a:cxn ang="0">
                    <a:pos x="170" y="43"/>
                  </a:cxn>
                  <a:cxn ang="0">
                    <a:pos x="159" y="27"/>
                  </a:cxn>
                </a:cxnLst>
                <a:rect l="0" t="0" r="r" b="b"/>
                <a:pathLst>
                  <a:path w="174" h="168">
                    <a:moveTo>
                      <a:pt x="159" y="27"/>
                    </a:moveTo>
                    <a:lnTo>
                      <a:pt x="153" y="24"/>
                    </a:lnTo>
                    <a:lnTo>
                      <a:pt x="142" y="17"/>
                    </a:lnTo>
                    <a:lnTo>
                      <a:pt x="123" y="8"/>
                    </a:lnTo>
                    <a:lnTo>
                      <a:pt x="100" y="3"/>
                    </a:lnTo>
                    <a:lnTo>
                      <a:pt x="75" y="0"/>
                    </a:lnTo>
                    <a:lnTo>
                      <a:pt x="50" y="7"/>
                    </a:lnTo>
                    <a:lnTo>
                      <a:pt x="28" y="24"/>
                    </a:lnTo>
                    <a:lnTo>
                      <a:pt x="8" y="54"/>
                    </a:lnTo>
                    <a:lnTo>
                      <a:pt x="0" y="84"/>
                    </a:lnTo>
                    <a:lnTo>
                      <a:pt x="4" y="110"/>
                    </a:lnTo>
                    <a:lnTo>
                      <a:pt x="17" y="134"/>
                    </a:lnTo>
                    <a:lnTo>
                      <a:pt x="38" y="151"/>
                    </a:lnTo>
                    <a:lnTo>
                      <a:pt x="63" y="164"/>
                    </a:lnTo>
                    <a:lnTo>
                      <a:pt x="92" y="168"/>
                    </a:lnTo>
                    <a:lnTo>
                      <a:pt x="121" y="165"/>
                    </a:lnTo>
                    <a:lnTo>
                      <a:pt x="149" y="153"/>
                    </a:lnTo>
                    <a:lnTo>
                      <a:pt x="152" y="150"/>
                    </a:lnTo>
                    <a:lnTo>
                      <a:pt x="157" y="138"/>
                    </a:lnTo>
                    <a:lnTo>
                      <a:pt x="164" y="123"/>
                    </a:lnTo>
                    <a:lnTo>
                      <a:pt x="170" y="104"/>
                    </a:lnTo>
                    <a:lnTo>
                      <a:pt x="174" y="83"/>
                    </a:lnTo>
                    <a:lnTo>
                      <a:pt x="174" y="62"/>
                    </a:lnTo>
                    <a:lnTo>
                      <a:pt x="170" y="43"/>
                    </a:lnTo>
                    <a:lnTo>
                      <a:pt x="159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34" name="Freeform 38"/>
              <p:cNvSpPr>
                <a:spLocks/>
              </p:cNvSpPr>
              <p:nvPr/>
            </p:nvSpPr>
            <p:spPr bwMode="auto">
              <a:xfrm>
                <a:off x="4888" y="2067"/>
                <a:ext cx="71" cy="53"/>
              </a:xfrm>
              <a:custGeom>
                <a:avLst/>
                <a:gdLst/>
                <a:ahLst/>
                <a:cxnLst>
                  <a:cxn ang="0">
                    <a:pos x="144" y="53"/>
                  </a:cxn>
                  <a:cxn ang="0">
                    <a:pos x="141" y="50"/>
                  </a:cxn>
                  <a:cxn ang="0">
                    <a:pos x="136" y="42"/>
                  </a:cxn>
                  <a:cxn ang="0">
                    <a:pos x="126" y="30"/>
                  </a:cxn>
                  <a:cxn ang="0">
                    <a:pos x="113" y="19"/>
                  </a:cxn>
                  <a:cxn ang="0">
                    <a:pos x="97" y="8"/>
                  </a:cxn>
                  <a:cxn ang="0">
                    <a:pos x="77" y="1"/>
                  </a:cxn>
                  <a:cxn ang="0">
                    <a:pos x="56" y="0"/>
                  </a:cxn>
                  <a:cxn ang="0">
                    <a:pos x="34" y="7"/>
                  </a:cxn>
                  <a:cxn ang="0">
                    <a:pos x="14" y="20"/>
                  </a:cxn>
                  <a:cxn ang="0">
                    <a:pos x="4" y="37"/>
                  </a:cxn>
                  <a:cxn ang="0">
                    <a:pos x="0" y="56"/>
                  </a:cxn>
                  <a:cxn ang="0">
                    <a:pos x="7" y="73"/>
                  </a:cxn>
                  <a:cxn ang="0">
                    <a:pos x="21" y="89"/>
                  </a:cxn>
                  <a:cxn ang="0">
                    <a:pos x="46" y="101"/>
                  </a:cxn>
                  <a:cxn ang="0">
                    <a:pos x="80" y="105"/>
                  </a:cxn>
                  <a:cxn ang="0">
                    <a:pos x="124" y="102"/>
                  </a:cxn>
                  <a:cxn ang="0">
                    <a:pos x="144" y="53"/>
                  </a:cxn>
                </a:cxnLst>
                <a:rect l="0" t="0" r="r" b="b"/>
                <a:pathLst>
                  <a:path w="144" h="105">
                    <a:moveTo>
                      <a:pt x="144" y="53"/>
                    </a:moveTo>
                    <a:lnTo>
                      <a:pt x="141" y="50"/>
                    </a:lnTo>
                    <a:lnTo>
                      <a:pt x="136" y="42"/>
                    </a:lnTo>
                    <a:lnTo>
                      <a:pt x="126" y="30"/>
                    </a:lnTo>
                    <a:lnTo>
                      <a:pt x="113" y="19"/>
                    </a:lnTo>
                    <a:lnTo>
                      <a:pt x="97" y="8"/>
                    </a:lnTo>
                    <a:lnTo>
                      <a:pt x="77" y="1"/>
                    </a:lnTo>
                    <a:lnTo>
                      <a:pt x="56" y="0"/>
                    </a:lnTo>
                    <a:lnTo>
                      <a:pt x="34" y="7"/>
                    </a:lnTo>
                    <a:lnTo>
                      <a:pt x="14" y="20"/>
                    </a:lnTo>
                    <a:lnTo>
                      <a:pt x="4" y="37"/>
                    </a:lnTo>
                    <a:lnTo>
                      <a:pt x="0" y="56"/>
                    </a:lnTo>
                    <a:lnTo>
                      <a:pt x="7" y="73"/>
                    </a:lnTo>
                    <a:lnTo>
                      <a:pt x="21" y="89"/>
                    </a:lnTo>
                    <a:lnTo>
                      <a:pt x="46" y="101"/>
                    </a:lnTo>
                    <a:lnTo>
                      <a:pt x="80" y="105"/>
                    </a:lnTo>
                    <a:lnTo>
                      <a:pt x="124" y="102"/>
                    </a:lnTo>
                    <a:lnTo>
                      <a:pt x="144" y="53"/>
                    </a:lnTo>
                    <a:close/>
                  </a:path>
                </a:pathLst>
              </a:custGeom>
              <a:solidFill>
                <a:srgbClr val="FFC4B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35" name="Freeform 39"/>
              <p:cNvSpPr>
                <a:spLocks/>
              </p:cNvSpPr>
              <p:nvPr/>
            </p:nvSpPr>
            <p:spPr bwMode="auto">
              <a:xfrm>
                <a:off x="4825" y="1714"/>
                <a:ext cx="727" cy="283"/>
              </a:xfrm>
              <a:custGeom>
                <a:avLst/>
                <a:gdLst/>
                <a:ahLst/>
                <a:cxnLst>
                  <a:cxn ang="0">
                    <a:pos x="787" y="242"/>
                  </a:cxn>
                  <a:cxn ang="0">
                    <a:pos x="801" y="267"/>
                  </a:cxn>
                  <a:cxn ang="0">
                    <a:pos x="827" y="316"/>
                  </a:cxn>
                  <a:cxn ang="0">
                    <a:pos x="867" y="396"/>
                  </a:cxn>
                  <a:cxn ang="0">
                    <a:pos x="1366" y="401"/>
                  </a:cxn>
                  <a:cxn ang="0">
                    <a:pos x="1362" y="388"/>
                  </a:cxn>
                  <a:cxn ang="0">
                    <a:pos x="1349" y="358"/>
                  </a:cxn>
                  <a:cxn ang="0">
                    <a:pos x="1328" y="318"/>
                  </a:cxn>
                  <a:cxn ang="0">
                    <a:pos x="1300" y="277"/>
                  </a:cxn>
                  <a:cxn ang="0">
                    <a:pos x="1310" y="285"/>
                  </a:cxn>
                  <a:cxn ang="0">
                    <a:pos x="1336" y="307"/>
                  </a:cxn>
                  <a:cxn ang="0">
                    <a:pos x="1370" y="345"/>
                  </a:cxn>
                  <a:cxn ang="0">
                    <a:pos x="1403" y="398"/>
                  </a:cxn>
                  <a:cxn ang="0">
                    <a:pos x="1453" y="385"/>
                  </a:cxn>
                  <a:cxn ang="0">
                    <a:pos x="1442" y="357"/>
                  </a:cxn>
                  <a:cxn ang="0">
                    <a:pos x="1421" y="308"/>
                  </a:cxn>
                  <a:cxn ang="0">
                    <a:pos x="1387" y="248"/>
                  </a:cxn>
                  <a:cxn ang="0">
                    <a:pos x="1339" y="181"/>
                  </a:cxn>
                  <a:cxn ang="0">
                    <a:pos x="1276" y="115"/>
                  </a:cxn>
                  <a:cxn ang="0">
                    <a:pos x="1198" y="59"/>
                  </a:cxn>
                  <a:cxn ang="0">
                    <a:pos x="1103" y="20"/>
                  </a:cxn>
                  <a:cxn ang="0">
                    <a:pos x="992" y="2"/>
                  </a:cxn>
                  <a:cxn ang="0">
                    <a:pos x="886" y="1"/>
                  </a:cxn>
                  <a:cxn ang="0">
                    <a:pos x="788" y="13"/>
                  </a:cxn>
                  <a:cxn ang="0">
                    <a:pos x="697" y="35"/>
                  </a:cxn>
                  <a:cxn ang="0">
                    <a:pos x="614" y="64"/>
                  </a:cxn>
                  <a:cxn ang="0">
                    <a:pos x="541" y="96"/>
                  </a:cxn>
                  <a:cxn ang="0">
                    <a:pos x="476" y="129"/>
                  </a:cxn>
                  <a:cxn ang="0">
                    <a:pos x="421" y="159"/>
                  </a:cxn>
                  <a:cxn ang="0">
                    <a:pos x="393" y="173"/>
                  </a:cxn>
                  <a:cxn ang="0">
                    <a:pos x="376" y="170"/>
                  </a:cxn>
                  <a:cxn ang="0">
                    <a:pos x="346" y="168"/>
                  </a:cxn>
                  <a:cxn ang="0">
                    <a:pos x="306" y="167"/>
                  </a:cxn>
                  <a:cxn ang="0">
                    <a:pos x="260" y="167"/>
                  </a:cxn>
                  <a:cxn ang="0">
                    <a:pos x="211" y="173"/>
                  </a:cxn>
                  <a:cxn ang="0">
                    <a:pos x="164" y="183"/>
                  </a:cxn>
                  <a:cxn ang="0">
                    <a:pos x="124" y="202"/>
                  </a:cxn>
                  <a:cxn ang="0">
                    <a:pos x="75" y="241"/>
                  </a:cxn>
                  <a:cxn ang="0">
                    <a:pos x="27" y="309"/>
                  </a:cxn>
                  <a:cxn ang="0">
                    <a:pos x="2" y="396"/>
                  </a:cxn>
                  <a:cxn ang="0">
                    <a:pos x="3" y="504"/>
                  </a:cxn>
                  <a:cxn ang="0">
                    <a:pos x="269" y="526"/>
                  </a:cxn>
                  <a:cxn ang="0">
                    <a:pos x="316" y="519"/>
                  </a:cxn>
                  <a:cxn ang="0">
                    <a:pos x="622" y="337"/>
                  </a:cxn>
                  <a:cxn ang="0">
                    <a:pos x="842" y="451"/>
                  </a:cxn>
                  <a:cxn ang="0">
                    <a:pos x="835" y="423"/>
                  </a:cxn>
                  <a:cxn ang="0">
                    <a:pos x="818" y="360"/>
                  </a:cxn>
                  <a:cxn ang="0">
                    <a:pos x="800" y="290"/>
                  </a:cxn>
                  <a:cxn ang="0">
                    <a:pos x="786" y="240"/>
                  </a:cxn>
                </a:cxnLst>
                <a:rect l="0" t="0" r="r" b="b"/>
                <a:pathLst>
                  <a:path w="1454" h="567">
                    <a:moveTo>
                      <a:pt x="786" y="240"/>
                    </a:moveTo>
                    <a:lnTo>
                      <a:pt x="787" y="242"/>
                    </a:lnTo>
                    <a:lnTo>
                      <a:pt x="792" y="252"/>
                    </a:lnTo>
                    <a:lnTo>
                      <a:pt x="801" y="267"/>
                    </a:lnTo>
                    <a:lnTo>
                      <a:pt x="813" y="287"/>
                    </a:lnTo>
                    <a:lnTo>
                      <a:pt x="827" y="316"/>
                    </a:lnTo>
                    <a:lnTo>
                      <a:pt x="846" y="352"/>
                    </a:lnTo>
                    <a:lnTo>
                      <a:pt x="867" y="396"/>
                    </a:lnTo>
                    <a:lnTo>
                      <a:pt x="889" y="447"/>
                    </a:lnTo>
                    <a:lnTo>
                      <a:pt x="1366" y="401"/>
                    </a:lnTo>
                    <a:lnTo>
                      <a:pt x="1365" y="398"/>
                    </a:lnTo>
                    <a:lnTo>
                      <a:pt x="1362" y="388"/>
                    </a:lnTo>
                    <a:lnTo>
                      <a:pt x="1357" y="374"/>
                    </a:lnTo>
                    <a:lnTo>
                      <a:pt x="1349" y="358"/>
                    </a:lnTo>
                    <a:lnTo>
                      <a:pt x="1340" y="338"/>
                    </a:lnTo>
                    <a:lnTo>
                      <a:pt x="1328" y="318"/>
                    </a:lnTo>
                    <a:lnTo>
                      <a:pt x="1315" y="297"/>
                    </a:lnTo>
                    <a:lnTo>
                      <a:pt x="1300" y="277"/>
                    </a:lnTo>
                    <a:lnTo>
                      <a:pt x="1302" y="279"/>
                    </a:lnTo>
                    <a:lnTo>
                      <a:pt x="1310" y="285"/>
                    </a:lnTo>
                    <a:lnTo>
                      <a:pt x="1322" y="294"/>
                    </a:lnTo>
                    <a:lnTo>
                      <a:pt x="1336" y="307"/>
                    </a:lnTo>
                    <a:lnTo>
                      <a:pt x="1352" y="325"/>
                    </a:lnTo>
                    <a:lnTo>
                      <a:pt x="1370" y="345"/>
                    </a:lnTo>
                    <a:lnTo>
                      <a:pt x="1387" y="370"/>
                    </a:lnTo>
                    <a:lnTo>
                      <a:pt x="1403" y="398"/>
                    </a:lnTo>
                    <a:lnTo>
                      <a:pt x="1454" y="388"/>
                    </a:lnTo>
                    <a:lnTo>
                      <a:pt x="1453" y="385"/>
                    </a:lnTo>
                    <a:lnTo>
                      <a:pt x="1449" y="373"/>
                    </a:lnTo>
                    <a:lnTo>
                      <a:pt x="1442" y="357"/>
                    </a:lnTo>
                    <a:lnTo>
                      <a:pt x="1433" y="335"/>
                    </a:lnTo>
                    <a:lnTo>
                      <a:pt x="1421" y="308"/>
                    </a:lnTo>
                    <a:lnTo>
                      <a:pt x="1405" y="279"/>
                    </a:lnTo>
                    <a:lnTo>
                      <a:pt x="1387" y="248"/>
                    </a:lnTo>
                    <a:lnTo>
                      <a:pt x="1365" y="214"/>
                    </a:lnTo>
                    <a:lnTo>
                      <a:pt x="1339" y="181"/>
                    </a:lnTo>
                    <a:lnTo>
                      <a:pt x="1310" y="147"/>
                    </a:lnTo>
                    <a:lnTo>
                      <a:pt x="1276" y="115"/>
                    </a:lnTo>
                    <a:lnTo>
                      <a:pt x="1239" y="86"/>
                    </a:lnTo>
                    <a:lnTo>
                      <a:pt x="1198" y="59"/>
                    </a:lnTo>
                    <a:lnTo>
                      <a:pt x="1153" y="37"/>
                    </a:lnTo>
                    <a:lnTo>
                      <a:pt x="1103" y="20"/>
                    </a:lnTo>
                    <a:lnTo>
                      <a:pt x="1048" y="8"/>
                    </a:lnTo>
                    <a:lnTo>
                      <a:pt x="992" y="2"/>
                    </a:lnTo>
                    <a:lnTo>
                      <a:pt x="939" y="0"/>
                    </a:lnTo>
                    <a:lnTo>
                      <a:pt x="886" y="1"/>
                    </a:lnTo>
                    <a:lnTo>
                      <a:pt x="837" y="6"/>
                    </a:lnTo>
                    <a:lnTo>
                      <a:pt x="788" y="13"/>
                    </a:lnTo>
                    <a:lnTo>
                      <a:pt x="741" y="23"/>
                    </a:lnTo>
                    <a:lnTo>
                      <a:pt x="697" y="35"/>
                    </a:lnTo>
                    <a:lnTo>
                      <a:pt x="655" y="49"/>
                    </a:lnTo>
                    <a:lnTo>
                      <a:pt x="614" y="64"/>
                    </a:lnTo>
                    <a:lnTo>
                      <a:pt x="576" y="80"/>
                    </a:lnTo>
                    <a:lnTo>
                      <a:pt x="541" y="96"/>
                    </a:lnTo>
                    <a:lnTo>
                      <a:pt x="507" y="112"/>
                    </a:lnTo>
                    <a:lnTo>
                      <a:pt x="476" y="129"/>
                    </a:lnTo>
                    <a:lnTo>
                      <a:pt x="447" y="145"/>
                    </a:lnTo>
                    <a:lnTo>
                      <a:pt x="421" y="159"/>
                    </a:lnTo>
                    <a:lnTo>
                      <a:pt x="396" y="173"/>
                    </a:lnTo>
                    <a:lnTo>
                      <a:pt x="393" y="173"/>
                    </a:lnTo>
                    <a:lnTo>
                      <a:pt x="387" y="172"/>
                    </a:lnTo>
                    <a:lnTo>
                      <a:pt x="376" y="170"/>
                    </a:lnTo>
                    <a:lnTo>
                      <a:pt x="363" y="169"/>
                    </a:lnTo>
                    <a:lnTo>
                      <a:pt x="346" y="168"/>
                    </a:lnTo>
                    <a:lnTo>
                      <a:pt x="327" y="167"/>
                    </a:lnTo>
                    <a:lnTo>
                      <a:pt x="306" y="167"/>
                    </a:lnTo>
                    <a:lnTo>
                      <a:pt x="283" y="167"/>
                    </a:lnTo>
                    <a:lnTo>
                      <a:pt x="260" y="167"/>
                    </a:lnTo>
                    <a:lnTo>
                      <a:pt x="236" y="169"/>
                    </a:lnTo>
                    <a:lnTo>
                      <a:pt x="211" y="173"/>
                    </a:lnTo>
                    <a:lnTo>
                      <a:pt x="188" y="177"/>
                    </a:lnTo>
                    <a:lnTo>
                      <a:pt x="164" y="183"/>
                    </a:lnTo>
                    <a:lnTo>
                      <a:pt x="143" y="191"/>
                    </a:lnTo>
                    <a:lnTo>
                      <a:pt x="124" y="202"/>
                    </a:lnTo>
                    <a:lnTo>
                      <a:pt x="105" y="213"/>
                    </a:lnTo>
                    <a:lnTo>
                      <a:pt x="75" y="241"/>
                    </a:lnTo>
                    <a:lnTo>
                      <a:pt x="49" y="274"/>
                    </a:lnTo>
                    <a:lnTo>
                      <a:pt x="27" y="309"/>
                    </a:lnTo>
                    <a:lnTo>
                      <a:pt x="13" y="351"/>
                    </a:lnTo>
                    <a:lnTo>
                      <a:pt x="2" y="396"/>
                    </a:lnTo>
                    <a:lnTo>
                      <a:pt x="0" y="447"/>
                    </a:lnTo>
                    <a:lnTo>
                      <a:pt x="3" y="504"/>
                    </a:lnTo>
                    <a:lnTo>
                      <a:pt x="14" y="567"/>
                    </a:lnTo>
                    <a:lnTo>
                      <a:pt x="269" y="526"/>
                    </a:lnTo>
                    <a:lnTo>
                      <a:pt x="277" y="408"/>
                    </a:lnTo>
                    <a:lnTo>
                      <a:pt x="316" y="519"/>
                    </a:lnTo>
                    <a:lnTo>
                      <a:pt x="614" y="479"/>
                    </a:lnTo>
                    <a:lnTo>
                      <a:pt x="622" y="337"/>
                    </a:lnTo>
                    <a:lnTo>
                      <a:pt x="642" y="479"/>
                    </a:lnTo>
                    <a:lnTo>
                      <a:pt x="842" y="451"/>
                    </a:lnTo>
                    <a:lnTo>
                      <a:pt x="840" y="444"/>
                    </a:lnTo>
                    <a:lnTo>
                      <a:pt x="835" y="423"/>
                    </a:lnTo>
                    <a:lnTo>
                      <a:pt x="827" y="395"/>
                    </a:lnTo>
                    <a:lnTo>
                      <a:pt x="818" y="360"/>
                    </a:lnTo>
                    <a:lnTo>
                      <a:pt x="809" y="325"/>
                    </a:lnTo>
                    <a:lnTo>
                      <a:pt x="800" y="290"/>
                    </a:lnTo>
                    <a:lnTo>
                      <a:pt x="791" y="261"/>
                    </a:lnTo>
                    <a:lnTo>
                      <a:pt x="786" y="240"/>
                    </a:lnTo>
                    <a:close/>
                  </a:path>
                </a:pathLst>
              </a:custGeom>
              <a:solidFill>
                <a:srgbClr val="C672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36" name="Freeform 40"/>
              <p:cNvSpPr>
                <a:spLocks/>
              </p:cNvSpPr>
              <p:nvPr/>
            </p:nvSpPr>
            <p:spPr bwMode="auto">
              <a:xfrm>
                <a:off x="5230" y="1747"/>
                <a:ext cx="287" cy="160"/>
              </a:xfrm>
              <a:custGeom>
                <a:avLst/>
                <a:gdLst/>
                <a:ahLst/>
                <a:cxnLst>
                  <a:cxn ang="0">
                    <a:pos x="401" y="5"/>
                  </a:cxn>
                  <a:cxn ang="0">
                    <a:pos x="408" y="31"/>
                  </a:cxn>
                  <a:cxn ang="0">
                    <a:pos x="406" y="60"/>
                  </a:cxn>
                  <a:cxn ang="0">
                    <a:pos x="376" y="68"/>
                  </a:cxn>
                  <a:cxn ang="0">
                    <a:pos x="305" y="38"/>
                  </a:cxn>
                  <a:cxn ang="0">
                    <a:pos x="241" y="22"/>
                  </a:cxn>
                  <a:cxn ang="0">
                    <a:pos x="193" y="28"/>
                  </a:cxn>
                  <a:cxn ang="0">
                    <a:pos x="165" y="58"/>
                  </a:cxn>
                  <a:cxn ang="0">
                    <a:pos x="156" y="111"/>
                  </a:cxn>
                  <a:cxn ang="0">
                    <a:pos x="138" y="161"/>
                  </a:cxn>
                  <a:cxn ang="0">
                    <a:pos x="101" y="197"/>
                  </a:cxn>
                  <a:cxn ang="0">
                    <a:pos x="41" y="214"/>
                  </a:cxn>
                  <a:cxn ang="0">
                    <a:pos x="2" y="216"/>
                  </a:cxn>
                  <a:cxn ang="0">
                    <a:pos x="10" y="233"/>
                  </a:cxn>
                  <a:cxn ang="0">
                    <a:pos x="24" y="263"/>
                  </a:cxn>
                  <a:cxn ang="0">
                    <a:pos x="42" y="300"/>
                  </a:cxn>
                  <a:cxn ang="0">
                    <a:pos x="58" y="318"/>
                  </a:cxn>
                  <a:cxn ang="0">
                    <a:pos x="96" y="299"/>
                  </a:cxn>
                  <a:cxn ang="0">
                    <a:pos x="147" y="267"/>
                  </a:cxn>
                  <a:cxn ang="0">
                    <a:pos x="189" y="230"/>
                  </a:cxn>
                  <a:cxn ang="0">
                    <a:pos x="202" y="203"/>
                  </a:cxn>
                  <a:cxn ang="0">
                    <a:pos x="220" y="204"/>
                  </a:cxn>
                  <a:cxn ang="0">
                    <a:pos x="250" y="219"/>
                  </a:cxn>
                  <a:cxn ang="0">
                    <a:pos x="284" y="238"/>
                  </a:cxn>
                  <a:cxn ang="0">
                    <a:pos x="320" y="253"/>
                  </a:cxn>
                  <a:cxn ang="0">
                    <a:pos x="350" y="257"/>
                  </a:cxn>
                  <a:cxn ang="0">
                    <a:pos x="369" y="242"/>
                  </a:cxn>
                  <a:cxn ang="0">
                    <a:pos x="374" y="199"/>
                  </a:cxn>
                  <a:cxn ang="0">
                    <a:pos x="371" y="145"/>
                  </a:cxn>
                  <a:cxn ang="0">
                    <a:pos x="397" y="131"/>
                  </a:cxn>
                  <a:cxn ang="0">
                    <a:pos x="442" y="144"/>
                  </a:cxn>
                  <a:cxn ang="0">
                    <a:pos x="492" y="167"/>
                  </a:cxn>
                  <a:cxn ang="0">
                    <a:pos x="529" y="188"/>
                  </a:cxn>
                  <a:cxn ang="0">
                    <a:pos x="558" y="198"/>
                  </a:cxn>
                  <a:cxn ang="0">
                    <a:pos x="573" y="195"/>
                  </a:cxn>
                  <a:cxn ang="0">
                    <a:pos x="571" y="175"/>
                  </a:cxn>
                  <a:cxn ang="0">
                    <a:pos x="539" y="128"/>
                  </a:cxn>
                  <a:cxn ang="0">
                    <a:pos x="496" y="78"/>
                  </a:cxn>
                  <a:cxn ang="0">
                    <a:pos x="456" y="39"/>
                  </a:cxn>
                  <a:cxn ang="0">
                    <a:pos x="416" y="10"/>
                  </a:cxn>
                </a:cxnLst>
                <a:rect l="0" t="0" r="r" b="b"/>
                <a:pathLst>
                  <a:path w="575" h="320">
                    <a:moveTo>
                      <a:pt x="399" y="0"/>
                    </a:moveTo>
                    <a:lnTo>
                      <a:pt x="401" y="5"/>
                    </a:lnTo>
                    <a:lnTo>
                      <a:pt x="405" y="16"/>
                    </a:lnTo>
                    <a:lnTo>
                      <a:pt x="408" y="31"/>
                    </a:lnTo>
                    <a:lnTo>
                      <a:pt x="410" y="46"/>
                    </a:lnTo>
                    <a:lnTo>
                      <a:pt x="406" y="60"/>
                    </a:lnTo>
                    <a:lnTo>
                      <a:pt x="395" y="68"/>
                    </a:lnTo>
                    <a:lnTo>
                      <a:pt x="376" y="68"/>
                    </a:lnTo>
                    <a:lnTo>
                      <a:pt x="343" y="56"/>
                    </a:lnTo>
                    <a:lnTo>
                      <a:pt x="305" y="38"/>
                    </a:lnTo>
                    <a:lnTo>
                      <a:pt x="271" y="28"/>
                    </a:lnTo>
                    <a:lnTo>
                      <a:pt x="241" y="22"/>
                    </a:lnTo>
                    <a:lnTo>
                      <a:pt x="215" y="22"/>
                    </a:lnTo>
                    <a:lnTo>
                      <a:pt x="193" y="28"/>
                    </a:lnTo>
                    <a:lnTo>
                      <a:pt x="176" y="39"/>
                    </a:lnTo>
                    <a:lnTo>
                      <a:pt x="165" y="58"/>
                    </a:lnTo>
                    <a:lnTo>
                      <a:pt x="160" y="83"/>
                    </a:lnTo>
                    <a:lnTo>
                      <a:pt x="156" y="111"/>
                    </a:lnTo>
                    <a:lnTo>
                      <a:pt x="149" y="137"/>
                    </a:lnTo>
                    <a:lnTo>
                      <a:pt x="138" y="161"/>
                    </a:lnTo>
                    <a:lnTo>
                      <a:pt x="122" y="181"/>
                    </a:lnTo>
                    <a:lnTo>
                      <a:pt x="101" y="197"/>
                    </a:lnTo>
                    <a:lnTo>
                      <a:pt x="74" y="209"/>
                    </a:lnTo>
                    <a:lnTo>
                      <a:pt x="41" y="214"/>
                    </a:lnTo>
                    <a:lnTo>
                      <a:pt x="0" y="213"/>
                    </a:lnTo>
                    <a:lnTo>
                      <a:pt x="2" y="216"/>
                    </a:lnTo>
                    <a:lnTo>
                      <a:pt x="4" y="223"/>
                    </a:lnTo>
                    <a:lnTo>
                      <a:pt x="10" y="233"/>
                    </a:lnTo>
                    <a:lnTo>
                      <a:pt x="16" y="247"/>
                    </a:lnTo>
                    <a:lnTo>
                      <a:pt x="24" y="263"/>
                    </a:lnTo>
                    <a:lnTo>
                      <a:pt x="32" y="282"/>
                    </a:lnTo>
                    <a:lnTo>
                      <a:pt x="42" y="300"/>
                    </a:lnTo>
                    <a:lnTo>
                      <a:pt x="53" y="320"/>
                    </a:lnTo>
                    <a:lnTo>
                      <a:pt x="58" y="318"/>
                    </a:lnTo>
                    <a:lnTo>
                      <a:pt x="74" y="310"/>
                    </a:lnTo>
                    <a:lnTo>
                      <a:pt x="96" y="299"/>
                    </a:lnTo>
                    <a:lnTo>
                      <a:pt x="122" y="284"/>
                    </a:lnTo>
                    <a:lnTo>
                      <a:pt x="147" y="267"/>
                    </a:lnTo>
                    <a:lnTo>
                      <a:pt x="170" y="248"/>
                    </a:lnTo>
                    <a:lnTo>
                      <a:pt x="189" y="230"/>
                    </a:lnTo>
                    <a:lnTo>
                      <a:pt x="198" y="210"/>
                    </a:lnTo>
                    <a:lnTo>
                      <a:pt x="202" y="203"/>
                    </a:lnTo>
                    <a:lnTo>
                      <a:pt x="210" y="202"/>
                    </a:lnTo>
                    <a:lnTo>
                      <a:pt x="220" y="204"/>
                    </a:lnTo>
                    <a:lnTo>
                      <a:pt x="234" y="211"/>
                    </a:lnTo>
                    <a:lnTo>
                      <a:pt x="250" y="219"/>
                    </a:lnTo>
                    <a:lnTo>
                      <a:pt x="266" y="228"/>
                    </a:lnTo>
                    <a:lnTo>
                      <a:pt x="284" y="238"/>
                    </a:lnTo>
                    <a:lnTo>
                      <a:pt x="303" y="246"/>
                    </a:lnTo>
                    <a:lnTo>
                      <a:pt x="320" y="253"/>
                    </a:lnTo>
                    <a:lnTo>
                      <a:pt x="335" y="257"/>
                    </a:lnTo>
                    <a:lnTo>
                      <a:pt x="350" y="257"/>
                    </a:lnTo>
                    <a:lnTo>
                      <a:pt x="361" y="253"/>
                    </a:lnTo>
                    <a:lnTo>
                      <a:pt x="369" y="242"/>
                    </a:lnTo>
                    <a:lnTo>
                      <a:pt x="374" y="225"/>
                    </a:lnTo>
                    <a:lnTo>
                      <a:pt x="374" y="199"/>
                    </a:lnTo>
                    <a:lnTo>
                      <a:pt x="371" y="166"/>
                    </a:lnTo>
                    <a:lnTo>
                      <a:pt x="371" y="145"/>
                    </a:lnTo>
                    <a:lnTo>
                      <a:pt x="381" y="133"/>
                    </a:lnTo>
                    <a:lnTo>
                      <a:pt x="397" y="131"/>
                    </a:lnTo>
                    <a:lnTo>
                      <a:pt x="419" y="134"/>
                    </a:lnTo>
                    <a:lnTo>
                      <a:pt x="442" y="144"/>
                    </a:lnTo>
                    <a:lnTo>
                      <a:pt x="469" y="154"/>
                    </a:lnTo>
                    <a:lnTo>
                      <a:pt x="492" y="167"/>
                    </a:lnTo>
                    <a:lnTo>
                      <a:pt x="512" y="179"/>
                    </a:lnTo>
                    <a:lnTo>
                      <a:pt x="529" y="188"/>
                    </a:lnTo>
                    <a:lnTo>
                      <a:pt x="544" y="195"/>
                    </a:lnTo>
                    <a:lnTo>
                      <a:pt x="558" y="198"/>
                    </a:lnTo>
                    <a:lnTo>
                      <a:pt x="567" y="198"/>
                    </a:lnTo>
                    <a:lnTo>
                      <a:pt x="573" y="195"/>
                    </a:lnTo>
                    <a:lnTo>
                      <a:pt x="575" y="188"/>
                    </a:lnTo>
                    <a:lnTo>
                      <a:pt x="571" y="175"/>
                    </a:lnTo>
                    <a:lnTo>
                      <a:pt x="560" y="158"/>
                    </a:lnTo>
                    <a:lnTo>
                      <a:pt x="539" y="128"/>
                    </a:lnTo>
                    <a:lnTo>
                      <a:pt x="517" y="101"/>
                    </a:lnTo>
                    <a:lnTo>
                      <a:pt x="496" y="78"/>
                    </a:lnTo>
                    <a:lnTo>
                      <a:pt x="475" y="57"/>
                    </a:lnTo>
                    <a:lnTo>
                      <a:pt x="456" y="39"/>
                    </a:lnTo>
                    <a:lnTo>
                      <a:pt x="436" y="24"/>
                    </a:lnTo>
                    <a:lnTo>
                      <a:pt x="416" y="10"/>
                    </a:lnTo>
                    <a:lnTo>
                      <a:pt x="399" y="0"/>
                    </a:lnTo>
                    <a:close/>
                  </a:path>
                </a:pathLst>
              </a:custGeom>
              <a:solidFill>
                <a:srgbClr val="FCD6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37" name="Freeform 41"/>
              <p:cNvSpPr>
                <a:spLocks/>
              </p:cNvSpPr>
              <p:nvPr/>
            </p:nvSpPr>
            <p:spPr bwMode="auto">
              <a:xfrm>
                <a:off x="4824" y="1822"/>
                <a:ext cx="413" cy="135"/>
              </a:xfrm>
              <a:custGeom>
                <a:avLst/>
                <a:gdLst/>
                <a:ahLst/>
                <a:cxnLst>
                  <a:cxn ang="0">
                    <a:pos x="797" y="71"/>
                  </a:cxn>
                  <a:cxn ang="0">
                    <a:pos x="771" y="71"/>
                  </a:cxn>
                  <a:cxn ang="0">
                    <a:pos x="730" y="66"/>
                  </a:cxn>
                  <a:cxn ang="0">
                    <a:pos x="691" y="48"/>
                  </a:cxn>
                  <a:cxn ang="0">
                    <a:pos x="662" y="19"/>
                  </a:cxn>
                  <a:cxn ang="0">
                    <a:pos x="633" y="2"/>
                  </a:cxn>
                  <a:cxn ang="0">
                    <a:pos x="608" y="2"/>
                  </a:cxn>
                  <a:cxn ang="0">
                    <a:pos x="589" y="19"/>
                  </a:cxn>
                  <a:cxn ang="0">
                    <a:pos x="573" y="48"/>
                  </a:cxn>
                  <a:cxn ang="0">
                    <a:pos x="535" y="67"/>
                  </a:cxn>
                  <a:cxn ang="0">
                    <a:pos x="485" y="68"/>
                  </a:cxn>
                  <a:cxn ang="0">
                    <a:pos x="440" y="53"/>
                  </a:cxn>
                  <a:cxn ang="0">
                    <a:pos x="415" y="25"/>
                  </a:cxn>
                  <a:cxn ang="0">
                    <a:pos x="393" y="23"/>
                  </a:cxn>
                  <a:cxn ang="0">
                    <a:pos x="373" y="40"/>
                  </a:cxn>
                  <a:cxn ang="0">
                    <a:pos x="356" y="68"/>
                  </a:cxn>
                  <a:cxn ang="0">
                    <a:pos x="342" y="97"/>
                  </a:cxn>
                  <a:cxn ang="0">
                    <a:pos x="318" y="121"/>
                  </a:cxn>
                  <a:cxn ang="0">
                    <a:pos x="287" y="134"/>
                  </a:cxn>
                  <a:cxn ang="0">
                    <a:pos x="254" y="129"/>
                  </a:cxn>
                  <a:cxn ang="0">
                    <a:pos x="221" y="105"/>
                  </a:cxn>
                  <a:cxn ang="0">
                    <a:pos x="185" y="93"/>
                  </a:cxn>
                  <a:cxn ang="0">
                    <a:pos x="145" y="97"/>
                  </a:cxn>
                  <a:cxn ang="0">
                    <a:pos x="114" y="113"/>
                  </a:cxn>
                  <a:cxn ang="0">
                    <a:pos x="102" y="129"/>
                  </a:cxn>
                  <a:cxn ang="0">
                    <a:pos x="89" y="142"/>
                  </a:cxn>
                  <a:cxn ang="0">
                    <a:pos x="67" y="153"/>
                  </a:cxn>
                  <a:cxn ang="0">
                    <a:pos x="36" y="147"/>
                  </a:cxn>
                  <a:cxn ang="0">
                    <a:pos x="13" y="139"/>
                  </a:cxn>
                  <a:cxn ang="0">
                    <a:pos x="0" y="195"/>
                  </a:cxn>
                  <a:cxn ang="0">
                    <a:pos x="3" y="251"/>
                  </a:cxn>
                  <a:cxn ang="0">
                    <a:pos x="13" y="235"/>
                  </a:cxn>
                  <a:cxn ang="0">
                    <a:pos x="29" y="218"/>
                  </a:cxn>
                  <a:cxn ang="0">
                    <a:pos x="47" y="211"/>
                  </a:cxn>
                  <a:cxn ang="0">
                    <a:pos x="64" y="227"/>
                  </a:cxn>
                  <a:cxn ang="0">
                    <a:pos x="87" y="251"/>
                  </a:cxn>
                  <a:cxn ang="0">
                    <a:pos x="110" y="267"/>
                  </a:cxn>
                  <a:cxn ang="0">
                    <a:pos x="127" y="266"/>
                  </a:cxn>
                  <a:cxn ang="0">
                    <a:pos x="138" y="238"/>
                  </a:cxn>
                  <a:cxn ang="0">
                    <a:pos x="160" y="195"/>
                  </a:cxn>
                  <a:cxn ang="0">
                    <a:pos x="190" y="157"/>
                  </a:cxn>
                  <a:cxn ang="0">
                    <a:pos x="220" y="140"/>
                  </a:cxn>
                  <a:cxn ang="0">
                    <a:pos x="247" y="157"/>
                  </a:cxn>
                  <a:cxn ang="0">
                    <a:pos x="279" y="180"/>
                  </a:cxn>
                  <a:cxn ang="0">
                    <a:pos x="309" y="201"/>
                  </a:cxn>
                  <a:cxn ang="0">
                    <a:pos x="339" y="220"/>
                  </a:cxn>
                  <a:cxn ang="0">
                    <a:pos x="365" y="234"/>
                  </a:cxn>
                  <a:cxn ang="0">
                    <a:pos x="407" y="244"/>
                  </a:cxn>
                  <a:cxn ang="0">
                    <a:pos x="461" y="241"/>
                  </a:cxn>
                  <a:cxn ang="0">
                    <a:pos x="516" y="207"/>
                  </a:cxn>
                  <a:cxn ang="0">
                    <a:pos x="543" y="172"/>
                  </a:cxn>
                  <a:cxn ang="0">
                    <a:pos x="564" y="156"/>
                  </a:cxn>
                  <a:cxn ang="0">
                    <a:pos x="594" y="132"/>
                  </a:cxn>
                  <a:cxn ang="0">
                    <a:pos x="620" y="110"/>
                  </a:cxn>
                  <a:cxn ang="0">
                    <a:pos x="635" y="99"/>
                  </a:cxn>
                  <a:cxn ang="0">
                    <a:pos x="652" y="104"/>
                  </a:cxn>
                  <a:cxn ang="0">
                    <a:pos x="669" y="118"/>
                  </a:cxn>
                  <a:cxn ang="0">
                    <a:pos x="684" y="135"/>
                  </a:cxn>
                  <a:cxn ang="0">
                    <a:pos x="699" y="154"/>
                  </a:cxn>
                  <a:cxn ang="0">
                    <a:pos x="725" y="175"/>
                  </a:cxn>
                  <a:cxn ang="0">
                    <a:pos x="760" y="187"/>
                  </a:cxn>
                  <a:cxn ang="0">
                    <a:pos x="803" y="184"/>
                  </a:cxn>
                  <a:cxn ang="0">
                    <a:pos x="801" y="71"/>
                  </a:cxn>
                </a:cxnLst>
                <a:rect l="0" t="0" r="r" b="b"/>
                <a:pathLst>
                  <a:path w="827" h="271">
                    <a:moveTo>
                      <a:pt x="801" y="71"/>
                    </a:moveTo>
                    <a:lnTo>
                      <a:pt x="797" y="71"/>
                    </a:lnTo>
                    <a:lnTo>
                      <a:pt x="786" y="71"/>
                    </a:lnTo>
                    <a:lnTo>
                      <a:pt x="771" y="71"/>
                    </a:lnTo>
                    <a:lnTo>
                      <a:pt x="751" y="69"/>
                    </a:lnTo>
                    <a:lnTo>
                      <a:pt x="730" y="66"/>
                    </a:lnTo>
                    <a:lnTo>
                      <a:pt x="709" y="59"/>
                    </a:lnTo>
                    <a:lnTo>
                      <a:pt x="691" y="48"/>
                    </a:lnTo>
                    <a:lnTo>
                      <a:pt x="675" y="33"/>
                    </a:lnTo>
                    <a:lnTo>
                      <a:pt x="662" y="19"/>
                    </a:lnTo>
                    <a:lnTo>
                      <a:pt x="648" y="9"/>
                    </a:lnTo>
                    <a:lnTo>
                      <a:pt x="633" y="2"/>
                    </a:lnTo>
                    <a:lnTo>
                      <a:pt x="620" y="0"/>
                    </a:lnTo>
                    <a:lnTo>
                      <a:pt x="608" y="2"/>
                    </a:lnTo>
                    <a:lnTo>
                      <a:pt x="597" y="9"/>
                    </a:lnTo>
                    <a:lnTo>
                      <a:pt x="589" y="19"/>
                    </a:lnTo>
                    <a:lnTo>
                      <a:pt x="582" y="33"/>
                    </a:lnTo>
                    <a:lnTo>
                      <a:pt x="573" y="48"/>
                    </a:lnTo>
                    <a:lnTo>
                      <a:pt x="557" y="60"/>
                    </a:lnTo>
                    <a:lnTo>
                      <a:pt x="535" y="67"/>
                    </a:lnTo>
                    <a:lnTo>
                      <a:pt x="510" y="69"/>
                    </a:lnTo>
                    <a:lnTo>
                      <a:pt x="485" y="68"/>
                    </a:lnTo>
                    <a:lnTo>
                      <a:pt x="461" y="62"/>
                    </a:lnTo>
                    <a:lnTo>
                      <a:pt x="440" y="53"/>
                    </a:lnTo>
                    <a:lnTo>
                      <a:pt x="425" y="38"/>
                    </a:lnTo>
                    <a:lnTo>
                      <a:pt x="415" y="25"/>
                    </a:lnTo>
                    <a:lnTo>
                      <a:pt x="403" y="20"/>
                    </a:lnTo>
                    <a:lnTo>
                      <a:pt x="393" y="23"/>
                    </a:lnTo>
                    <a:lnTo>
                      <a:pt x="383" y="29"/>
                    </a:lnTo>
                    <a:lnTo>
                      <a:pt x="373" y="40"/>
                    </a:lnTo>
                    <a:lnTo>
                      <a:pt x="364" y="53"/>
                    </a:lnTo>
                    <a:lnTo>
                      <a:pt x="356" y="68"/>
                    </a:lnTo>
                    <a:lnTo>
                      <a:pt x="349" y="83"/>
                    </a:lnTo>
                    <a:lnTo>
                      <a:pt x="342" y="97"/>
                    </a:lnTo>
                    <a:lnTo>
                      <a:pt x="331" y="111"/>
                    </a:lnTo>
                    <a:lnTo>
                      <a:pt x="318" y="121"/>
                    </a:lnTo>
                    <a:lnTo>
                      <a:pt x="302" y="129"/>
                    </a:lnTo>
                    <a:lnTo>
                      <a:pt x="287" y="134"/>
                    </a:lnTo>
                    <a:lnTo>
                      <a:pt x="271" y="134"/>
                    </a:lnTo>
                    <a:lnTo>
                      <a:pt x="254" y="129"/>
                    </a:lnTo>
                    <a:lnTo>
                      <a:pt x="238" y="118"/>
                    </a:lnTo>
                    <a:lnTo>
                      <a:pt x="221" y="105"/>
                    </a:lnTo>
                    <a:lnTo>
                      <a:pt x="203" y="97"/>
                    </a:lnTo>
                    <a:lnTo>
                      <a:pt x="185" y="93"/>
                    </a:lnTo>
                    <a:lnTo>
                      <a:pt x="165" y="92"/>
                    </a:lnTo>
                    <a:lnTo>
                      <a:pt x="145" y="97"/>
                    </a:lnTo>
                    <a:lnTo>
                      <a:pt x="128" y="104"/>
                    </a:lnTo>
                    <a:lnTo>
                      <a:pt x="114" y="113"/>
                    </a:lnTo>
                    <a:lnTo>
                      <a:pt x="104" y="127"/>
                    </a:lnTo>
                    <a:lnTo>
                      <a:pt x="102" y="129"/>
                    </a:lnTo>
                    <a:lnTo>
                      <a:pt x="97" y="135"/>
                    </a:lnTo>
                    <a:lnTo>
                      <a:pt x="89" y="142"/>
                    </a:lnTo>
                    <a:lnTo>
                      <a:pt x="79" y="148"/>
                    </a:lnTo>
                    <a:lnTo>
                      <a:pt x="67" y="153"/>
                    </a:lnTo>
                    <a:lnTo>
                      <a:pt x="51" y="153"/>
                    </a:lnTo>
                    <a:lnTo>
                      <a:pt x="36" y="147"/>
                    </a:lnTo>
                    <a:lnTo>
                      <a:pt x="17" y="133"/>
                    </a:lnTo>
                    <a:lnTo>
                      <a:pt x="13" y="139"/>
                    </a:lnTo>
                    <a:lnTo>
                      <a:pt x="7" y="158"/>
                    </a:lnTo>
                    <a:lnTo>
                      <a:pt x="0" y="195"/>
                    </a:lnTo>
                    <a:lnTo>
                      <a:pt x="2" y="253"/>
                    </a:lnTo>
                    <a:lnTo>
                      <a:pt x="3" y="251"/>
                    </a:lnTo>
                    <a:lnTo>
                      <a:pt x="7" y="244"/>
                    </a:lnTo>
                    <a:lnTo>
                      <a:pt x="13" y="235"/>
                    </a:lnTo>
                    <a:lnTo>
                      <a:pt x="21" y="226"/>
                    </a:lnTo>
                    <a:lnTo>
                      <a:pt x="29" y="218"/>
                    </a:lnTo>
                    <a:lnTo>
                      <a:pt x="38" y="212"/>
                    </a:lnTo>
                    <a:lnTo>
                      <a:pt x="47" y="211"/>
                    </a:lnTo>
                    <a:lnTo>
                      <a:pt x="55" y="216"/>
                    </a:lnTo>
                    <a:lnTo>
                      <a:pt x="64" y="227"/>
                    </a:lnTo>
                    <a:lnTo>
                      <a:pt x="75" y="240"/>
                    </a:lnTo>
                    <a:lnTo>
                      <a:pt x="87" y="251"/>
                    </a:lnTo>
                    <a:lnTo>
                      <a:pt x="98" y="260"/>
                    </a:lnTo>
                    <a:lnTo>
                      <a:pt x="110" y="267"/>
                    </a:lnTo>
                    <a:lnTo>
                      <a:pt x="121" y="271"/>
                    </a:lnTo>
                    <a:lnTo>
                      <a:pt x="127" y="266"/>
                    </a:lnTo>
                    <a:lnTo>
                      <a:pt x="132" y="256"/>
                    </a:lnTo>
                    <a:lnTo>
                      <a:pt x="138" y="238"/>
                    </a:lnTo>
                    <a:lnTo>
                      <a:pt x="147" y="218"/>
                    </a:lnTo>
                    <a:lnTo>
                      <a:pt x="160" y="195"/>
                    </a:lnTo>
                    <a:lnTo>
                      <a:pt x="174" y="175"/>
                    </a:lnTo>
                    <a:lnTo>
                      <a:pt x="190" y="157"/>
                    </a:lnTo>
                    <a:lnTo>
                      <a:pt x="206" y="144"/>
                    </a:lnTo>
                    <a:lnTo>
                      <a:pt x="220" y="140"/>
                    </a:lnTo>
                    <a:lnTo>
                      <a:pt x="233" y="144"/>
                    </a:lnTo>
                    <a:lnTo>
                      <a:pt x="247" y="157"/>
                    </a:lnTo>
                    <a:lnTo>
                      <a:pt x="263" y="169"/>
                    </a:lnTo>
                    <a:lnTo>
                      <a:pt x="279" y="180"/>
                    </a:lnTo>
                    <a:lnTo>
                      <a:pt x="295" y="191"/>
                    </a:lnTo>
                    <a:lnTo>
                      <a:pt x="309" y="201"/>
                    </a:lnTo>
                    <a:lnTo>
                      <a:pt x="325" y="212"/>
                    </a:lnTo>
                    <a:lnTo>
                      <a:pt x="339" y="220"/>
                    </a:lnTo>
                    <a:lnTo>
                      <a:pt x="352" y="228"/>
                    </a:lnTo>
                    <a:lnTo>
                      <a:pt x="365" y="234"/>
                    </a:lnTo>
                    <a:lnTo>
                      <a:pt x="383" y="240"/>
                    </a:lnTo>
                    <a:lnTo>
                      <a:pt x="407" y="244"/>
                    </a:lnTo>
                    <a:lnTo>
                      <a:pt x="433" y="245"/>
                    </a:lnTo>
                    <a:lnTo>
                      <a:pt x="461" y="241"/>
                    </a:lnTo>
                    <a:lnTo>
                      <a:pt x="488" y="229"/>
                    </a:lnTo>
                    <a:lnTo>
                      <a:pt x="516" y="207"/>
                    </a:lnTo>
                    <a:lnTo>
                      <a:pt x="540" y="175"/>
                    </a:lnTo>
                    <a:lnTo>
                      <a:pt x="543" y="172"/>
                    </a:lnTo>
                    <a:lnTo>
                      <a:pt x="552" y="165"/>
                    </a:lnTo>
                    <a:lnTo>
                      <a:pt x="564" y="156"/>
                    </a:lnTo>
                    <a:lnTo>
                      <a:pt x="578" y="144"/>
                    </a:lnTo>
                    <a:lnTo>
                      <a:pt x="594" y="132"/>
                    </a:lnTo>
                    <a:lnTo>
                      <a:pt x="608" y="120"/>
                    </a:lnTo>
                    <a:lnTo>
                      <a:pt x="620" y="110"/>
                    </a:lnTo>
                    <a:lnTo>
                      <a:pt x="628" y="103"/>
                    </a:lnTo>
                    <a:lnTo>
                      <a:pt x="635" y="99"/>
                    </a:lnTo>
                    <a:lnTo>
                      <a:pt x="642" y="100"/>
                    </a:lnTo>
                    <a:lnTo>
                      <a:pt x="652" y="104"/>
                    </a:lnTo>
                    <a:lnTo>
                      <a:pt x="659" y="110"/>
                    </a:lnTo>
                    <a:lnTo>
                      <a:pt x="669" y="118"/>
                    </a:lnTo>
                    <a:lnTo>
                      <a:pt x="678" y="126"/>
                    </a:lnTo>
                    <a:lnTo>
                      <a:pt x="684" y="135"/>
                    </a:lnTo>
                    <a:lnTo>
                      <a:pt x="691" y="144"/>
                    </a:lnTo>
                    <a:lnTo>
                      <a:pt x="699" y="154"/>
                    </a:lnTo>
                    <a:lnTo>
                      <a:pt x="710" y="164"/>
                    </a:lnTo>
                    <a:lnTo>
                      <a:pt x="725" y="175"/>
                    </a:lnTo>
                    <a:lnTo>
                      <a:pt x="742" y="183"/>
                    </a:lnTo>
                    <a:lnTo>
                      <a:pt x="760" y="187"/>
                    </a:lnTo>
                    <a:lnTo>
                      <a:pt x="781" y="189"/>
                    </a:lnTo>
                    <a:lnTo>
                      <a:pt x="803" y="184"/>
                    </a:lnTo>
                    <a:lnTo>
                      <a:pt x="827" y="172"/>
                    </a:lnTo>
                    <a:lnTo>
                      <a:pt x="801" y="71"/>
                    </a:lnTo>
                    <a:close/>
                  </a:path>
                </a:pathLst>
              </a:custGeom>
              <a:solidFill>
                <a:srgbClr val="FCD6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38" name="Freeform 42"/>
              <p:cNvSpPr>
                <a:spLocks/>
              </p:cNvSpPr>
              <p:nvPr/>
            </p:nvSpPr>
            <p:spPr bwMode="auto">
              <a:xfrm>
                <a:off x="5335" y="2066"/>
                <a:ext cx="25" cy="4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1"/>
                  </a:cxn>
                  <a:cxn ang="0">
                    <a:pos x="13" y="4"/>
                  </a:cxn>
                  <a:cxn ang="0">
                    <a:pos x="26" y="11"/>
                  </a:cxn>
                  <a:cxn ang="0">
                    <a:pos x="38" y="21"/>
                  </a:cxn>
                  <a:cxn ang="0">
                    <a:pos x="47" y="32"/>
                  </a:cxn>
                  <a:cxn ang="0">
                    <a:pos x="50" y="47"/>
                  </a:cxn>
                  <a:cxn ang="0">
                    <a:pos x="43" y="66"/>
                  </a:cxn>
                  <a:cxn ang="0">
                    <a:pos x="25" y="88"/>
                  </a:cxn>
                  <a:cxn ang="0">
                    <a:pos x="20" y="89"/>
                  </a:cxn>
                  <a:cxn ang="0">
                    <a:pos x="9" y="91"/>
                  </a:cxn>
                  <a:cxn ang="0">
                    <a:pos x="1" y="89"/>
                  </a:cxn>
                  <a:cxn ang="0">
                    <a:pos x="3" y="80"/>
                  </a:cxn>
                  <a:cxn ang="0">
                    <a:pos x="9" y="73"/>
                  </a:cxn>
                  <a:cxn ang="0">
                    <a:pos x="17" y="67"/>
                  </a:cxn>
                  <a:cxn ang="0">
                    <a:pos x="26" y="60"/>
                  </a:cxn>
                  <a:cxn ang="0">
                    <a:pos x="33" y="52"/>
                  </a:cxn>
                  <a:cxn ang="0">
                    <a:pos x="35" y="43"/>
                  </a:cxn>
                  <a:cxn ang="0">
                    <a:pos x="33" y="31"/>
                  </a:cxn>
                  <a:cxn ang="0">
                    <a:pos x="21" y="17"/>
                  </a:cxn>
                  <a:cxn ang="0">
                    <a:pos x="0" y="0"/>
                  </a:cxn>
                </a:cxnLst>
                <a:rect l="0" t="0" r="r" b="b"/>
                <a:pathLst>
                  <a:path w="50" h="91">
                    <a:moveTo>
                      <a:pt x="0" y="0"/>
                    </a:moveTo>
                    <a:lnTo>
                      <a:pt x="4" y="1"/>
                    </a:lnTo>
                    <a:lnTo>
                      <a:pt x="13" y="4"/>
                    </a:lnTo>
                    <a:lnTo>
                      <a:pt x="26" y="11"/>
                    </a:lnTo>
                    <a:lnTo>
                      <a:pt x="38" y="21"/>
                    </a:lnTo>
                    <a:lnTo>
                      <a:pt x="47" y="32"/>
                    </a:lnTo>
                    <a:lnTo>
                      <a:pt x="50" y="47"/>
                    </a:lnTo>
                    <a:lnTo>
                      <a:pt x="43" y="66"/>
                    </a:lnTo>
                    <a:lnTo>
                      <a:pt x="25" y="88"/>
                    </a:lnTo>
                    <a:lnTo>
                      <a:pt x="20" y="89"/>
                    </a:lnTo>
                    <a:lnTo>
                      <a:pt x="9" y="91"/>
                    </a:lnTo>
                    <a:lnTo>
                      <a:pt x="1" y="89"/>
                    </a:lnTo>
                    <a:lnTo>
                      <a:pt x="3" y="80"/>
                    </a:lnTo>
                    <a:lnTo>
                      <a:pt x="9" y="73"/>
                    </a:lnTo>
                    <a:lnTo>
                      <a:pt x="17" y="67"/>
                    </a:lnTo>
                    <a:lnTo>
                      <a:pt x="26" y="60"/>
                    </a:lnTo>
                    <a:lnTo>
                      <a:pt x="33" y="52"/>
                    </a:lnTo>
                    <a:lnTo>
                      <a:pt x="35" y="43"/>
                    </a:lnTo>
                    <a:lnTo>
                      <a:pt x="33" y="31"/>
                    </a:lnTo>
                    <a:lnTo>
                      <a:pt x="21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39" name="Freeform 43"/>
              <p:cNvSpPr>
                <a:spLocks/>
              </p:cNvSpPr>
              <p:nvPr/>
            </p:nvSpPr>
            <p:spPr bwMode="auto">
              <a:xfrm>
                <a:off x="5058" y="2084"/>
                <a:ext cx="145" cy="99"/>
              </a:xfrm>
              <a:custGeom>
                <a:avLst/>
                <a:gdLst/>
                <a:ahLst/>
                <a:cxnLst>
                  <a:cxn ang="0">
                    <a:pos x="0" y="99"/>
                  </a:cxn>
                  <a:cxn ang="0">
                    <a:pos x="3" y="119"/>
                  </a:cxn>
                  <a:cxn ang="0">
                    <a:pos x="12" y="139"/>
                  </a:cxn>
                  <a:cxn ang="0">
                    <a:pos x="25" y="155"/>
                  </a:cxn>
                  <a:cxn ang="0">
                    <a:pos x="43" y="170"/>
                  </a:cxn>
                  <a:cxn ang="0">
                    <a:pos x="64" y="182"/>
                  </a:cxn>
                  <a:cxn ang="0">
                    <a:pos x="89" y="191"/>
                  </a:cxn>
                  <a:cxn ang="0">
                    <a:pos x="115" y="197"/>
                  </a:cxn>
                  <a:cxn ang="0">
                    <a:pos x="144" y="199"/>
                  </a:cxn>
                  <a:cxn ang="0">
                    <a:pos x="174" y="197"/>
                  </a:cxn>
                  <a:cxn ang="0">
                    <a:pos x="202" y="191"/>
                  </a:cxn>
                  <a:cxn ang="0">
                    <a:pos x="226" y="182"/>
                  </a:cxn>
                  <a:cxn ang="0">
                    <a:pos x="247" y="170"/>
                  </a:cxn>
                  <a:cxn ang="0">
                    <a:pos x="266" y="155"/>
                  </a:cxn>
                  <a:cxn ang="0">
                    <a:pos x="279" y="139"/>
                  </a:cxn>
                  <a:cxn ang="0">
                    <a:pos x="288" y="119"/>
                  </a:cxn>
                  <a:cxn ang="0">
                    <a:pos x="290" y="99"/>
                  </a:cxn>
                  <a:cxn ang="0">
                    <a:pos x="288" y="80"/>
                  </a:cxn>
                  <a:cxn ang="0">
                    <a:pos x="279" y="61"/>
                  </a:cxn>
                  <a:cxn ang="0">
                    <a:pos x="266" y="44"/>
                  </a:cxn>
                  <a:cxn ang="0">
                    <a:pos x="247" y="29"/>
                  </a:cxn>
                  <a:cxn ang="0">
                    <a:pos x="226" y="17"/>
                  </a:cxn>
                  <a:cxn ang="0">
                    <a:pos x="202" y="8"/>
                  </a:cxn>
                  <a:cxn ang="0">
                    <a:pos x="174" y="2"/>
                  </a:cxn>
                  <a:cxn ang="0">
                    <a:pos x="144" y="0"/>
                  </a:cxn>
                  <a:cxn ang="0">
                    <a:pos x="115" y="2"/>
                  </a:cxn>
                  <a:cxn ang="0">
                    <a:pos x="89" y="8"/>
                  </a:cxn>
                  <a:cxn ang="0">
                    <a:pos x="64" y="17"/>
                  </a:cxn>
                  <a:cxn ang="0">
                    <a:pos x="43" y="29"/>
                  </a:cxn>
                  <a:cxn ang="0">
                    <a:pos x="25" y="44"/>
                  </a:cxn>
                  <a:cxn ang="0">
                    <a:pos x="12" y="61"/>
                  </a:cxn>
                  <a:cxn ang="0">
                    <a:pos x="3" y="80"/>
                  </a:cxn>
                  <a:cxn ang="0">
                    <a:pos x="0" y="99"/>
                  </a:cxn>
                </a:cxnLst>
                <a:rect l="0" t="0" r="r" b="b"/>
                <a:pathLst>
                  <a:path w="290" h="199">
                    <a:moveTo>
                      <a:pt x="0" y="99"/>
                    </a:moveTo>
                    <a:lnTo>
                      <a:pt x="3" y="119"/>
                    </a:lnTo>
                    <a:lnTo>
                      <a:pt x="12" y="139"/>
                    </a:lnTo>
                    <a:lnTo>
                      <a:pt x="25" y="155"/>
                    </a:lnTo>
                    <a:lnTo>
                      <a:pt x="43" y="170"/>
                    </a:lnTo>
                    <a:lnTo>
                      <a:pt x="64" y="182"/>
                    </a:lnTo>
                    <a:lnTo>
                      <a:pt x="89" y="191"/>
                    </a:lnTo>
                    <a:lnTo>
                      <a:pt x="115" y="197"/>
                    </a:lnTo>
                    <a:lnTo>
                      <a:pt x="144" y="199"/>
                    </a:lnTo>
                    <a:lnTo>
                      <a:pt x="174" y="197"/>
                    </a:lnTo>
                    <a:lnTo>
                      <a:pt x="202" y="191"/>
                    </a:lnTo>
                    <a:lnTo>
                      <a:pt x="226" y="182"/>
                    </a:lnTo>
                    <a:lnTo>
                      <a:pt x="247" y="170"/>
                    </a:lnTo>
                    <a:lnTo>
                      <a:pt x="266" y="155"/>
                    </a:lnTo>
                    <a:lnTo>
                      <a:pt x="279" y="139"/>
                    </a:lnTo>
                    <a:lnTo>
                      <a:pt x="288" y="119"/>
                    </a:lnTo>
                    <a:lnTo>
                      <a:pt x="290" y="99"/>
                    </a:lnTo>
                    <a:lnTo>
                      <a:pt x="288" y="80"/>
                    </a:lnTo>
                    <a:lnTo>
                      <a:pt x="279" y="61"/>
                    </a:lnTo>
                    <a:lnTo>
                      <a:pt x="266" y="44"/>
                    </a:lnTo>
                    <a:lnTo>
                      <a:pt x="247" y="29"/>
                    </a:lnTo>
                    <a:lnTo>
                      <a:pt x="226" y="17"/>
                    </a:lnTo>
                    <a:lnTo>
                      <a:pt x="202" y="8"/>
                    </a:lnTo>
                    <a:lnTo>
                      <a:pt x="174" y="2"/>
                    </a:lnTo>
                    <a:lnTo>
                      <a:pt x="144" y="0"/>
                    </a:lnTo>
                    <a:lnTo>
                      <a:pt x="115" y="2"/>
                    </a:lnTo>
                    <a:lnTo>
                      <a:pt x="89" y="8"/>
                    </a:lnTo>
                    <a:lnTo>
                      <a:pt x="64" y="17"/>
                    </a:lnTo>
                    <a:lnTo>
                      <a:pt x="43" y="29"/>
                    </a:lnTo>
                    <a:lnTo>
                      <a:pt x="25" y="44"/>
                    </a:lnTo>
                    <a:lnTo>
                      <a:pt x="12" y="61"/>
                    </a:lnTo>
                    <a:lnTo>
                      <a:pt x="3" y="80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FFA0B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40" name="Freeform 44"/>
              <p:cNvSpPr>
                <a:spLocks/>
              </p:cNvSpPr>
              <p:nvPr/>
            </p:nvSpPr>
            <p:spPr bwMode="auto">
              <a:xfrm>
                <a:off x="5381" y="2054"/>
                <a:ext cx="75" cy="87"/>
              </a:xfrm>
              <a:custGeom>
                <a:avLst/>
                <a:gdLst/>
                <a:ahLst/>
                <a:cxnLst>
                  <a:cxn ang="0">
                    <a:pos x="5" y="85"/>
                  </a:cxn>
                  <a:cxn ang="0">
                    <a:pos x="2" y="102"/>
                  </a:cxn>
                  <a:cxn ang="0">
                    <a:pos x="0" y="119"/>
                  </a:cxn>
                  <a:cxn ang="0">
                    <a:pos x="2" y="134"/>
                  </a:cxn>
                  <a:cxn ang="0">
                    <a:pos x="5" y="147"/>
                  </a:cxn>
                  <a:cxn ang="0">
                    <a:pos x="12" y="158"/>
                  </a:cxn>
                  <a:cxn ang="0">
                    <a:pos x="21" y="166"/>
                  </a:cxn>
                  <a:cxn ang="0">
                    <a:pos x="33" y="171"/>
                  </a:cxn>
                  <a:cxn ang="0">
                    <a:pos x="46" y="173"/>
                  </a:cxn>
                  <a:cxn ang="0">
                    <a:pos x="60" y="172"/>
                  </a:cxn>
                  <a:cxn ang="0">
                    <a:pos x="72" y="170"/>
                  </a:cxn>
                  <a:cxn ang="0">
                    <a:pos x="85" y="164"/>
                  </a:cxn>
                  <a:cxn ang="0">
                    <a:pos x="97" y="156"/>
                  </a:cxn>
                  <a:cxn ang="0">
                    <a:pos x="109" y="145"/>
                  </a:cxn>
                  <a:cxn ang="0">
                    <a:pos x="119" y="130"/>
                  </a:cxn>
                  <a:cxn ang="0">
                    <a:pos x="131" y="111"/>
                  </a:cxn>
                  <a:cxn ang="0">
                    <a:pos x="143" y="87"/>
                  </a:cxn>
                  <a:cxn ang="0">
                    <a:pos x="149" y="70"/>
                  </a:cxn>
                  <a:cxn ang="0">
                    <a:pos x="151" y="54"/>
                  </a:cxn>
                  <a:cxn ang="0">
                    <a:pos x="149" y="40"/>
                  </a:cxn>
                  <a:cxn ang="0">
                    <a:pos x="145" y="26"/>
                  </a:cxn>
                  <a:cxn ang="0">
                    <a:pos x="138" y="16"/>
                  </a:cxn>
                  <a:cxn ang="0">
                    <a:pos x="127" y="7"/>
                  </a:cxn>
                  <a:cxn ang="0">
                    <a:pos x="115" y="3"/>
                  </a:cxn>
                  <a:cxn ang="0">
                    <a:pos x="102" y="0"/>
                  </a:cxn>
                  <a:cxn ang="0">
                    <a:pos x="88" y="2"/>
                  </a:cxn>
                  <a:cxn ang="0">
                    <a:pos x="73" y="6"/>
                  </a:cxn>
                  <a:cxn ang="0">
                    <a:pos x="59" y="14"/>
                  </a:cxn>
                  <a:cxn ang="0">
                    <a:pos x="46" y="25"/>
                  </a:cxn>
                  <a:cxn ang="0">
                    <a:pos x="33" y="38"/>
                  </a:cxn>
                  <a:cxn ang="0">
                    <a:pos x="22" y="51"/>
                  </a:cxn>
                  <a:cxn ang="0">
                    <a:pos x="12" y="68"/>
                  </a:cxn>
                  <a:cxn ang="0">
                    <a:pos x="5" y="85"/>
                  </a:cxn>
                </a:cxnLst>
                <a:rect l="0" t="0" r="r" b="b"/>
                <a:pathLst>
                  <a:path w="151" h="173">
                    <a:moveTo>
                      <a:pt x="5" y="85"/>
                    </a:moveTo>
                    <a:lnTo>
                      <a:pt x="2" y="102"/>
                    </a:lnTo>
                    <a:lnTo>
                      <a:pt x="0" y="119"/>
                    </a:lnTo>
                    <a:lnTo>
                      <a:pt x="2" y="134"/>
                    </a:lnTo>
                    <a:lnTo>
                      <a:pt x="5" y="147"/>
                    </a:lnTo>
                    <a:lnTo>
                      <a:pt x="12" y="158"/>
                    </a:lnTo>
                    <a:lnTo>
                      <a:pt x="21" y="166"/>
                    </a:lnTo>
                    <a:lnTo>
                      <a:pt x="33" y="171"/>
                    </a:lnTo>
                    <a:lnTo>
                      <a:pt x="46" y="173"/>
                    </a:lnTo>
                    <a:lnTo>
                      <a:pt x="60" y="172"/>
                    </a:lnTo>
                    <a:lnTo>
                      <a:pt x="72" y="170"/>
                    </a:lnTo>
                    <a:lnTo>
                      <a:pt x="85" y="164"/>
                    </a:lnTo>
                    <a:lnTo>
                      <a:pt x="97" y="156"/>
                    </a:lnTo>
                    <a:lnTo>
                      <a:pt x="109" y="145"/>
                    </a:lnTo>
                    <a:lnTo>
                      <a:pt x="119" y="130"/>
                    </a:lnTo>
                    <a:lnTo>
                      <a:pt x="131" y="111"/>
                    </a:lnTo>
                    <a:lnTo>
                      <a:pt x="143" y="87"/>
                    </a:lnTo>
                    <a:lnTo>
                      <a:pt x="149" y="70"/>
                    </a:lnTo>
                    <a:lnTo>
                      <a:pt x="151" y="54"/>
                    </a:lnTo>
                    <a:lnTo>
                      <a:pt x="149" y="40"/>
                    </a:lnTo>
                    <a:lnTo>
                      <a:pt x="145" y="26"/>
                    </a:lnTo>
                    <a:lnTo>
                      <a:pt x="138" y="16"/>
                    </a:lnTo>
                    <a:lnTo>
                      <a:pt x="127" y="7"/>
                    </a:lnTo>
                    <a:lnTo>
                      <a:pt x="115" y="3"/>
                    </a:lnTo>
                    <a:lnTo>
                      <a:pt x="102" y="0"/>
                    </a:lnTo>
                    <a:lnTo>
                      <a:pt x="88" y="2"/>
                    </a:lnTo>
                    <a:lnTo>
                      <a:pt x="73" y="6"/>
                    </a:lnTo>
                    <a:lnTo>
                      <a:pt x="59" y="14"/>
                    </a:lnTo>
                    <a:lnTo>
                      <a:pt x="46" y="25"/>
                    </a:lnTo>
                    <a:lnTo>
                      <a:pt x="33" y="38"/>
                    </a:lnTo>
                    <a:lnTo>
                      <a:pt x="22" y="51"/>
                    </a:lnTo>
                    <a:lnTo>
                      <a:pt x="12" y="68"/>
                    </a:lnTo>
                    <a:lnTo>
                      <a:pt x="5" y="85"/>
                    </a:lnTo>
                    <a:close/>
                  </a:path>
                </a:pathLst>
              </a:custGeom>
              <a:solidFill>
                <a:srgbClr val="FFA0B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41" name="Freeform 45"/>
              <p:cNvSpPr>
                <a:spLocks/>
              </p:cNvSpPr>
              <p:nvPr/>
            </p:nvSpPr>
            <p:spPr bwMode="auto">
              <a:xfrm>
                <a:off x="5011" y="2233"/>
                <a:ext cx="172" cy="88"/>
              </a:xfrm>
              <a:custGeom>
                <a:avLst/>
                <a:gdLst/>
                <a:ahLst/>
                <a:cxnLst>
                  <a:cxn ang="0">
                    <a:pos x="344" y="50"/>
                  </a:cxn>
                  <a:cxn ang="0">
                    <a:pos x="343" y="53"/>
                  </a:cxn>
                  <a:cxn ang="0">
                    <a:pos x="336" y="61"/>
                  </a:cxn>
                  <a:cxn ang="0">
                    <a:pos x="327" y="74"/>
                  </a:cxn>
                  <a:cxn ang="0">
                    <a:pos x="315" y="90"/>
                  </a:cxn>
                  <a:cxn ang="0">
                    <a:pos x="301" y="108"/>
                  </a:cxn>
                  <a:cxn ang="0">
                    <a:pos x="283" y="125"/>
                  </a:cxn>
                  <a:cxn ang="0">
                    <a:pos x="262" y="142"/>
                  </a:cxn>
                  <a:cxn ang="0">
                    <a:pos x="240" y="157"/>
                  </a:cxn>
                  <a:cxn ang="0">
                    <a:pos x="215" y="168"/>
                  </a:cxn>
                  <a:cxn ang="0">
                    <a:pos x="187" y="175"/>
                  </a:cxn>
                  <a:cxn ang="0">
                    <a:pos x="160" y="176"/>
                  </a:cxn>
                  <a:cxn ang="0">
                    <a:pos x="130" y="169"/>
                  </a:cxn>
                  <a:cxn ang="0">
                    <a:pos x="98" y="154"/>
                  </a:cxn>
                  <a:cxn ang="0">
                    <a:pos x="67" y="130"/>
                  </a:cxn>
                  <a:cxn ang="0">
                    <a:pos x="34" y="94"/>
                  </a:cxn>
                  <a:cxn ang="0">
                    <a:pos x="0" y="46"/>
                  </a:cxn>
                  <a:cxn ang="0">
                    <a:pos x="72" y="0"/>
                  </a:cxn>
                  <a:cxn ang="0">
                    <a:pos x="74" y="1"/>
                  </a:cxn>
                  <a:cxn ang="0">
                    <a:pos x="77" y="2"/>
                  </a:cxn>
                  <a:cxn ang="0">
                    <a:pos x="84" y="5"/>
                  </a:cxn>
                  <a:cxn ang="0">
                    <a:pos x="93" y="10"/>
                  </a:cxn>
                  <a:cxn ang="0">
                    <a:pos x="105" y="15"/>
                  </a:cxn>
                  <a:cxn ang="0">
                    <a:pos x="118" y="21"/>
                  </a:cxn>
                  <a:cxn ang="0">
                    <a:pos x="134" y="25"/>
                  </a:cxn>
                  <a:cxn ang="0">
                    <a:pos x="151" y="31"/>
                  </a:cxn>
                  <a:cxn ang="0">
                    <a:pos x="170" y="37"/>
                  </a:cxn>
                  <a:cxn ang="0">
                    <a:pos x="191" y="41"/>
                  </a:cxn>
                  <a:cxn ang="0">
                    <a:pos x="213" y="46"/>
                  </a:cxn>
                  <a:cxn ang="0">
                    <a:pos x="237" y="50"/>
                  </a:cxn>
                  <a:cxn ang="0">
                    <a:pos x="262" y="52"/>
                  </a:cxn>
                  <a:cxn ang="0">
                    <a:pos x="288" y="52"/>
                  </a:cxn>
                  <a:cxn ang="0">
                    <a:pos x="315" y="52"/>
                  </a:cxn>
                  <a:cxn ang="0">
                    <a:pos x="344" y="50"/>
                  </a:cxn>
                </a:cxnLst>
                <a:rect l="0" t="0" r="r" b="b"/>
                <a:pathLst>
                  <a:path w="344" h="176">
                    <a:moveTo>
                      <a:pt x="344" y="50"/>
                    </a:moveTo>
                    <a:lnTo>
                      <a:pt x="343" y="53"/>
                    </a:lnTo>
                    <a:lnTo>
                      <a:pt x="336" y="61"/>
                    </a:lnTo>
                    <a:lnTo>
                      <a:pt x="327" y="74"/>
                    </a:lnTo>
                    <a:lnTo>
                      <a:pt x="315" y="90"/>
                    </a:lnTo>
                    <a:lnTo>
                      <a:pt x="301" y="108"/>
                    </a:lnTo>
                    <a:lnTo>
                      <a:pt x="283" y="125"/>
                    </a:lnTo>
                    <a:lnTo>
                      <a:pt x="262" y="142"/>
                    </a:lnTo>
                    <a:lnTo>
                      <a:pt x="240" y="157"/>
                    </a:lnTo>
                    <a:lnTo>
                      <a:pt x="215" y="168"/>
                    </a:lnTo>
                    <a:lnTo>
                      <a:pt x="187" y="175"/>
                    </a:lnTo>
                    <a:lnTo>
                      <a:pt x="160" y="176"/>
                    </a:lnTo>
                    <a:lnTo>
                      <a:pt x="130" y="169"/>
                    </a:lnTo>
                    <a:lnTo>
                      <a:pt x="98" y="154"/>
                    </a:lnTo>
                    <a:lnTo>
                      <a:pt x="67" y="130"/>
                    </a:lnTo>
                    <a:lnTo>
                      <a:pt x="34" y="94"/>
                    </a:lnTo>
                    <a:lnTo>
                      <a:pt x="0" y="46"/>
                    </a:lnTo>
                    <a:lnTo>
                      <a:pt x="72" y="0"/>
                    </a:lnTo>
                    <a:lnTo>
                      <a:pt x="74" y="1"/>
                    </a:lnTo>
                    <a:lnTo>
                      <a:pt x="77" y="2"/>
                    </a:lnTo>
                    <a:lnTo>
                      <a:pt x="84" y="5"/>
                    </a:lnTo>
                    <a:lnTo>
                      <a:pt x="93" y="10"/>
                    </a:lnTo>
                    <a:lnTo>
                      <a:pt x="105" y="15"/>
                    </a:lnTo>
                    <a:lnTo>
                      <a:pt x="118" y="21"/>
                    </a:lnTo>
                    <a:lnTo>
                      <a:pt x="134" y="25"/>
                    </a:lnTo>
                    <a:lnTo>
                      <a:pt x="151" y="31"/>
                    </a:lnTo>
                    <a:lnTo>
                      <a:pt x="170" y="37"/>
                    </a:lnTo>
                    <a:lnTo>
                      <a:pt x="191" y="41"/>
                    </a:lnTo>
                    <a:lnTo>
                      <a:pt x="213" y="46"/>
                    </a:lnTo>
                    <a:lnTo>
                      <a:pt x="237" y="50"/>
                    </a:lnTo>
                    <a:lnTo>
                      <a:pt x="262" y="52"/>
                    </a:lnTo>
                    <a:lnTo>
                      <a:pt x="288" y="52"/>
                    </a:lnTo>
                    <a:lnTo>
                      <a:pt x="315" y="52"/>
                    </a:lnTo>
                    <a:lnTo>
                      <a:pt x="344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42" name="Freeform 46"/>
              <p:cNvSpPr>
                <a:spLocks/>
              </p:cNvSpPr>
              <p:nvPr/>
            </p:nvSpPr>
            <p:spPr bwMode="auto">
              <a:xfrm>
                <a:off x="5175" y="2253"/>
                <a:ext cx="101" cy="63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27"/>
                  </a:cxn>
                  <a:cxn ang="0">
                    <a:pos x="19" y="41"/>
                  </a:cxn>
                  <a:cxn ang="0">
                    <a:pos x="38" y="60"/>
                  </a:cxn>
                  <a:cxn ang="0">
                    <a:pos x="63" y="82"/>
                  </a:cxn>
                  <a:cxn ang="0">
                    <a:pos x="90" y="103"/>
                  </a:cxn>
                  <a:cxn ang="0">
                    <a:pos x="119" y="118"/>
                  </a:cxn>
                  <a:cxn ang="0">
                    <a:pos x="147" y="126"/>
                  </a:cxn>
                  <a:cxn ang="0">
                    <a:pos x="173" y="124"/>
                  </a:cxn>
                  <a:cxn ang="0">
                    <a:pos x="191" y="111"/>
                  </a:cxn>
                  <a:cxn ang="0">
                    <a:pos x="202" y="94"/>
                  </a:cxn>
                  <a:cxn ang="0">
                    <a:pos x="203" y="74"/>
                  </a:cxn>
                  <a:cxn ang="0">
                    <a:pos x="200" y="53"/>
                  </a:cxn>
                  <a:cxn ang="0">
                    <a:pos x="195" y="33"/>
                  </a:cxn>
                  <a:cxn ang="0">
                    <a:pos x="189" y="16"/>
                  </a:cxn>
                  <a:cxn ang="0">
                    <a:pos x="183" y="5"/>
                  </a:cxn>
                  <a:cxn ang="0">
                    <a:pos x="181" y="0"/>
                  </a:cxn>
                  <a:cxn ang="0">
                    <a:pos x="0" y="21"/>
                  </a:cxn>
                </a:cxnLst>
                <a:rect l="0" t="0" r="r" b="b"/>
                <a:pathLst>
                  <a:path w="203" h="126">
                    <a:moveTo>
                      <a:pt x="0" y="21"/>
                    </a:moveTo>
                    <a:lnTo>
                      <a:pt x="5" y="27"/>
                    </a:lnTo>
                    <a:lnTo>
                      <a:pt x="19" y="41"/>
                    </a:lnTo>
                    <a:lnTo>
                      <a:pt x="38" y="60"/>
                    </a:lnTo>
                    <a:lnTo>
                      <a:pt x="63" y="82"/>
                    </a:lnTo>
                    <a:lnTo>
                      <a:pt x="90" y="103"/>
                    </a:lnTo>
                    <a:lnTo>
                      <a:pt x="119" y="118"/>
                    </a:lnTo>
                    <a:lnTo>
                      <a:pt x="147" y="126"/>
                    </a:lnTo>
                    <a:lnTo>
                      <a:pt x="173" y="124"/>
                    </a:lnTo>
                    <a:lnTo>
                      <a:pt x="191" y="111"/>
                    </a:lnTo>
                    <a:lnTo>
                      <a:pt x="202" y="94"/>
                    </a:lnTo>
                    <a:lnTo>
                      <a:pt x="203" y="74"/>
                    </a:lnTo>
                    <a:lnTo>
                      <a:pt x="200" y="53"/>
                    </a:lnTo>
                    <a:lnTo>
                      <a:pt x="195" y="33"/>
                    </a:lnTo>
                    <a:lnTo>
                      <a:pt x="189" y="16"/>
                    </a:lnTo>
                    <a:lnTo>
                      <a:pt x="183" y="5"/>
                    </a:lnTo>
                    <a:lnTo>
                      <a:pt x="181" y="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43" name="Freeform 47"/>
              <p:cNvSpPr>
                <a:spLocks/>
              </p:cNvSpPr>
              <p:nvPr/>
            </p:nvSpPr>
            <p:spPr bwMode="auto">
              <a:xfrm>
                <a:off x="5203" y="2261"/>
                <a:ext cx="51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8"/>
                  </a:cxn>
                  <a:cxn ang="0">
                    <a:pos x="10" y="17"/>
                  </a:cxn>
                  <a:cxn ang="0">
                    <a:pos x="21" y="27"/>
                  </a:cxn>
                  <a:cxn ang="0">
                    <a:pos x="35" y="40"/>
                  </a:cxn>
                  <a:cxn ang="0">
                    <a:pos x="49" y="51"/>
                  </a:cxn>
                  <a:cxn ang="0">
                    <a:pos x="64" y="62"/>
                  </a:cxn>
                  <a:cxn ang="0">
                    <a:pos x="77" y="69"/>
                  </a:cxn>
                  <a:cxn ang="0">
                    <a:pos x="89" y="71"/>
                  </a:cxn>
                  <a:cxn ang="0">
                    <a:pos x="100" y="62"/>
                  </a:cxn>
                  <a:cxn ang="0">
                    <a:pos x="102" y="43"/>
                  </a:cxn>
                  <a:cxn ang="0">
                    <a:pos x="98" y="25"/>
                  </a:cxn>
                  <a:cxn ang="0">
                    <a:pos x="95" y="17"/>
                  </a:cxn>
                  <a:cxn ang="0">
                    <a:pos x="70" y="0"/>
                  </a:cxn>
                  <a:cxn ang="0">
                    <a:pos x="68" y="0"/>
                  </a:cxn>
                  <a:cxn ang="0">
                    <a:pos x="61" y="2"/>
                  </a:cxn>
                  <a:cxn ang="0">
                    <a:pos x="51" y="3"/>
                  </a:cxn>
                  <a:cxn ang="0">
                    <a:pos x="39" y="4"/>
                  </a:cxn>
                  <a:cxn ang="0">
                    <a:pos x="27" y="5"/>
                  </a:cxn>
                  <a:cxn ang="0">
                    <a:pos x="15" y="6"/>
                  </a:cxn>
                  <a:cxn ang="0">
                    <a:pos x="6" y="6"/>
                  </a:cxn>
                  <a:cxn ang="0">
                    <a:pos x="0" y="6"/>
                  </a:cxn>
                </a:cxnLst>
                <a:rect l="0" t="0" r="r" b="b"/>
                <a:pathLst>
                  <a:path w="102" h="71">
                    <a:moveTo>
                      <a:pt x="0" y="6"/>
                    </a:moveTo>
                    <a:lnTo>
                      <a:pt x="2" y="8"/>
                    </a:lnTo>
                    <a:lnTo>
                      <a:pt x="10" y="17"/>
                    </a:lnTo>
                    <a:lnTo>
                      <a:pt x="21" y="27"/>
                    </a:lnTo>
                    <a:lnTo>
                      <a:pt x="35" y="40"/>
                    </a:lnTo>
                    <a:lnTo>
                      <a:pt x="49" y="51"/>
                    </a:lnTo>
                    <a:lnTo>
                      <a:pt x="64" y="62"/>
                    </a:lnTo>
                    <a:lnTo>
                      <a:pt x="77" y="69"/>
                    </a:lnTo>
                    <a:lnTo>
                      <a:pt x="89" y="71"/>
                    </a:lnTo>
                    <a:lnTo>
                      <a:pt x="100" y="62"/>
                    </a:lnTo>
                    <a:lnTo>
                      <a:pt x="102" y="43"/>
                    </a:lnTo>
                    <a:lnTo>
                      <a:pt x="98" y="25"/>
                    </a:lnTo>
                    <a:lnTo>
                      <a:pt x="95" y="17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1" y="3"/>
                    </a:lnTo>
                    <a:lnTo>
                      <a:pt x="39" y="4"/>
                    </a:lnTo>
                    <a:lnTo>
                      <a:pt x="27" y="5"/>
                    </a:lnTo>
                    <a:lnTo>
                      <a:pt x="15" y="6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5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44" name="Freeform 48"/>
              <p:cNvSpPr>
                <a:spLocks/>
              </p:cNvSpPr>
              <p:nvPr/>
            </p:nvSpPr>
            <p:spPr bwMode="auto">
              <a:xfrm>
                <a:off x="5037" y="2246"/>
                <a:ext cx="115" cy="57"/>
              </a:xfrm>
              <a:custGeom>
                <a:avLst/>
                <a:gdLst/>
                <a:ahLst/>
                <a:cxnLst>
                  <a:cxn ang="0">
                    <a:pos x="230" y="36"/>
                  </a:cxn>
                  <a:cxn ang="0">
                    <a:pos x="227" y="36"/>
                  </a:cxn>
                  <a:cxn ang="0">
                    <a:pos x="215" y="37"/>
                  </a:cxn>
                  <a:cxn ang="0">
                    <a:pos x="196" y="37"/>
                  </a:cxn>
                  <a:cxn ang="0">
                    <a:pos x="173" y="36"/>
                  </a:cxn>
                  <a:cxn ang="0">
                    <a:pos x="144" y="33"/>
                  </a:cxn>
                  <a:cxn ang="0">
                    <a:pos x="110" y="26"/>
                  </a:cxn>
                  <a:cxn ang="0">
                    <a:pos x="75" y="15"/>
                  </a:cxn>
                  <a:cxn ang="0">
                    <a:pos x="37" y="0"/>
                  </a:cxn>
                  <a:cxn ang="0">
                    <a:pos x="0" y="21"/>
                  </a:cxn>
                  <a:cxn ang="0">
                    <a:pos x="3" y="24"/>
                  </a:cxn>
                  <a:cxn ang="0">
                    <a:pos x="9" y="35"/>
                  </a:cxn>
                  <a:cxn ang="0">
                    <a:pos x="21" y="50"/>
                  </a:cxn>
                  <a:cxn ang="0">
                    <a:pos x="36" y="67"/>
                  </a:cxn>
                  <a:cxn ang="0">
                    <a:pos x="54" y="84"/>
                  </a:cxn>
                  <a:cxn ang="0">
                    <a:pos x="74" y="99"/>
                  </a:cxn>
                  <a:cxn ang="0">
                    <a:pos x="94" y="110"/>
                  </a:cxn>
                  <a:cxn ang="0">
                    <a:pos x="117" y="115"/>
                  </a:cxn>
                  <a:cxn ang="0">
                    <a:pos x="139" y="112"/>
                  </a:cxn>
                  <a:cxn ang="0">
                    <a:pos x="159" y="107"/>
                  </a:cxn>
                  <a:cxn ang="0">
                    <a:pos x="177" y="96"/>
                  </a:cxn>
                  <a:cxn ang="0">
                    <a:pos x="193" y="84"/>
                  </a:cxn>
                  <a:cxn ang="0">
                    <a:pos x="206" y="71"/>
                  </a:cxn>
                  <a:cxn ang="0">
                    <a:pos x="217" y="57"/>
                  </a:cxn>
                  <a:cxn ang="0">
                    <a:pos x="225" y="45"/>
                  </a:cxn>
                  <a:cxn ang="0">
                    <a:pos x="230" y="36"/>
                  </a:cxn>
                </a:cxnLst>
                <a:rect l="0" t="0" r="r" b="b"/>
                <a:pathLst>
                  <a:path w="230" h="115">
                    <a:moveTo>
                      <a:pt x="230" y="36"/>
                    </a:moveTo>
                    <a:lnTo>
                      <a:pt x="227" y="36"/>
                    </a:lnTo>
                    <a:lnTo>
                      <a:pt x="215" y="37"/>
                    </a:lnTo>
                    <a:lnTo>
                      <a:pt x="196" y="37"/>
                    </a:lnTo>
                    <a:lnTo>
                      <a:pt x="173" y="36"/>
                    </a:lnTo>
                    <a:lnTo>
                      <a:pt x="144" y="33"/>
                    </a:lnTo>
                    <a:lnTo>
                      <a:pt x="110" y="26"/>
                    </a:lnTo>
                    <a:lnTo>
                      <a:pt x="75" y="15"/>
                    </a:lnTo>
                    <a:lnTo>
                      <a:pt x="37" y="0"/>
                    </a:lnTo>
                    <a:lnTo>
                      <a:pt x="0" y="21"/>
                    </a:lnTo>
                    <a:lnTo>
                      <a:pt x="3" y="24"/>
                    </a:lnTo>
                    <a:lnTo>
                      <a:pt x="9" y="35"/>
                    </a:lnTo>
                    <a:lnTo>
                      <a:pt x="21" y="50"/>
                    </a:lnTo>
                    <a:lnTo>
                      <a:pt x="36" y="67"/>
                    </a:lnTo>
                    <a:lnTo>
                      <a:pt x="54" y="84"/>
                    </a:lnTo>
                    <a:lnTo>
                      <a:pt x="74" y="99"/>
                    </a:lnTo>
                    <a:lnTo>
                      <a:pt x="94" y="110"/>
                    </a:lnTo>
                    <a:lnTo>
                      <a:pt x="117" y="115"/>
                    </a:lnTo>
                    <a:lnTo>
                      <a:pt x="139" y="112"/>
                    </a:lnTo>
                    <a:lnTo>
                      <a:pt x="159" y="107"/>
                    </a:lnTo>
                    <a:lnTo>
                      <a:pt x="177" y="96"/>
                    </a:lnTo>
                    <a:lnTo>
                      <a:pt x="193" y="84"/>
                    </a:lnTo>
                    <a:lnTo>
                      <a:pt x="206" y="71"/>
                    </a:lnTo>
                    <a:lnTo>
                      <a:pt x="217" y="57"/>
                    </a:lnTo>
                    <a:lnTo>
                      <a:pt x="225" y="45"/>
                    </a:lnTo>
                    <a:lnTo>
                      <a:pt x="230" y="36"/>
                    </a:lnTo>
                    <a:close/>
                  </a:path>
                </a:pathLst>
              </a:custGeom>
              <a:solidFill>
                <a:srgbClr val="E5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45" name="Freeform 49"/>
              <p:cNvSpPr>
                <a:spLocks/>
              </p:cNvSpPr>
              <p:nvPr/>
            </p:nvSpPr>
            <p:spPr bwMode="auto">
              <a:xfrm>
                <a:off x="5346" y="2317"/>
                <a:ext cx="73" cy="189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7" y="8"/>
                  </a:cxn>
                  <a:cxn ang="0">
                    <a:pos x="48" y="28"/>
                  </a:cxn>
                  <a:cxn ang="0">
                    <a:pos x="50" y="59"/>
                  </a:cxn>
                  <a:cxn ang="0">
                    <a:pos x="50" y="98"/>
                  </a:cxn>
                  <a:cxn ang="0">
                    <a:pos x="46" y="141"/>
                  </a:cxn>
                  <a:cxn ang="0">
                    <a:pos x="38" y="186"/>
                  </a:cxn>
                  <a:cxn ang="0">
                    <a:pos x="22" y="231"/>
                  </a:cxn>
                  <a:cxn ang="0">
                    <a:pos x="0" y="270"/>
                  </a:cxn>
                  <a:cxn ang="0">
                    <a:pos x="43" y="378"/>
                  </a:cxn>
                  <a:cxn ang="0">
                    <a:pos x="144" y="266"/>
                  </a:cxn>
                  <a:cxn ang="0">
                    <a:pos x="144" y="259"/>
                  </a:cxn>
                  <a:cxn ang="0">
                    <a:pos x="145" y="241"/>
                  </a:cxn>
                  <a:cxn ang="0">
                    <a:pos x="145" y="212"/>
                  </a:cxn>
                  <a:cxn ang="0">
                    <a:pos x="145" y="176"/>
                  </a:cxn>
                  <a:cxn ang="0">
                    <a:pos x="142" y="135"/>
                  </a:cxn>
                  <a:cxn ang="0">
                    <a:pos x="137" y="93"/>
                  </a:cxn>
                  <a:cxn ang="0">
                    <a:pos x="128" y="51"/>
                  </a:cxn>
                  <a:cxn ang="0">
                    <a:pos x="115" y="11"/>
                  </a:cxn>
                  <a:cxn ang="0">
                    <a:pos x="46" y="0"/>
                  </a:cxn>
                </a:cxnLst>
                <a:rect l="0" t="0" r="r" b="b"/>
                <a:pathLst>
                  <a:path w="145" h="378">
                    <a:moveTo>
                      <a:pt x="46" y="0"/>
                    </a:moveTo>
                    <a:lnTo>
                      <a:pt x="47" y="8"/>
                    </a:lnTo>
                    <a:lnTo>
                      <a:pt x="48" y="28"/>
                    </a:lnTo>
                    <a:lnTo>
                      <a:pt x="50" y="59"/>
                    </a:lnTo>
                    <a:lnTo>
                      <a:pt x="50" y="98"/>
                    </a:lnTo>
                    <a:lnTo>
                      <a:pt x="46" y="141"/>
                    </a:lnTo>
                    <a:lnTo>
                      <a:pt x="38" y="186"/>
                    </a:lnTo>
                    <a:lnTo>
                      <a:pt x="22" y="231"/>
                    </a:lnTo>
                    <a:lnTo>
                      <a:pt x="0" y="270"/>
                    </a:lnTo>
                    <a:lnTo>
                      <a:pt x="43" y="378"/>
                    </a:lnTo>
                    <a:lnTo>
                      <a:pt x="144" y="266"/>
                    </a:lnTo>
                    <a:lnTo>
                      <a:pt x="144" y="259"/>
                    </a:lnTo>
                    <a:lnTo>
                      <a:pt x="145" y="241"/>
                    </a:lnTo>
                    <a:lnTo>
                      <a:pt x="145" y="212"/>
                    </a:lnTo>
                    <a:lnTo>
                      <a:pt x="145" y="176"/>
                    </a:lnTo>
                    <a:lnTo>
                      <a:pt x="142" y="135"/>
                    </a:lnTo>
                    <a:lnTo>
                      <a:pt x="137" y="93"/>
                    </a:lnTo>
                    <a:lnTo>
                      <a:pt x="128" y="51"/>
                    </a:lnTo>
                    <a:lnTo>
                      <a:pt x="115" y="11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46" name="Freeform 50"/>
              <p:cNvSpPr>
                <a:spLocks/>
              </p:cNvSpPr>
              <p:nvPr/>
            </p:nvSpPr>
            <p:spPr bwMode="auto">
              <a:xfrm>
                <a:off x="5366" y="2329"/>
                <a:ext cx="36" cy="14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7"/>
                  </a:cxn>
                  <a:cxn ang="0">
                    <a:pos x="47" y="25"/>
                  </a:cxn>
                  <a:cxn ang="0">
                    <a:pos x="49" y="54"/>
                  </a:cxn>
                  <a:cxn ang="0">
                    <a:pos x="47" y="89"/>
                  </a:cxn>
                  <a:cxn ang="0">
                    <a:pos x="42" y="128"/>
                  </a:cxn>
                  <a:cxn ang="0">
                    <a:pos x="34" y="168"/>
                  </a:cxn>
                  <a:cxn ang="0">
                    <a:pos x="20" y="206"/>
                  </a:cxn>
                  <a:cxn ang="0">
                    <a:pos x="0" y="241"/>
                  </a:cxn>
                  <a:cxn ang="0">
                    <a:pos x="20" y="291"/>
                  </a:cxn>
                  <a:cxn ang="0">
                    <a:pos x="72" y="230"/>
                  </a:cxn>
                  <a:cxn ang="0">
                    <a:pos x="72" y="197"/>
                  </a:cxn>
                  <a:cxn ang="0">
                    <a:pos x="69" y="123"/>
                  </a:cxn>
                  <a:cxn ang="0">
                    <a:pos x="62" y="45"/>
                  </a:cxn>
                  <a:cxn ang="0">
                    <a:pos x="46" y="0"/>
                  </a:cxn>
                </a:cxnLst>
                <a:rect l="0" t="0" r="r" b="b"/>
                <a:pathLst>
                  <a:path w="72" h="291">
                    <a:moveTo>
                      <a:pt x="46" y="0"/>
                    </a:moveTo>
                    <a:lnTo>
                      <a:pt x="46" y="7"/>
                    </a:lnTo>
                    <a:lnTo>
                      <a:pt x="47" y="25"/>
                    </a:lnTo>
                    <a:lnTo>
                      <a:pt x="49" y="54"/>
                    </a:lnTo>
                    <a:lnTo>
                      <a:pt x="47" y="89"/>
                    </a:lnTo>
                    <a:lnTo>
                      <a:pt x="42" y="128"/>
                    </a:lnTo>
                    <a:lnTo>
                      <a:pt x="34" y="168"/>
                    </a:lnTo>
                    <a:lnTo>
                      <a:pt x="20" y="206"/>
                    </a:lnTo>
                    <a:lnTo>
                      <a:pt x="0" y="241"/>
                    </a:lnTo>
                    <a:lnTo>
                      <a:pt x="20" y="291"/>
                    </a:lnTo>
                    <a:lnTo>
                      <a:pt x="72" y="230"/>
                    </a:lnTo>
                    <a:lnTo>
                      <a:pt x="72" y="197"/>
                    </a:lnTo>
                    <a:lnTo>
                      <a:pt x="69" y="123"/>
                    </a:lnTo>
                    <a:lnTo>
                      <a:pt x="62" y="45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72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47" name="Freeform 51"/>
              <p:cNvSpPr>
                <a:spLocks/>
              </p:cNvSpPr>
              <p:nvPr/>
            </p:nvSpPr>
            <p:spPr bwMode="auto">
              <a:xfrm>
                <a:off x="5391" y="2403"/>
                <a:ext cx="5" cy="12"/>
              </a:xfrm>
              <a:custGeom>
                <a:avLst/>
                <a:gdLst/>
                <a:ahLst/>
                <a:cxnLst>
                  <a:cxn ang="0">
                    <a:pos x="11" y="12"/>
                  </a:cxn>
                  <a:cxn ang="0">
                    <a:pos x="11" y="17"/>
                  </a:cxn>
                  <a:cxn ang="0">
                    <a:pos x="9" y="20"/>
                  </a:cxn>
                  <a:cxn ang="0">
                    <a:pos x="8" y="22"/>
                  </a:cxn>
                  <a:cxn ang="0">
                    <a:pos x="5" y="24"/>
                  </a:cxn>
                  <a:cxn ang="0">
                    <a:pos x="4" y="22"/>
                  </a:cxn>
                  <a:cxn ang="0">
                    <a:pos x="1" y="20"/>
                  </a:cxn>
                  <a:cxn ang="0">
                    <a:pos x="0" y="17"/>
                  </a:cxn>
                  <a:cxn ang="0">
                    <a:pos x="0" y="12"/>
                  </a:cxn>
                  <a:cxn ang="0">
                    <a:pos x="0" y="7"/>
                  </a:cxn>
                  <a:cxn ang="0">
                    <a:pos x="1" y="4"/>
                  </a:cxn>
                  <a:cxn ang="0">
                    <a:pos x="4" y="2"/>
                  </a:cxn>
                  <a:cxn ang="0">
                    <a:pos x="5" y="0"/>
                  </a:cxn>
                  <a:cxn ang="0">
                    <a:pos x="8" y="2"/>
                  </a:cxn>
                  <a:cxn ang="0">
                    <a:pos x="9" y="4"/>
                  </a:cxn>
                  <a:cxn ang="0">
                    <a:pos x="11" y="7"/>
                  </a:cxn>
                  <a:cxn ang="0">
                    <a:pos x="11" y="12"/>
                  </a:cxn>
                </a:cxnLst>
                <a:rect l="0" t="0" r="r" b="b"/>
                <a:pathLst>
                  <a:path w="11" h="24">
                    <a:moveTo>
                      <a:pt x="11" y="12"/>
                    </a:moveTo>
                    <a:lnTo>
                      <a:pt x="11" y="17"/>
                    </a:lnTo>
                    <a:lnTo>
                      <a:pt x="9" y="20"/>
                    </a:lnTo>
                    <a:lnTo>
                      <a:pt x="8" y="22"/>
                    </a:lnTo>
                    <a:lnTo>
                      <a:pt x="5" y="24"/>
                    </a:lnTo>
                    <a:lnTo>
                      <a:pt x="4" y="22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4" y="2"/>
                    </a:lnTo>
                    <a:lnTo>
                      <a:pt x="5" y="0"/>
                    </a:lnTo>
                    <a:lnTo>
                      <a:pt x="8" y="2"/>
                    </a:lnTo>
                    <a:lnTo>
                      <a:pt x="9" y="4"/>
                    </a:lnTo>
                    <a:lnTo>
                      <a:pt x="11" y="7"/>
                    </a:ln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pic>
          <p:nvPicPr>
            <p:cNvPr id="4154" name="Picture 58" descr="C:\Users\秀紀\AppData\Local\Microsoft\Windows\INetCache\IE\QJHCRNMZ\MC900412434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372200" y="1412776"/>
              <a:ext cx="1191793" cy="1008112"/>
            </a:xfrm>
            <a:prstGeom prst="rect">
              <a:avLst/>
            </a:prstGeom>
            <a:noFill/>
          </p:spPr>
        </p:pic>
      </p:grpSp>
      <p:sp>
        <p:nvSpPr>
          <p:cNvPr id="73" name="正方形/長方形 72"/>
          <p:cNvSpPr/>
          <p:nvPr/>
        </p:nvSpPr>
        <p:spPr>
          <a:xfrm>
            <a:off x="395536" y="3358733"/>
            <a:ext cx="21723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say,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DF3F57D-3B44-7540-9E5A-8294C84B07D0}"/>
              </a:ext>
            </a:extLst>
          </p:cNvPr>
          <p:cNvSpPr txBox="1"/>
          <p:nvPr/>
        </p:nvSpPr>
        <p:spPr>
          <a:xfrm>
            <a:off x="3207044" y="4946492"/>
            <a:ext cx="22322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sounds</a:t>
            </a:r>
            <a:endParaRPr lang="ja-JP" altLang="en-US" sz="40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51523B-A774-6348-27C8-EC5011EBD438}"/>
              </a:ext>
            </a:extLst>
          </p:cNvPr>
          <p:cNvSpPr txBox="1"/>
          <p:nvPr/>
        </p:nvSpPr>
        <p:spPr>
          <a:xfrm>
            <a:off x="5883289" y="4946492"/>
            <a:ext cx="28330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delicious</a:t>
            </a:r>
            <a:endParaRPr lang="ja-JP" altLang="en-US" sz="40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48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11" grpId="0"/>
      <p:bldP spid="73" grpId="0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899592" y="2924944"/>
            <a:ext cx="7772400" cy="1470025"/>
          </a:xfrm>
        </p:spPr>
        <p:txBody>
          <a:bodyPr>
            <a:noAutofit/>
          </a:bodyPr>
          <a:lstStyle/>
          <a:p>
            <a:r>
              <a:rPr lang="en-US" altLang="ja-JP" sz="11500" dirty="0">
                <a:latin typeface="Century Schoolbook" pitchFamily="18" charset="0"/>
              </a:rPr>
              <a:t>smiley</a:t>
            </a:r>
            <a:endParaRPr kumimoji="1" lang="ja-JP" altLang="en-US" sz="11500" dirty="0">
              <a:latin typeface="Century Schoolbook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23528" y="260648"/>
            <a:ext cx="558678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742950" indent="-742950"/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are in school now.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539552" y="908720"/>
            <a:ext cx="806489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are walking </a:t>
            </a:r>
          </a:p>
          <a:p>
            <a:pPr algn="r"/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in front of lunch room.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95884" y="2062589"/>
            <a:ext cx="82525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There is a good smell around you.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95536" y="4293096"/>
            <a:ext cx="85689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Today’s lunch </a:t>
            </a:r>
          </a:p>
          <a:p>
            <a:pPr algn="r"/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( 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smells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 ( 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delicious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).</a:t>
            </a:r>
            <a:endParaRPr lang="ja-JP" altLang="en-US" sz="40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15" name="雲形吹き出し 14"/>
          <p:cNvSpPr/>
          <p:nvPr/>
        </p:nvSpPr>
        <p:spPr>
          <a:xfrm>
            <a:off x="5796136" y="2636912"/>
            <a:ext cx="1656184" cy="1512168"/>
          </a:xfrm>
          <a:prstGeom prst="cloudCallout">
            <a:avLst>
              <a:gd name="adj1" fmla="val 54690"/>
              <a:gd name="adj2" fmla="val 1201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Group 4"/>
          <p:cNvGrpSpPr>
            <a:grpSpLocks noChangeAspect="1"/>
          </p:cNvGrpSpPr>
          <p:nvPr/>
        </p:nvGrpSpPr>
        <p:grpSpPr bwMode="auto">
          <a:xfrm flipH="1">
            <a:off x="7380312" y="2852936"/>
            <a:ext cx="1511573" cy="1946275"/>
            <a:chOff x="4694" y="1616"/>
            <a:chExt cx="888" cy="1226"/>
          </a:xfrm>
        </p:grpSpPr>
        <p:sp>
          <p:nvSpPr>
            <p:cNvPr id="4099" name="AutoShape 3"/>
            <p:cNvSpPr>
              <a:spLocks noChangeAspect="1" noChangeArrowheads="1" noTextEdit="1"/>
            </p:cNvSpPr>
            <p:nvPr/>
          </p:nvSpPr>
          <p:spPr bwMode="auto">
            <a:xfrm>
              <a:off x="4694" y="1616"/>
              <a:ext cx="888" cy="1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auto">
            <a:xfrm>
              <a:off x="5265" y="2233"/>
              <a:ext cx="104" cy="50"/>
            </a:xfrm>
            <a:custGeom>
              <a:avLst/>
              <a:gdLst/>
              <a:ahLst/>
              <a:cxnLst>
                <a:cxn ang="0">
                  <a:pos x="0" y="40"/>
                </a:cxn>
                <a:cxn ang="0">
                  <a:pos x="127" y="99"/>
                </a:cxn>
                <a:cxn ang="0">
                  <a:pos x="208" y="64"/>
                </a:cxn>
                <a:cxn ang="0">
                  <a:pos x="123" y="0"/>
                </a:cxn>
                <a:cxn ang="0">
                  <a:pos x="0" y="40"/>
                </a:cxn>
              </a:cxnLst>
              <a:rect l="0" t="0" r="r" b="b"/>
              <a:pathLst>
                <a:path w="208" h="99">
                  <a:moveTo>
                    <a:pt x="0" y="40"/>
                  </a:moveTo>
                  <a:lnTo>
                    <a:pt x="127" y="99"/>
                  </a:lnTo>
                  <a:lnTo>
                    <a:pt x="208" y="64"/>
                  </a:lnTo>
                  <a:lnTo>
                    <a:pt x="123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auto">
            <a:xfrm>
              <a:off x="5294" y="2240"/>
              <a:ext cx="55" cy="29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92" y="58"/>
                </a:cxn>
                <a:cxn ang="0">
                  <a:pos x="111" y="55"/>
                </a:cxn>
                <a:cxn ang="0">
                  <a:pos x="33" y="0"/>
                </a:cxn>
                <a:cxn ang="0">
                  <a:pos x="0" y="11"/>
                </a:cxn>
              </a:cxnLst>
              <a:rect l="0" t="0" r="r" b="b"/>
              <a:pathLst>
                <a:path w="111" h="58">
                  <a:moveTo>
                    <a:pt x="0" y="11"/>
                  </a:moveTo>
                  <a:lnTo>
                    <a:pt x="92" y="58"/>
                  </a:lnTo>
                  <a:lnTo>
                    <a:pt x="111" y="55"/>
                  </a:lnTo>
                  <a:lnTo>
                    <a:pt x="33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72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auto">
            <a:xfrm>
              <a:off x="4733" y="2139"/>
              <a:ext cx="381" cy="297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31" y="269"/>
                </a:cxn>
                <a:cxn ang="0">
                  <a:pos x="25" y="273"/>
                </a:cxn>
                <a:cxn ang="0">
                  <a:pos x="15" y="286"/>
                </a:cxn>
                <a:cxn ang="0">
                  <a:pos x="4" y="306"/>
                </a:cxn>
                <a:cxn ang="0">
                  <a:pos x="0" y="330"/>
                </a:cxn>
                <a:cxn ang="0">
                  <a:pos x="3" y="347"/>
                </a:cxn>
                <a:cxn ang="0">
                  <a:pos x="10" y="365"/>
                </a:cxn>
                <a:cxn ang="0">
                  <a:pos x="20" y="384"/>
                </a:cxn>
                <a:cxn ang="0">
                  <a:pos x="34" y="402"/>
                </a:cxn>
                <a:cxn ang="0">
                  <a:pos x="54" y="418"/>
                </a:cxn>
                <a:cxn ang="0">
                  <a:pos x="80" y="432"/>
                </a:cxn>
                <a:cxn ang="0">
                  <a:pos x="112" y="443"/>
                </a:cxn>
                <a:cxn ang="0">
                  <a:pos x="151" y="447"/>
                </a:cxn>
                <a:cxn ang="0">
                  <a:pos x="150" y="453"/>
                </a:cxn>
                <a:cxn ang="0">
                  <a:pos x="150" y="468"/>
                </a:cxn>
                <a:cxn ang="0">
                  <a:pos x="152" y="490"/>
                </a:cxn>
                <a:cxn ang="0">
                  <a:pos x="159" y="515"/>
                </a:cxn>
                <a:cxn ang="0">
                  <a:pos x="172" y="541"/>
                </a:cxn>
                <a:cxn ang="0">
                  <a:pos x="195" y="564"/>
                </a:cxn>
                <a:cxn ang="0">
                  <a:pos x="231" y="583"/>
                </a:cxn>
                <a:cxn ang="0">
                  <a:pos x="279" y="593"/>
                </a:cxn>
                <a:cxn ang="0">
                  <a:pos x="762" y="196"/>
                </a:cxn>
                <a:cxn ang="0">
                  <a:pos x="376" y="0"/>
                </a:cxn>
              </a:cxnLst>
              <a:rect l="0" t="0" r="r" b="b"/>
              <a:pathLst>
                <a:path w="762" h="593">
                  <a:moveTo>
                    <a:pt x="376" y="0"/>
                  </a:moveTo>
                  <a:lnTo>
                    <a:pt x="31" y="269"/>
                  </a:lnTo>
                  <a:lnTo>
                    <a:pt x="25" y="273"/>
                  </a:lnTo>
                  <a:lnTo>
                    <a:pt x="15" y="286"/>
                  </a:lnTo>
                  <a:lnTo>
                    <a:pt x="4" y="306"/>
                  </a:lnTo>
                  <a:lnTo>
                    <a:pt x="0" y="330"/>
                  </a:lnTo>
                  <a:lnTo>
                    <a:pt x="3" y="347"/>
                  </a:lnTo>
                  <a:lnTo>
                    <a:pt x="10" y="365"/>
                  </a:lnTo>
                  <a:lnTo>
                    <a:pt x="20" y="384"/>
                  </a:lnTo>
                  <a:lnTo>
                    <a:pt x="34" y="402"/>
                  </a:lnTo>
                  <a:lnTo>
                    <a:pt x="54" y="418"/>
                  </a:lnTo>
                  <a:lnTo>
                    <a:pt x="80" y="432"/>
                  </a:lnTo>
                  <a:lnTo>
                    <a:pt x="112" y="443"/>
                  </a:lnTo>
                  <a:lnTo>
                    <a:pt x="151" y="447"/>
                  </a:lnTo>
                  <a:lnTo>
                    <a:pt x="150" y="453"/>
                  </a:lnTo>
                  <a:lnTo>
                    <a:pt x="150" y="468"/>
                  </a:lnTo>
                  <a:lnTo>
                    <a:pt x="152" y="490"/>
                  </a:lnTo>
                  <a:lnTo>
                    <a:pt x="159" y="515"/>
                  </a:lnTo>
                  <a:lnTo>
                    <a:pt x="172" y="541"/>
                  </a:lnTo>
                  <a:lnTo>
                    <a:pt x="195" y="564"/>
                  </a:lnTo>
                  <a:lnTo>
                    <a:pt x="231" y="583"/>
                  </a:lnTo>
                  <a:lnTo>
                    <a:pt x="279" y="593"/>
                  </a:lnTo>
                  <a:lnTo>
                    <a:pt x="762" y="196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auto">
            <a:xfrm>
              <a:off x="4759" y="2150"/>
              <a:ext cx="174" cy="136"/>
            </a:xfrm>
            <a:custGeom>
              <a:avLst/>
              <a:gdLst/>
              <a:ahLst/>
              <a:cxnLst>
                <a:cxn ang="0">
                  <a:pos x="331" y="0"/>
                </a:cxn>
                <a:cxn ang="0">
                  <a:pos x="0" y="262"/>
                </a:cxn>
                <a:cxn ang="0">
                  <a:pos x="0" y="264"/>
                </a:cxn>
                <a:cxn ang="0">
                  <a:pos x="0" y="269"/>
                </a:cxn>
                <a:cxn ang="0">
                  <a:pos x="6" y="272"/>
                </a:cxn>
                <a:cxn ang="0">
                  <a:pos x="17" y="269"/>
                </a:cxn>
                <a:cxn ang="0">
                  <a:pos x="25" y="264"/>
                </a:cxn>
                <a:cxn ang="0">
                  <a:pos x="38" y="255"/>
                </a:cxn>
                <a:cxn ang="0">
                  <a:pos x="57" y="241"/>
                </a:cxn>
                <a:cxn ang="0">
                  <a:pos x="79" y="224"/>
                </a:cxn>
                <a:cxn ang="0">
                  <a:pos x="105" y="204"/>
                </a:cxn>
                <a:cxn ang="0">
                  <a:pos x="133" y="182"/>
                </a:cxn>
                <a:cxn ang="0">
                  <a:pos x="163" y="159"/>
                </a:cxn>
                <a:cxn ang="0">
                  <a:pos x="193" y="134"/>
                </a:cxn>
                <a:cxn ang="0">
                  <a:pos x="223" y="111"/>
                </a:cxn>
                <a:cxn ang="0">
                  <a:pos x="250" y="88"/>
                </a:cxn>
                <a:cxn ang="0">
                  <a:pos x="278" y="66"/>
                </a:cxn>
                <a:cxn ang="0">
                  <a:pos x="301" y="47"/>
                </a:cxn>
                <a:cxn ang="0">
                  <a:pos x="321" y="31"/>
                </a:cxn>
                <a:cxn ang="0">
                  <a:pos x="337" y="18"/>
                </a:cxn>
                <a:cxn ang="0">
                  <a:pos x="346" y="10"/>
                </a:cxn>
                <a:cxn ang="0">
                  <a:pos x="350" y="8"/>
                </a:cxn>
                <a:cxn ang="0">
                  <a:pos x="331" y="0"/>
                </a:cxn>
              </a:cxnLst>
              <a:rect l="0" t="0" r="r" b="b"/>
              <a:pathLst>
                <a:path w="350" h="272">
                  <a:moveTo>
                    <a:pt x="331" y="0"/>
                  </a:moveTo>
                  <a:lnTo>
                    <a:pt x="0" y="262"/>
                  </a:lnTo>
                  <a:lnTo>
                    <a:pt x="0" y="264"/>
                  </a:lnTo>
                  <a:lnTo>
                    <a:pt x="0" y="269"/>
                  </a:lnTo>
                  <a:lnTo>
                    <a:pt x="6" y="272"/>
                  </a:lnTo>
                  <a:lnTo>
                    <a:pt x="17" y="269"/>
                  </a:lnTo>
                  <a:lnTo>
                    <a:pt x="25" y="264"/>
                  </a:lnTo>
                  <a:lnTo>
                    <a:pt x="38" y="255"/>
                  </a:lnTo>
                  <a:lnTo>
                    <a:pt x="57" y="241"/>
                  </a:lnTo>
                  <a:lnTo>
                    <a:pt x="79" y="224"/>
                  </a:lnTo>
                  <a:lnTo>
                    <a:pt x="105" y="204"/>
                  </a:lnTo>
                  <a:lnTo>
                    <a:pt x="133" y="182"/>
                  </a:lnTo>
                  <a:lnTo>
                    <a:pt x="163" y="159"/>
                  </a:lnTo>
                  <a:lnTo>
                    <a:pt x="193" y="134"/>
                  </a:lnTo>
                  <a:lnTo>
                    <a:pt x="223" y="111"/>
                  </a:lnTo>
                  <a:lnTo>
                    <a:pt x="250" y="88"/>
                  </a:lnTo>
                  <a:lnTo>
                    <a:pt x="278" y="66"/>
                  </a:lnTo>
                  <a:lnTo>
                    <a:pt x="301" y="47"/>
                  </a:lnTo>
                  <a:lnTo>
                    <a:pt x="321" y="31"/>
                  </a:lnTo>
                  <a:lnTo>
                    <a:pt x="337" y="18"/>
                  </a:lnTo>
                  <a:lnTo>
                    <a:pt x="346" y="10"/>
                  </a:lnTo>
                  <a:lnTo>
                    <a:pt x="350" y="8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6B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auto">
            <a:xfrm>
              <a:off x="4748" y="2291"/>
              <a:ext cx="62" cy="57"/>
            </a:xfrm>
            <a:custGeom>
              <a:avLst/>
              <a:gdLst/>
              <a:ahLst/>
              <a:cxnLst>
                <a:cxn ang="0">
                  <a:pos x="3" y="12"/>
                </a:cxn>
                <a:cxn ang="0">
                  <a:pos x="8" y="4"/>
                </a:cxn>
                <a:cxn ang="0">
                  <a:pos x="13" y="0"/>
                </a:cxn>
                <a:cxn ang="0">
                  <a:pos x="16" y="4"/>
                </a:cxn>
                <a:cxn ang="0">
                  <a:pos x="19" y="11"/>
                </a:cxn>
                <a:cxn ang="0">
                  <a:pos x="19" y="13"/>
                </a:cxn>
                <a:cxn ang="0">
                  <a:pos x="17" y="18"/>
                </a:cxn>
                <a:cxn ang="0">
                  <a:pos x="16" y="25"/>
                </a:cxn>
                <a:cxn ang="0">
                  <a:pos x="16" y="34"/>
                </a:cxn>
                <a:cxn ang="0">
                  <a:pos x="17" y="46"/>
                </a:cxn>
                <a:cxn ang="0">
                  <a:pos x="22" y="57"/>
                </a:cxn>
                <a:cxn ang="0">
                  <a:pos x="30" y="69"/>
                </a:cxn>
                <a:cxn ang="0">
                  <a:pos x="43" y="79"/>
                </a:cxn>
                <a:cxn ang="0">
                  <a:pos x="60" y="90"/>
                </a:cxn>
                <a:cxn ang="0">
                  <a:pos x="76" y="97"/>
                </a:cxn>
                <a:cxn ang="0">
                  <a:pos x="88" y="100"/>
                </a:cxn>
                <a:cxn ang="0">
                  <a:pos x="98" y="102"/>
                </a:cxn>
                <a:cxn ang="0">
                  <a:pos x="107" y="102"/>
                </a:cxn>
                <a:cxn ang="0">
                  <a:pos x="113" y="102"/>
                </a:cxn>
                <a:cxn ang="0">
                  <a:pos x="117" y="101"/>
                </a:cxn>
                <a:cxn ang="0">
                  <a:pos x="118" y="101"/>
                </a:cxn>
                <a:cxn ang="0">
                  <a:pos x="121" y="104"/>
                </a:cxn>
                <a:cxn ang="0">
                  <a:pos x="126" y="108"/>
                </a:cxn>
                <a:cxn ang="0">
                  <a:pos x="123" y="113"/>
                </a:cxn>
                <a:cxn ang="0">
                  <a:pos x="109" y="115"/>
                </a:cxn>
                <a:cxn ang="0">
                  <a:pos x="97" y="114"/>
                </a:cxn>
                <a:cxn ang="0">
                  <a:pos x="83" y="112"/>
                </a:cxn>
                <a:cxn ang="0">
                  <a:pos x="68" y="108"/>
                </a:cxn>
                <a:cxn ang="0">
                  <a:pos x="54" y="102"/>
                </a:cxn>
                <a:cxn ang="0">
                  <a:pos x="41" y="94"/>
                </a:cxn>
                <a:cxn ang="0">
                  <a:pos x="28" y="84"/>
                </a:cxn>
                <a:cxn ang="0">
                  <a:pos x="16" y="72"/>
                </a:cxn>
                <a:cxn ang="0">
                  <a:pos x="7" y="57"/>
                </a:cxn>
                <a:cxn ang="0">
                  <a:pos x="5" y="53"/>
                </a:cxn>
                <a:cxn ang="0">
                  <a:pos x="3" y="40"/>
                </a:cxn>
                <a:cxn ang="0">
                  <a:pos x="0" y="26"/>
                </a:cxn>
                <a:cxn ang="0">
                  <a:pos x="3" y="12"/>
                </a:cxn>
              </a:cxnLst>
              <a:rect l="0" t="0" r="r" b="b"/>
              <a:pathLst>
                <a:path w="126" h="115">
                  <a:moveTo>
                    <a:pt x="3" y="12"/>
                  </a:moveTo>
                  <a:lnTo>
                    <a:pt x="8" y="4"/>
                  </a:lnTo>
                  <a:lnTo>
                    <a:pt x="13" y="0"/>
                  </a:lnTo>
                  <a:lnTo>
                    <a:pt x="16" y="4"/>
                  </a:lnTo>
                  <a:lnTo>
                    <a:pt x="19" y="11"/>
                  </a:lnTo>
                  <a:lnTo>
                    <a:pt x="19" y="13"/>
                  </a:lnTo>
                  <a:lnTo>
                    <a:pt x="17" y="18"/>
                  </a:lnTo>
                  <a:lnTo>
                    <a:pt x="16" y="25"/>
                  </a:lnTo>
                  <a:lnTo>
                    <a:pt x="16" y="34"/>
                  </a:lnTo>
                  <a:lnTo>
                    <a:pt x="17" y="46"/>
                  </a:lnTo>
                  <a:lnTo>
                    <a:pt x="22" y="57"/>
                  </a:lnTo>
                  <a:lnTo>
                    <a:pt x="30" y="69"/>
                  </a:lnTo>
                  <a:lnTo>
                    <a:pt x="43" y="79"/>
                  </a:lnTo>
                  <a:lnTo>
                    <a:pt x="60" y="90"/>
                  </a:lnTo>
                  <a:lnTo>
                    <a:pt x="76" y="97"/>
                  </a:lnTo>
                  <a:lnTo>
                    <a:pt x="88" y="100"/>
                  </a:lnTo>
                  <a:lnTo>
                    <a:pt x="98" y="102"/>
                  </a:lnTo>
                  <a:lnTo>
                    <a:pt x="107" y="102"/>
                  </a:lnTo>
                  <a:lnTo>
                    <a:pt x="113" y="102"/>
                  </a:lnTo>
                  <a:lnTo>
                    <a:pt x="117" y="101"/>
                  </a:lnTo>
                  <a:lnTo>
                    <a:pt x="118" y="101"/>
                  </a:lnTo>
                  <a:lnTo>
                    <a:pt x="121" y="104"/>
                  </a:lnTo>
                  <a:lnTo>
                    <a:pt x="126" y="108"/>
                  </a:lnTo>
                  <a:lnTo>
                    <a:pt x="123" y="113"/>
                  </a:lnTo>
                  <a:lnTo>
                    <a:pt x="109" y="115"/>
                  </a:lnTo>
                  <a:lnTo>
                    <a:pt x="97" y="114"/>
                  </a:lnTo>
                  <a:lnTo>
                    <a:pt x="83" y="112"/>
                  </a:lnTo>
                  <a:lnTo>
                    <a:pt x="68" y="108"/>
                  </a:lnTo>
                  <a:lnTo>
                    <a:pt x="54" y="102"/>
                  </a:lnTo>
                  <a:lnTo>
                    <a:pt x="41" y="94"/>
                  </a:lnTo>
                  <a:lnTo>
                    <a:pt x="28" y="84"/>
                  </a:lnTo>
                  <a:lnTo>
                    <a:pt x="16" y="72"/>
                  </a:lnTo>
                  <a:lnTo>
                    <a:pt x="7" y="57"/>
                  </a:lnTo>
                  <a:lnTo>
                    <a:pt x="5" y="53"/>
                  </a:lnTo>
                  <a:lnTo>
                    <a:pt x="3" y="40"/>
                  </a:lnTo>
                  <a:lnTo>
                    <a:pt x="0" y="26"/>
                  </a:lnTo>
                  <a:lnTo>
                    <a:pt x="3" y="12"/>
                  </a:lnTo>
                  <a:close/>
                </a:path>
              </a:pathLst>
            </a:custGeom>
            <a:solidFill>
              <a:srgbClr val="6B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auto">
            <a:xfrm>
              <a:off x="4772" y="2166"/>
              <a:ext cx="199" cy="164"/>
            </a:xfrm>
            <a:custGeom>
              <a:avLst/>
              <a:gdLst/>
              <a:ahLst/>
              <a:cxnLst>
                <a:cxn ang="0">
                  <a:pos x="319" y="0"/>
                </a:cxn>
                <a:cxn ang="0">
                  <a:pos x="0" y="253"/>
                </a:cxn>
                <a:cxn ang="0">
                  <a:pos x="3" y="254"/>
                </a:cxn>
                <a:cxn ang="0">
                  <a:pos x="9" y="257"/>
                </a:cxn>
                <a:cxn ang="0">
                  <a:pos x="20" y="263"/>
                </a:cxn>
                <a:cxn ang="0">
                  <a:pos x="31" y="271"/>
                </a:cxn>
                <a:cxn ang="0">
                  <a:pos x="43" y="282"/>
                </a:cxn>
                <a:cxn ang="0">
                  <a:pos x="55" y="295"/>
                </a:cxn>
                <a:cxn ang="0">
                  <a:pos x="64" y="311"/>
                </a:cxn>
                <a:cxn ang="0">
                  <a:pos x="71" y="328"/>
                </a:cxn>
                <a:cxn ang="0">
                  <a:pos x="396" y="67"/>
                </a:cxn>
                <a:cxn ang="0">
                  <a:pos x="319" y="0"/>
                </a:cxn>
              </a:cxnLst>
              <a:rect l="0" t="0" r="r" b="b"/>
              <a:pathLst>
                <a:path w="396" h="328">
                  <a:moveTo>
                    <a:pt x="319" y="0"/>
                  </a:moveTo>
                  <a:lnTo>
                    <a:pt x="0" y="253"/>
                  </a:lnTo>
                  <a:lnTo>
                    <a:pt x="3" y="254"/>
                  </a:lnTo>
                  <a:lnTo>
                    <a:pt x="9" y="257"/>
                  </a:lnTo>
                  <a:lnTo>
                    <a:pt x="20" y="263"/>
                  </a:lnTo>
                  <a:lnTo>
                    <a:pt x="31" y="271"/>
                  </a:lnTo>
                  <a:lnTo>
                    <a:pt x="43" y="282"/>
                  </a:lnTo>
                  <a:lnTo>
                    <a:pt x="55" y="295"/>
                  </a:lnTo>
                  <a:lnTo>
                    <a:pt x="64" y="311"/>
                  </a:lnTo>
                  <a:lnTo>
                    <a:pt x="71" y="328"/>
                  </a:lnTo>
                  <a:lnTo>
                    <a:pt x="396" y="67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auto">
            <a:xfrm>
              <a:off x="4848" y="2217"/>
              <a:ext cx="217" cy="180"/>
            </a:xfrm>
            <a:custGeom>
              <a:avLst/>
              <a:gdLst/>
              <a:ahLst/>
              <a:cxnLst>
                <a:cxn ang="0">
                  <a:pos x="360" y="0"/>
                </a:cxn>
                <a:cxn ang="0">
                  <a:pos x="0" y="288"/>
                </a:cxn>
                <a:cxn ang="0">
                  <a:pos x="3" y="289"/>
                </a:cxn>
                <a:cxn ang="0">
                  <a:pos x="9" y="292"/>
                </a:cxn>
                <a:cxn ang="0">
                  <a:pos x="20" y="298"/>
                </a:cxn>
                <a:cxn ang="0">
                  <a:pos x="32" y="305"/>
                </a:cxn>
                <a:cxn ang="0">
                  <a:pos x="43" y="315"/>
                </a:cxn>
                <a:cxn ang="0">
                  <a:pos x="55" y="328"/>
                </a:cxn>
                <a:cxn ang="0">
                  <a:pos x="64" y="344"/>
                </a:cxn>
                <a:cxn ang="0">
                  <a:pos x="71" y="362"/>
                </a:cxn>
                <a:cxn ang="0">
                  <a:pos x="436" y="67"/>
                </a:cxn>
                <a:cxn ang="0">
                  <a:pos x="360" y="0"/>
                </a:cxn>
              </a:cxnLst>
              <a:rect l="0" t="0" r="r" b="b"/>
              <a:pathLst>
                <a:path w="436" h="362">
                  <a:moveTo>
                    <a:pt x="360" y="0"/>
                  </a:moveTo>
                  <a:lnTo>
                    <a:pt x="0" y="288"/>
                  </a:lnTo>
                  <a:lnTo>
                    <a:pt x="3" y="289"/>
                  </a:lnTo>
                  <a:lnTo>
                    <a:pt x="9" y="292"/>
                  </a:lnTo>
                  <a:lnTo>
                    <a:pt x="20" y="298"/>
                  </a:lnTo>
                  <a:lnTo>
                    <a:pt x="32" y="305"/>
                  </a:lnTo>
                  <a:lnTo>
                    <a:pt x="43" y="315"/>
                  </a:lnTo>
                  <a:lnTo>
                    <a:pt x="55" y="328"/>
                  </a:lnTo>
                  <a:lnTo>
                    <a:pt x="64" y="344"/>
                  </a:lnTo>
                  <a:lnTo>
                    <a:pt x="71" y="362"/>
                  </a:lnTo>
                  <a:lnTo>
                    <a:pt x="436" y="67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auto">
            <a:xfrm>
              <a:off x="4818" y="2202"/>
              <a:ext cx="172" cy="137"/>
            </a:xfrm>
            <a:custGeom>
              <a:avLst/>
              <a:gdLst/>
              <a:ahLst/>
              <a:cxnLst>
                <a:cxn ang="0">
                  <a:pos x="328" y="0"/>
                </a:cxn>
                <a:cxn ang="0">
                  <a:pos x="0" y="264"/>
                </a:cxn>
                <a:cxn ang="0">
                  <a:pos x="0" y="267"/>
                </a:cxn>
                <a:cxn ang="0">
                  <a:pos x="0" y="271"/>
                </a:cxn>
                <a:cxn ang="0">
                  <a:pos x="5" y="275"/>
                </a:cxn>
                <a:cxn ang="0">
                  <a:pos x="17" y="271"/>
                </a:cxn>
                <a:cxn ang="0">
                  <a:pos x="25" y="267"/>
                </a:cxn>
                <a:cxn ang="0">
                  <a:pos x="38" y="256"/>
                </a:cxn>
                <a:cxn ang="0">
                  <a:pos x="56" y="242"/>
                </a:cxn>
                <a:cxn ang="0">
                  <a:pos x="79" y="225"/>
                </a:cxn>
                <a:cxn ang="0">
                  <a:pos x="103" y="205"/>
                </a:cxn>
                <a:cxn ang="0">
                  <a:pos x="131" y="183"/>
                </a:cxn>
                <a:cxn ang="0">
                  <a:pos x="161" y="160"/>
                </a:cxn>
                <a:cxn ang="0">
                  <a:pos x="190" y="136"/>
                </a:cxn>
                <a:cxn ang="0">
                  <a:pos x="220" y="111"/>
                </a:cxn>
                <a:cxn ang="0">
                  <a:pos x="247" y="88"/>
                </a:cxn>
                <a:cxn ang="0">
                  <a:pos x="274" y="67"/>
                </a:cxn>
                <a:cxn ang="0">
                  <a:pos x="297" y="48"/>
                </a:cxn>
                <a:cxn ang="0">
                  <a:pos x="317" y="31"/>
                </a:cxn>
                <a:cxn ang="0">
                  <a:pos x="332" y="19"/>
                </a:cxn>
                <a:cxn ang="0">
                  <a:pos x="342" y="11"/>
                </a:cxn>
                <a:cxn ang="0">
                  <a:pos x="345" y="8"/>
                </a:cxn>
                <a:cxn ang="0">
                  <a:pos x="328" y="0"/>
                </a:cxn>
              </a:cxnLst>
              <a:rect l="0" t="0" r="r" b="b"/>
              <a:pathLst>
                <a:path w="345" h="275">
                  <a:moveTo>
                    <a:pt x="328" y="0"/>
                  </a:moveTo>
                  <a:lnTo>
                    <a:pt x="0" y="264"/>
                  </a:lnTo>
                  <a:lnTo>
                    <a:pt x="0" y="267"/>
                  </a:lnTo>
                  <a:lnTo>
                    <a:pt x="0" y="271"/>
                  </a:lnTo>
                  <a:lnTo>
                    <a:pt x="5" y="275"/>
                  </a:lnTo>
                  <a:lnTo>
                    <a:pt x="17" y="271"/>
                  </a:lnTo>
                  <a:lnTo>
                    <a:pt x="25" y="267"/>
                  </a:lnTo>
                  <a:lnTo>
                    <a:pt x="38" y="256"/>
                  </a:lnTo>
                  <a:lnTo>
                    <a:pt x="56" y="242"/>
                  </a:lnTo>
                  <a:lnTo>
                    <a:pt x="79" y="225"/>
                  </a:lnTo>
                  <a:lnTo>
                    <a:pt x="103" y="205"/>
                  </a:lnTo>
                  <a:lnTo>
                    <a:pt x="131" y="183"/>
                  </a:lnTo>
                  <a:lnTo>
                    <a:pt x="161" y="160"/>
                  </a:lnTo>
                  <a:lnTo>
                    <a:pt x="190" y="136"/>
                  </a:lnTo>
                  <a:lnTo>
                    <a:pt x="220" y="111"/>
                  </a:lnTo>
                  <a:lnTo>
                    <a:pt x="247" y="88"/>
                  </a:lnTo>
                  <a:lnTo>
                    <a:pt x="274" y="67"/>
                  </a:lnTo>
                  <a:lnTo>
                    <a:pt x="297" y="48"/>
                  </a:lnTo>
                  <a:lnTo>
                    <a:pt x="317" y="31"/>
                  </a:lnTo>
                  <a:lnTo>
                    <a:pt x="332" y="19"/>
                  </a:lnTo>
                  <a:lnTo>
                    <a:pt x="342" y="11"/>
                  </a:lnTo>
                  <a:lnTo>
                    <a:pt x="345" y="8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6B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auto">
            <a:xfrm>
              <a:off x="4836" y="2217"/>
              <a:ext cx="173" cy="136"/>
            </a:xfrm>
            <a:custGeom>
              <a:avLst/>
              <a:gdLst/>
              <a:ahLst/>
              <a:cxnLst>
                <a:cxn ang="0">
                  <a:pos x="328" y="0"/>
                </a:cxn>
                <a:cxn ang="0">
                  <a:pos x="0" y="263"/>
                </a:cxn>
                <a:cxn ang="0">
                  <a:pos x="0" y="266"/>
                </a:cxn>
                <a:cxn ang="0">
                  <a:pos x="1" y="270"/>
                </a:cxn>
                <a:cxn ang="0">
                  <a:pos x="6" y="274"/>
                </a:cxn>
                <a:cxn ang="0">
                  <a:pos x="18" y="270"/>
                </a:cxn>
                <a:cxn ang="0">
                  <a:pos x="26" y="266"/>
                </a:cxn>
                <a:cxn ang="0">
                  <a:pos x="39" y="256"/>
                </a:cxn>
                <a:cxn ang="0">
                  <a:pos x="56" y="242"/>
                </a:cxn>
                <a:cxn ang="0">
                  <a:pos x="78" y="225"/>
                </a:cxn>
                <a:cxn ang="0">
                  <a:pos x="104" y="204"/>
                </a:cxn>
                <a:cxn ang="0">
                  <a:pos x="132" y="182"/>
                </a:cxn>
                <a:cxn ang="0">
                  <a:pos x="161" y="159"/>
                </a:cxn>
                <a:cxn ang="0">
                  <a:pos x="191" y="135"/>
                </a:cxn>
                <a:cxn ang="0">
                  <a:pos x="220" y="110"/>
                </a:cxn>
                <a:cxn ang="0">
                  <a:pos x="248" y="87"/>
                </a:cxn>
                <a:cxn ang="0">
                  <a:pos x="274" y="66"/>
                </a:cxn>
                <a:cxn ang="0">
                  <a:pos x="298" y="46"/>
                </a:cxn>
                <a:cxn ang="0">
                  <a:pos x="318" y="30"/>
                </a:cxn>
                <a:cxn ang="0">
                  <a:pos x="333" y="17"/>
                </a:cxn>
                <a:cxn ang="0">
                  <a:pos x="342" y="9"/>
                </a:cxn>
                <a:cxn ang="0">
                  <a:pos x="346" y="7"/>
                </a:cxn>
                <a:cxn ang="0">
                  <a:pos x="328" y="0"/>
                </a:cxn>
              </a:cxnLst>
              <a:rect l="0" t="0" r="r" b="b"/>
              <a:pathLst>
                <a:path w="346" h="274">
                  <a:moveTo>
                    <a:pt x="328" y="0"/>
                  </a:moveTo>
                  <a:lnTo>
                    <a:pt x="0" y="263"/>
                  </a:lnTo>
                  <a:lnTo>
                    <a:pt x="0" y="266"/>
                  </a:lnTo>
                  <a:lnTo>
                    <a:pt x="1" y="270"/>
                  </a:lnTo>
                  <a:lnTo>
                    <a:pt x="6" y="274"/>
                  </a:lnTo>
                  <a:lnTo>
                    <a:pt x="18" y="270"/>
                  </a:lnTo>
                  <a:lnTo>
                    <a:pt x="26" y="266"/>
                  </a:lnTo>
                  <a:lnTo>
                    <a:pt x="39" y="256"/>
                  </a:lnTo>
                  <a:lnTo>
                    <a:pt x="56" y="242"/>
                  </a:lnTo>
                  <a:lnTo>
                    <a:pt x="78" y="225"/>
                  </a:lnTo>
                  <a:lnTo>
                    <a:pt x="104" y="204"/>
                  </a:lnTo>
                  <a:lnTo>
                    <a:pt x="132" y="182"/>
                  </a:lnTo>
                  <a:lnTo>
                    <a:pt x="161" y="159"/>
                  </a:lnTo>
                  <a:lnTo>
                    <a:pt x="191" y="135"/>
                  </a:lnTo>
                  <a:lnTo>
                    <a:pt x="220" y="110"/>
                  </a:lnTo>
                  <a:lnTo>
                    <a:pt x="248" y="87"/>
                  </a:lnTo>
                  <a:lnTo>
                    <a:pt x="274" y="66"/>
                  </a:lnTo>
                  <a:lnTo>
                    <a:pt x="298" y="46"/>
                  </a:lnTo>
                  <a:lnTo>
                    <a:pt x="318" y="30"/>
                  </a:lnTo>
                  <a:lnTo>
                    <a:pt x="333" y="17"/>
                  </a:lnTo>
                  <a:lnTo>
                    <a:pt x="342" y="9"/>
                  </a:lnTo>
                  <a:lnTo>
                    <a:pt x="346" y="7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00A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auto">
            <a:xfrm>
              <a:off x="4824" y="2365"/>
              <a:ext cx="62" cy="57"/>
            </a:xfrm>
            <a:custGeom>
              <a:avLst/>
              <a:gdLst/>
              <a:ahLst/>
              <a:cxnLst>
                <a:cxn ang="0">
                  <a:pos x="2" y="10"/>
                </a:cxn>
                <a:cxn ang="0">
                  <a:pos x="7" y="2"/>
                </a:cxn>
                <a:cxn ang="0">
                  <a:pos x="12" y="0"/>
                </a:cxn>
                <a:cxn ang="0">
                  <a:pos x="15" y="2"/>
                </a:cxn>
                <a:cxn ang="0">
                  <a:pos x="17" y="9"/>
                </a:cxn>
                <a:cxn ang="0">
                  <a:pos x="17" y="11"/>
                </a:cxn>
                <a:cxn ang="0">
                  <a:pos x="16" y="16"/>
                </a:cxn>
                <a:cxn ang="0">
                  <a:pos x="15" y="23"/>
                </a:cxn>
                <a:cxn ang="0">
                  <a:pos x="15" y="32"/>
                </a:cxn>
                <a:cxn ang="0">
                  <a:pos x="16" y="44"/>
                </a:cxn>
                <a:cxn ang="0">
                  <a:pos x="21" y="56"/>
                </a:cxn>
                <a:cxn ang="0">
                  <a:pos x="29" y="67"/>
                </a:cxn>
                <a:cxn ang="0">
                  <a:pos x="42" y="78"/>
                </a:cxn>
                <a:cxn ang="0">
                  <a:pos x="59" y="88"/>
                </a:cxn>
                <a:cxn ang="0">
                  <a:pos x="75" y="95"/>
                </a:cxn>
                <a:cxn ang="0">
                  <a:pos x="88" y="98"/>
                </a:cxn>
                <a:cxn ang="0">
                  <a:pos x="98" y="101"/>
                </a:cxn>
                <a:cxn ang="0">
                  <a:pos x="106" y="101"/>
                </a:cxn>
                <a:cxn ang="0">
                  <a:pos x="113" y="101"/>
                </a:cxn>
                <a:cxn ang="0">
                  <a:pos x="117" y="100"/>
                </a:cxn>
                <a:cxn ang="0">
                  <a:pos x="118" y="100"/>
                </a:cxn>
                <a:cxn ang="0">
                  <a:pos x="121" y="102"/>
                </a:cxn>
                <a:cxn ang="0">
                  <a:pos x="124" y="107"/>
                </a:cxn>
                <a:cxn ang="0">
                  <a:pos x="123" y="111"/>
                </a:cxn>
                <a:cxn ang="0">
                  <a:pos x="109" y="113"/>
                </a:cxn>
                <a:cxn ang="0">
                  <a:pos x="96" y="112"/>
                </a:cxn>
                <a:cxn ang="0">
                  <a:pos x="83" y="110"/>
                </a:cxn>
                <a:cxn ang="0">
                  <a:pos x="68" y="107"/>
                </a:cxn>
                <a:cxn ang="0">
                  <a:pos x="54" y="101"/>
                </a:cxn>
                <a:cxn ang="0">
                  <a:pos x="39" y="93"/>
                </a:cxn>
                <a:cxn ang="0">
                  <a:pos x="26" y="82"/>
                </a:cxn>
                <a:cxn ang="0">
                  <a:pos x="15" y="71"/>
                </a:cxn>
                <a:cxn ang="0">
                  <a:pos x="5" y="56"/>
                </a:cxn>
                <a:cxn ang="0">
                  <a:pos x="4" y="51"/>
                </a:cxn>
                <a:cxn ang="0">
                  <a:pos x="2" y="38"/>
                </a:cxn>
                <a:cxn ang="0">
                  <a:pos x="0" y="24"/>
                </a:cxn>
                <a:cxn ang="0">
                  <a:pos x="2" y="10"/>
                </a:cxn>
              </a:cxnLst>
              <a:rect l="0" t="0" r="r" b="b"/>
              <a:pathLst>
                <a:path w="124" h="113">
                  <a:moveTo>
                    <a:pt x="2" y="10"/>
                  </a:moveTo>
                  <a:lnTo>
                    <a:pt x="7" y="2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9"/>
                  </a:lnTo>
                  <a:lnTo>
                    <a:pt x="17" y="11"/>
                  </a:lnTo>
                  <a:lnTo>
                    <a:pt x="16" y="16"/>
                  </a:lnTo>
                  <a:lnTo>
                    <a:pt x="15" y="23"/>
                  </a:lnTo>
                  <a:lnTo>
                    <a:pt x="15" y="32"/>
                  </a:lnTo>
                  <a:lnTo>
                    <a:pt x="16" y="44"/>
                  </a:lnTo>
                  <a:lnTo>
                    <a:pt x="21" y="56"/>
                  </a:lnTo>
                  <a:lnTo>
                    <a:pt x="29" y="67"/>
                  </a:lnTo>
                  <a:lnTo>
                    <a:pt x="42" y="78"/>
                  </a:lnTo>
                  <a:lnTo>
                    <a:pt x="59" y="88"/>
                  </a:lnTo>
                  <a:lnTo>
                    <a:pt x="75" y="95"/>
                  </a:lnTo>
                  <a:lnTo>
                    <a:pt x="88" y="98"/>
                  </a:lnTo>
                  <a:lnTo>
                    <a:pt x="98" y="101"/>
                  </a:lnTo>
                  <a:lnTo>
                    <a:pt x="106" y="101"/>
                  </a:lnTo>
                  <a:lnTo>
                    <a:pt x="113" y="101"/>
                  </a:lnTo>
                  <a:lnTo>
                    <a:pt x="117" y="100"/>
                  </a:lnTo>
                  <a:lnTo>
                    <a:pt x="118" y="100"/>
                  </a:lnTo>
                  <a:lnTo>
                    <a:pt x="121" y="102"/>
                  </a:lnTo>
                  <a:lnTo>
                    <a:pt x="124" y="107"/>
                  </a:lnTo>
                  <a:lnTo>
                    <a:pt x="123" y="111"/>
                  </a:lnTo>
                  <a:lnTo>
                    <a:pt x="109" y="113"/>
                  </a:lnTo>
                  <a:lnTo>
                    <a:pt x="96" y="112"/>
                  </a:lnTo>
                  <a:lnTo>
                    <a:pt x="83" y="110"/>
                  </a:lnTo>
                  <a:lnTo>
                    <a:pt x="68" y="107"/>
                  </a:lnTo>
                  <a:lnTo>
                    <a:pt x="54" y="101"/>
                  </a:lnTo>
                  <a:lnTo>
                    <a:pt x="39" y="93"/>
                  </a:lnTo>
                  <a:lnTo>
                    <a:pt x="26" y="82"/>
                  </a:lnTo>
                  <a:lnTo>
                    <a:pt x="15" y="71"/>
                  </a:lnTo>
                  <a:lnTo>
                    <a:pt x="5" y="56"/>
                  </a:lnTo>
                  <a:lnTo>
                    <a:pt x="4" y="51"/>
                  </a:lnTo>
                  <a:lnTo>
                    <a:pt x="2" y="38"/>
                  </a:lnTo>
                  <a:lnTo>
                    <a:pt x="0" y="24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00A8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auto">
            <a:xfrm>
              <a:off x="5262" y="2297"/>
              <a:ext cx="113" cy="159"/>
            </a:xfrm>
            <a:custGeom>
              <a:avLst/>
              <a:gdLst/>
              <a:ahLst/>
              <a:cxnLst>
                <a:cxn ang="0">
                  <a:pos x="228" y="109"/>
                </a:cxn>
                <a:cxn ang="0">
                  <a:pos x="226" y="116"/>
                </a:cxn>
                <a:cxn ang="0">
                  <a:pos x="223" y="135"/>
                </a:cxn>
                <a:cxn ang="0">
                  <a:pos x="213" y="161"/>
                </a:cxn>
                <a:cxn ang="0">
                  <a:pos x="198" y="194"/>
                </a:cxn>
                <a:cxn ang="0">
                  <a:pos x="173" y="229"/>
                </a:cxn>
                <a:cxn ang="0">
                  <a:pos x="139" y="263"/>
                </a:cxn>
                <a:cxn ang="0">
                  <a:pos x="93" y="294"/>
                </a:cxn>
                <a:cxn ang="0">
                  <a:pos x="33" y="318"/>
                </a:cxn>
                <a:cxn ang="0">
                  <a:pos x="32" y="292"/>
                </a:cxn>
                <a:cxn ang="0">
                  <a:pos x="29" y="231"/>
                </a:cxn>
                <a:cxn ang="0">
                  <a:pos x="18" y="156"/>
                </a:cxn>
                <a:cxn ang="0">
                  <a:pos x="1" y="89"/>
                </a:cxn>
                <a:cxn ang="0">
                  <a:pos x="0" y="70"/>
                </a:cxn>
                <a:cxn ang="0">
                  <a:pos x="12" y="54"/>
                </a:cxn>
                <a:cxn ang="0">
                  <a:pos x="30" y="37"/>
                </a:cxn>
                <a:cxn ang="0">
                  <a:pos x="55" y="25"/>
                </a:cxn>
                <a:cxn ang="0">
                  <a:pos x="80" y="14"/>
                </a:cxn>
                <a:cxn ang="0">
                  <a:pos x="102" y="7"/>
                </a:cxn>
                <a:cxn ang="0">
                  <a:pos x="118" y="1"/>
                </a:cxn>
                <a:cxn ang="0">
                  <a:pos x="124" y="0"/>
                </a:cxn>
                <a:cxn ang="0">
                  <a:pos x="228" y="109"/>
                </a:cxn>
              </a:cxnLst>
              <a:rect l="0" t="0" r="r" b="b"/>
              <a:pathLst>
                <a:path w="228" h="318">
                  <a:moveTo>
                    <a:pt x="228" y="109"/>
                  </a:moveTo>
                  <a:lnTo>
                    <a:pt x="226" y="116"/>
                  </a:lnTo>
                  <a:lnTo>
                    <a:pt x="223" y="135"/>
                  </a:lnTo>
                  <a:lnTo>
                    <a:pt x="213" y="161"/>
                  </a:lnTo>
                  <a:lnTo>
                    <a:pt x="198" y="194"/>
                  </a:lnTo>
                  <a:lnTo>
                    <a:pt x="173" y="229"/>
                  </a:lnTo>
                  <a:lnTo>
                    <a:pt x="139" y="263"/>
                  </a:lnTo>
                  <a:lnTo>
                    <a:pt x="93" y="294"/>
                  </a:lnTo>
                  <a:lnTo>
                    <a:pt x="33" y="318"/>
                  </a:lnTo>
                  <a:lnTo>
                    <a:pt x="32" y="292"/>
                  </a:lnTo>
                  <a:lnTo>
                    <a:pt x="29" y="231"/>
                  </a:lnTo>
                  <a:lnTo>
                    <a:pt x="18" y="156"/>
                  </a:lnTo>
                  <a:lnTo>
                    <a:pt x="1" y="89"/>
                  </a:lnTo>
                  <a:lnTo>
                    <a:pt x="0" y="70"/>
                  </a:lnTo>
                  <a:lnTo>
                    <a:pt x="12" y="54"/>
                  </a:lnTo>
                  <a:lnTo>
                    <a:pt x="30" y="37"/>
                  </a:lnTo>
                  <a:lnTo>
                    <a:pt x="55" y="25"/>
                  </a:lnTo>
                  <a:lnTo>
                    <a:pt x="80" y="14"/>
                  </a:lnTo>
                  <a:lnTo>
                    <a:pt x="102" y="7"/>
                  </a:lnTo>
                  <a:lnTo>
                    <a:pt x="118" y="1"/>
                  </a:lnTo>
                  <a:lnTo>
                    <a:pt x="124" y="0"/>
                  </a:lnTo>
                  <a:lnTo>
                    <a:pt x="228" y="1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auto">
            <a:xfrm>
              <a:off x="5264" y="2318"/>
              <a:ext cx="87" cy="106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98" y="2"/>
                </a:cxn>
                <a:cxn ang="0">
                  <a:pos x="101" y="9"/>
                </a:cxn>
                <a:cxn ang="0">
                  <a:pos x="103" y="19"/>
                </a:cxn>
                <a:cxn ang="0">
                  <a:pos x="110" y="29"/>
                </a:cxn>
                <a:cxn ang="0">
                  <a:pos x="119" y="42"/>
                </a:cxn>
                <a:cxn ang="0">
                  <a:pos x="133" y="53"/>
                </a:cxn>
                <a:cxn ang="0">
                  <a:pos x="150" y="63"/>
                </a:cxn>
                <a:cxn ang="0">
                  <a:pos x="174" y="70"/>
                </a:cxn>
                <a:cxn ang="0">
                  <a:pos x="174" y="73"/>
                </a:cxn>
                <a:cxn ang="0">
                  <a:pos x="173" y="85"/>
                </a:cxn>
                <a:cxn ang="0">
                  <a:pos x="167" y="101"/>
                </a:cxn>
                <a:cxn ang="0">
                  <a:pos x="160" y="121"/>
                </a:cxn>
                <a:cxn ang="0">
                  <a:pos x="145" y="144"/>
                </a:cxn>
                <a:cxn ang="0">
                  <a:pos x="123" y="167"/>
                </a:cxn>
                <a:cxn ang="0">
                  <a:pos x="93" y="191"/>
                </a:cxn>
                <a:cxn ang="0">
                  <a:pos x="54" y="212"/>
                </a:cxn>
                <a:cxn ang="0">
                  <a:pos x="51" y="211"/>
                </a:cxn>
                <a:cxn ang="0">
                  <a:pos x="46" y="207"/>
                </a:cxn>
                <a:cxn ang="0">
                  <a:pos x="37" y="203"/>
                </a:cxn>
                <a:cxn ang="0">
                  <a:pos x="28" y="194"/>
                </a:cxn>
                <a:cxn ang="0">
                  <a:pos x="17" y="182"/>
                </a:cxn>
                <a:cxn ang="0">
                  <a:pos x="8" y="167"/>
                </a:cxn>
                <a:cxn ang="0">
                  <a:pos x="3" y="148"/>
                </a:cxn>
                <a:cxn ang="0">
                  <a:pos x="0" y="125"/>
                </a:cxn>
                <a:cxn ang="0">
                  <a:pos x="1" y="102"/>
                </a:cxn>
                <a:cxn ang="0">
                  <a:pos x="7" y="81"/>
                </a:cxn>
                <a:cxn ang="0">
                  <a:pos x="16" y="63"/>
                </a:cxn>
                <a:cxn ang="0">
                  <a:pos x="26" y="46"/>
                </a:cxn>
                <a:cxn ang="0">
                  <a:pos x="41" y="31"/>
                </a:cxn>
                <a:cxn ang="0">
                  <a:pos x="58" y="20"/>
                </a:cxn>
                <a:cxn ang="0">
                  <a:pos x="77" y="9"/>
                </a:cxn>
                <a:cxn ang="0">
                  <a:pos x="98" y="0"/>
                </a:cxn>
              </a:cxnLst>
              <a:rect l="0" t="0" r="r" b="b"/>
              <a:pathLst>
                <a:path w="174" h="212">
                  <a:moveTo>
                    <a:pt x="98" y="0"/>
                  </a:moveTo>
                  <a:lnTo>
                    <a:pt x="98" y="2"/>
                  </a:lnTo>
                  <a:lnTo>
                    <a:pt x="101" y="9"/>
                  </a:lnTo>
                  <a:lnTo>
                    <a:pt x="103" y="19"/>
                  </a:lnTo>
                  <a:lnTo>
                    <a:pt x="110" y="29"/>
                  </a:lnTo>
                  <a:lnTo>
                    <a:pt x="119" y="42"/>
                  </a:lnTo>
                  <a:lnTo>
                    <a:pt x="133" y="53"/>
                  </a:lnTo>
                  <a:lnTo>
                    <a:pt x="150" y="63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73" y="85"/>
                  </a:lnTo>
                  <a:lnTo>
                    <a:pt x="167" y="101"/>
                  </a:lnTo>
                  <a:lnTo>
                    <a:pt x="160" y="121"/>
                  </a:lnTo>
                  <a:lnTo>
                    <a:pt x="145" y="144"/>
                  </a:lnTo>
                  <a:lnTo>
                    <a:pt x="123" y="167"/>
                  </a:lnTo>
                  <a:lnTo>
                    <a:pt x="93" y="191"/>
                  </a:lnTo>
                  <a:lnTo>
                    <a:pt x="54" y="212"/>
                  </a:lnTo>
                  <a:lnTo>
                    <a:pt x="51" y="211"/>
                  </a:lnTo>
                  <a:lnTo>
                    <a:pt x="46" y="207"/>
                  </a:lnTo>
                  <a:lnTo>
                    <a:pt x="37" y="203"/>
                  </a:lnTo>
                  <a:lnTo>
                    <a:pt x="28" y="194"/>
                  </a:lnTo>
                  <a:lnTo>
                    <a:pt x="17" y="182"/>
                  </a:lnTo>
                  <a:lnTo>
                    <a:pt x="8" y="167"/>
                  </a:lnTo>
                  <a:lnTo>
                    <a:pt x="3" y="148"/>
                  </a:lnTo>
                  <a:lnTo>
                    <a:pt x="0" y="125"/>
                  </a:lnTo>
                  <a:lnTo>
                    <a:pt x="1" y="102"/>
                  </a:lnTo>
                  <a:lnTo>
                    <a:pt x="7" y="81"/>
                  </a:lnTo>
                  <a:lnTo>
                    <a:pt x="16" y="63"/>
                  </a:lnTo>
                  <a:lnTo>
                    <a:pt x="26" y="46"/>
                  </a:lnTo>
                  <a:lnTo>
                    <a:pt x="41" y="31"/>
                  </a:lnTo>
                  <a:lnTo>
                    <a:pt x="58" y="20"/>
                  </a:lnTo>
                  <a:lnTo>
                    <a:pt x="77" y="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auto">
            <a:xfrm>
              <a:off x="4906" y="2764"/>
              <a:ext cx="114" cy="78"/>
            </a:xfrm>
            <a:custGeom>
              <a:avLst/>
              <a:gdLst/>
              <a:ahLst/>
              <a:cxnLst>
                <a:cxn ang="0">
                  <a:pos x="140" y="16"/>
                </a:cxn>
                <a:cxn ang="0">
                  <a:pos x="146" y="21"/>
                </a:cxn>
                <a:cxn ang="0">
                  <a:pos x="162" y="34"/>
                </a:cxn>
                <a:cxn ang="0">
                  <a:pos x="182" y="54"/>
                </a:cxn>
                <a:cxn ang="0">
                  <a:pos x="202" y="78"/>
                </a:cxn>
                <a:cxn ang="0">
                  <a:pos x="219" y="103"/>
                </a:cxn>
                <a:cxn ang="0">
                  <a:pos x="229" y="125"/>
                </a:cxn>
                <a:cxn ang="0">
                  <a:pos x="223" y="143"/>
                </a:cxn>
                <a:cxn ang="0">
                  <a:pos x="202" y="155"/>
                </a:cxn>
                <a:cxn ang="0">
                  <a:pos x="199" y="155"/>
                </a:cxn>
                <a:cxn ang="0">
                  <a:pos x="189" y="154"/>
                </a:cxn>
                <a:cxn ang="0">
                  <a:pos x="174" y="153"/>
                </a:cxn>
                <a:cxn ang="0">
                  <a:pos x="155" y="150"/>
                </a:cxn>
                <a:cxn ang="0">
                  <a:pos x="134" y="148"/>
                </a:cxn>
                <a:cxn ang="0">
                  <a:pos x="111" y="143"/>
                </a:cxn>
                <a:cxn ang="0">
                  <a:pos x="87" y="139"/>
                </a:cxn>
                <a:cxn ang="0">
                  <a:pos x="64" y="132"/>
                </a:cxn>
                <a:cxn ang="0">
                  <a:pos x="43" y="124"/>
                </a:cxn>
                <a:cxn ang="0">
                  <a:pos x="25" y="114"/>
                </a:cxn>
                <a:cxn ang="0">
                  <a:pos x="10" y="103"/>
                </a:cxn>
                <a:cxn ang="0">
                  <a:pos x="2" y="90"/>
                </a:cxn>
                <a:cxn ang="0">
                  <a:pos x="0" y="75"/>
                </a:cxn>
                <a:cxn ang="0">
                  <a:pos x="5" y="58"/>
                </a:cxn>
                <a:cxn ang="0">
                  <a:pos x="19" y="38"/>
                </a:cxn>
                <a:cxn ang="0">
                  <a:pos x="44" y="16"/>
                </a:cxn>
                <a:cxn ang="0">
                  <a:pos x="47" y="15"/>
                </a:cxn>
                <a:cxn ang="0">
                  <a:pos x="52" y="11"/>
                </a:cxn>
                <a:cxn ang="0">
                  <a:pos x="61" y="7"/>
                </a:cxn>
                <a:cxn ang="0">
                  <a:pos x="73" y="2"/>
                </a:cxn>
                <a:cxn ang="0">
                  <a:pos x="87" y="0"/>
                </a:cxn>
                <a:cxn ang="0">
                  <a:pos x="103" y="1"/>
                </a:cxn>
                <a:cxn ang="0">
                  <a:pos x="121" y="5"/>
                </a:cxn>
                <a:cxn ang="0">
                  <a:pos x="140" y="16"/>
                </a:cxn>
              </a:cxnLst>
              <a:rect l="0" t="0" r="r" b="b"/>
              <a:pathLst>
                <a:path w="229" h="155">
                  <a:moveTo>
                    <a:pt x="140" y="16"/>
                  </a:moveTo>
                  <a:lnTo>
                    <a:pt x="146" y="21"/>
                  </a:lnTo>
                  <a:lnTo>
                    <a:pt x="162" y="34"/>
                  </a:lnTo>
                  <a:lnTo>
                    <a:pt x="182" y="54"/>
                  </a:lnTo>
                  <a:lnTo>
                    <a:pt x="202" y="78"/>
                  </a:lnTo>
                  <a:lnTo>
                    <a:pt x="219" y="103"/>
                  </a:lnTo>
                  <a:lnTo>
                    <a:pt x="229" y="125"/>
                  </a:lnTo>
                  <a:lnTo>
                    <a:pt x="223" y="143"/>
                  </a:lnTo>
                  <a:lnTo>
                    <a:pt x="202" y="155"/>
                  </a:lnTo>
                  <a:lnTo>
                    <a:pt x="199" y="155"/>
                  </a:lnTo>
                  <a:lnTo>
                    <a:pt x="189" y="154"/>
                  </a:lnTo>
                  <a:lnTo>
                    <a:pt x="174" y="153"/>
                  </a:lnTo>
                  <a:lnTo>
                    <a:pt x="155" y="150"/>
                  </a:lnTo>
                  <a:lnTo>
                    <a:pt x="134" y="148"/>
                  </a:lnTo>
                  <a:lnTo>
                    <a:pt x="111" y="143"/>
                  </a:lnTo>
                  <a:lnTo>
                    <a:pt x="87" y="139"/>
                  </a:lnTo>
                  <a:lnTo>
                    <a:pt x="64" y="132"/>
                  </a:lnTo>
                  <a:lnTo>
                    <a:pt x="43" y="124"/>
                  </a:lnTo>
                  <a:lnTo>
                    <a:pt x="25" y="114"/>
                  </a:lnTo>
                  <a:lnTo>
                    <a:pt x="10" y="103"/>
                  </a:lnTo>
                  <a:lnTo>
                    <a:pt x="2" y="90"/>
                  </a:lnTo>
                  <a:lnTo>
                    <a:pt x="0" y="75"/>
                  </a:lnTo>
                  <a:lnTo>
                    <a:pt x="5" y="58"/>
                  </a:lnTo>
                  <a:lnTo>
                    <a:pt x="19" y="38"/>
                  </a:lnTo>
                  <a:lnTo>
                    <a:pt x="44" y="16"/>
                  </a:lnTo>
                  <a:lnTo>
                    <a:pt x="47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3" y="2"/>
                  </a:lnTo>
                  <a:lnTo>
                    <a:pt x="87" y="0"/>
                  </a:lnTo>
                  <a:lnTo>
                    <a:pt x="103" y="1"/>
                  </a:lnTo>
                  <a:lnTo>
                    <a:pt x="121" y="5"/>
                  </a:lnTo>
                  <a:lnTo>
                    <a:pt x="140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auto">
            <a:xfrm>
              <a:off x="4831" y="2230"/>
              <a:ext cx="513" cy="575"/>
            </a:xfrm>
            <a:custGeom>
              <a:avLst/>
              <a:gdLst/>
              <a:ahLst/>
              <a:cxnLst>
                <a:cxn ang="0">
                  <a:pos x="410" y="1"/>
                </a:cxn>
                <a:cxn ang="0">
                  <a:pos x="393" y="7"/>
                </a:cxn>
                <a:cxn ang="0">
                  <a:pos x="363" y="20"/>
                </a:cxn>
                <a:cxn ang="0">
                  <a:pos x="319" y="39"/>
                </a:cxn>
                <a:cxn ang="0">
                  <a:pos x="268" y="67"/>
                </a:cxn>
                <a:cxn ang="0">
                  <a:pos x="212" y="104"/>
                </a:cxn>
                <a:cxn ang="0">
                  <a:pos x="151" y="149"/>
                </a:cxn>
                <a:cxn ang="0">
                  <a:pos x="91" y="205"/>
                </a:cxn>
                <a:cxn ang="0">
                  <a:pos x="36" y="271"/>
                </a:cxn>
                <a:cxn ang="0">
                  <a:pos x="6" y="341"/>
                </a:cxn>
                <a:cxn ang="0">
                  <a:pos x="2" y="410"/>
                </a:cxn>
                <a:cxn ang="0">
                  <a:pos x="16" y="478"/>
                </a:cxn>
                <a:cxn ang="0">
                  <a:pos x="47" y="540"/>
                </a:cxn>
                <a:cxn ang="0">
                  <a:pos x="88" y="595"/>
                </a:cxn>
                <a:cxn ang="0">
                  <a:pos x="135" y="640"/>
                </a:cxn>
                <a:cxn ang="0">
                  <a:pos x="183" y="672"/>
                </a:cxn>
                <a:cxn ang="0">
                  <a:pos x="208" y="693"/>
                </a:cxn>
                <a:cxn ang="0">
                  <a:pos x="216" y="762"/>
                </a:cxn>
                <a:cxn ang="0">
                  <a:pos x="217" y="876"/>
                </a:cxn>
                <a:cxn ang="0">
                  <a:pos x="199" y="1014"/>
                </a:cxn>
                <a:cxn ang="0">
                  <a:pos x="178" y="1089"/>
                </a:cxn>
                <a:cxn ang="0">
                  <a:pos x="178" y="1112"/>
                </a:cxn>
                <a:cxn ang="0">
                  <a:pos x="191" y="1138"/>
                </a:cxn>
                <a:cxn ang="0">
                  <a:pos x="232" y="1150"/>
                </a:cxn>
                <a:cxn ang="0">
                  <a:pos x="287" y="1138"/>
                </a:cxn>
                <a:cxn ang="0">
                  <a:pos x="333" y="1121"/>
                </a:cxn>
                <a:cxn ang="0">
                  <a:pos x="381" y="1099"/>
                </a:cxn>
                <a:cxn ang="0">
                  <a:pos x="433" y="1070"/>
                </a:cxn>
                <a:cxn ang="0">
                  <a:pos x="484" y="1034"/>
                </a:cxn>
                <a:cxn ang="0">
                  <a:pos x="533" y="990"/>
                </a:cxn>
                <a:cxn ang="0">
                  <a:pos x="578" y="937"/>
                </a:cxn>
                <a:cxn ang="0">
                  <a:pos x="619" y="874"/>
                </a:cxn>
                <a:cxn ang="0">
                  <a:pos x="637" y="842"/>
                </a:cxn>
                <a:cxn ang="0">
                  <a:pos x="649" y="854"/>
                </a:cxn>
                <a:cxn ang="0">
                  <a:pos x="669" y="879"/>
                </a:cxn>
                <a:cxn ang="0">
                  <a:pos x="696" y="912"/>
                </a:cxn>
                <a:cxn ang="0">
                  <a:pos x="729" y="953"/>
                </a:cxn>
                <a:cxn ang="0">
                  <a:pos x="764" y="997"/>
                </a:cxn>
                <a:cxn ang="0">
                  <a:pos x="799" y="1044"/>
                </a:cxn>
                <a:cxn ang="0">
                  <a:pos x="835" y="1091"/>
                </a:cxn>
                <a:cxn ang="0">
                  <a:pos x="856" y="1116"/>
                </a:cxn>
                <a:cxn ang="0">
                  <a:pos x="887" y="1129"/>
                </a:cxn>
                <a:cxn ang="0">
                  <a:pos x="934" y="1130"/>
                </a:cxn>
                <a:cxn ang="0">
                  <a:pos x="980" y="1094"/>
                </a:cxn>
                <a:cxn ang="0">
                  <a:pos x="1013" y="1004"/>
                </a:cxn>
                <a:cxn ang="0">
                  <a:pos x="1027" y="907"/>
                </a:cxn>
                <a:cxn ang="0">
                  <a:pos x="1020" y="800"/>
                </a:cxn>
                <a:cxn ang="0">
                  <a:pos x="992" y="668"/>
                </a:cxn>
                <a:cxn ang="0">
                  <a:pos x="962" y="536"/>
                </a:cxn>
                <a:cxn ang="0">
                  <a:pos x="973" y="410"/>
                </a:cxn>
                <a:cxn ang="0">
                  <a:pos x="981" y="268"/>
                </a:cxn>
                <a:cxn ang="0">
                  <a:pos x="942" y="122"/>
                </a:cxn>
                <a:cxn ang="0">
                  <a:pos x="886" y="52"/>
                </a:cxn>
                <a:cxn ang="0">
                  <a:pos x="857" y="51"/>
                </a:cxn>
                <a:cxn ang="0">
                  <a:pos x="806" y="49"/>
                </a:cxn>
                <a:cxn ang="0">
                  <a:pos x="739" y="45"/>
                </a:cxn>
                <a:cxn ang="0">
                  <a:pos x="663" y="39"/>
                </a:cxn>
                <a:cxn ang="0">
                  <a:pos x="584" y="32"/>
                </a:cxn>
                <a:cxn ang="0">
                  <a:pos x="506" y="22"/>
                </a:cxn>
                <a:cxn ang="0">
                  <a:pos x="440" y="8"/>
                </a:cxn>
              </a:cxnLst>
              <a:rect l="0" t="0" r="r" b="b"/>
              <a:pathLst>
                <a:path w="1027" h="1150">
                  <a:moveTo>
                    <a:pt x="412" y="0"/>
                  </a:moveTo>
                  <a:lnTo>
                    <a:pt x="410" y="1"/>
                  </a:lnTo>
                  <a:lnTo>
                    <a:pt x="403" y="3"/>
                  </a:lnTo>
                  <a:lnTo>
                    <a:pt x="393" y="7"/>
                  </a:lnTo>
                  <a:lnTo>
                    <a:pt x="380" y="13"/>
                  </a:lnTo>
                  <a:lnTo>
                    <a:pt x="363" y="20"/>
                  </a:lnTo>
                  <a:lnTo>
                    <a:pt x="343" y="29"/>
                  </a:lnTo>
                  <a:lnTo>
                    <a:pt x="319" y="39"/>
                  </a:lnTo>
                  <a:lnTo>
                    <a:pt x="296" y="52"/>
                  </a:lnTo>
                  <a:lnTo>
                    <a:pt x="268" y="67"/>
                  </a:lnTo>
                  <a:lnTo>
                    <a:pt x="241" y="85"/>
                  </a:lnTo>
                  <a:lnTo>
                    <a:pt x="212" y="104"/>
                  </a:lnTo>
                  <a:lnTo>
                    <a:pt x="182" y="125"/>
                  </a:lnTo>
                  <a:lnTo>
                    <a:pt x="151" y="149"/>
                  </a:lnTo>
                  <a:lnTo>
                    <a:pt x="121" y="176"/>
                  </a:lnTo>
                  <a:lnTo>
                    <a:pt x="91" y="205"/>
                  </a:lnTo>
                  <a:lnTo>
                    <a:pt x="60" y="238"/>
                  </a:lnTo>
                  <a:lnTo>
                    <a:pt x="36" y="271"/>
                  </a:lnTo>
                  <a:lnTo>
                    <a:pt x="17" y="306"/>
                  </a:lnTo>
                  <a:lnTo>
                    <a:pt x="6" y="341"/>
                  </a:lnTo>
                  <a:lnTo>
                    <a:pt x="0" y="376"/>
                  </a:lnTo>
                  <a:lnTo>
                    <a:pt x="2" y="410"/>
                  </a:lnTo>
                  <a:lnTo>
                    <a:pt x="7" y="444"/>
                  </a:lnTo>
                  <a:lnTo>
                    <a:pt x="16" y="478"/>
                  </a:lnTo>
                  <a:lnTo>
                    <a:pt x="30" y="509"/>
                  </a:lnTo>
                  <a:lnTo>
                    <a:pt x="47" y="540"/>
                  </a:lnTo>
                  <a:lnTo>
                    <a:pt x="67" y="568"/>
                  </a:lnTo>
                  <a:lnTo>
                    <a:pt x="88" y="595"/>
                  </a:lnTo>
                  <a:lnTo>
                    <a:pt x="111" y="619"/>
                  </a:lnTo>
                  <a:lnTo>
                    <a:pt x="135" y="640"/>
                  </a:lnTo>
                  <a:lnTo>
                    <a:pt x="160" y="658"/>
                  </a:lnTo>
                  <a:lnTo>
                    <a:pt x="183" y="672"/>
                  </a:lnTo>
                  <a:lnTo>
                    <a:pt x="207" y="684"/>
                  </a:lnTo>
                  <a:lnTo>
                    <a:pt x="208" y="693"/>
                  </a:lnTo>
                  <a:lnTo>
                    <a:pt x="212" y="721"/>
                  </a:lnTo>
                  <a:lnTo>
                    <a:pt x="216" y="762"/>
                  </a:lnTo>
                  <a:lnTo>
                    <a:pt x="219" y="815"/>
                  </a:lnTo>
                  <a:lnTo>
                    <a:pt x="217" y="876"/>
                  </a:lnTo>
                  <a:lnTo>
                    <a:pt x="211" y="944"/>
                  </a:lnTo>
                  <a:lnTo>
                    <a:pt x="199" y="1014"/>
                  </a:lnTo>
                  <a:lnTo>
                    <a:pt x="178" y="1085"/>
                  </a:lnTo>
                  <a:lnTo>
                    <a:pt x="178" y="1089"/>
                  </a:lnTo>
                  <a:lnTo>
                    <a:pt x="177" y="1099"/>
                  </a:lnTo>
                  <a:lnTo>
                    <a:pt x="178" y="1112"/>
                  </a:lnTo>
                  <a:lnTo>
                    <a:pt x="182" y="1126"/>
                  </a:lnTo>
                  <a:lnTo>
                    <a:pt x="191" y="1138"/>
                  </a:lnTo>
                  <a:lnTo>
                    <a:pt x="207" y="1148"/>
                  </a:lnTo>
                  <a:lnTo>
                    <a:pt x="232" y="1150"/>
                  </a:lnTo>
                  <a:lnTo>
                    <a:pt x="266" y="1144"/>
                  </a:lnTo>
                  <a:lnTo>
                    <a:pt x="287" y="1138"/>
                  </a:lnTo>
                  <a:lnTo>
                    <a:pt x="309" y="1130"/>
                  </a:lnTo>
                  <a:lnTo>
                    <a:pt x="333" y="1121"/>
                  </a:lnTo>
                  <a:lnTo>
                    <a:pt x="356" y="1111"/>
                  </a:lnTo>
                  <a:lnTo>
                    <a:pt x="381" y="1099"/>
                  </a:lnTo>
                  <a:lnTo>
                    <a:pt x="407" y="1085"/>
                  </a:lnTo>
                  <a:lnTo>
                    <a:pt x="433" y="1070"/>
                  </a:lnTo>
                  <a:lnTo>
                    <a:pt x="458" y="1053"/>
                  </a:lnTo>
                  <a:lnTo>
                    <a:pt x="484" y="1034"/>
                  </a:lnTo>
                  <a:lnTo>
                    <a:pt x="509" y="1013"/>
                  </a:lnTo>
                  <a:lnTo>
                    <a:pt x="533" y="990"/>
                  </a:lnTo>
                  <a:lnTo>
                    <a:pt x="556" y="964"/>
                  </a:lnTo>
                  <a:lnTo>
                    <a:pt x="578" y="937"/>
                  </a:lnTo>
                  <a:lnTo>
                    <a:pt x="599" y="907"/>
                  </a:lnTo>
                  <a:lnTo>
                    <a:pt x="619" y="874"/>
                  </a:lnTo>
                  <a:lnTo>
                    <a:pt x="636" y="839"/>
                  </a:lnTo>
                  <a:lnTo>
                    <a:pt x="637" y="842"/>
                  </a:lnTo>
                  <a:lnTo>
                    <a:pt x="641" y="846"/>
                  </a:lnTo>
                  <a:lnTo>
                    <a:pt x="649" y="854"/>
                  </a:lnTo>
                  <a:lnTo>
                    <a:pt x="658" y="866"/>
                  </a:lnTo>
                  <a:lnTo>
                    <a:pt x="669" y="879"/>
                  </a:lnTo>
                  <a:lnTo>
                    <a:pt x="682" y="895"/>
                  </a:lnTo>
                  <a:lnTo>
                    <a:pt x="696" y="912"/>
                  </a:lnTo>
                  <a:lnTo>
                    <a:pt x="712" y="932"/>
                  </a:lnTo>
                  <a:lnTo>
                    <a:pt x="729" y="953"/>
                  </a:lnTo>
                  <a:lnTo>
                    <a:pt x="746" y="975"/>
                  </a:lnTo>
                  <a:lnTo>
                    <a:pt x="764" y="997"/>
                  </a:lnTo>
                  <a:lnTo>
                    <a:pt x="782" y="1021"/>
                  </a:lnTo>
                  <a:lnTo>
                    <a:pt x="799" y="1044"/>
                  </a:lnTo>
                  <a:lnTo>
                    <a:pt x="818" y="1068"/>
                  </a:lnTo>
                  <a:lnTo>
                    <a:pt x="835" y="1091"/>
                  </a:lnTo>
                  <a:lnTo>
                    <a:pt x="850" y="1114"/>
                  </a:lnTo>
                  <a:lnTo>
                    <a:pt x="856" y="1116"/>
                  </a:lnTo>
                  <a:lnTo>
                    <a:pt x="867" y="1123"/>
                  </a:lnTo>
                  <a:lnTo>
                    <a:pt x="887" y="1129"/>
                  </a:lnTo>
                  <a:lnTo>
                    <a:pt x="909" y="1133"/>
                  </a:lnTo>
                  <a:lnTo>
                    <a:pt x="934" y="1130"/>
                  </a:lnTo>
                  <a:lnTo>
                    <a:pt x="958" y="1119"/>
                  </a:lnTo>
                  <a:lnTo>
                    <a:pt x="980" y="1094"/>
                  </a:lnTo>
                  <a:lnTo>
                    <a:pt x="998" y="1055"/>
                  </a:lnTo>
                  <a:lnTo>
                    <a:pt x="1013" y="1004"/>
                  </a:lnTo>
                  <a:lnTo>
                    <a:pt x="1022" y="955"/>
                  </a:lnTo>
                  <a:lnTo>
                    <a:pt x="1027" y="907"/>
                  </a:lnTo>
                  <a:lnTo>
                    <a:pt x="1027" y="855"/>
                  </a:lnTo>
                  <a:lnTo>
                    <a:pt x="1020" y="800"/>
                  </a:lnTo>
                  <a:lnTo>
                    <a:pt x="1009" y="738"/>
                  </a:lnTo>
                  <a:lnTo>
                    <a:pt x="992" y="668"/>
                  </a:lnTo>
                  <a:lnTo>
                    <a:pt x="968" y="587"/>
                  </a:lnTo>
                  <a:lnTo>
                    <a:pt x="962" y="536"/>
                  </a:lnTo>
                  <a:lnTo>
                    <a:pt x="964" y="476"/>
                  </a:lnTo>
                  <a:lnTo>
                    <a:pt x="973" y="410"/>
                  </a:lnTo>
                  <a:lnTo>
                    <a:pt x="980" y="340"/>
                  </a:lnTo>
                  <a:lnTo>
                    <a:pt x="981" y="268"/>
                  </a:lnTo>
                  <a:lnTo>
                    <a:pt x="971" y="194"/>
                  </a:lnTo>
                  <a:lnTo>
                    <a:pt x="942" y="122"/>
                  </a:lnTo>
                  <a:lnTo>
                    <a:pt x="890" y="52"/>
                  </a:lnTo>
                  <a:lnTo>
                    <a:pt x="886" y="52"/>
                  </a:lnTo>
                  <a:lnTo>
                    <a:pt x="875" y="52"/>
                  </a:lnTo>
                  <a:lnTo>
                    <a:pt x="857" y="51"/>
                  </a:lnTo>
                  <a:lnTo>
                    <a:pt x="835" y="50"/>
                  </a:lnTo>
                  <a:lnTo>
                    <a:pt x="806" y="49"/>
                  </a:lnTo>
                  <a:lnTo>
                    <a:pt x="775" y="47"/>
                  </a:lnTo>
                  <a:lnTo>
                    <a:pt x="739" y="45"/>
                  </a:lnTo>
                  <a:lnTo>
                    <a:pt x="703" y="43"/>
                  </a:lnTo>
                  <a:lnTo>
                    <a:pt x="663" y="39"/>
                  </a:lnTo>
                  <a:lnTo>
                    <a:pt x="623" y="36"/>
                  </a:lnTo>
                  <a:lnTo>
                    <a:pt x="584" y="32"/>
                  </a:lnTo>
                  <a:lnTo>
                    <a:pt x="544" y="27"/>
                  </a:lnTo>
                  <a:lnTo>
                    <a:pt x="506" y="22"/>
                  </a:lnTo>
                  <a:lnTo>
                    <a:pt x="472" y="15"/>
                  </a:lnTo>
                  <a:lnTo>
                    <a:pt x="440" y="8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auto">
            <a:xfrm>
              <a:off x="4954" y="2556"/>
              <a:ext cx="364" cy="212"/>
            </a:xfrm>
            <a:custGeom>
              <a:avLst/>
              <a:gdLst/>
              <a:ahLst/>
              <a:cxnLst>
                <a:cxn ang="0">
                  <a:pos x="145" y="11"/>
                </a:cxn>
                <a:cxn ang="0">
                  <a:pos x="146" y="22"/>
                </a:cxn>
                <a:cxn ang="0">
                  <a:pos x="151" y="46"/>
                </a:cxn>
                <a:cxn ang="0">
                  <a:pos x="149" y="69"/>
                </a:cxn>
                <a:cxn ang="0">
                  <a:pos x="129" y="86"/>
                </a:cxn>
                <a:cxn ang="0">
                  <a:pos x="103" y="97"/>
                </a:cxn>
                <a:cxn ang="0">
                  <a:pos x="69" y="101"/>
                </a:cxn>
                <a:cxn ang="0">
                  <a:pos x="34" y="92"/>
                </a:cxn>
                <a:cxn ang="0">
                  <a:pos x="18" y="90"/>
                </a:cxn>
                <a:cxn ang="0">
                  <a:pos x="23" y="145"/>
                </a:cxn>
                <a:cxn ang="0">
                  <a:pos x="26" y="233"/>
                </a:cxn>
                <a:cxn ang="0">
                  <a:pos x="15" y="331"/>
                </a:cxn>
                <a:cxn ang="0">
                  <a:pos x="1" y="378"/>
                </a:cxn>
                <a:cxn ang="0">
                  <a:pos x="0" y="398"/>
                </a:cxn>
                <a:cxn ang="0">
                  <a:pos x="10" y="420"/>
                </a:cxn>
                <a:cxn ang="0">
                  <a:pos x="44" y="423"/>
                </a:cxn>
                <a:cxn ang="0">
                  <a:pos x="85" y="407"/>
                </a:cxn>
                <a:cxn ang="0">
                  <a:pos x="112" y="393"/>
                </a:cxn>
                <a:cxn ang="0">
                  <a:pos x="143" y="376"/>
                </a:cxn>
                <a:cxn ang="0">
                  <a:pos x="180" y="353"/>
                </a:cxn>
                <a:cxn ang="0">
                  <a:pos x="218" y="323"/>
                </a:cxn>
                <a:cxn ang="0">
                  <a:pos x="256" y="285"/>
                </a:cxn>
                <a:cxn ang="0">
                  <a:pos x="294" y="238"/>
                </a:cxn>
                <a:cxn ang="0">
                  <a:pos x="328" y="181"/>
                </a:cxn>
                <a:cxn ang="0">
                  <a:pos x="359" y="121"/>
                </a:cxn>
                <a:cxn ang="0">
                  <a:pos x="387" y="105"/>
                </a:cxn>
                <a:cxn ang="0">
                  <a:pos x="413" y="123"/>
                </a:cxn>
                <a:cxn ang="0">
                  <a:pos x="439" y="160"/>
                </a:cxn>
                <a:cxn ang="0">
                  <a:pos x="470" y="204"/>
                </a:cxn>
                <a:cxn ang="0">
                  <a:pos x="525" y="275"/>
                </a:cxn>
                <a:cxn ang="0">
                  <a:pos x="584" y="350"/>
                </a:cxn>
                <a:cxn ang="0">
                  <a:pos x="626" y="403"/>
                </a:cxn>
                <a:cxn ang="0">
                  <a:pos x="635" y="413"/>
                </a:cxn>
                <a:cxn ang="0">
                  <a:pos x="653" y="422"/>
                </a:cxn>
                <a:cxn ang="0">
                  <a:pos x="681" y="420"/>
                </a:cxn>
                <a:cxn ang="0">
                  <a:pos x="708" y="383"/>
                </a:cxn>
                <a:cxn ang="0">
                  <a:pos x="719" y="335"/>
                </a:cxn>
                <a:cxn ang="0">
                  <a:pos x="725" y="275"/>
                </a:cxn>
                <a:cxn ang="0">
                  <a:pos x="724" y="175"/>
                </a:cxn>
                <a:cxn ang="0">
                  <a:pos x="700" y="58"/>
                </a:cxn>
                <a:cxn ang="0">
                  <a:pos x="673" y="1"/>
                </a:cxn>
                <a:cxn ang="0">
                  <a:pos x="649" y="8"/>
                </a:cxn>
                <a:cxn ang="0">
                  <a:pos x="605" y="20"/>
                </a:cxn>
                <a:cxn ang="0">
                  <a:pos x="545" y="33"/>
                </a:cxn>
                <a:cxn ang="0">
                  <a:pos x="470" y="42"/>
                </a:cxn>
                <a:cxn ang="0">
                  <a:pos x="385" y="47"/>
                </a:cxn>
                <a:cxn ang="0">
                  <a:pos x="294" y="42"/>
                </a:cxn>
                <a:cxn ang="0">
                  <a:pos x="198" y="25"/>
                </a:cxn>
              </a:cxnLst>
              <a:rect l="0" t="0" r="r" b="b"/>
              <a:pathLst>
                <a:path w="727" h="425">
                  <a:moveTo>
                    <a:pt x="150" y="11"/>
                  </a:moveTo>
                  <a:lnTo>
                    <a:pt x="145" y="11"/>
                  </a:lnTo>
                  <a:lnTo>
                    <a:pt x="145" y="15"/>
                  </a:lnTo>
                  <a:lnTo>
                    <a:pt x="146" y="22"/>
                  </a:lnTo>
                  <a:lnTo>
                    <a:pt x="149" y="33"/>
                  </a:lnTo>
                  <a:lnTo>
                    <a:pt x="151" y="46"/>
                  </a:lnTo>
                  <a:lnTo>
                    <a:pt x="151" y="57"/>
                  </a:lnTo>
                  <a:lnTo>
                    <a:pt x="149" y="69"/>
                  </a:lnTo>
                  <a:lnTo>
                    <a:pt x="139" y="79"/>
                  </a:lnTo>
                  <a:lnTo>
                    <a:pt x="129" y="86"/>
                  </a:lnTo>
                  <a:lnTo>
                    <a:pt x="117" y="92"/>
                  </a:lnTo>
                  <a:lnTo>
                    <a:pt x="103" y="97"/>
                  </a:lnTo>
                  <a:lnTo>
                    <a:pt x="86" y="100"/>
                  </a:lnTo>
                  <a:lnTo>
                    <a:pt x="69" y="101"/>
                  </a:lnTo>
                  <a:lnTo>
                    <a:pt x="52" y="99"/>
                  </a:lnTo>
                  <a:lnTo>
                    <a:pt x="34" y="92"/>
                  </a:lnTo>
                  <a:lnTo>
                    <a:pt x="17" y="81"/>
                  </a:lnTo>
                  <a:lnTo>
                    <a:pt x="18" y="90"/>
                  </a:lnTo>
                  <a:lnTo>
                    <a:pt x="20" y="112"/>
                  </a:lnTo>
                  <a:lnTo>
                    <a:pt x="23" y="145"/>
                  </a:lnTo>
                  <a:lnTo>
                    <a:pt x="26" y="187"/>
                  </a:lnTo>
                  <a:lnTo>
                    <a:pt x="26" y="233"/>
                  </a:lnTo>
                  <a:lnTo>
                    <a:pt x="23" y="282"/>
                  </a:lnTo>
                  <a:lnTo>
                    <a:pt x="15" y="331"/>
                  </a:lnTo>
                  <a:lnTo>
                    <a:pt x="2" y="375"/>
                  </a:lnTo>
                  <a:lnTo>
                    <a:pt x="1" y="378"/>
                  </a:lnTo>
                  <a:lnTo>
                    <a:pt x="0" y="386"/>
                  </a:lnTo>
                  <a:lnTo>
                    <a:pt x="0" y="398"/>
                  </a:lnTo>
                  <a:lnTo>
                    <a:pt x="3" y="411"/>
                  </a:lnTo>
                  <a:lnTo>
                    <a:pt x="10" y="420"/>
                  </a:lnTo>
                  <a:lnTo>
                    <a:pt x="23" y="425"/>
                  </a:lnTo>
                  <a:lnTo>
                    <a:pt x="44" y="423"/>
                  </a:lnTo>
                  <a:lnTo>
                    <a:pt x="74" y="412"/>
                  </a:lnTo>
                  <a:lnTo>
                    <a:pt x="85" y="407"/>
                  </a:lnTo>
                  <a:lnTo>
                    <a:pt x="98" y="400"/>
                  </a:lnTo>
                  <a:lnTo>
                    <a:pt x="112" y="393"/>
                  </a:lnTo>
                  <a:lnTo>
                    <a:pt x="126" y="385"/>
                  </a:lnTo>
                  <a:lnTo>
                    <a:pt x="143" y="376"/>
                  </a:lnTo>
                  <a:lnTo>
                    <a:pt x="162" y="365"/>
                  </a:lnTo>
                  <a:lnTo>
                    <a:pt x="180" y="353"/>
                  </a:lnTo>
                  <a:lnTo>
                    <a:pt x="198" y="339"/>
                  </a:lnTo>
                  <a:lnTo>
                    <a:pt x="218" y="323"/>
                  </a:lnTo>
                  <a:lnTo>
                    <a:pt x="238" y="305"/>
                  </a:lnTo>
                  <a:lnTo>
                    <a:pt x="256" y="285"/>
                  </a:lnTo>
                  <a:lnTo>
                    <a:pt x="275" y="263"/>
                  </a:lnTo>
                  <a:lnTo>
                    <a:pt x="294" y="238"/>
                  </a:lnTo>
                  <a:lnTo>
                    <a:pt x="311" y="211"/>
                  </a:lnTo>
                  <a:lnTo>
                    <a:pt x="328" y="181"/>
                  </a:lnTo>
                  <a:lnTo>
                    <a:pt x="343" y="149"/>
                  </a:lnTo>
                  <a:lnTo>
                    <a:pt x="359" y="121"/>
                  </a:lnTo>
                  <a:lnTo>
                    <a:pt x="374" y="107"/>
                  </a:lnTo>
                  <a:lnTo>
                    <a:pt x="387" y="105"/>
                  </a:lnTo>
                  <a:lnTo>
                    <a:pt x="400" y="110"/>
                  </a:lnTo>
                  <a:lnTo>
                    <a:pt x="413" y="123"/>
                  </a:lnTo>
                  <a:lnTo>
                    <a:pt x="426" y="141"/>
                  </a:lnTo>
                  <a:lnTo>
                    <a:pt x="439" y="160"/>
                  </a:lnTo>
                  <a:lnTo>
                    <a:pt x="452" y="180"/>
                  </a:lnTo>
                  <a:lnTo>
                    <a:pt x="470" y="204"/>
                  </a:lnTo>
                  <a:lnTo>
                    <a:pt x="495" y="237"/>
                  </a:lnTo>
                  <a:lnTo>
                    <a:pt x="525" y="275"/>
                  </a:lnTo>
                  <a:lnTo>
                    <a:pt x="555" y="314"/>
                  </a:lnTo>
                  <a:lnTo>
                    <a:pt x="584" y="350"/>
                  </a:lnTo>
                  <a:lnTo>
                    <a:pt x="609" y="382"/>
                  </a:lnTo>
                  <a:lnTo>
                    <a:pt x="626" y="403"/>
                  </a:lnTo>
                  <a:lnTo>
                    <a:pt x="632" y="411"/>
                  </a:lnTo>
                  <a:lnTo>
                    <a:pt x="635" y="413"/>
                  </a:lnTo>
                  <a:lnTo>
                    <a:pt x="643" y="418"/>
                  </a:lnTo>
                  <a:lnTo>
                    <a:pt x="653" y="422"/>
                  </a:lnTo>
                  <a:lnTo>
                    <a:pt x="668" y="425"/>
                  </a:lnTo>
                  <a:lnTo>
                    <a:pt x="681" y="420"/>
                  </a:lnTo>
                  <a:lnTo>
                    <a:pt x="695" y="407"/>
                  </a:lnTo>
                  <a:lnTo>
                    <a:pt x="708" y="383"/>
                  </a:lnTo>
                  <a:lnTo>
                    <a:pt x="717" y="343"/>
                  </a:lnTo>
                  <a:lnTo>
                    <a:pt x="719" y="335"/>
                  </a:lnTo>
                  <a:lnTo>
                    <a:pt x="723" y="311"/>
                  </a:lnTo>
                  <a:lnTo>
                    <a:pt x="725" y="275"/>
                  </a:lnTo>
                  <a:lnTo>
                    <a:pt x="727" y="229"/>
                  </a:lnTo>
                  <a:lnTo>
                    <a:pt x="724" y="175"/>
                  </a:lnTo>
                  <a:lnTo>
                    <a:pt x="716" y="119"/>
                  </a:lnTo>
                  <a:lnTo>
                    <a:pt x="700" y="58"/>
                  </a:lnTo>
                  <a:lnTo>
                    <a:pt x="676" y="0"/>
                  </a:lnTo>
                  <a:lnTo>
                    <a:pt x="673" y="1"/>
                  </a:lnTo>
                  <a:lnTo>
                    <a:pt x="664" y="4"/>
                  </a:lnTo>
                  <a:lnTo>
                    <a:pt x="649" y="8"/>
                  </a:lnTo>
                  <a:lnTo>
                    <a:pt x="630" y="14"/>
                  </a:lnTo>
                  <a:lnTo>
                    <a:pt x="605" y="20"/>
                  </a:lnTo>
                  <a:lnTo>
                    <a:pt x="576" y="26"/>
                  </a:lnTo>
                  <a:lnTo>
                    <a:pt x="545" y="33"/>
                  </a:lnTo>
                  <a:lnTo>
                    <a:pt x="510" y="37"/>
                  </a:lnTo>
                  <a:lnTo>
                    <a:pt x="470" y="42"/>
                  </a:lnTo>
                  <a:lnTo>
                    <a:pt x="428" y="46"/>
                  </a:lnTo>
                  <a:lnTo>
                    <a:pt x="385" y="47"/>
                  </a:lnTo>
                  <a:lnTo>
                    <a:pt x="341" y="46"/>
                  </a:lnTo>
                  <a:lnTo>
                    <a:pt x="294" y="42"/>
                  </a:lnTo>
                  <a:lnTo>
                    <a:pt x="247" y="35"/>
                  </a:lnTo>
                  <a:lnTo>
                    <a:pt x="198" y="25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0038A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auto">
            <a:xfrm>
              <a:off x="4862" y="2243"/>
              <a:ext cx="436" cy="317"/>
            </a:xfrm>
            <a:custGeom>
              <a:avLst/>
              <a:gdLst/>
              <a:ahLst/>
              <a:cxnLst>
                <a:cxn ang="0">
                  <a:pos x="251" y="478"/>
                </a:cxn>
                <a:cxn ang="0">
                  <a:pos x="250" y="412"/>
                </a:cxn>
                <a:cxn ang="0">
                  <a:pos x="266" y="381"/>
                </a:cxn>
                <a:cxn ang="0">
                  <a:pos x="283" y="370"/>
                </a:cxn>
                <a:cxn ang="0">
                  <a:pos x="324" y="360"/>
                </a:cxn>
                <a:cxn ang="0">
                  <a:pos x="372" y="332"/>
                </a:cxn>
                <a:cxn ang="0">
                  <a:pos x="387" y="304"/>
                </a:cxn>
                <a:cxn ang="0">
                  <a:pos x="389" y="286"/>
                </a:cxn>
                <a:cxn ang="0">
                  <a:pos x="369" y="298"/>
                </a:cxn>
                <a:cxn ang="0">
                  <a:pos x="331" y="315"/>
                </a:cxn>
                <a:cxn ang="0">
                  <a:pos x="289" y="320"/>
                </a:cxn>
                <a:cxn ang="0">
                  <a:pos x="249" y="328"/>
                </a:cxn>
                <a:cxn ang="0">
                  <a:pos x="215" y="355"/>
                </a:cxn>
                <a:cxn ang="0">
                  <a:pos x="204" y="415"/>
                </a:cxn>
                <a:cxn ang="0">
                  <a:pos x="211" y="484"/>
                </a:cxn>
                <a:cxn ang="0">
                  <a:pos x="220" y="531"/>
                </a:cxn>
                <a:cxn ang="0">
                  <a:pos x="209" y="544"/>
                </a:cxn>
                <a:cxn ang="0">
                  <a:pos x="186" y="563"/>
                </a:cxn>
                <a:cxn ang="0">
                  <a:pos x="165" y="584"/>
                </a:cxn>
                <a:cxn ang="0">
                  <a:pos x="153" y="599"/>
                </a:cxn>
                <a:cxn ang="0">
                  <a:pos x="94" y="563"/>
                </a:cxn>
                <a:cxn ang="0">
                  <a:pos x="26" y="479"/>
                </a:cxn>
                <a:cxn ang="0">
                  <a:pos x="3" y="403"/>
                </a:cxn>
                <a:cxn ang="0">
                  <a:pos x="0" y="354"/>
                </a:cxn>
                <a:cxn ang="0">
                  <a:pos x="17" y="305"/>
                </a:cxn>
                <a:cxn ang="0">
                  <a:pos x="62" y="230"/>
                </a:cxn>
                <a:cxn ang="0">
                  <a:pos x="119" y="169"/>
                </a:cxn>
                <a:cxn ang="0">
                  <a:pos x="185" y="117"/>
                </a:cxn>
                <a:cxn ang="0">
                  <a:pos x="250" y="78"/>
                </a:cxn>
                <a:cxn ang="0">
                  <a:pos x="309" y="50"/>
                </a:cxn>
                <a:cxn ang="0">
                  <a:pos x="355" y="32"/>
                </a:cxn>
                <a:cxn ang="0">
                  <a:pos x="381" y="22"/>
                </a:cxn>
                <a:cxn ang="0">
                  <a:pos x="406" y="12"/>
                </a:cxn>
                <a:cxn ang="0">
                  <a:pos x="458" y="3"/>
                </a:cxn>
                <a:cxn ang="0">
                  <a:pos x="519" y="2"/>
                </a:cxn>
                <a:cxn ang="0">
                  <a:pos x="585" y="9"/>
                </a:cxn>
                <a:cxn ang="0">
                  <a:pos x="649" y="18"/>
                </a:cxn>
                <a:cxn ang="0">
                  <a:pos x="704" y="31"/>
                </a:cxn>
                <a:cxn ang="0">
                  <a:pos x="747" y="41"/>
                </a:cxn>
                <a:cxn ang="0">
                  <a:pos x="770" y="47"/>
                </a:cxn>
                <a:cxn ang="0">
                  <a:pos x="829" y="98"/>
                </a:cxn>
                <a:cxn ang="0">
                  <a:pos x="871" y="239"/>
                </a:cxn>
                <a:cxn ang="0">
                  <a:pos x="862" y="400"/>
                </a:cxn>
                <a:cxn ang="0">
                  <a:pos x="846" y="541"/>
                </a:cxn>
                <a:cxn ang="0">
                  <a:pos x="846" y="589"/>
                </a:cxn>
                <a:cxn ang="0">
                  <a:pos x="817" y="596"/>
                </a:cxn>
                <a:cxn ang="0">
                  <a:pos x="768" y="607"/>
                </a:cxn>
                <a:cxn ang="0">
                  <a:pos x="702" y="618"/>
                </a:cxn>
                <a:cxn ang="0">
                  <a:pos x="627" y="629"/>
                </a:cxn>
                <a:cxn ang="0">
                  <a:pos x="549" y="633"/>
                </a:cxn>
                <a:cxn ang="0">
                  <a:pos x="476" y="631"/>
                </a:cxn>
                <a:cxn ang="0">
                  <a:pos x="413" y="617"/>
                </a:cxn>
                <a:cxn ang="0">
                  <a:pos x="386" y="603"/>
                </a:cxn>
                <a:cxn ang="0">
                  <a:pos x="377" y="588"/>
                </a:cxn>
                <a:cxn ang="0">
                  <a:pos x="353" y="566"/>
                </a:cxn>
                <a:cxn ang="0">
                  <a:pos x="310" y="543"/>
                </a:cxn>
                <a:cxn ang="0">
                  <a:pos x="264" y="529"/>
                </a:cxn>
              </a:cxnLst>
              <a:rect l="0" t="0" r="r" b="b"/>
              <a:pathLst>
                <a:path w="871" h="633">
                  <a:moveTo>
                    <a:pt x="264" y="529"/>
                  </a:moveTo>
                  <a:lnTo>
                    <a:pt x="251" y="478"/>
                  </a:lnTo>
                  <a:lnTo>
                    <a:pt x="247" y="440"/>
                  </a:lnTo>
                  <a:lnTo>
                    <a:pt x="250" y="412"/>
                  </a:lnTo>
                  <a:lnTo>
                    <a:pt x="256" y="392"/>
                  </a:lnTo>
                  <a:lnTo>
                    <a:pt x="266" y="381"/>
                  </a:lnTo>
                  <a:lnTo>
                    <a:pt x="275" y="374"/>
                  </a:lnTo>
                  <a:lnTo>
                    <a:pt x="283" y="370"/>
                  </a:lnTo>
                  <a:lnTo>
                    <a:pt x="285" y="370"/>
                  </a:lnTo>
                  <a:lnTo>
                    <a:pt x="324" y="360"/>
                  </a:lnTo>
                  <a:lnTo>
                    <a:pt x="353" y="347"/>
                  </a:lnTo>
                  <a:lnTo>
                    <a:pt x="372" y="332"/>
                  </a:lnTo>
                  <a:lnTo>
                    <a:pt x="382" y="318"/>
                  </a:lnTo>
                  <a:lnTo>
                    <a:pt x="387" y="304"/>
                  </a:lnTo>
                  <a:lnTo>
                    <a:pt x="389" y="294"/>
                  </a:lnTo>
                  <a:lnTo>
                    <a:pt x="389" y="286"/>
                  </a:lnTo>
                  <a:lnTo>
                    <a:pt x="387" y="283"/>
                  </a:lnTo>
                  <a:lnTo>
                    <a:pt x="369" y="298"/>
                  </a:lnTo>
                  <a:lnTo>
                    <a:pt x="351" y="309"/>
                  </a:lnTo>
                  <a:lnTo>
                    <a:pt x="331" y="315"/>
                  </a:lnTo>
                  <a:lnTo>
                    <a:pt x="310" y="317"/>
                  </a:lnTo>
                  <a:lnTo>
                    <a:pt x="289" y="320"/>
                  </a:lnTo>
                  <a:lnTo>
                    <a:pt x="268" y="323"/>
                  </a:lnTo>
                  <a:lnTo>
                    <a:pt x="249" y="328"/>
                  </a:lnTo>
                  <a:lnTo>
                    <a:pt x="229" y="338"/>
                  </a:lnTo>
                  <a:lnTo>
                    <a:pt x="215" y="355"/>
                  </a:lnTo>
                  <a:lnTo>
                    <a:pt x="207" y="383"/>
                  </a:lnTo>
                  <a:lnTo>
                    <a:pt x="204" y="415"/>
                  </a:lnTo>
                  <a:lnTo>
                    <a:pt x="205" y="450"/>
                  </a:lnTo>
                  <a:lnTo>
                    <a:pt x="211" y="484"/>
                  </a:lnTo>
                  <a:lnTo>
                    <a:pt x="215" y="512"/>
                  </a:lnTo>
                  <a:lnTo>
                    <a:pt x="220" y="531"/>
                  </a:lnTo>
                  <a:lnTo>
                    <a:pt x="221" y="538"/>
                  </a:lnTo>
                  <a:lnTo>
                    <a:pt x="209" y="544"/>
                  </a:lnTo>
                  <a:lnTo>
                    <a:pt x="198" y="552"/>
                  </a:lnTo>
                  <a:lnTo>
                    <a:pt x="186" y="563"/>
                  </a:lnTo>
                  <a:lnTo>
                    <a:pt x="175" y="573"/>
                  </a:lnTo>
                  <a:lnTo>
                    <a:pt x="165" y="584"/>
                  </a:lnTo>
                  <a:lnTo>
                    <a:pt x="158" y="593"/>
                  </a:lnTo>
                  <a:lnTo>
                    <a:pt x="153" y="599"/>
                  </a:lnTo>
                  <a:lnTo>
                    <a:pt x="152" y="601"/>
                  </a:lnTo>
                  <a:lnTo>
                    <a:pt x="94" y="563"/>
                  </a:lnTo>
                  <a:lnTo>
                    <a:pt x="54" y="521"/>
                  </a:lnTo>
                  <a:lnTo>
                    <a:pt x="26" y="479"/>
                  </a:lnTo>
                  <a:lnTo>
                    <a:pt x="11" y="439"/>
                  </a:lnTo>
                  <a:lnTo>
                    <a:pt x="3" y="403"/>
                  </a:lnTo>
                  <a:lnTo>
                    <a:pt x="0" y="374"/>
                  </a:lnTo>
                  <a:lnTo>
                    <a:pt x="0" y="354"/>
                  </a:lnTo>
                  <a:lnTo>
                    <a:pt x="1" y="347"/>
                  </a:lnTo>
                  <a:lnTo>
                    <a:pt x="17" y="305"/>
                  </a:lnTo>
                  <a:lnTo>
                    <a:pt x="37" y="266"/>
                  </a:lnTo>
                  <a:lnTo>
                    <a:pt x="62" y="230"/>
                  </a:lnTo>
                  <a:lnTo>
                    <a:pt x="89" y="197"/>
                  </a:lnTo>
                  <a:lnTo>
                    <a:pt x="119" y="169"/>
                  </a:lnTo>
                  <a:lnTo>
                    <a:pt x="152" y="142"/>
                  </a:lnTo>
                  <a:lnTo>
                    <a:pt x="185" y="117"/>
                  </a:lnTo>
                  <a:lnTo>
                    <a:pt x="217" y="97"/>
                  </a:lnTo>
                  <a:lnTo>
                    <a:pt x="250" y="78"/>
                  </a:lnTo>
                  <a:lnTo>
                    <a:pt x="280" y="63"/>
                  </a:lnTo>
                  <a:lnTo>
                    <a:pt x="309" y="50"/>
                  </a:lnTo>
                  <a:lnTo>
                    <a:pt x="334" y="40"/>
                  </a:lnTo>
                  <a:lnTo>
                    <a:pt x="355" y="32"/>
                  </a:lnTo>
                  <a:lnTo>
                    <a:pt x="370" y="26"/>
                  </a:lnTo>
                  <a:lnTo>
                    <a:pt x="381" y="22"/>
                  </a:lnTo>
                  <a:lnTo>
                    <a:pt x="385" y="21"/>
                  </a:lnTo>
                  <a:lnTo>
                    <a:pt x="406" y="12"/>
                  </a:lnTo>
                  <a:lnTo>
                    <a:pt x="430" y="6"/>
                  </a:lnTo>
                  <a:lnTo>
                    <a:pt x="458" y="3"/>
                  </a:lnTo>
                  <a:lnTo>
                    <a:pt x="488" y="0"/>
                  </a:lnTo>
                  <a:lnTo>
                    <a:pt x="519" y="2"/>
                  </a:lnTo>
                  <a:lnTo>
                    <a:pt x="552" y="4"/>
                  </a:lnTo>
                  <a:lnTo>
                    <a:pt x="585" y="9"/>
                  </a:lnTo>
                  <a:lnTo>
                    <a:pt x="617" y="13"/>
                  </a:lnTo>
                  <a:lnTo>
                    <a:pt x="649" y="18"/>
                  </a:lnTo>
                  <a:lnTo>
                    <a:pt x="678" y="25"/>
                  </a:lnTo>
                  <a:lnTo>
                    <a:pt x="704" y="31"/>
                  </a:lnTo>
                  <a:lnTo>
                    <a:pt x="727" y="35"/>
                  </a:lnTo>
                  <a:lnTo>
                    <a:pt x="747" y="41"/>
                  </a:lnTo>
                  <a:lnTo>
                    <a:pt x="761" y="44"/>
                  </a:lnTo>
                  <a:lnTo>
                    <a:pt x="770" y="47"/>
                  </a:lnTo>
                  <a:lnTo>
                    <a:pt x="774" y="48"/>
                  </a:lnTo>
                  <a:lnTo>
                    <a:pt x="829" y="98"/>
                  </a:lnTo>
                  <a:lnTo>
                    <a:pt x="859" y="164"/>
                  </a:lnTo>
                  <a:lnTo>
                    <a:pt x="871" y="239"/>
                  </a:lnTo>
                  <a:lnTo>
                    <a:pt x="870" y="320"/>
                  </a:lnTo>
                  <a:lnTo>
                    <a:pt x="862" y="400"/>
                  </a:lnTo>
                  <a:lnTo>
                    <a:pt x="851" y="476"/>
                  </a:lnTo>
                  <a:lnTo>
                    <a:pt x="846" y="541"/>
                  </a:lnTo>
                  <a:lnTo>
                    <a:pt x="850" y="588"/>
                  </a:lnTo>
                  <a:lnTo>
                    <a:pt x="846" y="589"/>
                  </a:lnTo>
                  <a:lnTo>
                    <a:pt x="836" y="592"/>
                  </a:lnTo>
                  <a:lnTo>
                    <a:pt x="817" y="596"/>
                  </a:lnTo>
                  <a:lnTo>
                    <a:pt x="795" y="601"/>
                  </a:lnTo>
                  <a:lnTo>
                    <a:pt x="768" y="607"/>
                  </a:lnTo>
                  <a:lnTo>
                    <a:pt x="736" y="613"/>
                  </a:lnTo>
                  <a:lnTo>
                    <a:pt x="702" y="618"/>
                  </a:lnTo>
                  <a:lnTo>
                    <a:pt x="666" y="624"/>
                  </a:lnTo>
                  <a:lnTo>
                    <a:pt x="627" y="629"/>
                  </a:lnTo>
                  <a:lnTo>
                    <a:pt x="589" y="632"/>
                  </a:lnTo>
                  <a:lnTo>
                    <a:pt x="549" y="633"/>
                  </a:lnTo>
                  <a:lnTo>
                    <a:pt x="511" y="633"/>
                  </a:lnTo>
                  <a:lnTo>
                    <a:pt x="476" y="631"/>
                  </a:lnTo>
                  <a:lnTo>
                    <a:pt x="442" y="625"/>
                  </a:lnTo>
                  <a:lnTo>
                    <a:pt x="413" y="617"/>
                  </a:lnTo>
                  <a:lnTo>
                    <a:pt x="387" y="606"/>
                  </a:lnTo>
                  <a:lnTo>
                    <a:pt x="386" y="603"/>
                  </a:lnTo>
                  <a:lnTo>
                    <a:pt x="383" y="597"/>
                  </a:lnTo>
                  <a:lnTo>
                    <a:pt x="377" y="588"/>
                  </a:lnTo>
                  <a:lnTo>
                    <a:pt x="368" y="578"/>
                  </a:lnTo>
                  <a:lnTo>
                    <a:pt x="353" y="566"/>
                  </a:lnTo>
                  <a:lnTo>
                    <a:pt x="335" y="553"/>
                  </a:lnTo>
                  <a:lnTo>
                    <a:pt x="310" y="543"/>
                  </a:lnTo>
                  <a:lnTo>
                    <a:pt x="279" y="534"/>
                  </a:lnTo>
                  <a:lnTo>
                    <a:pt x="264" y="529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auto">
            <a:xfrm>
              <a:off x="4867" y="1806"/>
              <a:ext cx="627" cy="461"/>
            </a:xfrm>
            <a:custGeom>
              <a:avLst/>
              <a:gdLst/>
              <a:ahLst/>
              <a:cxnLst>
                <a:cxn ang="0">
                  <a:pos x="1251" y="509"/>
                </a:cxn>
                <a:cxn ang="0">
                  <a:pos x="1225" y="598"/>
                </a:cxn>
                <a:cxn ang="0">
                  <a:pos x="1178" y="682"/>
                </a:cxn>
                <a:cxn ang="0">
                  <a:pos x="1110" y="755"/>
                </a:cxn>
                <a:cxn ang="0">
                  <a:pos x="1025" y="817"/>
                </a:cxn>
                <a:cxn ang="0">
                  <a:pos x="925" y="867"/>
                </a:cxn>
                <a:cxn ang="0">
                  <a:pos x="813" y="902"/>
                </a:cxn>
                <a:cxn ang="0">
                  <a:pos x="690" y="921"/>
                </a:cxn>
                <a:cxn ang="0">
                  <a:pos x="562" y="921"/>
                </a:cxn>
                <a:cxn ang="0">
                  <a:pos x="440" y="902"/>
                </a:cxn>
                <a:cxn ang="0">
                  <a:pos x="328" y="867"/>
                </a:cxn>
                <a:cxn ang="0">
                  <a:pos x="228" y="817"/>
                </a:cxn>
                <a:cxn ang="0">
                  <a:pos x="143" y="755"/>
                </a:cxn>
                <a:cxn ang="0">
                  <a:pos x="75" y="682"/>
                </a:cxn>
                <a:cxn ang="0">
                  <a:pos x="28" y="598"/>
                </a:cxn>
                <a:cxn ang="0">
                  <a:pos x="2" y="509"/>
                </a:cxn>
                <a:cxn ang="0">
                  <a:pos x="2" y="414"/>
                </a:cxn>
                <a:cxn ang="0">
                  <a:pos x="28" y="325"/>
                </a:cxn>
                <a:cxn ang="0">
                  <a:pos x="75" y="241"/>
                </a:cxn>
                <a:cxn ang="0">
                  <a:pos x="143" y="168"/>
                </a:cxn>
                <a:cxn ang="0">
                  <a:pos x="228" y="106"/>
                </a:cxn>
                <a:cxn ang="0">
                  <a:pos x="328" y="56"/>
                </a:cxn>
                <a:cxn ang="0">
                  <a:pos x="440" y="21"/>
                </a:cxn>
                <a:cxn ang="0">
                  <a:pos x="562" y="2"/>
                </a:cxn>
                <a:cxn ang="0">
                  <a:pos x="690" y="2"/>
                </a:cxn>
                <a:cxn ang="0">
                  <a:pos x="813" y="21"/>
                </a:cxn>
                <a:cxn ang="0">
                  <a:pos x="925" y="56"/>
                </a:cxn>
                <a:cxn ang="0">
                  <a:pos x="1025" y="106"/>
                </a:cxn>
                <a:cxn ang="0">
                  <a:pos x="1110" y="168"/>
                </a:cxn>
                <a:cxn ang="0">
                  <a:pos x="1178" y="241"/>
                </a:cxn>
                <a:cxn ang="0">
                  <a:pos x="1225" y="325"/>
                </a:cxn>
                <a:cxn ang="0">
                  <a:pos x="1251" y="414"/>
                </a:cxn>
              </a:cxnLst>
              <a:rect l="0" t="0" r="r" b="b"/>
              <a:pathLst>
                <a:path w="1254" h="923">
                  <a:moveTo>
                    <a:pt x="1254" y="462"/>
                  </a:moveTo>
                  <a:lnTo>
                    <a:pt x="1251" y="509"/>
                  </a:lnTo>
                  <a:lnTo>
                    <a:pt x="1241" y="554"/>
                  </a:lnTo>
                  <a:lnTo>
                    <a:pt x="1225" y="598"/>
                  </a:lnTo>
                  <a:lnTo>
                    <a:pt x="1204" y="641"/>
                  </a:lnTo>
                  <a:lnTo>
                    <a:pt x="1178" y="682"/>
                  </a:lnTo>
                  <a:lnTo>
                    <a:pt x="1147" y="720"/>
                  </a:lnTo>
                  <a:lnTo>
                    <a:pt x="1110" y="755"/>
                  </a:lnTo>
                  <a:lnTo>
                    <a:pt x="1069" y="787"/>
                  </a:lnTo>
                  <a:lnTo>
                    <a:pt x="1025" y="817"/>
                  </a:lnTo>
                  <a:lnTo>
                    <a:pt x="976" y="844"/>
                  </a:lnTo>
                  <a:lnTo>
                    <a:pt x="925" y="867"/>
                  </a:lnTo>
                  <a:lnTo>
                    <a:pt x="871" y="887"/>
                  </a:lnTo>
                  <a:lnTo>
                    <a:pt x="813" y="902"/>
                  </a:lnTo>
                  <a:lnTo>
                    <a:pt x="753" y="914"/>
                  </a:lnTo>
                  <a:lnTo>
                    <a:pt x="690" y="921"/>
                  </a:lnTo>
                  <a:lnTo>
                    <a:pt x="626" y="923"/>
                  </a:lnTo>
                  <a:lnTo>
                    <a:pt x="562" y="921"/>
                  </a:lnTo>
                  <a:lnTo>
                    <a:pt x="500" y="914"/>
                  </a:lnTo>
                  <a:lnTo>
                    <a:pt x="440" y="902"/>
                  </a:lnTo>
                  <a:lnTo>
                    <a:pt x="383" y="887"/>
                  </a:lnTo>
                  <a:lnTo>
                    <a:pt x="328" y="867"/>
                  </a:lnTo>
                  <a:lnTo>
                    <a:pt x="276" y="844"/>
                  </a:lnTo>
                  <a:lnTo>
                    <a:pt x="228" y="817"/>
                  </a:lnTo>
                  <a:lnTo>
                    <a:pt x="184" y="787"/>
                  </a:lnTo>
                  <a:lnTo>
                    <a:pt x="143" y="755"/>
                  </a:lnTo>
                  <a:lnTo>
                    <a:pt x="107" y="720"/>
                  </a:lnTo>
                  <a:lnTo>
                    <a:pt x="75" y="682"/>
                  </a:lnTo>
                  <a:lnTo>
                    <a:pt x="49" y="641"/>
                  </a:lnTo>
                  <a:lnTo>
                    <a:pt x="28" y="598"/>
                  </a:lnTo>
                  <a:lnTo>
                    <a:pt x="13" y="554"/>
                  </a:lnTo>
                  <a:lnTo>
                    <a:pt x="2" y="509"/>
                  </a:lnTo>
                  <a:lnTo>
                    <a:pt x="0" y="462"/>
                  </a:lnTo>
                  <a:lnTo>
                    <a:pt x="2" y="414"/>
                  </a:lnTo>
                  <a:lnTo>
                    <a:pt x="13" y="369"/>
                  </a:lnTo>
                  <a:lnTo>
                    <a:pt x="28" y="325"/>
                  </a:lnTo>
                  <a:lnTo>
                    <a:pt x="49" y="282"/>
                  </a:lnTo>
                  <a:lnTo>
                    <a:pt x="75" y="241"/>
                  </a:lnTo>
                  <a:lnTo>
                    <a:pt x="107" y="203"/>
                  </a:lnTo>
                  <a:lnTo>
                    <a:pt x="143" y="168"/>
                  </a:lnTo>
                  <a:lnTo>
                    <a:pt x="184" y="135"/>
                  </a:lnTo>
                  <a:lnTo>
                    <a:pt x="228" y="106"/>
                  </a:lnTo>
                  <a:lnTo>
                    <a:pt x="276" y="79"/>
                  </a:lnTo>
                  <a:lnTo>
                    <a:pt x="328" y="56"/>
                  </a:lnTo>
                  <a:lnTo>
                    <a:pt x="383" y="36"/>
                  </a:lnTo>
                  <a:lnTo>
                    <a:pt x="440" y="21"/>
                  </a:lnTo>
                  <a:lnTo>
                    <a:pt x="500" y="9"/>
                  </a:lnTo>
                  <a:lnTo>
                    <a:pt x="562" y="2"/>
                  </a:lnTo>
                  <a:lnTo>
                    <a:pt x="626" y="0"/>
                  </a:lnTo>
                  <a:lnTo>
                    <a:pt x="690" y="2"/>
                  </a:lnTo>
                  <a:lnTo>
                    <a:pt x="753" y="9"/>
                  </a:lnTo>
                  <a:lnTo>
                    <a:pt x="813" y="21"/>
                  </a:lnTo>
                  <a:lnTo>
                    <a:pt x="871" y="36"/>
                  </a:lnTo>
                  <a:lnTo>
                    <a:pt x="925" y="56"/>
                  </a:lnTo>
                  <a:lnTo>
                    <a:pt x="976" y="79"/>
                  </a:lnTo>
                  <a:lnTo>
                    <a:pt x="1025" y="106"/>
                  </a:lnTo>
                  <a:lnTo>
                    <a:pt x="1069" y="135"/>
                  </a:lnTo>
                  <a:lnTo>
                    <a:pt x="1110" y="168"/>
                  </a:lnTo>
                  <a:lnTo>
                    <a:pt x="1147" y="203"/>
                  </a:lnTo>
                  <a:lnTo>
                    <a:pt x="1178" y="241"/>
                  </a:lnTo>
                  <a:lnTo>
                    <a:pt x="1204" y="282"/>
                  </a:lnTo>
                  <a:lnTo>
                    <a:pt x="1225" y="325"/>
                  </a:lnTo>
                  <a:lnTo>
                    <a:pt x="1241" y="369"/>
                  </a:lnTo>
                  <a:lnTo>
                    <a:pt x="1251" y="414"/>
                  </a:lnTo>
                  <a:lnTo>
                    <a:pt x="1254" y="46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auto">
            <a:xfrm>
              <a:off x="4898" y="1830"/>
              <a:ext cx="566" cy="413"/>
            </a:xfrm>
            <a:custGeom>
              <a:avLst/>
              <a:gdLst/>
              <a:ahLst/>
              <a:cxnLst>
                <a:cxn ang="0">
                  <a:pos x="1130" y="454"/>
                </a:cxn>
                <a:cxn ang="0">
                  <a:pos x="1108" y="535"/>
                </a:cxn>
                <a:cxn ang="0">
                  <a:pos x="1065" y="610"/>
                </a:cxn>
                <a:cxn ang="0">
                  <a:pos x="1003" y="676"/>
                </a:cxn>
                <a:cxn ang="0">
                  <a:pos x="926" y="731"/>
                </a:cxn>
                <a:cxn ang="0">
                  <a:pos x="836" y="775"/>
                </a:cxn>
                <a:cxn ang="0">
                  <a:pos x="734" y="807"/>
                </a:cxn>
                <a:cxn ang="0">
                  <a:pos x="623" y="823"/>
                </a:cxn>
                <a:cxn ang="0">
                  <a:pos x="507" y="823"/>
                </a:cxn>
                <a:cxn ang="0">
                  <a:pos x="398" y="807"/>
                </a:cxn>
                <a:cxn ang="0">
                  <a:pos x="296" y="775"/>
                </a:cxn>
                <a:cxn ang="0">
                  <a:pos x="205" y="731"/>
                </a:cxn>
                <a:cxn ang="0">
                  <a:pos x="130" y="676"/>
                </a:cxn>
                <a:cxn ang="0">
                  <a:pos x="68" y="610"/>
                </a:cxn>
                <a:cxn ang="0">
                  <a:pos x="25" y="535"/>
                </a:cxn>
                <a:cxn ang="0">
                  <a:pos x="3" y="454"/>
                </a:cxn>
                <a:cxn ang="0">
                  <a:pos x="3" y="371"/>
                </a:cxn>
                <a:cxn ang="0">
                  <a:pos x="25" y="290"/>
                </a:cxn>
                <a:cxn ang="0">
                  <a:pos x="68" y="215"/>
                </a:cxn>
                <a:cxn ang="0">
                  <a:pos x="130" y="149"/>
                </a:cxn>
                <a:cxn ang="0">
                  <a:pos x="205" y="94"/>
                </a:cxn>
                <a:cxn ang="0">
                  <a:pos x="296" y="50"/>
                </a:cxn>
                <a:cxn ang="0">
                  <a:pos x="398" y="18"/>
                </a:cxn>
                <a:cxn ang="0">
                  <a:pos x="507" y="2"/>
                </a:cxn>
                <a:cxn ang="0">
                  <a:pos x="623" y="2"/>
                </a:cxn>
                <a:cxn ang="0">
                  <a:pos x="734" y="18"/>
                </a:cxn>
                <a:cxn ang="0">
                  <a:pos x="836" y="50"/>
                </a:cxn>
                <a:cxn ang="0">
                  <a:pos x="926" y="94"/>
                </a:cxn>
                <a:cxn ang="0">
                  <a:pos x="1003" y="149"/>
                </a:cxn>
                <a:cxn ang="0">
                  <a:pos x="1065" y="215"/>
                </a:cxn>
                <a:cxn ang="0">
                  <a:pos x="1108" y="290"/>
                </a:cxn>
                <a:cxn ang="0">
                  <a:pos x="1130" y="371"/>
                </a:cxn>
              </a:cxnLst>
              <a:rect l="0" t="0" r="r" b="b"/>
              <a:pathLst>
                <a:path w="1133" h="825">
                  <a:moveTo>
                    <a:pt x="1133" y="413"/>
                  </a:moveTo>
                  <a:lnTo>
                    <a:pt x="1130" y="454"/>
                  </a:lnTo>
                  <a:lnTo>
                    <a:pt x="1121" y="496"/>
                  </a:lnTo>
                  <a:lnTo>
                    <a:pt x="1108" y="535"/>
                  </a:lnTo>
                  <a:lnTo>
                    <a:pt x="1088" y="574"/>
                  </a:lnTo>
                  <a:lnTo>
                    <a:pt x="1065" y="610"/>
                  </a:lnTo>
                  <a:lnTo>
                    <a:pt x="1036" y="643"/>
                  </a:lnTo>
                  <a:lnTo>
                    <a:pt x="1003" y="676"/>
                  </a:lnTo>
                  <a:lnTo>
                    <a:pt x="967" y="705"/>
                  </a:lnTo>
                  <a:lnTo>
                    <a:pt x="926" y="731"/>
                  </a:lnTo>
                  <a:lnTo>
                    <a:pt x="883" y="755"/>
                  </a:lnTo>
                  <a:lnTo>
                    <a:pt x="836" y="775"/>
                  </a:lnTo>
                  <a:lnTo>
                    <a:pt x="786" y="793"/>
                  </a:lnTo>
                  <a:lnTo>
                    <a:pt x="734" y="807"/>
                  </a:lnTo>
                  <a:lnTo>
                    <a:pt x="680" y="817"/>
                  </a:lnTo>
                  <a:lnTo>
                    <a:pt x="623" y="823"/>
                  </a:lnTo>
                  <a:lnTo>
                    <a:pt x="565" y="825"/>
                  </a:lnTo>
                  <a:lnTo>
                    <a:pt x="507" y="823"/>
                  </a:lnTo>
                  <a:lnTo>
                    <a:pt x="451" y="817"/>
                  </a:lnTo>
                  <a:lnTo>
                    <a:pt x="398" y="807"/>
                  </a:lnTo>
                  <a:lnTo>
                    <a:pt x="345" y="793"/>
                  </a:lnTo>
                  <a:lnTo>
                    <a:pt x="296" y="775"/>
                  </a:lnTo>
                  <a:lnTo>
                    <a:pt x="250" y="755"/>
                  </a:lnTo>
                  <a:lnTo>
                    <a:pt x="205" y="731"/>
                  </a:lnTo>
                  <a:lnTo>
                    <a:pt x="166" y="705"/>
                  </a:lnTo>
                  <a:lnTo>
                    <a:pt x="130" y="676"/>
                  </a:lnTo>
                  <a:lnTo>
                    <a:pt x="97" y="643"/>
                  </a:lnTo>
                  <a:lnTo>
                    <a:pt x="68" y="610"/>
                  </a:lnTo>
                  <a:lnTo>
                    <a:pt x="45" y="574"/>
                  </a:lnTo>
                  <a:lnTo>
                    <a:pt x="25" y="535"/>
                  </a:lnTo>
                  <a:lnTo>
                    <a:pt x="12" y="496"/>
                  </a:lnTo>
                  <a:lnTo>
                    <a:pt x="3" y="454"/>
                  </a:lnTo>
                  <a:lnTo>
                    <a:pt x="0" y="413"/>
                  </a:lnTo>
                  <a:lnTo>
                    <a:pt x="3" y="371"/>
                  </a:lnTo>
                  <a:lnTo>
                    <a:pt x="12" y="329"/>
                  </a:lnTo>
                  <a:lnTo>
                    <a:pt x="25" y="290"/>
                  </a:lnTo>
                  <a:lnTo>
                    <a:pt x="45" y="251"/>
                  </a:lnTo>
                  <a:lnTo>
                    <a:pt x="68" y="215"/>
                  </a:lnTo>
                  <a:lnTo>
                    <a:pt x="97" y="182"/>
                  </a:lnTo>
                  <a:lnTo>
                    <a:pt x="130" y="149"/>
                  </a:lnTo>
                  <a:lnTo>
                    <a:pt x="166" y="120"/>
                  </a:lnTo>
                  <a:lnTo>
                    <a:pt x="205" y="94"/>
                  </a:lnTo>
                  <a:lnTo>
                    <a:pt x="250" y="71"/>
                  </a:lnTo>
                  <a:lnTo>
                    <a:pt x="296" y="50"/>
                  </a:lnTo>
                  <a:lnTo>
                    <a:pt x="345" y="32"/>
                  </a:lnTo>
                  <a:lnTo>
                    <a:pt x="398" y="18"/>
                  </a:lnTo>
                  <a:lnTo>
                    <a:pt x="451" y="8"/>
                  </a:lnTo>
                  <a:lnTo>
                    <a:pt x="507" y="2"/>
                  </a:lnTo>
                  <a:lnTo>
                    <a:pt x="565" y="0"/>
                  </a:lnTo>
                  <a:lnTo>
                    <a:pt x="623" y="2"/>
                  </a:lnTo>
                  <a:lnTo>
                    <a:pt x="680" y="8"/>
                  </a:lnTo>
                  <a:lnTo>
                    <a:pt x="734" y="18"/>
                  </a:lnTo>
                  <a:lnTo>
                    <a:pt x="786" y="32"/>
                  </a:lnTo>
                  <a:lnTo>
                    <a:pt x="836" y="50"/>
                  </a:lnTo>
                  <a:lnTo>
                    <a:pt x="883" y="71"/>
                  </a:lnTo>
                  <a:lnTo>
                    <a:pt x="926" y="94"/>
                  </a:lnTo>
                  <a:lnTo>
                    <a:pt x="967" y="120"/>
                  </a:lnTo>
                  <a:lnTo>
                    <a:pt x="1003" y="149"/>
                  </a:lnTo>
                  <a:lnTo>
                    <a:pt x="1036" y="182"/>
                  </a:lnTo>
                  <a:lnTo>
                    <a:pt x="1065" y="215"/>
                  </a:lnTo>
                  <a:lnTo>
                    <a:pt x="1088" y="251"/>
                  </a:lnTo>
                  <a:lnTo>
                    <a:pt x="1108" y="290"/>
                  </a:lnTo>
                  <a:lnTo>
                    <a:pt x="1121" y="329"/>
                  </a:lnTo>
                  <a:lnTo>
                    <a:pt x="1130" y="371"/>
                  </a:lnTo>
                  <a:lnTo>
                    <a:pt x="1133" y="413"/>
                  </a:lnTo>
                  <a:close/>
                </a:path>
              </a:pathLst>
            </a:custGeom>
            <a:solidFill>
              <a:srgbClr val="FFC4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auto">
            <a:xfrm>
              <a:off x="5145" y="2014"/>
              <a:ext cx="32" cy="54"/>
            </a:xfrm>
            <a:custGeom>
              <a:avLst/>
              <a:gdLst/>
              <a:ahLst/>
              <a:cxnLst>
                <a:cxn ang="0">
                  <a:pos x="64" y="55"/>
                </a:cxn>
                <a:cxn ang="0">
                  <a:pos x="62" y="76"/>
                </a:cxn>
                <a:cxn ang="0">
                  <a:pos x="55" y="93"/>
                </a:cxn>
                <a:cxn ang="0">
                  <a:pos x="45" y="105"/>
                </a:cxn>
                <a:cxn ang="0">
                  <a:pos x="32" y="109"/>
                </a:cxn>
                <a:cxn ang="0">
                  <a:pos x="20" y="105"/>
                </a:cxn>
                <a:cxn ang="0">
                  <a:pos x="10" y="93"/>
                </a:cxn>
                <a:cxn ang="0">
                  <a:pos x="3" y="76"/>
                </a:cxn>
                <a:cxn ang="0">
                  <a:pos x="0" y="55"/>
                </a:cxn>
                <a:cxn ang="0">
                  <a:pos x="3" y="34"/>
                </a:cxn>
                <a:cxn ang="0">
                  <a:pos x="10" y="17"/>
                </a:cxn>
                <a:cxn ang="0">
                  <a:pos x="20" y="5"/>
                </a:cxn>
                <a:cxn ang="0">
                  <a:pos x="32" y="0"/>
                </a:cxn>
                <a:cxn ang="0">
                  <a:pos x="45" y="5"/>
                </a:cxn>
                <a:cxn ang="0">
                  <a:pos x="55" y="17"/>
                </a:cxn>
                <a:cxn ang="0">
                  <a:pos x="62" y="34"/>
                </a:cxn>
                <a:cxn ang="0">
                  <a:pos x="64" y="55"/>
                </a:cxn>
              </a:cxnLst>
              <a:rect l="0" t="0" r="r" b="b"/>
              <a:pathLst>
                <a:path w="64" h="109">
                  <a:moveTo>
                    <a:pt x="64" y="55"/>
                  </a:moveTo>
                  <a:lnTo>
                    <a:pt x="62" y="76"/>
                  </a:lnTo>
                  <a:lnTo>
                    <a:pt x="55" y="93"/>
                  </a:lnTo>
                  <a:lnTo>
                    <a:pt x="45" y="105"/>
                  </a:lnTo>
                  <a:lnTo>
                    <a:pt x="32" y="109"/>
                  </a:lnTo>
                  <a:lnTo>
                    <a:pt x="20" y="105"/>
                  </a:lnTo>
                  <a:lnTo>
                    <a:pt x="10" y="93"/>
                  </a:lnTo>
                  <a:lnTo>
                    <a:pt x="3" y="76"/>
                  </a:lnTo>
                  <a:lnTo>
                    <a:pt x="0" y="55"/>
                  </a:lnTo>
                  <a:lnTo>
                    <a:pt x="3" y="34"/>
                  </a:lnTo>
                  <a:lnTo>
                    <a:pt x="10" y="17"/>
                  </a:lnTo>
                  <a:lnTo>
                    <a:pt x="20" y="5"/>
                  </a:lnTo>
                  <a:lnTo>
                    <a:pt x="32" y="0"/>
                  </a:lnTo>
                  <a:lnTo>
                    <a:pt x="45" y="5"/>
                  </a:lnTo>
                  <a:lnTo>
                    <a:pt x="55" y="17"/>
                  </a:lnTo>
                  <a:lnTo>
                    <a:pt x="62" y="34"/>
                  </a:lnTo>
                  <a:lnTo>
                    <a:pt x="64" y="5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auto">
            <a:xfrm>
              <a:off x="5400" y="1996"/>
              <a:ext cx="25" cy="48"/>
            </a:xfrm>
            <a:custGeom>
              <a:avLst/>
              <a:gdLst/>
              <a:ahLst/>
              <a:cxnLst>
                <a:cxn ang="0">
                  <a:pos x="50" y="49"/>
                </a:cxn>
                <a:cxn ang="0">
                  <a:pos x="48" y="68"/>
                </a:cxn>
                <a:cxn ang="0">
                  <a:pos x="42" y="83"/>
                </a:cxn>
                <a:cxn ang="0">
                  <a:pos x="34" y="93"/>
                </a:cxn>
                <a:cxn ang="0">
                  <a:pos x="25" y="97"/>
                </a:cxn>
                <a:cxn ang="0">
                  <a:pos x="15" y="93"/>
                </a:cxn>
                <a:cxn ang="0">
                  <a:pos x="7" y="83"/>
                </a:cxn>
                <a:cxn ang="0">
                  <a:pos x="2" y="68"/>
                </a:cxn>
                <a:cxn ang="0">
                  <a:pos x="0" y="49"/>
                </a:cxn>
                <a:cxn ang="0">
                  <a:pos x="2" y="29"/>
                </a:cxn>
                <a:cxn ang="0">
                  <a:pos x="7" y="14"/>
                </a:cxn>
                <a:cxn ang="0">
                  <a:pos x="15" y="4"/>
                </a:cxn>
                <a:cxn ang="0">
                  <a:pos x="25" y="0"/>
                </a:cxn>
                <a:cxn ang="0">
                  <a:pos x="34" y="4"/>
                </a:cxn>
                <a:cxn ang="0">
                  <a:pos x="42" y="14"/>
                </a:cxn>
                <a:cxn ang="0">
                  <a:pos x="48" y="29"/>
                </a:cxn>
                <a:cxn ang="0">
                  <a:pos x="50" y="49"/>
                </a:cxn>
              </a:cxnLst>
              <a:rect l="0" t="0" r="r" b="b"/>
              <a:pathLst>
                <a:path w="50" h="97">
                  <a:moveTo>
                    <a:pt x="50" y="49"/>
                  </a:moveTo>
                  <a:lnTo>
                    <a:pt x="48" y="68"/>
                  </a:lnTo>
                  <a:lnTo>
                    <a:pt x="42" y="83"/>
                  </a:lnTo>
                  <a:lnTo>
                    <a:pt x="34" y="93"/>
                  </a:lnTo>
                  <a:lnTo>
                    <a:pt x="25" y="97"/>
                  </a:lnTo>
                  <a:lnTo>
                    <a:pt x="15" y="93"/>
                  </a:lnTo>
                  <a:lnTo>
                    <a:pt x="7" y="83"/>
                  </a:lnTo>
                  <a:lnTo>
                    <a:pt x="2" y="68"/>
                  </a:lnTo>
                  <a:lnTo>
                    <a:pt x="0" y="49"/>
                  </a:lnTo>
                  <a:lnTo>
                    <a:pt x="2" y="29"/>
                  </a:lnTo>
                  <a:lnTo>
                    <a:pt x="7" y="14"/>
                  </a:lnTo>
                  <a:lnTo>
                    <a:pt x="15" y="4"/>
                  </a:lnTo>
                  <a:lnTo>
                    <a:pt x="25" y="0"/>
                  </a:lnTo>
                  <a:lnTo>
                    <a:pt x="34" y="4"/>
                  </a:lnTo>
                  <a:lnTo>
                    <a:pt x="42" y="14"/>
                  </a:lnTo>
                  <a:lnTo>
                    <a:pt x="48" y="29"/>
                  </a:lnTo>
                  <a:lnTo>
                    <a:pt x="50" y="4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auto">
            <a:xfrm>
              <a:off x="4956" y="2526"/>
              <a:ext cx="79" cy="64"/>
            </a:xfrm>
            <a:custGeom>
              <a:avLst/>
              <a:gdLst/>
              <a:ahLst/>
              <a:cxnLst>
                <a:cxn ang="0">
                  <a:pos x="68" y="1"/>
                </a:cxn>
                <a:cxn ang="0">
                  <a:pos x="66" y="2"/>
                </a:cxn>
                <a:cxn ang="0">
                  <a:pos x="59" y="5"/>
                </a:cxn>
                <a:cxn ang="0">
                  <a:pos x="49" y="10"/>
                </a:cxn>
                <a:cxn ang="0">
                  <a:pos x="37" y="17"/>
                </a:cxn>
                <a:cxn ang="0">
                  <a:pos x="25" y="27"/>
                </a:cxn>
                <a:cxn ang="0">
                  <a:pos x="15" y="38"/>
                </a:cxn>
                <a:cxn ang="0">
                  <a:pos x="5" y="53"/>
                </a:cxn>
                <a:cxn ang="0">
                  <a:pos x="0" y="70"/>
                </a:cxn>
                <a:cxn ang="0">
                  <a:pos x="1" y="73"/>
                </a:cxn>
                <a:cxn ang="0">
                  <a:pos x="4" y="81"/>
                </a:cxn>
                <a:cxn ang="0">
                  <a:pos x="9" y="92"/>
                </a:cxn>
                <a:cxn ang="0">
                  <a:pos x="17" y="104"/>
                </a:cxn>
                <a:cxn ang="0">
                  <a:pos x="29" y="116"/>
                </a:cxn>
                <a:cxn ang="0">
                  <a:pos x="43" y="124"/>
                </a:cxn>
                <a:cxn ang="0">
                  <a:pos x="63" y="129"/>
                </a:cxn>
                <a:cxn ang="0">
                  <a:pos x="86" y="125"/>
                </a:cxn>
                <a:cxn ang="0">
                  <a:pos x="101" y="121"/>
                </a:cxn>
                <a:cxn ang="0">
                  <a:pos x="109" y="116"/>
                </a:cxn>
                <a:cxn ang="0">
                  <a:pos x="114" y="110"/>
                </a:cxn>
                <a:cxn ang="0">
                  <a:pos x="114" y="106"/>
                </a:cxn>
                <a:cxn ang="0">
                  <a:pos x="113" y="99"/>
                </a:cxn>
                <a:cxn ang="0">
                  <a:pos x="110" y="92"/>
                </a:cxn>
                <a:cxn ang="0">
                  <a:pos x="107" y="85"/>
                </a:cxn>
                <a:cxn ang="0">
                  <a:pos x="105" y="75"/>
                </a:cxn>
                <a:cxn ang="0">
                  <a:pos x="105" y="59"/>
                </a:cxn>
                <a:cxn ang="0">
                  <a:pos x="110" y="48"/>
                </a:cxn>
                <a:cxn ang="0">
                  <a:pos x="118" y="43"/>
                </a:cxn>
                <a:cxn ang="0">
                  <a:pos x="127" y="42"/>
                </a:cxn>
                <a:cxn ang="0">
                  <a:pos x="134" y="43"/>
                </a:cxn>
                <a:cxn ang="0">
                  <a:pos x="141" y="44"/>
                </a:cxn>
                <a:cxn ang="0">
                  <a:pos x="149" y="43"/>
                </a:cxn>
                <a:cxn ang="0">
                  <a:pos x="154" y="42"/>
                </a:cxn>
                <a:cxn ang="0">
                  <a:pos x="158" y="39"/>
                </a:cxn>
                <a:cxn ang="0">
                  <a:pos x="160" y="36"/>
                </a:cxn>
                <a:cxn ang="0">
                  <a:pos x="156" y="30"/>
                </a:cxn>
                <a:cxn ang="0">
                  <a:pos x="147" y="24"/>
                </a:cxn>
                <a:cxn ang="0">
                  <a:pos x="135" y="19"/>
                </a:cxn>
                <a:cxn ang="0">
                  <a:pos x="123" y="14"/>
                </a:cxn>
                <a:cxn ang="0">
                  <a:pos x="111" y="9"/>
                </a:cxn>
                <a:cxn ang="0">
                  <a:pos x="101" y="5"/>
                </a:cxn>
                <a:cxn ang="0">
                  <a:pos x="90" y="2"/>
                </a:cxn>
                <a:cxn ang="0">
                  <a:pos x="81" y="0"/>
                </a:cxn>
                <a:cxn ang="0">
                  <a:pos x="73" y="0"/>
                </a:cxn>
                <a:cxn ang="0">
                  <a:pos x="68" y="1"/>
                </a:cxn>
              </a:cxnLst>
              <a:rect l="0" t="0" r="r" b="b"/>
              <a:pathLst>
                <a:path w="160" h="129">
                  <a:moveTo>
                    <a:pt x="68" y="1"/>
                  </a:moveTo>
                  <a:lnTo>
                    <a:pt x="66" y="2"/>
                  </a:lnTo>
                  <a:lnTo>
                    <a:pt x="59" y="5"/>
                  </a:lnTo>
                  <a:lnTo>
                    <a:pt x="49" y="10"/>
                  </a:lnTo>
                  <a:lnTo>
                    <a:pt x="37" y="17"/>
                  </a:lnTo>
                  <a:lnTo>
                    <a:pt x="25" y="27"/>
                  </a:lnTo>
                  <a:lnTo>
                    <a:pt x="15" y="38"/>
                  </a:lnTo>
                  <a:lnTo>
                    <a:pt x="5" y="53"/>
                  </a:lnTo>
                  <a:lnTo>
                    <a:pt x="0" y="70"/>
                  </a:lnTo>
                  <a:lnTo>
                    <a:pt x="1" y="73"/>
                  </a:lnTo>
                  <a:lnTo>
                    <a:pt x="4" y="81"/>
                  </a:lnTo>
                  <a:lnTo>
                    <a:pt x="9" y="92"/>
                  </a:lnTo>
                  <a:lnTo>
                    <a:pt x="17" y="104"/>
                  </a:lnTo>
                  <a:lnTo>
                    <a:pt x="29" y="116"/>
                  </a:lnTo>
                  <a:lnTo>
                    <a:pt x="43" y="124"/>
                  </a:lnTo>
                  <a:lnTo>
                    <a:pt x="63" y="129"/>
                  </a:lnTo>
                  <a:lnTo>
                    <a:pt x="86" y="125"/>
                  </a:lnTo>
                  <a:lnTo>
                    <a:pt x="101" y="121"/>
                  </a:lnTo>
                  <a:lnTo>
                    <a:pt x="109" y="116"/>
                  </a:lnTo>
                  <a:lnTo>
                    <a:pt x="114" y="110"/>
                  </a:lnTo>
                  <a:lnTo>
                    <a:pt x="114" y="106"/>
                  </a:lnTo>
                  <a:lnTo>
                    <a:pt x="113" y="99"/>
                  </a:lnTo>
                  <a:lnTo>
                    <a:pt x="110" y="92"/>
                  </a:lnTo>
                  <a:lnTo>
                    <a:pt x="107" y="85"/>
                  </a:lnTo>
                  <a:lnTo>
                    <a:pt x="105" y="75"/>
                  </a:lnTo>
                  <a:lnTo>
                    <a:pt x="105" y="59"/>
                  </a:lnTo>
                  <a:lnTo>
                    <a:pt x="110" y="48"/>
                  </a:lnTo>
                  <a:lnTo>
                    <a:pt x="118" y="43"/>
                  </a:lnTo>
                  <a:lnTo>
                    <a:pt x="127" y="42"/>
                  </a:lnTo>
                  <a:lnTo>
                    <a:pt x="134" y="43"/>
                  </a:lnTo>
                  <a:lnTo>
                    <a:pt x="141" y="44"/>
                  </a:lnTo>
                  <a:lnTo>
                    <a:pt x="149" y="43"/>
                  </a:lnTo>
                  <a:lnTo>
                    <a:pt x="154" y="42"/>
                  </a:lnTo>
                  <a:lnTo>
                    <a:pt x="158" y="39"/>
                  </a:lnTo>
                  <a:lnTo>
                    <a:pt x="160" y="36"/>
                  </a:lnTo>
                  <a:lnTo>
                    <a:pt x="156" y="30"/>
                  </a:lnTo>
                  <a:lnTo>
                    <a:pt x="147" y="24"/>
                  </a:lnTo>
                  <a:lnTo>
                    <a:pt x="135" y="19"/>
                  </a:lnTo>
                  <a:lnTo>
                    <a:pt x="123" y="14"/>
                  </a:lnTo>
                  <a:lnTo>
                    <a:pt x="111" y="9"/>
                  </a:lnTo>
                  <a:lnTo>
                    <a:pt x="101" y="5"/>
                  </a:lnTo>
                  <a:lnTo>
                    <a:pt x="90" y="2"/>
                  </a:lnTo>
                  <a:lnTo>
                    <a:pt x="81" y="0"/>
                  </a:lnTo>
                  <a:lnTo>
                    <a:pt x="73" y="0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C4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auto">
            <a:xfrm>
              <a:off x="5247" y="2772"/>
              <a:ext cx="116" cy="53"/>
            </a:xfrm>
            <a:custGeom>
              <a:avLst/>
              <a:gdLst/>
              <a:ahLst/>
              <a:cxnLst>
                <a:cxn ang="0">
                  <a:pos x="33" y="5"/>
                </a:cxn>
                <a:cxn ang="0">
                  <a:pos x="29" y="9"/>
                </a:cxn>
                <a:cxn ang="0">
                  <a:pos x="20" y="20"/>
                </a:cxn>
                <a:cxn ang="0">
                  <a:pos x="9" y="35"/>
                </a:cxn>
                <a:cxn ang="0">
                  <a:pos x="1" y="52"/>
                </a:cxn>
                <a:cxn ang="0">
                  <a:pos x="0" y="71"/>
                </a:cxn>
                <a:cxn ang="0">
                  <a:pos x="9" y="87"/>
                </a:cxn>
                <a:cxn ang="0">
                  <a:pos x="31" y="98"/>
                </a:cxn>
                <a:cxn ang="0">
                  <a:pos x="72" y="104"/>
                </a:cxn>
                <a:cxn ang="0">
                  <a:pos x="97" y="105"/>
                </a:cxn>
                <a:cxn ang="0">
                  <a:pos x="120" y="105"/>
                </a:cxn>
                <a:cxn ang="0">
                  <a:pos x="144" y="104"/>
                </a:cxn>
                <a:cxn ang="0">
                  <a:pos x="164" y="103"/>
                </a:cxn>
                <a:cxn ang="0">
                  <a:pos x="183" y="101"/>
                </a:cxn>
                <a:cxn ang="0">
                  <a:pos x="199" y="98"/>
                </a:cxn>
                <a:cxn ang="0">
                  <a:pos x="212" y="95"/>
                </a:cxn>
                <a:cxn ang="0">
                  <a:pos x="222" y="89"/>
                </a:cxn>
                <a:cxn ang="0">
                  <a:pos x="230" y="83"/>
                </a:cxn>
                <a:cxn ang="0">
                  <a:pos x="233" y="76"/>
                </a:cxn>
                <a:cxn ang="0">
                  <a:pos x="233" y="67"/>
                </a:cxn>
                <a:cxn ang="0">
                  <a:pos x="228" y="57"/>
                </a:cxn>
                <a:cxn ang="0">
                  <a:pos x="217" y="45"/>
                </a:cxn>
                <a:cxn ang="0">
                  <a:pos x="203" y="32"/>
                </a:cxn>
                <a:cxn ang="0">
                  <a:pos x="183" y="17"/>
                </a:cxn>
                <a:cxn ang="0">
                  <a:pos x="157" y="0"/>
                </a:cxn>
                <a:cxn ang="0">
                  <a:pos x="154" y="1"/>
                </a:cxn>
                <a:cxn ang="0">
                  <a:pos x="145" y="5"/>
                </a:cxn>
                <a:cxn ang="0">
                  <a:pos x="132" y="9"/>
                </a:cxn>
                <a:cxn ang="0">
                  <a:pos x="116" y="14"/>
                </a:cxn>
                <a:cxn ang="0">
                  <a:pos x="97" y="16"/>
                </a:cxn>
                <a:cxn ang="0">
                  <a:pos x="76" y="16"/>
                </a:cxn>
                <a:cxn ang="0">
                  <a:pos x="54" y="13"/>
                </a:cxn>
                <a:cxn ang="0">
                  <a:pos x="33" y="5"/>
                </a:cxn>
              </a:cxnLst>
              <a:rect l="0" t="0" r="r" b="b"/>
              <a:pathLst>
                <a:path w="233" h="105">
                  <a:moveTo>
                    <a:pt x="33" y="5"/>
                  </a:moveTo>
                  <a:lnTo>
                    <a:pt x="29" y="9"/>
                  </a:lnTo>
                  <a:lnTo>
                    <a:pt x="20" y="20"/>
                  </a:lnTo>
                  <a:lnTo>
                    <a:pt x="9" y="35"/>
                  </a:lnTo>
                  <a:lnTo>
                    <a:pt x="1" y="52"/>
                  </a:lnTo>
                  <a:lnTo>
                    <a:pt x="0" y="71"/>
                  </a:lnTo>
                  <a:lnTo>
                    <a:pt x="9" y="87"/>
                  </a:lnTo>
                  <a:lnTo>
                    <a:pt x="31" y="98"/>
                  </a:lnTo>
                  <a:lnTo>
                    <a:pt x="72" y="104"/>
                  </a:lnTo>
                  <a:lnTo>
                    <a:pt x="97" y="105"/>
                  </a:lnTo>
                  <a:lnTo>
                    <a:pt x="120" y="105"/>
                  </a:lnTo>
                  <a:lnTo>
                    <a:pt x="144" y="104"/>
                  </a:lnTo>
                  <a:lnTo>
                    <a:pt x="164" y="103"/>
                  </a:lnTo>
                  <a:lnTo>
                    <a:pt x="183" y="101"/>
                  </a:lnTo>
                  <a:lnTo>
                    <a:pt x="199" y="98"/>
                  </a:lnTo>
                  <a:lnTo>
                    <a:pt x="212" y="95"/>
                  </a:lnTo>
                  <a:lnTo>
                    <a:pt x="222" y="89"/>
                  </a:lnTo>
                  <a:lnTo>
                    <a:pt x="230" y="83"/>
                  </a:lnTo>
                  <a:lnTo>
                    <a:pt x="233" y="76"/>
                  </a:lnTo>
                  <a:lnTo>
                    <a:pt x="233" y="67"/>
                  </a:lnTo>
                  <a:lnTo>
                    <a:pt x="228" y="57"/>
                  </a:lnTo>
                  <a:lnTo>
                    <a:pt x="217" y="45"/>
                  </a:lnTo>
                  <a:lnTo>
                    <a:pt x="203" y="32"/>
                  </a:lnTo>
                  <a:lnTo>
                    <a:pt x="183" y="17"/>
                  </a:lnTo>
                  <a:lnTo>
                    <a:pt x="157" y="0"/>
                  </a:lnTo>
                  <a:lnTo>
                    <a:pt x="154" y="1"/>
                  </a:lnTo>
                  <a:lnTo>
                    <a:pt x="145" y="5"/>
                  </a:lnTo>
                  <a:lnTo>
                    <a:pt x="132" y="9"/>
                  </a:lnTo>
                  <a:lnTo>
                    <a:pt x="116" y="14"/>
                  </a:lnTo>
                  <a:lnTo>
                    <a:pt x="97" y="16"/>
                  </a:lnTo>
                  <a:lnTo>
                    <a:pt x="76" y="16"/>
                  </a:lnTo>
                  <a:lnTo>
                    <a:pt x="54" y="13"/>
                  </a:lnTo>
                  <a:lnTo>
                    <a:pt x="33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auto">
            <a:xfrm>
              <a:off x="5228" y="2760"/>
              <a:ext cx="126" cy="27"/>
            </a:xfrm>
            <a:custGeom>
              <a:avLst/>
              <a:gdLst/>
              <a:ahLst/>
              <a:cxnLst>
                <a:cxn ang="0">
                  <a:pos x="252" y="12"/>
                </a:cxn>
                <a:cxn ang="0">
                  <a:pos x="249" y="17"/>
                </a:cxn>
                <a:cxn ang="0">
                  <a:pos x="242" y="22"/>
                </a:cxn>
                <a:cxn ang="0">
                  <a:pos x="232" y="27"/>
                </a:cxn>
                <a:cxn ang="0">
                  <a:pos x="218" y="33"/>
                </a:cxn>
                <a:cxn ang="0">
                  <a:pos x="199" y="37"/>
                </a:cxn>
                <a:cxn ang="0">
                  <a:pos x="178" y="42"/>
                </a:cxn>
                <a:cxn ang="0">
                  <a:pos x="155" y="47"/>
                </a:cxn>
                <a:cxn ang="0">
                  <a:pos x="129" y="50"/>
                </a:cxn>
                <a:cxn ang="0">
                  <a:pos x="104" y="53"/>
                </a:cxn>
                <a:cxn ang="0">
                  <a:pos x="79" y="55"/>
                </a:cxn>
                <a:cxn ang="0">
                  <a:pos x="58" y="55"/>
                </a:cxn>
                <a:cxn ang="0">
                  <a:pos x="40" y="55"/>
                </a:cxn>
                <a:cxn ang="0">
                  <a:pos x="23" y="54"/>
                </a:cxn>
                <a:cxn ang="0">
                  <a:pos x="11" y="51"/>
                </a:cxn>
                <a:cxn ang="0">
                  <a:pos x="3" y="48"/>
                </a:cxn>
                <a:cxn ang="0">
                  <a:pos x="0" y="43"/>
                </a:cxn>
                <a:cxn ang="0">
                  <a:pos x="2" y="39"/>
                </a:cxn>
                <a:cxn ang="0">
                  <a:pos x="8" y="33"/>
                </a:cxn>
                <a:cxn ang="0">
                  <a:pos x="20" y="28"/>
                </a:cxn>
                <a:cxn ang="0">
                  <a:pos x="34" y="22"/>
                </a:cxn>
                <a:cxn ang="0">
                  <a:pos x="53" y="18"/>
                </a:cxn>
                <a:cxn ang="0">
                  <a:pos x="74" y="13"/>
                </a:cxn>
                <a:cxn ang="0">
                  <a:pos x="97" y="8"/>
                </a:cxn>
                <a:cxn ang="0">
                  <a:pos x="122" y="5"/>
                </a:cxn>
                <a:cxn ang="0">
                  <a:pos x="147" y="3"/>
                </a:cxn>
                <a:cxn ang="0">
                  <a:pos x="172" y="2"/>
                </a:cxn>
                <a:cxn ang="0">
                  <a:pos x="193" y="0"/>
                </a:cxn>
                <a:cxn ang="0">
                  <a:pos x="212" y="2"/>
                </a:cxn>
                <a:cxn ang="0">
                  <a:pos x="228" y="3"/>
                </a:cxn>
                <a:cxn ang="0">
                  <a:pos x="240" y="5"/>
                </a:cxn>
                <a:cxn ang="0">
                  <a:pos x="248" y="8"/>
                </a:cxn>
                <a:cxn ang="0">
                  <a:pos x="252" y="12"/>
                </a:cxn>
              </a:cxnLst>
              <a:rect l="0" t="0" r="r" b="b"/>
              <a:pathLst>
                <a:path w="252" h="55">
                  <a:moveTo>
                    <a:pt x="252" y="12"/>
                  </a:moveTo>
                  <a:lnTo>
                    <a:pt x="249" y="17"/>
                  </a:lnTo>
                  <a:lnTo>
                    <a:pt x="242" y="22"/>
                  </a:lnTo>
                  <a:lnTo>
                    <a:pt x="232" y="27"/>
                  </a:lnTo>
                  <a:lnTo>
                    <a:pt x="218" y="33"/>
                  </a:lnTo>
                  <a:lnTo>
                    <a:pt x="199" y="37"/>
                  </a:lnTo>
                  <a:lnTo>
                    <a:pt x="178" y="42"/>
                  </a:lnTo>
                  <a:lnTo>
                    <a:pt x="155" y="47"/>
                  </a:lnTo>
                  <a:lnTo>
                    <a:pt x="129" y="50"/>
                  </a:lnTo>
                  <a:lnTo>
                    <a:pt x="104" y="53"/>
                  </a:lnTo>
                  <a:lnTo>
                    <a:pt x="79" y="55"/>
                  </a:lnTo>
                  <a:lnTo>
                    <a:pt x="58" y="55"/>
                  </a:lnTo>
                  <a:lnTo>
                    <a:pt x="40" y="55"/>
                  </a:lnTo>
                  <a:lnTo>
                    <a:pt x="23" y="54"/>
                  </a:lnTo>
                  <a:lnTo>
                    <a:pt x="11" y="51"/>
                  </a:lnTo>
                  <a:lnTo>
                    <a:pt x="3" y="48"/>
                  </a:lnTo>
                  <a:lnTo>
                    <a:pt x="0" y="43"/>
                  </a:lnTo>
                  <a:lnTo>
                    <a:pt x="2" y="39"/>
                  </a:lnTo>
                  <a:lnTo>
                    <a:pt x="8" y="33"/>
                  </a:lnTo>
                  <a:lnTo>
                    <a:pt x="20" y="28"/>
                  </a:lnTo>
                  <a:lnTo>
                    <a:pt x="34" y="22"/>
                  </a:lnTo>
                  <a:lnTo>
                    <a:pt x="53" y="18"/>
                  </a:lnTo>
                  <a:lnTo>
                    <a:pt x="74" y="13"/>
                  </a:lnTo>
                  <a:lnTo>
                    <a:pt x="97" y="8"/>
                  </a:lnTo>
                  <a:lnTo>
                    <a:pt x="122" y="5"/>
                  </a:lnTo>
                  <a:lnTo>
                    <a:pt x="147" y="3"/>
                  </a:lnTo>
                  <a:lnTo>
                    <a:pt x="172" y="2"/>
                  </a:lnTo>
                  <a:lnTo>
                    <a:pt x="193" y="0"/>
                  </a:lnTo>
                  <a:lnTo>
                    <a:pt x="212" y="2"/>
                  </a:lnTo>
                  <a:lnTo>
                    <a:pt x="228" y="3"/>
                  </a:lnTo>
                  <a:lnTo>
                    <a:pt x="240" y="5"/>
                  </a:lnTo>
                  <a:lnTo>
                    <a:pt x="248" y="8"/>
                  </a:lnTo>
                  <a:lnTo>
                    <a:pt x="252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auto">
            <a:xfrm>
              <a:off x="4905" y="2766"/>
              <a:ext cx="123" cy="35"/>
            </a:xfrm>
            <a:custGeom>
              <a:avLst/>
              <a:gdLst/>
              <a:ahLst/>
              <a:cxnLst>
                <a:cxn ang="0">
                  <a:pos x="246" y="64"/>
                </a:cxn>
                <a:cxn ang="0">
                  <a:pos x="242" y="67"/>
                </a:cxn>
                <a:cxn ang="0">
                  <a:pos x="235" y="70"/>
                </a:cxn>
                <a:cxn ang="0">
                  <a:pos x="221" y="71"/>
                </a:cxn>
                <a:cxn ang="0">
                  <a:pos x="206" y="71"/>
                </a:cxn>
                <a:cxn ang="0">
                  <a:pos x="186" y="70"/>
                </a:cxn>
                <a:cxn ang="0">
                  <a:pos x="165" y="66"/>
                </a:cxn>
                <a:cxn ang="0">
                  <a:pos x="142" y="63"/>
                </a:cxn>
                <a:cxn ang="0">
                  <a:pos x="117" y="57"/>
                </a:cxn>
                <a:cxn ang="0">
                  <a:pos x="92" y="51"/>
                </a:cxn>
                <a:cxn ang="0">
                  <a:pos x="70" y="44"/>
                </a:cxn>
                <a:cxn ang="0">
                  <a:pos x="49" y="38"/>
                </a:cxn>
                <a:cxn ang="0">
                  <a:pos x="32" y="31"/>
                </a:cxn>
                <a:cxn ang="0">
                  <a:pos x="17" y="24"/>
                </a:cxn>
                <a:cxn ang="0">
                  <a:pos x="7" y="19"/>
                </a:cxn>
                <a:cxn ang="0">
                  <a:pos x="2" y="12"/>
                </a:cxn>
                <a:cxn ang="0">
                  <a:pos x="0" y="7"/>
                </a:cxn>
                <a:cxn ang="0">
                  <a:pos x="4" y="4"/>
                </a:cxn>
                <a:cxn ang="0">
                  <a:pos x="12" y="1"/>
                </a:cxn>
                <a:cxn ang="0">
                  <a:pos x="25" y="0"/>
                </a:cxn>
                <a:cxn ang="0">
                  <a:pos x="41" y="0"/>
                </a:cxn>
                <a:cxn ang="0">
                  <a:pos x="61" y="1"/>
                </a:cxn>
                <a:cxn ang="0">
                  <a:pos x="82" y="5"/>
                </a:cxn>
                <a:cxn ang="0">
                  <a:pos x="105" y="8"/>
                </a:cxn>
                <a:cxn ang="0">
                  <a:pos x="130" y="14"/>
                </a:cxn>
                <a:cxn ang="0">
                  <a:pos x="155" y="20"/>
                </a:cxn>
                <a:cxn ang="0">
                  <a:pos x="177" y="27"/>
                </a:cxn>
                <a:cxn ang="0">
                  <a:pos x="198" y="33"/>
                </a:cxn>
                <a:cxn ang="0">
                  <a:pos x="215" y="40"/>
                </a:cxn>
                <a:cxn ang="0">
                  <a:pos x="229" y="47"/>
                </a:cxn>
                <a:cxn ang="0">
                  <a:pos x="240" y="52"/>
                </a:cxn>
                <a:cxn ang="0">
                  <a:pos x="245" y="59"/>
                </a:cxn>
                <a:cxn ang="0">
                  <a:pos x="246" y="64"/>
                </a:cxn>
              </a:cxnLst>
              <a:rect l="0" t="0" r="r" b="b"/>
              <a:pathLst>
                <a:path w="246" h="71">
                  <a:moveTo>
                    <a:pt x="246" y="64"/>
                  </a:moveTo>
                  <a:lnTo>
                    <a:pt x="242" y="67"/>
                  </a:lnTo>
                  <a:lnTo>
                    <a:pt x="235" y="70"/>
                  </a:lnTo>
                  <a:lnTo>
                    <a:pt x="221" y="71"/>
                  </a:lnTo>
                  <a:lnTo>
                    <a:pt x="206" y="71"/>
                  </a:lnTo>
                  <a:lnTo>
                    <a:pt x="186" y="70"/>
                  </a:lnTo>
                  <a:lnTo>
                    <a:pt x="165" y="66"/>
                  </a:lnTo>
                  <a:lnTo>
                    <a:pt x="142" y="63"/>
                  </a:lnTo>
                  <a:lnTo>
                    <a:pt x="117" y="57"/>
                  </a:lnTo>
                  <a:lnTo>
                    <a:pt x="92" y="51"/>
                  </a:lnTo>
                  <a:lnTo>
                    <a:pt x="70" y="44"/>
                  </a:lnTo>
                  <a:lnTo>
                    <a:pt x="49" y="38"/>
                  </a:lnTo>
                  <a:lnTo>
                    <a:pt x="32" y="31"/>
                  </a:lnTo>
                  <a:lnTo>
                    <a:pt x="17" y="24"/>
                  </a:lnTo>
                  <a:lnTo>
                    <a:pt x="7" y="19"/>
                  </a:lnTo>
                  <a:lnTo>
                    <a:pt x="2" y="12"/>
                  </a:lnTo>
                  <a:lnTo>
                    <a:pt x="0" y="7"/>
                  </a:lnTo>
                  <a:lnTo>
                    <a:pt x="4" y="4"/>
                  </a:lnTo>
                  <a:lnTo>
                    <a:pt x="12" y="1"/>
                  </a:lnTo>
                  <a:lnTo>
                    <a:pt x="25" y="0"/>
                  </a:lnTo>
                  <a:lnTo>
                    <a:pt x="41" y="0"/>
                  </a:lnTo>
                  <a:lnTo>
                    <a:pt x="61" y="1"/>
                  </a:lnTo>
                  <a:lnTo>
                    <a:pt x="82" y="5"/>
                  </a:lnTo>
                  <a:lnTo>
                    <a:pt x="105" y="8"/>
                  </a:lnTo>
                  <a:lnTo>
                    <a:pt x="130" y="14"/>
                  </a:lnTo>
                  <a:lnTo>
                    <a:pt x="155" y="20"/>
                  </a:lnTo>
                  <a:lnTo>
                    <a:pt x="177" y="27"/>
                  </a:lnTo>
                  <a:lnTo>
                    <a:pt x="198" y="33"/>
                  </a:lnTo>
                  <a:lnTo>
                    <a:pt x="215" y="40"/>
                  </a:lnTo>
                  <a:lnTo>
                    <a:pt x="229" y="47"/>
                  </a:lnTo>
                  <a:lnTo>
                    <a:pt x="240" y="52"/>
                  </a:lnTo>
                  <a:lnTo>
                    <a:pt x="245" y="59"/>
                  </a:lnTo>
                  <a:lnTo>
                    <a:pt x="246" y="6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auto">
            <a:xfrm>
              <a:off x="5309" y="2252"/>
              <a:ext cx="112" cy="104"/>
            </a:xfrm>
            <a:custGeom>
              <a:avLst/>
              <a:gdLst/>
              <a:ahLst/>
              <a:cxnLst>
                <a:cxn ang="0">
                  <a:pos x="24" y="160"/>
                </a:cxn>
                <a:cxn ang="0">
                  <a:pos x="21" y="156"/>
                </a:cxn>
                <a:cxn ang="0">
                  <a:pos x="16" y="148"/>
                </a:cxn>
                <a:cxn ang="0">
                  <a:pos x="8" y="136"/>
                </a:cxn>
                <a:cxn ang="0">
                  <a:pos x="3" y="119"/>
                </a:cxn>
                <a:cxn ang="0">
                  <a:pos x="0" y="101"/>
                </a:cxn>
                <a:cxn ang="0">
                  <a:pos x="4" y="79"/>
                </a:cxn>
                <a:cxn ang="0">
                  <a:pos x="16" y="57"/>
                </a:cxn>
                <a:cxn ang="0">
                  <a:pos x="38" y="35"/>
                </a:cxn>
                <a:cxn ang="0">
                  <a:pos x="40" y="34"/>
                </a:cxn>
                <a:cxn ang="0">
                  <a:pos x="45" y="31"/>
                </a:cxn>
                <a:cxn ang="0">
                  <a:pos x="51" y="28"/>
                </a:cxn>
                <a:cxn ang="0">
                  <a:pos x="60" y="24"/>
                </a:cxn>
                <a:cxn ang="0">
                  <a:pos x="70" y="22"/>
                </a:cxn>
                <a:cxn ang="0">
                  <a:pos x="80" y="21"/>
                </a:cxn>
                <a:cxn ang="0">
                  <a:pos x="91" y="22"/>
                </a:cxn>
                <a:cxn ang="0">
                  <a:pos x="100" y="25"/>
                </a:cxn>
                <a:cxn ang="0">
                  <a:pos x="101" y="23"/>
                </a:cxn>
                <a:cxn ang="0">
                  <a:pos x="106" y="17"/>
                </a:cxn>
                <a:cxn ang="0">
                  <a:pos x="115" y="10"/>
                </a:cxn>
                <a:cxn ang="0">
                  <a:pos x="126" y="5"/>
                </a:cxn>
                <a:cxn ang="0">
                  <a:pos x="139" y="0"/>
                </a:cxn>
                <a:cxn ang="0">
                  <a:pos x="155" y="0"/>
                </a:cxn>
                <a:cxn ang="0">
                  <a:pos x="170" y="5"/>
                </a:cxn>
                <a:cxn ang="0">
                  <a:pos x="189" y="19"/>
                </a:cxn>
                <a:cxn ang="0">
                  <a:pos x="204" y="38"/>
                </a:cxn>
                <a:cxn ang="0">
                  <a:pos x="217" y="61"/>
                </a:cxn>
                <a:cxn ang="0">
                  <a:pos x="224" y="87"/>
                </a:cxn>
                <a:cxn ang="0">
                  <a:pos x="225" y="112"/>
                </a:cxn>
                <a:cxn ang="0">
                  <a:pos x="219" y="138"/>
                </a:cxn>
                <a:cxn ang="0">
                  <a:pos x="206" y="161"/>
                </a:cxn>
                <a:cxn ang="0">
                  <a:pos x="185" y="181"/>
                </a:cxn>
                <a:cxn ang="0">
                  <a:pos x="153" y="197"/>
                </a:cxn>
                <a:cxn ang="0">
                  <a:pos x="121" y="206"/>
                </a:cxn>
                <a:cxn ang="0">
                  <a:pos x="92" y="206"/>
                </a:cxn>
                <a:cxn ang="0">
                  <a:pos x="70" y="201"/>
                </a:cxn>
                <a:cxn ang="0">
                  <a:pos x="53" y="192"/>
                </a:cxn>
                <a:cxn ang="0">
                  <a:pos x="40" y="181"/>
                </a:cxn>
                <a:cxn ang="0">
                  <a:pos x="30" y="170"/>
                </a:cxn>
                <a:cxn ang="0">
                  <a:pos x="25" y="163"/>
                </a:cxn>
                <a:cxn ang="0">
                  <a:pos x="24" y="160"/>
                </a:cxn>
              </a:cxnLst>
              <a:rect l="0" t="0" r="r" b="b"/>
              <a:pathLst>
                <a:path w="225" h="206">
                  <a:moveTo>
                    <a:pt x="24" y="160"/>
                  </a:moveTo>
                  <a:lnTo>
                    <a:pt x="21" y="156"/>
                  </a:lnTo>
                  <a:lnTo>
                    <a:pt x="16" y="148"/>
                  </a:lnTo>
                  <a:lnTo>
                    <a:pt x="8" y="136"/>
                  </a:lnTo>
                  <a:lnTo>
                    <a:pt x="3" y="119"/>
                  </a:lnTo>
                  <a:lnTo>
                    <a:pt x="0" y="101"/>
                  </a:lnTo>
                  <a:lnTo>
                    <a:pt x="4" y="79"/>
                  </a:lnTo>
                  <a:lnTo>
                    <a:pt x="16" y="57"/>
                  </a:lnTo>
                  <a:lnTo>
                    <a:pt x="38" y="35"/>
                  </a:lnTo>
                  <a:lnTo>
                    <a:pt x="40" y="34"/>
                  </a:lnTo>
                  <a:lnTo>
                    <a:pt x="45" y="31"/>
                  </a:lnTo>
                  <a:lnTo>
                    <a:pt x="51" y="28"/>
                  </a:lnTo>
                  <a:lnTo>
                    <a:pt x="60" y="24"/>
                  </a:lnTo>
                  <a:lnTo>
                    <a:pt x="70" y="22"/>
                  </a:lnTo>
                  <a:lnTo>
                    <a:pt x="80" y="21"/>
                  </a:lnTo>
                  <a:lnTo>
                    <a:pt x="91" y="22"/>
                  </a:lnTo>
                  <a:lnTo>
                    <a:pt x="100" y="25"/>
                  </a:lnTo>
                  <a:lnTo>
                    <a:pt x="101" y="23"/>
                  </a:lnTo>
                  <a:lnTo>
                    <a:pt x="106" y="17"/>
                  </a:lnTo>
                  <a:lnTo>
                    <a:pt x="115" y="10"/>
                  </a:lnTo>
                  <a:lnTo>
                    <a:pt x="126" y="5"/>
                  </a:lnTo>
                  <a:lnTo>
                    <a:pt x="139" y="0"/>
                  </a:lnTo>
                  <a:lnTo>
                    <a:pt x="155" y="0"/>
                  </a:lnTo>
                  <a:lnTo>
                    <a:pt x="170" y="5"/>
                  </a:lnTo>
                  <a:lnTo>
                    <a:pt x="189" y="19"/>
                  </a:lnTo>
                  <a:lnTo>
                    <a:pt x="204" y="38"/>
                  </a:lnTo>
                  <a:lnTo>
                    <a:pt x="217" y="61"/>
                  </a:lnTo>
                  <a:lnTo>
                    <a:pt x="224" y="87"/>
                  </a:lnTo>
                  <a:lnTo>
                    <a:pt x="225" y="112"/>
                  </a:lnTo>
                  <a:lnTo>
                    <a:pt x="219" y="138"/>
                  </a:lnTo>
                  <a:lnTo>
                    <a:pt x="206" y="161"/>
                  </a:lnTo>
                  <a:lnTo>
                    <a:pt x="185" y="181"/>
                  </a:lnTo>
                  <a:lnTo>
                    <a:pt x="153" y="197"/>
                  </a:lnTo>
                  <a:lnTo>
                    <a:pt x="121" y="206"/>
                  </a:lnTo>
                  <a:lnTo>
                    <a:pt x="92" y="206"/>
                  </a:lnTo>
                  <a:lnTo>
                    <a:pt x="70" y="201"/>
                  </a:lnTo>
                  <a:lnTo>
                    <a:pt x="53" y="192"/>
                  </a:lnTo>
                  <a:lnTo>
                    <a:pt x="40" y="181"/>
                  </a:lnTo>
                  <a:lnTo>
                    <a:pt x="30" y="170"/>
                  </a:lnTo>
                  <a:lnTo>
                    <a:pt x="25" y="163"/>
                  </a:lnTo>
                  <a:lnTo>
                    <a:pt x="24" y="16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auto">
            <a:xfrm>
              <a:off x="5158" y="2302"/>
              <a:ext cx="55" cy="48"/>
            </a:xfrm>
            <a:custGeom>
              <a:avLst/>
              <a:gdLst/>
              <a:ahLst/>
              <a:cxnLst>
                <a:cxn ang="0">
                  <a:pos x="109" y="48"/>
                </a:cxn>
                <a:cxn ang="0">
                  <a:pos x="108" y="57"/>
                </a:cxn>
                <a:cxn ang="0">
                  <a:pos x="105" y="67"/>
                </a:cxn>
                <a:cxn ang="0">
                  <a:pos x="100" y="75"/>
                </a:cxn>
                <a:cxn ang="0">
                  <a:pos x="94" y="83"/>
                </a:cxn>
                <a:cxn ang="0">
                  <a:pos x="85" y="89"/>
                </a:cxn>
                <a:cxn ang="0">
                  <a:pos x="75" y="93"/>
                </a:cxn>
                <a:cxn ang="0">
                  <a:pos x="65" y="96"/>
                </a:cxn>
                <a:cxn ang="0">
                  <a:pos x="54" y="97"/>
                </a:cxn>
                <a:cxn ang="0">
                  <a:pos x="44" y="96"/>
                </a:cxn>
                <a:cxn ang="0">
                  <a:pos x="34" y="93"/>
                </a:cxn>
                <a:cxn ang="0">
                  <a:pos x="24" y="89"/>
                </a:cxn>
                <a:cxn ang="0">
                  <a:pos x="15" y="83"/>
                </a:cxn>
                <a:cxn ang="0">
                  <a:pos x="9" y="75"/>
                </a:cxn>
                <a:cxn ang="0">
                  <a:pos x="3" y="67"/>
                </a:cxn>
                <a:cxn ang="0">
                  <a:pos x="1" y="57"/>
                </a:cxn>
                <a:cxn ang="0">
                  <a:pos x="0" y="48"/>
                </a:cxn>
                <a:cxn ang="0">
                  <a:pos x="1" y="39"/>
                </a:cxn>
                <a:cxn ang="0">
                  <a:pos x="3" y="29"/>
                </a:cxn>
                <a:cxn ang="0">
                  <a:pos x="9" y="21"/>
                </a:cxn>
                <a:cxn ang="0">
                  <a:pos x="15" y="14"/>
                </a:cxn>
                <a:cxn ang="0">
                  <a:pos x="24" y="9"/>
                </a:cxn>
                <a:cxn ang="0">
                  <a:pos x="34" y="4"/>
                </a:cxn>
                <a:cxn ang="0">
                  <a:pos x="44" y="2"/>
                </a:cxn>
                <a:cxn ang="0">
                  <a:pos x="54" y="0"/>
                </a:cxn>
                <a:cxn ang="0">
                  <a:pos x="65" y="2"/>
                </a:cxn>
                <a:cxn ang="0">
                  <a:pos x="75" y="4"/>
                </a:cxn>
                <a:cxn ang="0">
                  <a:pos x="85" y="9"/>
                </a:cxn>
                <a:cxn ang="0">
                  <a:pos x="94" y="14"/>
                </a:cxn>
                <a:cxn ang="0">
                  <a:pos x="100" y="21"/>
                </a:cxn>
                <a:cxn ang="0">
                  <a:pos x="105" y="29"/>
                </a:cxn>
                <a:cxn ang="0">
                  <a:pos x="108" y="39"/>
                </a:cxn>
                <a:cxn ang="0">
                  <a:pos x="109" y="48"/>
                </a:cxn>
              </a:cxnLst>
              <a:rect l="0" t="0" r="r" b="b"/>
              <a:pathLst>
                <a:path w="109" h="97">
                  <a:moveTo>
                    <a:pt x="109" y="48"/>
                  </a:moveTo>
                  <a:lnTo>
                    <a:pt x="108" y="57"/>
                  </a:lnTo>
                  <a:lnTo>
                    <a:pt x="105" y="67"/>
                  </a:lnTo>
                  <a:lnTo>
                    <a:pt x="100" y="75"/>
                  </a:lnTo>
                  <a:lnTo>
                    <a:pt x="94" y="83"/>
                  </a:lnTo>
                  <a:lnTo>
                    <a:pt x="85" y="89"/>
                  </a:lnTo>
                  <a:lnTo>
                    <a:pt x="75" y="93"/>
                  </a:lnTo>
                  <a:lnTo>
                    <a:pt x="65" y="96"/>
                  </a:lnTo>
                  <a:lnTo>
                    <a:pt x="54" y="97"/>
                  </a:lnTo>
                  <a:lnTo>
                    <a:pt x="44" y="96"/>
                  </a:lnTo>
                  <a:lnTo>
                    <a:pt x="34" y="93"/>
                  </a:lnTo>
                  <a:lnTo>
                    <a:pt x="24" y="89"/>
                  </a:lnTo>
                  <a:lnTo>
                    <a:pt x="15" y="83"/>
                  </a:lnTo>
                  <a:lnTo>
                    <a:pt x="9" y="75"/>
                  </a:lnTo>
                  <a:lnTo>
                    <a:pt x="3" y="67"/>
                  </a:lnTo>
                  <a:lnTo>
                    <a:pt x="1" y="57"/>
                  </a:lnTo>
                  <a:lnTo>
                    <a:pt x="0" y="48"/>
                  </a:lnTo>
                  <a:lnTo>
                    <a:pt x="1" y="39"/>
                  </a:lnTo>
                  <a:lnTo>
                    <a:pt x="3" y="29"/>
                  </a:lnTo>
                  <a:lnTo>
                    <a:pt x="9" y="21"/>
                  </a:lnTo>
                  <a:lnTo>
                    <a:pt x="15" y="14"/>
                  </a:lnTo>
                  <a:lnTo>
                    <a:pt x="24" y="9"/>
                  </a:lnTo>
                  <a:lnTo>
                    <a:pt x="34" y="4"/>
                  </a:lnTo>
                  <a:lnTo>
                    <a:pt x="44" y="2"/>
                  </a:lnTo>
                  <a:lnTo>
                    <a:pt x="54" y="0"/>
                  </a:lnTo>
                  <a:lnTo>
                    <a:pt x="65" y="2"/>
                  </a:lnTo>
                  <a:lnTo>
                    <a:pt x="75" y="4"/>
                  </a:lnTo>
                  <a:lnTo>
                    <a:pt x="85" y="9"/>
                  </a:lnTo>
                  <a:lnTo>
                    <a:pt x="94" y="14"/>
                  </a:lnTo>
                  <a:lnTo>
                    <a:pt x="100" y="21"/>
                  </a:lnTo>
                  <a:lnTo>
                    <a:pt x="105" y="29"/>
                  </a:lnTo>
                  <a:lnTo>
                    <a:pt x="108" y="39"/>
                  </a:lnTo>
                  <a:lnTo>
                    <a:pt x="109" y="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auto">
            <a:xfrm>
              <a:off x="5174" y="2312"/>
              <a:ext cx="29" cy="25"/>
            </a:xfrm>
            <a:custGeom>
              <a:avLst/>
              <a:gdLst/>
              <a:ahLst/>
              <a:cxnLst>
                <a:cxn ang="0">
                  <a:pos x="57" y="26"/>
                </a:cxn>
                <a:cxn ang="0">
                  <a:pos x="55" y="35"/>
                </a:cxn>
                <a:cxn ang="0">
                  <a:pos x="50" y="43"/>
                </a:cxn>
                <a:cxn ang="0">
                  <a:pos x="40" y="49"/>
                </a:cxn>
                <a:cxn ang="0">
                  <a:pos x="29" y="51"/>
                </a:cxn>
                <a:cxn ang="0">
                  <a:pos x="18" y="49"/>
                </a:cxn>
                <a:cxn ang="0">
                  <a:pos x="9" y="43"/>
                </a:cxn>
                <a:cxn ang="0">
                  <a:pos x="3" y="35"/>
                </a:cxn>
                <a:cxn ang="0">
                  <a:pos x="0" y="26"/>
                </a:cxn>
                <a:cxn ang="0">
                  <a:pos x="3" y="15"/>
                </a:cxn>
                <a:cxn ang="0">
                  <a:pos x="9" y="7"/>
                </a:cxn>
                <a:cxn ang="0">
                  <a:pos x="18" y="3"/>
                </a:cxn>
                <a:cxn ang="0">
                  <a:pos x="29" y="0"/>
                </a:cxn>
                <a:cxn ang="0">
                  <a:pos x="40" y="3"/>
                </a:cxn>
                <a:cxn ang="0">
                  <a:pos x="50" y="7"/>
                </a:cxn>
                <a:cxn ang="0">
                  <a:pos x="55" y="15"/>
                </a:cxn>
                <a:cxn ang="0">
                  <a:pos x="57" y="26"/>
                </a:cxn>
              </a:cxnLst>
              <a:rect l="0" t="0" r="r" b="b"/>
              <a:pathLst>
                <a:path w="57" h="51">
                  <a:moveTo>
                    <a:pt x="57" y="26"/>
                  </a:moveTo>
                  <a:lnTo>
                    <a:pt x="55" y="35"/>
                  </a:lnTo>
                  <a:lnTo>
                    <a:pt x="50" y="43"/>
                  </a:lnTo>
                  <a:lnTo>
                    <a:pt x="40" y="49"/>
                  </a:lnTo>
                  <a:lnTo>
                    <a:pt x="29" y="51"/>
                  </a:lnTo>
                  <a:lnTo>
                    <a:pt x="18" y="49"/>
                  </a:lnTo>
                  <a:lnTo>
                    <a:pt x="9" y="43"/>
                  </a:lnTo>
                  <a:lnTo>
                    <a:pt x="3" y="35"/>
                  </a:lnTo>
                  <a:lnTo>
                    <a:pt x="0" y="26"/>
                  </a:lnTo>
                  <a:lnTo>
                    <a:pt x="3" y="15"/>
                  </a:lnTo>
                  <a:lnTo>
                    <a:pt x="9" y="7"/>
                  </a:lnTo>
                  <a:lnTo>
                    <a:pt x="18" y="3"/>
                  </a:lnTo>
                  <a:lnTo>
                    <a:pt x="29" y="0"/>
                  </a:lnTo>
                  <a:lnTo>
                    <a:pt x="40" y="3"/>
                  </a:lnTo>
                  <a:lnTo>
                    <a:pt x="50" y="7"/>
                  </a:lnTo>
                  <a:lnTo>
                    <a:pt x="55" y="15"/>
                  </a:lnTo>
                  <a:lnTo>
                    <a:pt x="57" y="26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auto">
            <a:xfrm>
              <a:off x="5162" y="2383"/>
              <a:ext cx="55" cy="49"/>
            </a:xfrm>
            <a:custGeom>
              <a:avLst/>
              <a:gdLst/>
              <a:ahLst/>
              <a:cxnLst>
                <a:cxn ang="0">
                  <a:pos x="110" y="47"/>
                </a:cxn>
                <a:cxn ang="0">
                  <a:pos x="109" y="58"/>
                </a:cxn>
                <a:cxn ang="0">
                  <a:pos x="106" y="67"/>
                </a:cxn>
                <a:cxn ang="0">
                  <a:pos x="101" y="75"/>
                </a:cxn>
                <a:cxn ang="0">
                  <a:pos x="95" y="82"/>
                </a:cxn>
                <a:cxn ang="0">
                  <a:pos x="85" y="88"/>
                </a:cxn>
                <a:cxn ang="0">
                  <a:pos x="76" y="93"/>
                </a:cxn>
                <a:cxn ang="0">
                  <a:pos x="66" y="95"/>
                </a:cxn>
                <a:cxn ang="0">
                  <a:pos x="55" y="96"/>
                </a:cxn>
                <a:cxn ang="0">
                  <a:pos x="45" y="95"/>
                </a:cxn>
                <a:cxn ang="0">
                  <a:pos x="34" y="93"/>
                </a:cxn>
                <a:cxn ang="0">
                  <a:pos x="25" y="88"/>
                </a:cxn>
                <a:cxn ang="0">
                  <a:pos x="16" y="82"/>
                </a:cxn>
                <a:cxn ang="0">
                  <a:pos x="10" y="75"/>
                </a:cxn>
                <a:cxn ang="0">
                  <a:pos x="4" y="67"/>
                </a:cxn>
                <a:cxn ang="0">
                  <a:pos x="2" y="58"/>
                </a:cxn>
                <a:cxn ang="0">
                  <a:pos x="0" y="47"/>
                </a:cxn>
                <a:cxn ang="0">
                  <a:pos x="2" y="38"/>
                </a:cxn>
                <a:cxn ang="0">
                  <a:pos x="4" y="29"/>
                </a:cxn>
                <a:cxn ang="0">
                  <a:pos x="10" y="21"/>
                </a:cxn>
                <a:cxn ang="0">
                  <a:pos x="16" y="14"/>
                </a:cxn>
                <a:cxn ang="0">
                  <a:pos x="25" y="8"/>
                </a:cxn>
                <a:cxn ang="0">
                  <a:pos x="34" y="3"/>
                </a:cxn>
                <a:cxn ang="0">
                  <a:pos x="45" y="1"/>
                </a:cxn>
                <a:cxn ang="0">
                  <a:pos x="55" y="0"/>
                </a:cxn>
                <a:cxn ang="0">
                  <a:pos x="66" y="1"/>
                </a:cxn>
                <a:cxn ang="0">
                  <a:pos x="76" y="3"/>
                </a:cxn>
                <a:cxn ang="0">
                  <a:pos x="85" y="8"/>
                </a:cxn>
                <a:cxn ang="0">
                  <a:pos x="95" y="14"/>
                </a:cxn>
                <a:cxn ang="0">
                  <a:pos x="101" y="21"/>
                </a:cxn>
                <a:cxn ang="0">
                  <a:pos x="106" y="29"/>
                </a:cxn>
                <a:cxn ang="0">
                  <a:pos x="109" y="38"/>
                </a:cxn>
                <a:cxn ang="0">
                  <a:pos x="110" y="47"/>
                </a:cxn>
              </a:cxnLst>
              <a:rect l="0" t="0" r="r" b="b"/>
              <a:pathLst>
                <a:path w="110" h="96">
                  <a:moveTo>
                    <a:pt x="110" y="47"/>
                  </a:moveTo>
                  <a:lnTo>
                    <a:pt x="109" y="58"/>
                  </a:lnTo>
                  <a:lnTo>
                    <a:pt x="106" y="67"/>
                  </a:lnTo>
                  <a:lnTo>
                    <a:pt x="101" y="75"/>
                  </a:lnTo>
                  <a:lnTo>
                    <a:pt x="95" y="82"/>
                  </a:lnTo>
                  <a:lnTo>
                    <a:pt x="85" y="88"/>
                  </a:lnTo>
                  <a:lnTo>
                    <a:pt x="76" y="93"/>
                  </a:lnTo>
                  <a:lnTo>
                    <a:pt x="66" y="95"/>
                  </a:lnTo>
                  <a:lnTo>
                    <a:pt x="55" y="96"/>
                  </a:lnTo>
                  <a:lnTo>
                    <a:pt x="45" y="95"/>
                  </a:lnTo>
                  <a:lnTo>
                    <a:pt x="34" y="93"/>
                  </a:lnTo>
                  <a:lnTo>
                    <a:pt x="25" y="88"/>
                  </a:lnTo>
                  <a:lnTo>
                    <a:pt x="16" y="82"/>
                  </a:lnTo>
                  <a:lnTo>
                    <a:pt x="10" y="75"/>
                  </a:lnTo>
                  <a:lnTo>
                    <a:pt x="4" y="67"/>
                  </a:lnTo>
                  <a:lnTo>
                    <a:pt x="2" y="58"/>
                  </a:lnTo>
                  <a:lnTo>
                    <a:pt x="0" y="47"/>
                  </a:lnTo>
                  <a:lnTo>
                    <a:pt x="2" y="38"/>
                  </a:lnTo>
                  <a:lnTo>
                    <a:pt x="4" y="29"/>
                  </a:lnTo>
                  <a:lnTo>
                    <a:pt x="10" y="21"/>
                  </a:lnTo>
                  <a:lnTo>
                    <a:pt x="16" y="14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45" y="1"/>
                  </a:lnTo>
                  <a:lnTo>
                    <a:pt x="55" y="0"/>
                  </a:lnTo>
                  <a:lnTo>
                    <a:pt x="66" y="1"/>
                  </a:lnTo>
                  <a:lnTo>
                    <a:pt x="76" y="3"/>
                  </a:lnTo>
                  <a:lnTo>
                    <a:pt x="85" y="8"/>
                  </a:lnTo>
                  <a:lnTo>
                    <a:pt x="95" y="14"/>
                  </a:lnTo>
                  <a:lnTo>
                    <a:pt x="101" y="21"/>
                  </a:lnTo>
                  <a:lnTo>
                    <a:pt x="106" y="29"/>
                  </a:lnTo>
                  <a:lnTo>
                    <a:pt x="109" y="38"/>
                  </a:lnTo>
                  <a:lnTo>
                    <a:pt x="110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auto">
            <a:xfrm>
              <a:off x="5178" y="2393"/>
              <a:ext cx="29" cy="26"/>
            </a:xfrm>
            <a:custGeom>
              <a:avLst/>
              <a:gdLst/>
              <a:ahLst/>
              <a:cxnLst>
                <a:cxn ang="0">
                  <a:pos x="57" y="25"/>
                </a:cxn>
                <a:cxn ang="0">
                  <a:pos x="55" y="34"/>
                </a:cxn>
                <a:cxn ang="0">
                  <a:pos x="49" y="43"/>
                </a:cxn>
                <a:cxn ang="0">
                  <a:pos x="40" y="48"/>
                </a:cxn>
                <a:cxn ang="0">
                  <a:pos x="29" y="51"/>
                </a:cxn>
                <a:cxn ang="0">
                  <a:pos x="18" y="48"/>
                </a:cxn>
                <a:cxn ang="0">
                  <a:pos x="9" y="43"/>
                </a:cxn>
                <a:cxn ang="0">
                  <a:pos x="2" y="34"/>
                </a:cxn>
                <a:cxn ang="0">
                  <a:pos x="0" y="25"/>
                </a:cxn>
                <a:cxn ang="0">
                  <a:pos x="2" y="15"/>
                </a:cxn>
                <a:cxn ang="0">
                  <a:pos x="9" y="7"/>
                </a:cxn>
                <a:cxn ang="0">
                  <a:pos x="18" y="2"/>
                </a:cxn>
                <a:cxn ang="0">
                  <a:pos x="29" y="0"/>
                </a:cxn>
                <a:cxn ang="0">
                  <a:pos x="40" y="2"/>
                </a:cxn>
                <a:cxn ang="0">
                  <a:pos x="49" y="7"/>
                </a:cxn>
                <a:cxn ang="0">
                  <a:pos x="55" y="15"/>
                </a:cxn>
                <a:cxn ang="0">
                  <a:pos x="57" y="25"/>
                </a:cxn>
              </a:cxnLst>
              <a:rect l="0" t="0" r="r" b="b"/>
              <a:pathLst>
                <a:path w="57" h="51">
                  <a:moveTo>
                    <a:pt x="57" y="25"/>
                  </a:moveTo>
                  <a:lnTo>
                    <a:pt x="55" y="34"/>
                  </a:lnTo>
                  <a:lnTo>
                    <a:pt x="49" y="43"/>
                  </a:lnTo>
                  <a:lnTo>
                    <a:pt x="40" y="48"/>
                  </a:lnTo>
                  <a:lnTo>
                    <a:pt x="29" y="51"/>
                  </a:lnTo>
                  <a:lnTo>
                    <a:pt x="18" y="48"/>
                  </a:lnTo>
                  <a:lnTo>
                    <a:pt x="9" y="43"/>
                  </a:lnTo>
                  <a:lnTo>
                    <a:pt x="2" y="34"/>
                  </a:lnTo>
                  <a:lnTo>
                    <a:pt x="0" y="25"/>
                  </a:lnTo>
                  <a:lnTo>
                    <a:pt x="2" y="15"/>
                  </a:lnTo>
                  <a:lnTo>
                    <a:pt x="9" y="7"/>
                  </a:lnTo>
                  <a:lnTo>
                    <a:pt x="18" y="2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49" y="7"/>
                  </a:lnTo>
                  <a:lnTo>
                    <a:pt x="55" y="15"/>
                  </a:lnTo>
                  <a:lnTo>
                    <a:pt x="57" y="25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auto">
            <a:xfrm>
              <a:off x="5328" y="2284"/>
              <a:ext cx="58" cy="53"/>
            </a:xfrm>
            <a:custGeom>
              <a:avLst/>
              <a:gdLst/>
              <a:ahLst/>
              <a:cxnLst>
                <a:cxn ang="0">
                  <a:pos x="40" y="98"/>
                </a:cxn>
                <a:cxn ang="0">
                  <a:pos x="37" y="96"/>
                </a:cxn>
                <a:cxn ang="0">
                  <a:pos x="30" y="90"/>
                </a:cxn>
                <a:cxn ang="0">
                  <a:pos x="20" y="80"/>
                </a:cxn>
                <a:cxn ang="0">
                  <a:pos x="11" y="68"/>
                </a:cxn>
                <a:cxn ang="0">
                  <a:pos x="3" y="54"/>
                </a:cxn>
                <a:cxn ang="0">
                  <a:pos x="0" y="40"/>
                </a:cxn>
                <a:cxn ang="0">
                  <a:pos x="1" y="25"/>
                </a:cxn>
                <a:cxn ang="0">
                  <a:pos x="10" y="11"/>
                </a:cxn>
                <a:cxn ang="0">
                  <a:pos x="11" y="10"/>
                </a:cxn>
                <a:cxn ang="0">
                  <a:pos x="17" y="8"/>
                </a:cxn>
                <a:cxn ang="0">
                  <a:pos x="23" y="4"/>
                </a:cxn>
                <a:cxn ang="0">
                  <a:pos x="31" y="1"/>
                </a:cxn>
                <a:cxn ang="0">
                  <a:pos x="39" y="0"/>
                </a:cxn>
                <a:cxn ang="0">
                  <a:pos x="48" y="1"/>
                </a:cxn>
                <a:cxn ang="0">
                  <a:pos x="54" y="5"/>
                </a:cxn>
                <a:cxn ang="0">
                  <a:pos x="61" y="15"/>
                </a:cxn>
                <a:cxn ang="0">
                  <a:pos x="65" y="20"/>
                </a:cxn>
                <a:cxn ang="0">
                  <a:pos x="70" y="32"/>
                </a:cxn>
                <a:cxn ang="0">
                  <a:pos x="69" y="46"/>
                </a:cxn>
                <a:cxn ang="0">
                  <a:pos x="56" y="54"/>
                </a:cxn>
                <a:cxn ang="0">
                  <a:pos x="57" y="55"/>
                </a:cxn>
                <a:cxn ang="0">
                  <a:pos x="60" y="59"/>
                </a:cxn>
                <a:cxn ang="0">
                  <a:pos x="64" y="63"/>
                </a:cxn>
                <a:cxn ang="0">
                  <a:pos x="70" y="68"/>
                </a:cxn>
                <a:cxn ang="0">
                  <a:pos x="78" y="74"/>
                </a:cxn>
                <a:cxn ang="0">
                  <a:pos x="86" y="77"/>
                </a:cxn>
                <a:cxn ang="0">
                  <a:pos x="96" y="81"/>
                </a:cxn>
                <a:cxn ang="0">
                  <a:pos x="107" y="81"/>
                </a:cxn>
                <a:cxn ang="0">
                  <a:pos x="115" y="82"/>
                </a:cxn>
                <a:cxn ang="0">
                  <a:pos x="116" y="87"/>
                </a:cxn>
                <a:cxn ang="0">
                  <a:pos x="111" y="92"/>
                </a:cxn>
                <a:cxn ang="0">
                  <a:pos x="102" y="98"/>
                </a:cxn>
                <a:cxn ang="0">
                  <a:pos x="89" y="104"/>
                </a:cxn>
                <a:cxn ang="0">
                  <a:pos x="74" y="106"/>
                </a:cxn>
                <a:cxn ang="0">
                  <a:pos x="57" y="105"/>
                </a:cxn>
                <a:cxn ang="0">
                  <a:pos x="40" y="98"/>
                </a:cxn>
              </a:cxnLst>
              <a:rect l="0" t="0" r="r" b="b"/>
              <a:pathLst>
                <a:path w="116" h="106">
                  <a:moveTo>
                    <a:pt x="40" y="98"/>
                  </a:moveTo>
                  <a:lnTo>
                    <a:pt x="37" y="96"/>
                  </a:lnTo>
                  <a:lnTo>
                    <a:pt x="30" y="90"/>
                  </a:lnTo>
                  <a:lnTo>
                    <a:pt x="20" y="80"/>
                  </a:lnTo>
                  <a:lnTo>
                    <a:pt x="11" y="68"/>
                  </a:lnTo>
                  <a:lnTo>
                    <a:pt x="3" y="54"/>
                  </a:lnTo>
                  <a:lnTo>
                    <a:pt x="0" y="40"/>
                  </a:lnTo>
                  <a:lnTo>
                    <a:pt x="1" y="25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7" y="8"/>
                  </a:lnTo>
                  <a:lnTo>
                    <a:pt x="23" y="4"/>
                  </a:lnTo>
                  <a:lnTo>
                    <a:pt x="31" y="1"/>
                  </a:lnTo>
                  <a:lnTo>
                    <a:pt x="39" y="0"/>
                  </a:lnTo>
                  <a:lnTo>
                    <a:pt x="48" y="1"/>
                  </a:lnTo>
                  <a:lnTo>
                    <a:pt x="54" y="5"/>
                  </a:lnTo>
                  <a:lnTo>
                    <a:pt x="61" y="15"/>
                  </a:lnTo>
                  <a:lnTo>
                    <a:pt x="65" y="20"/>
                  </a:lnTo>
                  <a:lnTo>
                    <a:pt x="70" y="32"/>
                  </a:lnTo>
                  <a:lnTo>
                    <a:pt x="69" y="46"/>
                  </a:lnTo>
                  <a:lnTo>
                    <a:pt x="56" y="54"/>
                  </a:lnTo>
                  <a:lnTo>
                    <a:pt x="57" y="55"/>
                  </a:lnTo>
                  <a:lnTo>
                    <a:pt x="60" y="59"/>
                  </a:lnTo>
                  <a:lnTo>
                    <a:pt x="64" y="63"/>
                  </a:lnTo>
                  <a:lnTo>
                    <a:pt x="70" y="68"/>
                  </a:lnTo>
                  <a:lnTo>
                    <a:pt x="78" y="74"/>
                  </a:lnTo>
                  <a:lnTo>
                    <a:pt x="86" y="77"/>
                  </a:lnTo>
                  <a:lnTo>
                    <a:pt x="96" y="81"/>
                  </a:lnTo>
                  <a:lnTo>
                    <a:pt x="107" y="81"/>
                  </a:lnTo>
                  <a:lnTo>
                    <a:pt x="115" y="82"/>
                  </a:lnTo>
                  <a:lnTo>
                    <a:pt x="116" y="87"/>
                  </a:lnTo>
                  <a:lnTo>
                    <a:pt x="111" y="92"/>
                  </a:lnTo>
                  <a:lnTo>
                    <a:pt x="102" y="98"/>
                  </a:lnTo>
                  <a:lnTo>
                    <a:pt x="89" y="104"/>
                  </a:lnTo>
                  <a:lnTo>
                    <a:pt x="74" y="106"/>
                  </a:lnTo>
                  <a:lnTo>
                    <a:pt x="57" y="105"/>
                  </a:lnTo>
                  <a:lnTo>
                    <a:pt x="40" y="98"/>
                  </a:lnTo>
                  <a:close/>
                </a:path>
              </a:pathLst>
            </a:custGeom>
            <a:solidFill>
              <a:srgbClr val="FFC4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auto">
            <a:xfrm>
              <a:off x="5368" y="2270"/>
              <a:ext cx="34" cy="46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4" y="21"/>
                </a:cxn>
                <a:cxn ang="0">
                  <a:pos x="13" y="33"/>
                </a:cxn>
                <a:cxn ang="0">
                  <a:pos x="21" y="51"/>
                </a:cxn>
                <a:cxn ang="0">
                  <a:pos x="20" y="67"/>
                </a:cxn>
                <a:cxn ang="0">
                  <a:pos x="17" y="74"/>
                </a:cxn>
                <a:cxn ang="0">
                  <a:pos x="18" y="80"/>
                </a:cxn>
                <a:cxn ang="0">
                  <a:pos x="21" y="84"/>
                </a:cxn>
                <a:cxn ang="0">
                  <a:pos x="26" y="89"/>
                </a:cxn>
                <a:cxn ang="0">
                  <a:pos x="33" y="91"/>
                </a:cxn>
                <a:cxn ang="0">
                  <a:pos x="41" y="92"/>
                </a:cxn>
                <a:cxn ang="0">
                  <a:pos x="48" y="92"/>
                </a:cxn>
                <a:cxn ang="0">
                  <a:pos x="58" y="90"/>
                </a:cxn>
                <a:cxn ang="0">
                  <a:pos x="65" y="86"/>
                </a:cxn>
                <a:cxn ang="0">
                  <a:pos x="68" y="79"/>
                </a:cxn>
                <a:cxn ang="0">
                  <a:pos x="69" y="69"/>
                </a:cxn>
                <a:cxn ang="0">
                  <a:pos x="67" y="58"/>
                </a:cxn>
                <a:cxn ang="0">
                  <a:pos x="62" y="46"/>
                </a:cxn>
                <a:cxn ang="0">
                  <a:pos x="56" y="35"/>
                </a:cxn>
                <a:cxn ang="0">
                  <a:pos x="50" y="24"/>
                </a:cxn>
                <a:cxn ang="0">
                  <a:pos x="42" y="14"/>
                </a:cxn>
                <a:cxn ang="0">
                  <a:pos x="35" y="7"/>
                </a:cxn>
                <a:cxn ang="0">
                  <a:pos x="29" y="2"/>
                </a:cxn>
                <a:cxn ang="0">
                  <a:pos x="22" y="0"/>
                </a:cxn>
                <a:cxn ang="0">
                  <a:pos x="17" y="0"/>
                </a:cxn>
                <a:cxn ang="0">
                  <a:pos x="12" y="2"/>
                </a:cxn>
                <a:cxn ang="0">
                  <a:pos x="8" y="6"/>
                </a:cxn>
                <a:cxn ang="0">
                  <a:pos x="4" y="10"/>
                </a:cxn>
                <a:cxn ang="0">
                  <a:pos x="0" y="15"/>
                </a:cxn>
              </a:cxnLst>
              <a:rect l="0" t="0" r="r" b="b"/>
              <a:pathLst>
                <a:path w="69" h="92">
                  <a:moveTo>
                    <a:pt x="0" y="15"/>
                  </a:moveTo>
                  <a:lnTo>
                    <a:pt x="4" y="21"/>
                  </a:lnTo>
                  <a:lnTo>
                    <a:pt x="13" y="33"/>
                  </a:lnTo>
                  <a:lnTo>
                    <a:pt x="21" y="51"/>
                  </a:lnTo>
                  <a:lnTo>
                    <a:pt x="20" y="67"/>
                  </a:lnTo>
                  <a:lnTo>
                    <a:pt x="17" y="74"/>
                  </a:lnTo>
                  <a:lnTo>
                    <a:pt x="18" y="80"/>
                  </a:lnTo>
                  <a:lnTo>
                    <a:pt x="21" y="84"/>
                  </a:lnTo>
                  <a:lnTo>
                    <a:pt x="26" y="89"/>
                  </a:lnTo>
                  <a:lnTo>
                    <a:pt x="33" y="91"/>
                  </a:lnTo>
                  <a:lnTo>
                    <a:pt x="41" y="92"/>
                  </a:lnTo>
                  <a:lnTo>
                    <a:pt x="48" y="92"/>
                  </a:lnTo>
                  <a:lnTo>
                    <a:pt x="58" y="90"/>
                  </a:lnTo>
                  <a:lnTo>
                    <a:pt x="65" y="86"/>
                  </a:lnTo>
                  <a:lnTo>
                    <a:pt x="68" y="79"/>
                  </a:lnTo>
                  <a:lnTo>
                    <a:pt x="69" y="69"/>
                  </a:lnTo>
                  <a:lnTo>
                    <a:pt x="67" y="58"/>
                  </a:lnTo>
                  <a:lnTo>
                    <a:pt x="62" y="46"/>
                  </a:lnTo>
                  <a:lnTo>
                    <a:pt x="56" y="35"/>
                  </a:lnTo>
                  <a:lnTo>
                    <a:pt x="50" y="24"/>
                  </a:lnTo>
                  <a:lnTo>
                    <a:pt x="42" y="14"/>
                  </a:lnTo>
                  <a:lnTo>
                    <a:pt x="35" y="7"/>
                  </a:lnTo>
                  <a:lnTo>
                    <a:pt x="29" y="2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4" y="1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C4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auto">
            <a:xfrm>
              <a:off x="4786" y="1685"/>
              <a:ext cx="796" cy="347"/>
            </a:xfrm>
            <a:custGeom>
              <a:avLst/>
              <a:gdLst/>
              <a:ahLst/>
              <a:cxnLst>
                <a:cxn ang="0">
                  <a:pos x="37" y="694"/>
                </a:cxn>
                <a:cxn ang="0">
                  <a:pos x="29" y="671"/>
                </a:cxn>
                <a:cxn ang="0">
                  <a:pos x="12" y="609"/>
                </a:cxn>
                <a:cxn ang="0">
                  <a:pos x="0" y="522"/>
                </a:cxn>
                <a:cxn ang="0">
                  <a:pos x="7" y="423"/>
                </a:cxn>
                <a:cxn ang="0">
                  <a:pos x="42" y="325"/>
                </a:cxn>
                <a:cxn ang="0">
                  <a:pos x="119" y="240"/>
                </a:cxn>
                <a:cxn ang="0">
                  <a:pos x="251" y="183"/>
                </a:cxn>
                <a:cxn ang="0">
                  <a:pos x="451" y="167"/>
                </a:cxn>
                <a:cxn ang="0">
                  <a:pos x="457" y="163"/>
                </a:cxn>
                <a:cxn ang="0">
                  <a:pos x="471" y="154"/>
                </a:cxn>
                <a:cxn ang="0">
                  <a:pos x="494" y="140"/>
                </a:cxn>
                <a:cxn ang="0">
                  <a:pos x="527" y="123"/>
                </a:cxn>
                <a:cxn ang="0">
                  <a:pos x="568" y="103"/>
                </a:cxn>
                <a:cxn ang="0">
                  <a:pos x="613" y="82"/>
                </a:cxn>
                <a:cxn ang="0">
                  <a:pos x="667" y="61"/>
                </a:cxn>
                <a:cxn ang="0">
                  <a:pos x="726" y="42"/>
                </a:cxn>
                <a:cxn ang="0">
                  <a:pos x="790" y="24"/>
                </a:cxn>
                <a:cxn ang="0">
                  <a:pos x="858" y="10"/>
                </a:cxn>
                <a:cxn ang="0">
                  <a:pos x="930" y="2"/>
                </a:cxn>
                <a:cxn ang="0">
                  <a:pos x="1004" y="0"/>
                </a:cxn>
                <a:cxn ang="0">
                  <a:pos x="1082" y="6"/>
                </a:cxn>
                <a:cxn ang="0">
                  <a:pos x="1160" y="19"/>
                </a:cxn>
                <a:cxn ang="0">
                  <a:pos x="1240" y="42"/>
                </a:cxn>
                <a:cxn ang="0">
                  <a:pos x="1320" y="76"/>
                </a:cxn>
                <a:cxn ang="0">
                  <a:pos x="1331" y="82"/>
                </a:cxn>
                <a:cxn ang="0">
                  <a:pos x="1362" y="102"/>
                </a:cxn>
                <a:cxn ang="0">
                  <a:pos x="1405" y="133"/>
                </a:cxn>
                <a:cxn ang="0">
                  <a:pos x="1453" y="178"/>
                </a:cxn>
                <a:cxn ang="0">
                  <a:pos x="1503" y="236"/>
                </a:cxn>
                <a:cxn ang="0">
                  <a:pos x="1547" y="308"/>
                </a:cxn>
                <a:cxn ang="0">
                  <a:pos x="1579" y="392"/>
                </a:cxn>
                <a:cxn ang="0">
                  <a:pos x="1593" y="490"/>
                </a:cxn>
                <a:cxn ang="0">
                  <a:pos x="1575" y="493"/>
                </a:cxn>
                <a:cxn ang="0">
                  <a:pos x="1525" y="500"/>
                </a:cxn>
                <a:cxn ang="0">
                  <a:pos x="1450" y="510"/>
                </a:cxn>
                <a:cxn ang="0">
                  <a:pos x="1355" y="522"/>
                </a:cxn>
                <a:cxn ang="0">
                  <a:pos x="1246" y="536"/>
                </a:cxn>
                <a:cxn ang="0">
                  <a:pos x="1131" y="549"/>
                </a:cxn>
                <a:cxn ang="0">
                  <a:pos x="1016" y="562"/>
                </a:cxn>
                <a:cxn ang="0">
                  <a:pos x="905" y="574"/>
                </a:cxn>
              </a:cxnLst>
              <a:rect l="0" t="0" r="r" b="b"/>
              <a:pathLst>
                <a:path w="1593" h="694">
                  <a:moveTo>
                    <a:pt x="905" y="574"/>
                  </a:moveTo>
                  <a:lnTo>
                    <a:pt x="37" y="694"/>
                  </a:lnTo>
                  <a:lnTo>
                    <a:pt x="34" y="689"/>
                  </a:lnTo>
                  <a:lnTo>
                    <a:pt x="29" y="671"/>
                  </a:lnTo>
                  <a:lnTo>
                    <a:pt x="21" y="643"/>
                  </a:lnTo>
                  <a:lnTo>
                    <a:pt x="12" y="609"/>
                  </a:lnTo>
                  <a:lnTo>
                    <a:pt x="5" y="568"/>
                  </a:lnTo>
                  <a:lnTo>
                    <a:pt x="0" y="522"/>
                  </a:lnTo>
                  <a:lnTo>
                    <a:pt x="0" y="473"/>
                  </a:lnTo>
                  <a:lnTo>
                    <a:pt x="7" y="423"/>
                  </a:lnTo>
                  <a:lnTo>
                    <a:pt x="20" y="373"/>
                  </a:lnTo>
                  <a:lnTo>
                    <a:pt x="42" y="325"/>
                  </a:lnTo>
                  <a:lnTo>
                    <a:pt x="75" y="281"/>
                  </a:lnTo>
                  <a:lnTo>
                    <a:pt x="119" y="240"/>
                  </a:lnTo>
                  <a:lnTo>
                    <a:pt x="178" y="207"/>
                  </a:lnTo>
                  <a:lnTo>
                    <a:pt x="251" y="183"/>
                  </a:lnTo>
                  <a:lnTo>
                    <a:pt x="343" y="169"/>
                  </a:lnTo>
                  <a:lnTo>
                    <a:pt x="451" y="167"/>
                  </a:lnTo>
                  <a:lnTo>
                    <a:pt x="453" y="166"/>
                  </a:lnTo>
                  <a:lnTo>
                    <a:pt x="457" y="163"/>
                  </a:lnTo>
                  <a:lnTo>
                    <a:pt x="463" y="160"/>
                  </a:lnTo>
                  <a:lnTo>
                    <a:pt x="471" y="154"/>
                  </a:lnTo>
                  <a:lnTo>
                    <a:pt x="481" y="147"/>
                  </a:lnTo>
                  <a:lnTo>
                    <a:pt x="494" y="140"/>
                  </a:lnTo>
                  <a:lnTo>
                    <a:pt x="510" y="132"/>
                  </a:lnTo>
                  <a:lnTo>
                    <a:pt x="527" y="123"/>
                  </a:lnTo>
                  <a:lnTo>
                    <a:pt x="547" y="112"/>
                  </a:lnTo>
                  <a:lnTo>
                    <a:pt x="568" y="103"/>
                  </a:lnTo>
                  <a:lnTo>
                    <a:pt x="590" y="93"/>
                  </a:lnTo>
                  <a:lnTo>
                    <a:pt x="613" y="82"/>
                  </a:lnTo>
                  <a:lnTo>
                    <a:pt x="640" y="71"/>
                  </a:lnTo>
                  <a:lnTo>
                    <a:pt x="667" y="61"/>
                  </a:lnTo>
                  <a:lnTo>
                    <a:pt x="696" y="51"/>
                  </a:lnTo>
                  <a:lnTo>
                    <a:pt x="726" y="42"/>
                  </a:lnTo>
                  <a:lnTo>
                    <a:pt x="757" y="32"/>
                  </a:lnTo>
                  <a:lnTo>
                    <a:pt x="790" y="24"/>
                  </a:lnTo>
                  <a:lnTo>
                    <a:pt x="824" y="17"/>
                  </a:lnTo>
                  <a:lnTo>
                    <a:pt x="858" y="10"/>
                  </a:lnTo>
                  <a:lnTo>
                    <a:pt x="893" y="6"/>
                  </a:lnTo>
                  <a:lnTo>
                    <a:pt x="930" y="2"/>
                  </a:lnTo>
                  <a:lnTo>
                    <a:pt x="967" y="0"/>
                  </a:lnTo>
                  <a:lnTo>
                    <a:pt x="1004" y="0"/>
                  </a:lnTo>
                  <a:lnTo>
                    <a:pt x="1042" y="1"/>
                  </a:lnTo>
                  <a:lnTo>
                    <a:pt x="1082" y="6"/>
                  </a:lnTo>
                  <a:lnTo>
                    <a:pt x="1121" y="10"/>
                  </a:lnTo>
                  <a:lnTo>
                    <a:pt x="1160" y="19"/>
                  </a:lnTo>
                  <a:lnTo>
                    <a:pt x="1201" y="29"/>
                  </a:lnTo>
                  <a:lnTo>
                    <a:pt x="1240" y="42"/>
                  </a:lnTo>
                  <a:lnTo>
                    <a:pt x="1280" y="58"/>
                  </a:lnTo>
                  <a:lnTo>
                    <a:pt x="1320" y="76"/>
                  </a:lnTo>
                  <a:lnTo>
                    <a:pt x="1322" y="78"/>
                  </a:lnTo>
                  <a:lnTo>
                    <a:pt x="1331" y="82"/>
                  </a:lnTo>
                  <a:lnTo>
                    <a:pt x="1345" y="90"/>
                  </a:lnTo>
                  <a:lnTo>
                    <a:pt x="1362" y="102"/>
                  </a:lnTo>
                  <a:lnTo>
                    <a:pt x="1381" y="116"/>
                  </a:lnTo>
                  <a:lnTo>
                    <a:pt x="1405" y="133"/>
                  </a:lnTo>
                  <a:lnTo>
                    <a:pt x="1428" y="154"/>
                  </a:lnTo>
                  <a:lnTo>
                    <a:pt x="1453" y="178"/>
                  </a:lnTo>
                  <a:lnTo>
                    <a:pt x="1479" y="206"/>
                  </a:lnTo>
                  <a:lnTo>
                    <a:pt x="1503" y="236"/>
                  </a:lnTo>
                  <a:lnTo>
                    <a:pt x="1526" y="270"/>
                  </a:lnTo>
                  <a:lnTo>
                    <a:pt x="1547" y="308"/>
                  </a:lnTo>
                  <a:lnTo>
                    <a:pt x="1564" y="349"/>
                  </a:lnTo>
                  <a:lnTo>
                    <a:pt x="1579" y="392"/>
                  </a:lnTo>
                  <a:lnTo>
                    <a:pt x="1589" y="439"/>
                  </a:lnTo>
                  <a:lnTo>
                    <a:pt x="1593" y="490"/>
                  </a:lnTo>
                  <a:lnTo>
                    <a:pt x="1588" y="492"/>
                  </a:lnTo>
                  <a:lnTo>
                    <a:pt x="1575" y="493"/>
                  </a:lnTo>
                  <a:lnTo>
                    <a:pt x="1554" y="496"/>
                  </a:lnTo>
                  <a:lnTo>
                    <a:pt x="1525" y="500"/>
                  </a:lnTo>
                  <a:lnTo>
                    <a:pt x="1491" y="504"/>
                  </a:lnTo>
                  <a:lnTo>
                    <a:pt x="1450" y="510"/>
                  </a:lnTo>
                  <a:lnTo>
                    <a:pt x="1405" y="516"/>
                  </a:lnTo>
                  <a:lnTo>
                    <a:pt x="1355" y="522"/>
                  </a:lnTo>
                  <a:lnTo>
                    <a:pt x="1303" y="529"/>
                  </a:lnTo>
                  <a:lnTo>
                    <a:pt x="1246" y="536"/>
                  </a:lnTo>
                  <a:lnTo>
                    <a:pt x="1190" y="543"/>
                  </a:lnTo>
                  <a:lnTo>
                    <a:pt x="1131" y="549"/>
                  </a:lnTo>
                  <a:lnTo>
                    <a:pt x="1074" y="556"/>
                  </a:lnTo>
                  <a:lnTo>
                    <a:pt x="1016" y="562"/>
                  </a:lnTo>
                  <a:lnTo>
                    <a:pt x="960" y="568"/>
                  </a:lnTo>
                  <a:lnTo>
                    <a:pt x="905" y="57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auto">
            <a:xfrm>
              <a:off x="4865" y="2050"/>
              <a:ext cx="87" cy="84"/>
            </a:xfrm>
            <a:custGeom>
              <a:avLst/>
              <a:gdLst/>
              <a:ahLst/>
              <a:cxnLst>
                <a:cxn ang="0">
                  <a:pos x="159" y="27"/>
                </a:cxn>
                <a:cxn ang="0">
                  <a:pos x="153" y="24"/>
                </a:cxn>
                <a:cxn ang="0">
                  <a:pos x="142" y="17"/>
                </a:cxn>
                <a:cxn ang="0">
                  <a:pos x="123" y="8"/>
                </a:cxn>
                <a:cxn ang="0">
                  <a:pos x="100" y="3"/>
                </a:cxn>
                <a:cxn ang="0">
                  <a:pos x="75" y="0"/>
                </a:cxn>
                <a:cxn ang="0">
                  <a:pos x="50" y="7"/>
                </a:cxn>
                <a:cxn ang="0">
                  <a:pos x="28" y="24"/>
                </a:cxn>
                <a:cxn ang="0">
                  <a:pos x="8" y="54"/>
                </a:cxn>
                <a:cxn ang="0">
                  <a:pos x="0" y="84"/>
                </a:cxn>
                <a:cxn ang="0">
                  <a:pos x="4" y="110"/>
                </a:cxn>
                <a:cxn ang="0">
                  <a:pos x="17" y="134"/>
                </a:cxn>
                <a:cxn ang="0">
                  <a:pos x="38" y="151"/>
                </a:cxn>
                <a:cxn ang="0">
                  <a:pos x="63" y="164"/>
                </a:cxn>
                <a:cxn ang="0">
                  <a:pos x="92" y="168"/>
                </a:cxn>
                <a:cxn ang="0">
                  <a:pos x="121" y="165"/>
                </a:cxn>
                <a:cxn ang="0">
                  <a:pos x="149" y="153"/>
                </a:cxn>
                <a:cxn ang="0">
                  <a:pos x="152" y="150"/>
                </a:cxn>
                <a:cxn ang="0">
                  <a:pos x="157" y="138"/>
                </a:cxn>
                <a:cxn ang="0">
                  <a:pos x="164" y="123"/>
                </a:cxn>
                <a:cxn ang="0">
                  <a:pos x="170" y="104"/>
                </a:cxn>
                <a:cxn ang="0">
                  <a:pos x="174" y="83"/>
                </a:cxn>
                <a:cxn ang="0">
                  <a:pos x="174" y="62"/>
                </a:cxn>
                <a:cxn ang="0">
                  <a:pos x="170" y="43"/>
                </a:cxn>
                <a:cxn ang="0">
                  <a:pos x="159" y="27"/>
                </a:cxn>
              </a:cxnLst>
              <a:rect l="0" t="0" r="r" b="b"/>
              <a:pathLst>
                <a:path w="174" h="168">
                  <a:moveTo>
                    <a:pt x="159" y="27"/>
                  </a:moveTo>
                  <a:lnTo>
                    <a:pt x="153" y="24"/>
                  </a:lnTo>
                  <a:lnTo>
                    <a:pt x="142" y="17"/>
                  </a:lnTo>
                  <a:lnTo>
                    <a:pt x="123" y="8"/>
                  </a:lnTo>
                  <a:lnTo>
                    <a:pt x="100" y="3"/>
                  </a:lnTo>
                  <a:lnTo>
                    <a:pt x="75" y="0"/>
                  </a:lnTo>
                  <a:lnTo>
                    <a:pt x="50" y="7"/>
                  </a:lnTo>
                  <a:lnTo>
                    <a:pt x="28" y="24"/>
                  </a:lnTo>
                  <a:lnTo>
                    <a:pt x="8" y="54"/>
                  </a:lnTo>
                  <a:lnTo>
                    <a:pt x="0" y="84"/>
                  </a:lnTo>
                  <a:lnTo>
                    <a:pt x="4" y="110"/>
                  </a:lnTo>
                  <a:lnTo>
                    <a:pt x="17" y="134"/>
                  </a:lnTo>
                  <a:lnTo>
                    <a:pt x="38" y="151"/>
                  </a:lnTo>
                  <a:lnTo>
                    <a:pt x="63" y="164"/>
                  </a:lnTo>
                  <a:lnTo>
                    <a:pt x="92" y="168"/>
                  </a:lnTo>
                  <a:lnTo>
                    <a:pt x="121" y="165"/>
                  </a:lnTo>
                  <a:lnTo>
                    <a:pt x="149" y="153"/>
                  </a:lnTo>
                  <a:lnTo>
                    <a:pt x="152" y="150"/>
                  </a:lnTo>
                  <a:lnTo>
                    <a:pt x="157" y="138"/>
                  </a:lnTo>
                  <a:lnTo>
                    <a:pt x="164" y="123"/>
                  </a:lnTo>
                  <a:lnTo>
                    <a:pt x="170" y="104"/>
                  </a:lnTo>
                  <a:lnTo>
                    <a:pt x="174" y="83"/>
                  </a:lnTo>
                  <a:lnTo>
                    <a:pt x="174" y="62"/>
                  </a:lnTo>
                  <a:lnTo>
                    <a:pt x="170" y="43"/>
                  </a:lnTo>
                  <a:lnTo>
                    <a:pt x="159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auto">
            <a:xfrm>
              <a:off x="4888" y="2067"/>
              <a:ext cx="71" cy="53"/>
            </a:xfrm>
            <a:custGeom>
              <a:avLst/>
              <a:gdLst/>
              <a:ahLst/>
              <a:cxnLst>
                <a:cxn ang="0">
                  <a:pos x="144" y="53"/>
                </a:cxn>
                <a:cxn ang="0">
                  <a:pos x="141" y="50"/>
                </a:cxn>
                <a:cxn ang="0">
                  <a:pos x="136" y="42"/>
                </a:cxn>
                <a:cxn ang="0">
                  <a:pos x="126" y="30"/>
                </a:cxn>
                <a:cxn ang="0">
                  <a:pos x="113" y="19"/>
                </a:cxn>
                <a:cxn ang="0">
                  <a:pos x="97" y="8"/>
                </a:cxn>
                <a:cxn ang="0">
                  <a:pos x="77" y="1"/>
                </a:cxn>
                <a:cxn ang="0">
                  <a:pos x="56" y="0"/>
                </a:cxn>
                <a:cxn ang="0">
                  <a:pos x="34" y="7"/>
                </a:cxn>
                <a:cxn ang="0">
                  <a:pos x="14" y="20"/>
                </a:cxn>
                <a:cxn ang="0">
                  <a:pos x="4" y="37"/>
                </a:cxn>
                <a:cxn ang="0">
                  <a:pos x="0" y="56"/>
                </a:cxn>
                <a:cxn ang="0">
                  <a:pos x="7" y="73"/>
                </a:cxn>
                <a:cxn ang="0">
                  <a:pos x="21" y="89"/>
                </a:cxn>
                <a:cxn ang="0">
                  <a:pos x="46" y="101"/>
                </a:cxn>
                <a:cxn ang="0">
                  <a:pos x="80" y="105"/>
                </a:cxn>
                <a:cxn ang="0">
                  <a:pos x="124" y="102"/>
                </a:cxn>
                <a:cxn ang="0">
                  <a:pos x="144" y="53"/>
                </a:cxn>
              </a:cxnLst>
              <a:rect l="0" t="0" r="r" b="b"/>
              <a:pathLst>
                <a:path w="144" h="105">
                  <a:moveTo>
                    <a:pt x="144" y="53"/>
                  </a:moveTo>
                  <a:lnTo>
                    <a:pt x="141" y="50"/>
                  </a:lnTo>
                  <a:lnTo>
                    <a:pt x="136" y="42"/>
                  </a:lnTo>
                  <a:lnTo>
                    <a:pt x="126" y="30"/>
                  </a:lnTo>
                  <a:lnTo>
                    <a:pt x="113" y="19"/>
                  </a:lnTo>
                  <a:lnTo>
                    <a:pt x="97" y="8"/>
                  </a:lnTo>
                  <a:lnTo>
                    <a:pt x="77" y="1"/>
                  </a:lnTo>
                  <a:lnTo>
                    <a:pt x="56" y="0"/>
                  </a:lnTo>
                  <a:lnTo>
                    <a:pt x="34" y="7"/>
                  </a:lnTo>
                  <a:lnTo>
                    <a:pt x="14" y="20"/>
                  </a:lnTo>
                  <a:lnTo>
                    <a:pt x="4" y="37"/>
                  </a:lnTo>
                  <a:lnTo>
                    <a:pt x="0" y="56"/>
                  </a:lnTo>
                  <a:lnTo>
                    <a:pt x="7" y="73"/>
                  </a:lnTo>
                  <a:lnTo>
                    <a:pt x="21" y="89"/>
                  </a:lnTo>
                  <a:lnTo>
                    <a:pt x="46" y="101"/>
                  </a:lnTo>
                  <a:lnTo>
                    <a:pt x="80" y="105"/>
                  </a:lnTo>
                  <a:lnTo>
                    <a:pt x="124" y="102"/>
                  </a:lnTo>
                  <a:lnTo>
                    <a:pt x="144" y="53"/>
                  </a:lnTo>
                  <a:close/>
                </a:path>
              </a:pathLst>
            </a:custGeom>
            <a:solidFill>
              <a:srgbClr val="FFC4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35" name="Freeform 39"/>
            <p:cNvSpPr>
              <a:spLocks/>
            </p:cNvSpPr>
            <p:nvPr/>
          </p:nvSpPr>
          <p:spPr bwMode="auto">
            <a:xfrm>
              <a:off x="4825" y="1714"/>
              <a:ext cx="727" cy="283"/>
            </a:xfrm>
            <a:custGeom>
              <a:avLst/>
              <a:gdLst/>
              <a:ahLst/>
              <a:cxnLst>
                <a:cxn ang="0">
                  <a:pos x="787" y="242"/>
                </a:cxn>
                <a:cxn ang="0">
                  <a:pos x="801" y="267"/>
                </a:cxn>
                <a:cxn ang="0">
                  <a:pos x="827" y="316"/>
                </a:cxn>
                <a:cxn ang="0">
                  <a:pos x="867" y="396"/>
                </a:cxn>
                <a:cxn ang="0">
                  <a:pos x="1366" y="401"/>
                </a:cxn>
                <a:cxn ang="0">
                  <a:pos x="1362" y="388"/>
                </a:cxn>
                <a:cxn ang="0">
                  <a:pos x="1349" y="358"/>
                </a:cxn>
                <a:cxn ang="0">
                  <a:pos x="1328" y="318"/>
                </a:cxn>
                <a:cxn ang="0">
                  <a:pos x="1300" y="277"/>
                </a:cxn>
                <a:cxn ang="0">
                  <a:pos x="1310" y="285"/>
                </a:cxn>
                <a:cxn ang="0">
                  <a:pos x="1336" y="307"/>
                </a:cxn>
                <a:cxn ang="0">
                  <a:pos x="1370" y="345"/>
                </a:cxn>
                <a:cxn ang="0">
                  <a:pos x="1403" y="398"/>
                </a:cxn>
                <a:cxn ang="0">
                  <a:pos x="1453" y="385"/>
                </a:cxn>
                <a:cxn ang="0">
                  <a:pos x="1442" y="357"/>
                </a:cxn>
                <a:cxn ang="0">
                  <a:pos x="1421" y="308"/>
                </a:cxn>
                <a:cxn ang="0">
                  <a:pos x="1387" y="248"/>
                </a:cxn>
                <a:cxn ang="0">
                  <a:pos x="1339" y="181"/>
                </a:cxn>
                <a:cxn ang="0">
                  <a:pos x="1276" y="115"/>
                </a:cxn>
                <a:cxn ang="0">
                  <a:pos x="1198" y="59"/>
                </a:cxn>
                <a:cxn ang="0">
                  <a:pos x="1103" y="20"/>
                </a:cxn>
                <a:cxn ang="0">
                  <a:pos x="992" y="2"/>
                </a:cxn>
                <a:cxn ang="0">
                  <a:pos x="886" y="1"/>
                </a:cxn>
                <a:cxn ang="0">
                  <a:pos x="788" y="13"/>
                </a:cxn>
                <a:cxn ang="0">
                  <a:pos x="697" y="35"/>
                </a:cxn>
                <a:cxn ang="0">
                  <a:pos x="614" y="64"/>
                </a:cxn>
                <a:cxn ang="0">
                  <a:pos x="541" y="96"/>
                </a:cxn>
                <a:cxn ang="0">
                  <a:pos x="476" y="129"/>
                </a:cxn>
                <a:cxn ang="0">
                  <a:pos x="421" y="159"/>
                </a:cxn>
                <a:cxn ang="0">
                  <a:pos x="393" y="173"/>
                </a:cxn>
                <a:cxn ang="0">
                  <a:pos x="376" y="170"/>
                </a:cxn>
                <a:cxn ang="0">
                  <a:pos x="346" y="168"/>
                </a:cxn>
                <a:cxn ang="0">
                  <a:pos x="306" y="167"/>
                </a:cxn>
                <a:cxn ang="0">
                  <a:pos x="260" y="167"/>
                </a:cxn>
                <a:cxn ang="0">
                  <a:pos x="211" y="173"/>
                </a:cxn>
                <a:cxn ang="0">
                  <a:pos x="164" y="183"/>
                </a:cxn>
                <a:cxn ang="0">
                  <a:pos x="124" y="202"/>
                </a:cxn>
                <a:cxn ang="0">
                  <a:pos x="75" y="241"/>
                </a:cxn>
                <a:cxn ang="0">
                  <a:pos x="27" y="309"/>
                </a:cxn>
                <a:cxn ang="0">
                  <a:pos x="2" y="396"/>
                </a:cxn>
                <a:cxn ang="0">
                  <a:pos x="3" y="504"/>
                </a:cxn>
                <a:cxn ang="0">
                  <a:pos x="269" y="526"/>
                </a:cxn>
                <a:cxn ang="0">
                  <a:pos x="316" y="519"/>
                </a:cxn>
                <a:cxn ang="0">
                  <a:pos x="622" y="337"/>
                </a:cxn>
                <a:cxn ang="0">
                  <a:pos x="842" y="451"/>
                </a:cxn>
                <a:cxn ang="0">
                  <a:pos x="835" y="423"/>
                </a:cxn>
                <a:cxn ang="0">
                  <a:pos x="818" y="360"/>
                </a:cxn>
                <a:cxn ang="0">
                  <a:pos x="800" y="290"/>
                </a:cxn>
                <a:cxn ang="0">
                  <a:pos x="786" y="240"/>
                </a:cxn>
              </a:cxnLst>
              <a:rect l="0" t="0" r="r" b="b"/>
              <a:pathLst>
                <a:path w="1454" h="567">
                  <a:moveTo>
                    <a:pt x="786" y="240"/>
                  </a:moveTo>
                  <a:lnTo>
                    <a:pt x="787" y="242"/>
                  </a:lnTo>
                  <a:lnTo>
                    <a:pt x="792" y="252"/>
                  </a:lnTo>
                  <a:lnTo>
                    <a:pt x="801" y="267"/>
                  </a:lnTo>
                  <a:lnTo>
                    <a:pt x="813" y="287"/>
                  </a:lnTo>
                  <a:lnTo>
                    <a:pt x="827" y="316"/>
                  </a:lnTo>
                  <a:lnTo>
                    <a:pt x="846" y="352"/>
                  </a:lnTo>
                  <a:lnTo>
                    <a:pt x="867" y="396"/>
                  </a:lnTo>
                  <a:lnTo>
                    <a:pt x="889" y="447"/>
                  </a:lnTo>
                  <a:lnTo>
                    <a:pt x="1366" y="401"/>
                  </a:lnTo>
                  <a:lnTo>
                    <a:pt x="1365" y="398"/>
                  </a:lnTo>
                  <a:lnTo>
                    <a:pt x="1362" y="388"/>
                  </a:lnTo>
                  <a:lnTo>
                    <a:pt x="1357" y="374"/>
                  </a:lnTo>
                  <a:lnTo>
                    <a:pt x="1349" y="358"/>
                  </a:lnTo>
                  <a:lnTo>
                    <a:pt x="1340" y="338"/>
                  </a:lnTo>
                  <a:lnTo>
                    <a:pt x="1328" y="318"/>
                  </a:lnTo>
                  <a:lnTo>
                    <a:pt x="1315" y="297"/>
                  </a:lnTo>
                  <a:lnTo>
                    <a:pt x="1300" y="277"/>
                  </a:lnTo>
                  <a:lnTo>
                    <a:pt x="1302" y="279"/>
                  </a:lnTo>
                  <a:lnTo>
                    <a:pt x="1310" y="285"/>
                  </a:lnTo>
                  <a:lnTo>
                    <a:pt x="1322" y="294"/>
                  </a:lnTo>
                  <a:lnTo>
                    <a:pt x="1336" y="307"/>
                  </a:lnTo>
                  <a:lnTo>
                    <a:pt x="1352" y="325"/>
                  </a:lnTo>
                  <a:lnTo>
                    <a:pt x="1370" y="345"/>
                  </a:lnTo>
                  <a:lnTo>
                    <a:pt x="1387" y="370"/>
                  </a:lnTo>
                  <a:lnTo>
                    <a:pt x="1403" y="398"/>
                  </a:lnTo>
                  <a:lnTo>
                    <a:pt x="1454" y="388"/>
                  </a:lnTo>
                  <a:lnTo>
                    <a:pt x="1453" y="385"/>
                  </a:lnTo>
                  <a:lnTo>
                    <a:pt x="1449" y="373"/>
                  </a:lnTo>
                  <a:lnTo>
                    <a:pt x="1442" y="357"/>
                  </a:lnTo>
                  <a:lnTo>
                    <a:pt x="1433" y="335"/>
                  </a:lnTo>
                  <a:lnTo>
                    <a:pt x="1421" y="308"/>
                  </a:lnTo>
                  <a:lnTo>
                    <a:pt x="1405" y="279"/>
                  </a:lnTo>
                  <a:lnTo>
                    <a:pt x="1387" y="248"/>
                  </a:lnTo>
                  <a:lnTo>
                    <a:pt x="1365" y="214"/>
                  </a:lnTo>
                  <a:lnTo>
                    <a:pt x="1339" y="181"/>
                  </a:lnTo>
                  <a:lnTo>
                    <a:pt x="1310" y="147"/>
                  </a:lnTo>
                  <a:lnTo>
                    <a:pt x="1276" y="115"/>
                  </a:lnTo>
                  <a:lnTo>
                    <a:pt x="1239" y="86"/>
                  </a:lnTo>
                  <a:lnTo>
                    <a:pt x="1198" y="59"/>
                  </a:lnTo>
                  <a:lnTo>
                    <a:pt x="1153" y="37"/>
                  </a:lnTo>
                  <a:lnTo>
                    <a:pt x="1103" y="20"/>
                  </a:lnTo>
                  <a:lnTo>
                    <a:pt x="1048" y="8"/>
                  </a:lnTo>
                  <a:lnTo>
                    <a:pt x="992" y="2"/>
                  </a:lnTo>
                  <a:lnTo>
                    <a:pt x="939" y="0"/>
                  </a:lnTo>
                  <a:lnTo>
                    <a:pt x="886" y="1"/>
                  </a:lnTo>
                  <a:lnTo>
                    <a:pt x="837" y="6"/>
                  </a:lnTo>
                  <a:lnTo>
                    <a:pt x="788" y="13"/>
                  </a:lnTo>
                  <a:lnTo>
                    <a:pt x="741" y="23"/>
                  </a:lnTo>
                  <a:lnTo>
                    <a:pt x="697" y="35"/>
                  </a:lnTo>
                  <a:lnTo>
                    <a:pt x="655" y="49"/>
                  </a:lnTo>
                  <a:lnTo>
                    <a:pt x="614" y="64"/>
                  </a:lnTo>
                  <a:lnTo>
                    <a:pt x="576" y="80"/>
                  </a:lnTo>
                  <a:lnTo>
                    <a:pt x="541" y="96"/>
                  </a:lnTo>
                  <a:lnTo>
                    <a:pt x="507" y="112"/>
                  </a:lnTo>
                  <a:lnTo>
                    <a:pt x="476" y="129"/>
                  </a:lnTo>
                  <a:lnTo>
                    <a:pt x="447" y="145"/>
                  </a:lnTo>
                  <a:lnTo>
                    <a:pt x="421" y="159"/>
                  </a:lnTo>
                  <a:lnTo>
                    <a:pt x="396" y="173"/>
                  </a:lnTo>
                  <a:lnTo>
                    <a:pt x="393" y="173"/>
                  </a:lnTo>
                  <a:lnTo>
                    <a:pt x="387" y="172"/>
                  </a:lnTo>
                  <a:lnTo>
                    <a:pt x="376" y="170"/>
                  </a:lnTo>
                  <a:lnTo>
                    <a:pt x="363" y="169"/>
                  </a:lnTo>
                  <a:lnTo>
                    <a:pt x="346" y="168"/>
                  </a:lnTo>
                  <a:lnTo>
                    <a:pt x="327" y="167"/>
                  </a:lnTo>
                  <a:lnTo>
                    <a:pt x="306" y="167"/>
                  </a:lnTo>
                  <a:lnTo>
                    <a:pt x="283" y="167"/>
                  </a:lnTo>
                  <a:lnTo>
                    <a:pt x="260" y="167"/>
                  </a:lnTo>
                  <a:lnTo>
                    <a:pt x="236" y="169"/>
                  </a:lnTo>
                  <a:lnTo>
                    <a:pt x="211" y="173"/>
                  </a:lnTo>
                  <a:lnTo>
                    <a:pt x="188" y="177"/>
                  </a:lnTo>
                  <a:lnTo>
                    <a:pt x="164" y="183"/>
                  </a:lnTo>
                  <a:lnTo>
                    <a:pt x="143" y="191"/>
                  </a:lnTo>
                  <a:lnTo>
                    <a:pt x="124" y="202"/>
                  </a:lnTo>
                  <a:lnTo>
                    <a:pt x="105" y="213"/>
                  </a:lnTo>
                  <a:lnTo>
                    <a:pt x="75" y="241"/>
                  </a:lnTo>
                  <a:lnTo>
                    <a:pt x="49" y="274"/>
                  </a:lnTo>
                  <a:lnTo>
                    <a:pt x="27" y="309"/>
                  </a:lnTo>
                  <a:lnTo>
                    <a:pt x="13" y="351"/>
                  </a:lnTo>
                  <a:lnTo>
                    <a:pt x="2" y="396"/>
                  </a:lnTo>
                  <a:lnTo>
                    <a:pt x="0" y="447"/>
                  </a:lnTo>
                  <a:lnTo>
                    <a:pt x="3" y="504"/>
                  </a:lnTo>
                  <a:lnTo>
                    <a:pt x="14" y="567"/>
                  </a:lnTo>
                  <a:lnTo>
                    <a:pt x="269" y="526"/>
                  </a:lnTo>
                  <a:lnTo>
                    <a:pt x="277" y="408"/>
                  </a:lnTo>
                  <a:lnTo>
                    <a:pt x="316" y="519"/>
                  </a:lnTo>
                  <a:lnTo>
                    <a:pt x="614" y="479"/>
                  </a:lnTo>
                  <a:lnTo>
                    <a:pt x="622" y="337"/>
                  </a:lnTo>
                  <a:lnTo>
                    <a:pt x="642" y="479"/>
                  </a:lnTo>
                  <a:lnTo>
                    <a:pt x="842" y="451"/>
                  </a:lnTo>
                  <a:lnTo>
                    <a:pt x="840" y="444"/>
                  </a:lnTo>
                  <a:lnTo>
                    <a:pt x="835" y="423"/>
                  </a:lnTo>
                  <a:lnTo>
                    <a:pt x="827" y="395"/>
                  </a:lnTo>
                  <a:lnTo>
                    <a:pt x="818" y="360"/>
                  </a:lnTo>
                  <a:lnTo>
                    <a:pt x="809" y="325"/>
                  </a:lnTo>
                  <a:lnTo>
                    <a:pt x="800" y="290"/>
                  </a:lnTo>
                  <a:lnTo>
                    <a:pt x="791" y="261"/>
                  </a:lnTo>
                  <a:lnTo>
                    <a:pt x="786" y="240"/>
                  </a:lnTo>
                  <a:close/>
                </a:path>
              </a:pathLst>
            </a:custGeom>
            <a:solidFill>
              <a:srgbClr val="C672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36" name="Freeform 40"/>
            <p:cNvSpPr>
              <a:spLocks/>
            </p:cNvSpPr>
            <p:nvPr/>
          </p:nvSpPr>
          <p:spPr bwMode="auto">
            <a:xfrm>
              <a:off x="5230" y="1747"/>
              <a:ext cx="287" cy="160"/>
            </a:xfrm>
            <a:custGeom>
              <a:avLst/>
              <a:gdLst/>
              <a:ahLst/>
              <a:cxnLst>
                <a:cxn ang="0">
                  <a:pos x="401" y="5"/>
                </a:cxn>
                <a:cxn ang="0">
                  <a:pos x="408" y="31"/>
                </a:cxn>
                <a:cxn ang="0">
                  <a:pos x="406" y="60"/>
                </a:cxn>
                <a:cxn ang="0">
                  <a:pos x="376" y="68"/>
                </a:cxn>
                <a:cxn ang="0">
                  <a:pos x="305" y="38"/>
                </a:cxn>
                <a:cxn ang="0">
                  <a:pos x="241" y="22"/>
                </a:cxn>
                <a:cxn ang="0">
                  <a:pos x="193" y="28"/>
                </a:cxn>
                <a:cxn ang="0">
                  <a:pos x="165" y="58"/>
                </a:cxn>
                <a:cxn ang="0">
                  <a:pos x="156" y="111"/>
                </a:cxn>
                <a:cxn ang="0">
                  <a:pos x="138" y="161"/>
                </a:cxn>
                <a:cxn ang="0">
                  <a:pos x="101" y="197"/>
                </a:cxn>
                <a:cxn ang="0">
                  <a:pos x="41" y="214"/>
                </a:cxn>
                <a:cxn ang="0">
                  <a:pos x="2" y="216"/>
                </a:cxn>
                <a:cxn ang="0">
                  <a:pos x="10" y="233"/>
                </a:cxn>
                <a:cxn ang="0">
                  <a:pos x="24" y="263"/>
                </a:cxn>
                <a:cxn ang="0">
                  <a:pos x="42" y="300"/>
                </a:cxn>
                <a:cxn ang="0">
                  <a:pos x="58" y="318"/>
                </a:cxn>
                <a:cxn ang="0">
                  <a:pos x="96" y="299"/>
                </a:cxn>
                <a:cxn ang="0">
                  <a:pos x="147" y="267"/>
                </a:cxn>
                <a:cxn ang="0">
                  <a:pos x="189" y="230"/>
                </a:cxn>
                <a:cxn ang="0">
                  <a:pos x="202" y="203"/>
                </a:cxn>
                <a:cxn ang="0">
                  <a:pos x="220" y="204"/>
                </a:cxn>
                <a:cxn ang="0">
                  <a:pos x="250" y="219"/>
                </a:cxn>
                <a:cxn ang="0">
                  <a:pos x="284" y="238"/>
                </a:cxn>
                <a:cxn ang="0">
                  <a:pos x="320" y="253"/>
                </a:cxn>
                <a:cxn ang="0">
                  <a:pos x="350" y="257"/>
                </a:cxn>
                <a:cxn ang="0">
                  <a:pos x="369" y="242"/>
                </a:cxn>
                <a:cxn ang="0">
                  <a:pos x="374" y="199"/>
                </a:cxn>
                <a:cxn ang="0">
                  <a:pos x="371" y="145"/>
                </a:cxn>
                <a:cxn ang="0">
                  <a:pos x="397" y="131"/>
                </a:cxn>
                <a:cxn ang="0">
                  <a:pos x="442" y="144"/>
                </a:cxn>
                <a:cxn ang="0">
                  <a:pos x="492" y="167"/>
                </a:cxn>
                <a:cxn ang="0">
                  <a:pos x="529" y="188"/>
                </a:cxn>
                <a:cxn ang="0">
                  <a:pos x="558" y="198"/>
                </a:cxn>
                <a:cxn ang="0">
                  <a:pos x="573" y="195"/>
                </a:cxn>
                <a:cxn ang="0">
                  <a:pos x="571" y="175"/>
                </a:cxn>
                <a:cxn ang="0">
                  <a:pos x="539" y="128"/>
                </a:cxn>
                <a:cxn ang="0">
                  <a:pos x="496" y="78"/>
                </a:cxn>
                <a:cxn ang="0">
                  <a:pos x="456" y="39"/>
                </a:cxn>
                <a:cxn ang="0">
                  <a:pos x="416" y="10"/>
                </a:cxn>
              </a:cxnLst>
              <a:rect l="0" t="0" r="r" b="b"/>
              <a:pathLst>
                <a:path w="575" h="320">
                  <a:moveTo>
                    <a:pt x="399" y="0"/>
                  </a:moveTo>
                  <a:lnTo>
                    <a:pt x="401" y="5"/>
                  </a:lnTo>
                  <a:lnTo>
                    <a:pt x="405" y="16"/>
                  </a:lnTo>
                  <a:lnTo>
                    <a:pt x="408" y="31"/>
                  </a:lnTo>
                  <a:lnTo>
                    <a:pt x="410" y="46"/>
                  </a:lnTo>
                  <a:lnTo>
                    <a:pt x="406" y="60"/>
                  </a:lnTo>
                  <a:lnTo>
                    <a:pt x="395" y="68"/>
                  </a:lnTo>
                  <a:lnTo>
                    <a:pt x="376" y="68"/>
                  </a:lnTo>
                  <a:lnTo>
                    <a:pt x="343" y="56"/>
                  </a:lnTo>
                  <a:lnTo>
                    <a:pt x="305" y="38"/>
                  </a:lnTo>
                  <a:lnTo>
                    <a:pt x="271" y="28"/>
                  </a:lnTo>
                  <a:lnTo>
                    <a:pt x="241" y="22"/>
                  </a:lnTo>
                  <a:lnTo>
                    <a:pt x="215" y="22"/>
                  </a:lnTo>
                  <a:lnTo>
                    <a:pt x="193" y="28"/>
                  </a:lnTo>
                  <a:lnTo>
                    <a:pt x="176" y="39"/>
                  </a:lnTo>
                  <a:lnTo>
                    <a:pt x="165" y="58"/>
                  </a:lnTo>
                  <a:lnTo>
                    <a:pt x="160" y="83"/>
                  </a:lnTo>
                  <a:lnTo>
                    <a:pt x="156" y="111"/>
                  </a:lnTo>
                  <a:lnTo>
                    <a:pt x="149" y="137"/>
                  </a:lnTo>
                  <a:lnTo>
                    <a:pt x="138" y="161"/>
                  </a:lnTo>
                  <a:lnTo>
                    <a:pt x="122" y="181"/>
                  </a:lnTo>
                  <a:lnTo>
                    <a:pt x="101" y="197"/>
                  </a:lnTo>
                  <a:lnTo>
                    <a:pt x="74" y="209"/>
                  </a:lnTo>
                  <a:lnTo>
                    <a:pt x="41" y="214"/>
                  </a:lnTo>
                  <a:lnTo>
                    <a:pt x="0" y="213"/>
                  </a:lnTo>
                  <a:lnTo>
                    <a:pt x="2" y="216"/>
                  </a:lnTo>
                  <a:lnTo>
                    <a:pt x="4" y="223"/>
                  </a:lnTo>
                  <a:lnTo>
                    <a:pt x="10" y="233"/>
                  </a:lnTo>
                  <a:lnTo>
                    <a:pt x="16" y="247"/>
                  </a:lnTo>
                  <a:lnTo>
                    <a:pt x="24" y="263"/>
                  </a:lnTo>
                  <a:lnTo>
                    <a:pt x="32" y="282"/>
                  </a:lnTo>
                  <a:lnTo>
                    <a:pt x="42" y="300"/>
                  </a:lnTo>
                  <a:lnTo>
                    <a:pt x="53" y="320"/>
                  </a:lnTo>
                  <a:lnTo>
                    <a:pt x="58" y="318"/>
                  </a:lnTo>
                  <a:lnTo>
                    <a:pt x="74" y="310"/>
                  </a:lnTo>
                  <a:lnTo>
                    <a:pt x="96" y="299"/>
                  </a:lnTo>
                  <a:lnTo>
                    <a:pt x="122" y="284"/>
                  </a:lnTo>
                  <a:lnTo>
                    <a:pt x="147" y="267"/>
                  </a:lnTo>
                  <a:lnTo>
                    <a:pt x="170" y="248"/>
                  </a:lnTo>
                  <a:lnTo>
                    <a:pt x="189" y="230"/>
                  </a:lnTo>
                  <a:lnTo>
                    <a:pt x="198" y="210"/>
                  </a:lnTo>
                  <a:lnTo>
                    <a:pt x="202" y="203"/>
                  </a:lnTo>
                  <a:lnTo>
                    <a:pt x="210" y="202"/>
                  </a:lnTo>
                  <a:lnTo>
                    <a:pt x="220" y="204"/>
                  </a:lnTo>
                  <a:lnTo>
                    <a:pt x="234" y="211"/>
                  </a:lnTo>
                  <a:lnTo>
                    <a:pt x="250" y="219"/>
                  </a:lnTo>
                  <a:lnTo>
                    <a:pt x="266" y="228"/>
                  </a:lnTo>
                  <a:lnTo>
                    <a:pt x="284" y="238"/>
                  </a:lnTo>
                  <a:lnTo>
                    <a:pt x="303" y="246"/>
                  </a:lnTo>
                  <a:lnTo>
                    <a:pt x="320" y="253"/>
                  </a:lnTo>
                  <a:lnTo>
                    <a:pt x="335" y="257"/>
                  </a:lnTo>
                  <a:lnTo>
                    <a:pt x="350" y="257"/>
                  </a:lnTo>
                  <a:lnTo>
                    <a:pt x="361" y="253"/>
                  </a:lnTo>
                  <a:lnTo>
                    <a:pt x="369" y="242"/>
                  </a:lnTo>
                  <a:lnTo>
                    <a:pt x="374" y="225"/>
                  </a:lnTo>
                  <a:lnTo>
                    <a:pt x="374" y="199"/>
                  </a:lnTo>
                  <a:lnTo>
                    <a:pt x="371" y="166"/>
                  </a:lnTo>
                  <a:lnTo>
                    <a:pt x="371" y="145"/>
                  </a:lnTo>
                  <a:lnTo>
                    <a:pt x="381" y="133"/>
                  </a:lnTo>
                  <a:lnTo>
                    <a:pt x="397" y="131"/>
                  </a:lnTo>
                  <a:lnTo>
                    <a:pt x="419" y="134"/>
                  </a:lnTo>
                  <a:lnTo>
                    <a:pt x="442" y="144"/>
                  </a:lnTo>
                  <a:lnTo>
                    <a:pt x="469" y="154"/>
                  </a:lnTo>
                  <a:lnTo>
                    <a:pt x="492" y="167"/>
                  </a:lnTo>
                  <a:lnTo>
                    <a:pt x="512" y="179"/>
                  </a:lnTo>
                  <a:lnTo>
                    <a:pt x="529" y="188"/>
                  </a:lnTo>
                  <a:lnTo>
                    <a:pt x="544" y="195"/>
                  </a:lnTo>
                  <a:lnTo>
                    <a:pt x="558" y="198"/>
                  </a:lnTo>
                  <a:lnTo>
                    <a:pt x="567" y="198"/>
                  </a:lnTo>
                  <a:lnTo>
                    <a:pt x="573" y="195"/>
                  </a:lnTo>
                  <a:lnTo>
                    <a:pt x="575" y="188"/>
                  </a:lnTo>
                  <a:lnTo>
                    <a:pt x="571" y="175"/>
                  </a:lnTo>
                  <a:lnTo>
                    <a:pt x="560" y="158"/>
                  </a:lnTo>
                  <a:lnTo>
                    <a:pt x="539" y="128"/>
                  </a:lnTo>
                  <a:lnTo>
                    <a:pt x="517" y="101"/>
                  </a:lnTo>
                  <a:lnTo>
                    <a:pt x="496" y="78"/>
                  </a:lnTo>
                  <a:lnTo>
                    <a:pt x="475" y="57"/>
                  </a:lnTo>
                  <a:lnTo>
                    <a:pt x="456" y="39"/>
                  </a:lnTo>
                  <a:lnTo>
                    <a:pt x="436" y="24"/>
                  </a:lnTo>
                  <a:lnTo>
                    <a:pt x="416" y="10"/>
                  </a:lnTo>
                  <a:lnTo>
                    <a:pt x="399" y="0"/>
                  </a:lnTo>
                  <a:close/>
                </a:path>
              </a:pathLst>
            </a:custGeom>
            <a:solidFill>
              <a:srgbClr val="FCD6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37" name="Freeform 41"/>
            <p:cNvSpPr>
              <a:spLocks/>
            </p:cNvSpPr>
            <p:nvPr/>
          </p:nvSpPr>
          <p:spPr bwMode="auto">
            <a:xfrm>
              <a:off x="4824" y="1822"/>
              <a:ext cx="413" cy="135"/>
            </a:xfrm>
            <a:custGeom>
              <a:avLst/>
              <a:gdLst/>
              <a:ahLst/>
              <a:cxnLst>
                <a:cxn ang="0">
                  <a:pos x="797" y="71"/>
                </a:cxn>
                <a:cxn ang="0">
                  <a:pos x="771" y="71"/>
                </a:cxn>
                <a:cxn ang="0">
                  <a:pos x="730" y="66"/>
                </a:cxn>
                <a:cxn ang="0">
                  <a:pos x="691" y="48"/>
                </a:cxn>
                <a:cxn ang="0">
                  <a:pos x="662" y="19"/>
                </a:cxn>
                <a:cxn ang="0">
                  <a:pos x="633" y="2"/>
                </a:cxn>
                <a:cxn ang="0">
                  <a:pos x="608" y="2"/>
                </a:cxn>
                <a:cxn ang="0">
                  <a:pos x="589" y="19"/>
                </a:cxn>
                <a:cxn ang="0">
                  <a:pos x="573" y="48"/>
                </a:cxn>
                <a:cxn ang="0">
                  <a:pos x="535" y="67"/>
                </a:cxn>
                <a:cxn ang="0">
                  <a:pos x="485" y="68"/>
                </a:cxn>
                <a:cxn ang="0">
                  <a:pos x="440" y="53"/>
                </a:cxn>
                <a:cxn ang="0">
                  <a:pos x="415" y="25"/>
                </a:cxn>
                <a:cxn ang="0">
                  <a:pos x="393" y="23"/>
                </a:cxn>
                <a:cxn ang="0">
                  <a:pos x="373" y="40"/>
                </a:cxn>
                <a:cxn ang="0">
                  <a:pos x="356" y="68"/>
                </a:cxn>
                <a:cxn ang="0">
                  <a:pos x="342" y="97"/>
                </a:cxn>
                <a:cxn ang="0">
                  <a:pos x="318" y="121"/>
                </a:cxn>
                <a:cxn ang="0">
                  <a:pos x="287" y="134"/>
                </a:cxn>
                <a:cxn ang="0">
                  <a:pos x="254" y="129"/>
                </a:cxn>
                <a:cxn ang="0">
                  <a:pos x="221" y="105"/>
                </a:cxn>
                <a:cxn ang="0">
                  <a:pos x="185" y="93"/>
                </a:cxn>
                <a:cxn ang="0">
                  <a:pos x="145" y="97"/>
                </a:cxn>
                <a:cxn ang="0">
                  <a:pos x="114" y="113"/>
                </a:cxn>
                <a:cxn ang="0">
                  <a:pos x="102" y="129"/>
                </a:cxn>
                <a:cxn ang="0">
                  <a:pos x="89" y="142"/>
                </a:cxn>
                <a:cxn ang="0">
                  <a:pos x="67" y="153"/>
                </a:cxn>
                <a:cxn ang="0">
                  <a:pos x="36" y="147"/>
                </a:cxn>
                <a:cxn ang="0">
                  <a:pos x="13" y="139"/>
                </a:cxn>
                <a:cxn ang="0">
                  <a:pos x="0" y="195"/>
                </a:cxn>
                <a:cxn ang="0">
                  <a:pos x="3" y="251"/>
                </a:cxn>
                <a:cxn ang="0">
                  <a:pos x="13" y="235"/>
                </a:cxn>
                <a:cxn ang="0">
                  <a:pos x="29" y="218"/>
                </a:cxn>
                <a:cxn ang="0">
                  <a:pos x="47" y="211"/>
                </a:cxn>
                <a:cxn ang="0">
                  <a:pos x="64" y="227"/>
                </a:cxn>
                <a:cxn ang="0">
                  <a:pos x="87" y="251"/>
                </a:cxn>
                <a:cxn ang="0">
                  <a:pos x="110" y="267"/>
                </a:cxn>
                <a:cxn ang="0">
                  <a:pos x="127" y="266"/>
                </a:cxn>
                <a:cxn ang="0">
                  <a:pos x="138" y="238"/>
                </a:cxn>
                <a:cxn ang="0">
                  <a:pos x="160" y="195"/>
                </a:cxn>
                <a:cxn ang="0">
                  <a:pos x="190" y="157"/>
                </a:cxn>
                <a:cxn ang="0">
                  <a:pos x="220" y="140"/>
                </a:cxn>
                <a:cxn ang="0">
                  <a:pos x="247" y="157"/>
                </a:cxn>
                <a:cxn ang="0">
                  <a:pos x="279" y="180"/>
                </a:cxn>
                <a:cxn ang="0">
                  <a:pos x="309" y="201"/>
                </a:cxn>
                <a:cxn ang="0">
                  <a:pos x="339" y="220"/>
                </a:cxn>
                <a:cxn ang="0">
                  <a:pos x="365" y="234"/>
                </a:cxn>
                <a:cxn ang="0">
                  <a:pos x="407" y="244"/>
                </a:cxn>
                <a:cxn ang="0">
                  <a:pos x="461" y="241"/>
                </a:cxn>
                <a:cxn ang="0">
                  <a:pos x="516" y="207"/>
                </a:cxn>
                <a:cxn ang="0">
                  <a:pos x="543" y="172"/>
                </a:cxn>
                <a:cxn ang="0">
                  <a:pos x="564" y="156"/>
                </a:cxn>
                <a:cxn ang="0">
                  <a:pos x="594" y="132"/>
                </a:cxn>
                <a:cxn ang="0">
                  <a:pos x="620" y="110"/>
                </a:cxn>
                <a:cxn ang="0">
                  <a:pos x="635" y="99"/>
                </a:cxn>
                <a:cxn ang="0">
                  <a:pos x="652" y="104"/>
                </a:cxn>
                <a:cxn ang="0">
                  <a:pos x="669" y="118"/>
                </a:cxn>
                <a:cxn ang="0">
                  <a:pos x="684" y="135"/>
                </a:cxn>
                <a:cxn ang="0">
                  <a:pos x="699" y="154"/>
                </a:cxn>
                <a:cxn ang="0">
                  <a:pos x="725" y="175"/>
                </a:cxn>
                <a:cxn ang="0">
                  <a:pos x="760" y="187"/>
                </a:cxn>
                <a:cxn ang="0">
                  <a:pos x="803" y="184"/>
                </a:cxn>
                <a:cxn ang="0">
                  <a:pos x="801" y="71"/>
                </a:cxn>
              </a:cxnLst>
              <a:rect l="0" t="0" r="r" b="b"/>
              <a:pathLst>
                <a:path w="827" h="271">
                  <a:moveTo>
                    <a:pt x="801" y="71"/>
                  </a:moveTo>
                  <a:lnTo>
                    <a:pt x="797" y="71"/>
                  </a:lnTo>
                  <a:lnTo>
                    <a:pt x="786" y="71"/>
                  </a:lnTo>
                  <a:lnTo>
                    <a:pt x="771" y="71"/>
                  </a:lnTo>
                  <a:lnTo>
                    <a:pt x="751" y="69"/>
                  </a:lnTo>
                  <a:lnTo>
                    <a:pt x="730" y="66"/>
                  </a:lnTo>
                  <a:lnTo>
                    <a:pt x="709" y="59"/>
                  </a:lnTo>
                  <a:lnTo>
                    <a:pt x="691" y="48"/>
                  </a:lnTo>
                  <a:lnTo>
                    <a:pt x="675" y="33"/>
                  </a:lnTo>
                  <a:lnTo>
                    <a:pt x="662" y="19"/>
                  </a:lnTo>
                  <a:lnTo>
                    <a:pt x="648" y="9"/>
                  </a:lnTo>
                  <a:lnTo>
                    <a:pt x="633" y="2"/>
                  </a:lnTo>
                  <a:lnTo>
                    <a:pt x="620" y="0"/>
                  </a:lnTo>
                  <a:lnTo>
                    <a:pt x="608" y="2"/>
                  </a:lnTo>
                  <a:lnTo>
                    <a:pt x="597" y="9"/>
                  </a:lnTo>
                  <a:lnTo>
                    <a:pt x="589" y="19"/>
                  </a:lnTo>
                  <a:lnTo>
                    <a:pt x="582" y="33"/>
                  </a:lnTo>
                  <a:lnTo>
                    <a:pt x="573" y="48"/>
                  </a:lnTo>
                  <a:lnTo>
                    <a:pt x="557" y="60"/>
                  </a:lnTo>
                  <a:lnTo>
                    <a:pt x="535" y="67"/>
                  </a:lnTo>
                  <a:lnTo>
                    <a:pt x="510" y="69"/>
                  </a:lnTo>
                  <a:lnTo>
                    <a:pt x="485" y="68"/>
                  </a:lnTo>
                  <a:lnTo>
                    <a:pt x="461" y="62"/>
                  </a:lnTo>
                  <a:lnTo>
                    <a:pt x="440" y="53"/>
                  </a:lnTo>
                  <a:lnTo>
                    <a:pt x="425" y="38"/>
                  </a:lnTo>
                  <a:lnTo>
                    <a:pt x="415" y="25"/>
                  </a:lnTo>
                  <a:lnTo>
                    <a:pt x="403" y="20"/>
                  </a:lnTo>
                  <a:lnTo>
                    <a:pt x="393" y="23"/>
                  </a:lnTo>
                  <a:lnTo>
                    <a:pt x="383" y="29"/>
                  </a:lnTo>
                  <a:lnTo>
                    <a:pt x="373" y="40"/>
                  </a:lnTo>
                  <a:lnTo>
                    <a:pt x="364" y="53"/>
                  </a:lnTo>
                  <a:lnTo>
                    <a:pt x="356" y="68"/>
                  </a:lnTo>
                  <a:lnTo>
                    <a:pt x="349" y="83"/>
                  </a:lnTo>
                  <a:lnTo>
                    <a:pt x="342" y="97"/>
                  </a:lnTo>
                  <a:lnTo>
                    <a:pt x="331" y="111"/>
                  </a:lnTo>
                  <a:lnTo>
                    <a:pt x="318" y="121"/>
                  </a:lnTo>
                  <a:lnTo>
                    <a:pt x="302" y="129"/>
                  </a:lnTo>
                  <a:lnTo>
                    <a:pt x="287" y="134"/>
                  </a:lnTo>
                  <a:lnTo>
                    <a:pt x="271" y="134"/>
                  </a:lnTo>
                  <a:lnTo>
                    <a:pt x="254" y="129"/>
                  </a:lnTo>
                  <a:lnTo>
                    <a:pt x="238" y="118"/>
                  </a:lnTo>
                  <a:lnTo>
                    <a:pt x="221" y="105"/>
                  </a:lnTo>
                  <a:lnTo>
                    <a:pt x="203" y="97"/>
                  </a:lnTo>
                  <a:lnTo>
                    <a:pt x="185" y="93"/>
                  </a:lnTo>
                  <a:lnTo>
                    <a:pt x="165" y="92"/>
                  </a:lnTo>
                  <a:lnTo>
                    <a:pt x="145" y="97"/>
                  </a:lnTo>
                  <a:lnTo>
                    <a:pt x="128" y="104"/>
                  </a:lnTo>
                  <a:lnTo>
                    <a:pt x="114" y="113"/>
                  </a:lnTo>
                  <a:lnTo>
                    <a:pt x="104" y="127"/>
                  </a:lnTo>
                  <a:lnTo>
                    <a:pt x="102" y="129"/>
                  </a:lnTo>
                  <a:lnTo>
                    <a:pt x="97" y="135"/>
                  </a:lnTo>
                  <a:lnTo>
                    <a:pt x="89" y="142"/>
                  </a:lnTo>
                  <a:lnTo>
                    <a:pt x="79" y="148"/>
                  </a:lnTo>
                  <a:lnTo>
                    <a:pt x="67" y="153"/>
                  </a:lnTo>
                  <a:lnTo>
                    <a:pt x="51" y="153"/>
                  </a:lnTo>
                  <a:lnTo>
                    <a:pt x="36" y="147"/>
                  </a:lnTo>
                  <a:lnTo>
                    <a:pt x="17" y="133"/>
                  </a:lnTo>
                  <a:lnTo>
                    <a:pt x="13" y="139"/>
                  </a:lnTo>
                  <a:lnTo>
                    <a:pt x="7" y="158"/>
                  </a:lnTo>
                  <a:lnTo>
                    <a:pt x="0" y="195"/>
                  </a:lnTo>
                  <a:lnTo>
                    <a:pt x="2" y="253"/>
                  </a:lnTo>
                  <a:lnTo>
                    <a:pt x="3" y="251"/>
                  </a:lnTo>
                  <a:lnTo>
                    <a:pt x="7" y="244"/>
                  </a:lnTo>
                  <a:lnTo>
                    <a:pt x="13" y="235"/>
                  </a:lnTo>
                  <a:lnTo>
                    <a:pt x="21" y="226"/>
                  </a:lnTo>
                  <a:lnTo>
                    <a:pt x="29" y="218"/>
                  </a:lnTo>
                  <a:lnTo>
                    <a:pt x="38" y="212"/>
                  </a:lnTo>
                  <a:lnTo>
                    <a:pt x="47" y="211"/>
                  </a:lnTo>
                  <a:lnTo>
                    <a:pt x="55" y="216"/>
                  </a:lnTo>
                  <a:lnTo>
                    <a:pt x="64" y="227"/>
                  </a:lnTo>
                  <a:lnTo>
                    <a:pt x="75" y="240"/>
                  </a:lnTo>
                  <a:lnTo>
                    <a:pt x="87" y="251"/>
                  </a:lnTo>
                  <a:lnTo>
                    <a:pt x="98" y="260"/>
                  </a:lnTo>
                  <a:lnTo>
                    <a:pt x="110" y="267"/>
                  </a:lnTo>
                  <a:lnTo>
                    <a:pt x="121" y="271"/>
                  </a:lnTo>
                  <a:lnTo>
                    <a:pt x="127" y="266"/>
                  </a:lnTo>
                  <a:lnTo>
                    <a:pt x="132" y="256"/>
                  </a:lnTo>
                  <a:lnTo>
                    <a:pt x="138" y="238"/>
                  </a:lnTo>
                  <a:lnTo>
                    <a:pt x="147" y="218"/>
                  </a:lnTo>
                  <a:lnTo>
                    <a:pt x="160" y="195"/>
                  </a:lnTo>
                  <a:lnTo>
                    <a:pt x="174" y="175"/>
                  </a:lnTo>
                  <a:lnTo>
                    <a:pt x="190" y="157"/>
                  </a:lnTo>
                  <a:lnTo>
                    <a:pt x="206" y="144"/>
                  </a:lnTo>
                  <a:lnTo>
                    <a:pt x="220" y="140"/>
                  </a:lnTo>
                  <a:lnTo>
                    <a:pt x="233" y="144"/>
                  </a:lnTo>
                  <a:lnTo>
                    <a:pt x="247" y="157"/>
                  </a:lnTo>
                  <a:lnTo>
                    <a:pt x="263" y="169"/>
                  </a:lnTo>
                  <a:lnTo>
                    <a:pt x="279" y="180"/>
                  </a:lnTo>
                  <a:lnTo>
                    <a:pt x="295" y="191"/>
                  </a:lnTo>
                  <a:lnTo>
                    <a:pt x="309" y="201"/>
                  </a:lnTo>
                  <a:lnTo>
                    <a:pt x="325" y="212"/>
                  </a:lnTo>
                  <a:lnTo>
                    <a:pt x="339" y="220"/>
                  </a:lnTo>
                  <a:lnTo>
                    <a:pt x="352" y="228"/>
                  </a:lnTo>
                  <a:lnTo>
                    <a:pt x="365" y="234"/>
                  </a:lnTo>
                  <a:lnTo>
                    <a:pt x="383" y="240"/>
                  </a:lnTo>
                  <a:lnTo>
                    <a:pt x="407" y="244"/>
                  </a:lnTo>
                  <a:lnTo>
                    <a:pt x="433" y="245"/>
                  </a:lnTo>
                  <a:lnTo>
                    <a:pt x="461" y="241"/>
                  </a:lnTo>
                  <a:lnTo>
                    <a:pt x="488" y="229"/>
                  </a:lnTo>
                  <a:lnTo>
                    <a:pt x="516" y="207"/>
                  </a:lnTo>
                  <a:lnTo>
                    <a:pt x="540" y="175"/>
                  </a:lnTo>
                  <a:lnTo>
                    <a:pt x="543" y="172"/>
                  </a:lnTo>
                  <a:lnTo>
                    <a:pt x="552" y="165"/>
                  </a:lnTo>
                  <a:lnTo>
                    <a:pt x="564" y="156"/>
                  </a:lnTo>
                  <a:lnTo>
                    <a:pt x="578" y="144"/>
                  </a:lnTo>
                  <a:lnTo>
                    <a:pt x="594" y="132"/>
                  </a:lnTo>
                  <a:lnTo>
                    <a:pt x="608" y="120"/>
                  </a:lnTo>
                  <a:lnTo>
                    <a:pt x="620" y="110"/>
                  </a:lnTo>
                  <a:lnTo>
                    <a:pt x="628" y="103"/>
                  </a:lnTo>
                  <a:lnTo>
                    <a:pt x="635" y="99"/>
                  </a:lnTo>
                  <a:lnTo>
                    <a:pt x="642" y="100"/>
                  </a:lnTo>
                  <a:lnTo>
                    <a:pt x="652" y="104"/>
                  </a:lnTo>
                  <a:lnTo>
                    <a:pt x="659" y="110"/>
                  </a:lnTo>
                  <a:lnTo>
                    <a:pt x="669" y="118"/>
                  </a:lnTo>
                  <a:lnTo>
                    <a:pt x="678" y="126"/>
                  </a:lnTo>
                  <a:lnTo>
                    <a:pt x="684" y="135"/>
                  </a:lnTo>
                  <a:lnTo>
                    <a:pt x="691" y="144"/>
                  </a:lnTo>
                  <a:lnTo>
                    <a:pt x="699" y="154"/>
                  </a:lnTo>
                  <a:lnTo>
                    <a:pt x="710" y="164"/>
                  </a:lnTo>
                  <a:lnTo>
                    <a:pt x="725" y="175"/>
                  </a:lnTo>
                  <a:lnTo>
                    <a:pt x="742" y="183"/>
                  </a:lnTo>
                  <a:lnTo>
                    <a:pt x="760" y="187"/>
                  </a:lnTo>
                  <a:lnTo>
                    <a:pt x="781" y="189"/>
                  </a:lnTo>
                  <a:lnTo>
                    <a:pt x="803" y="184"/>
                  </a:lnTo>
                  <a:lnTo>
                    <a:pt x="827" y="172"/>
                  </a:lnTo>
                  <a:lnTo>
                    <a:pt x="801" y="71"/>
                  </a:lnTo>
                  <a:close/>
                </a:path>
              </a:pathLst>
            </a:custGeom>
            <a:solidFill>
              <a:srgbClr val="FCD6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38" name="Freeform 42"/>
            <p:cNvSpPr>
              <a:spLocks/>
            </p:cNvSpPr>
            <p:nvPr/>
          </p:nvSpPr>
          <p:spPr bwMode="auto">
            <a:xfrm>
              <a:off x="5335" y="2066"/>
              <a:ext cx="25" cy="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1"/>
                </a:cxn>
                <a:cxn ang="0">
                  <a:pos x="13" y="4"/>
                </a:cxn>
                <a:cxn ang="0">
                  <a:pos x="26" y="11"/>
                </a:cxn>
                <a:cxn ang="0">
                  <a:pos x="38" y="21"/>
                </a:cxn>
                <a:cxn ang="0">
                  <a:pos x="47" y="32"/>
                </a:cxn>
                <a:cxn ang="0">
                  <a:pos x="50" y="47"/>
                </a:cxn>
                <a:cxn ang="0">
                  <a:pos x="43" y="66"/>
                </a:cxn>
                <a:cxn ang="0">
                  <a:pos x="25" y="88"/>
                </a:cxn>
                <a:cxn ang="0">
                  <a:pos x="20" y="89"/>
                </a:cxn>
                <a:cxn ang="0">
                  <a:pos x="9" y="91"/>
                </a:cxn>
                <a:cxn ang="0">
                  <a:pos x="1" y="89"/>
                </a:cxn>
                <a:cxn ang="0">
                  <a:pos x="3" y="80"/>
                </a:cxn>
                <a:cxn ang="0">
                  <a:pos x="9" y="73"/>
                </a:cxn>
                <a:cxn ang="0">
                  <a:pos x="17" y="67"/>
                </a:cxn>
                <a:cxn ang="0">
                  <a:pos x="26" y="60"/>
                </a:cxn>
                <a:cxn ang="0">
                  <a:pos x="33" y="52"/>
                </a:cxn>
                <a:cxn ang="0">
                  <a:pos x="35" y="43"/>
                </a:cxn>
                <a:cxn ang="0">
                  <a:pos x="33" y="31"/>
                </a:cxn>
                <a:cxn ang="0">
                  <a:pos x="21" y="17"/>
                </a:cxn>
                <a:cxn ang="0">
                  <a:pos x="0" y="0"/>
                </a:cxn>
              </a:cxnLst>
              <a:rect l="0" t="0" r="r" b="b"/>
              <a:pathLst>
                <a:path w="50" h="91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6" y="11"/>
                  </a:lnTo>
                  <a:lnTo>
                    <a:pt x="38" y="21"/>
                  </a:lnTo>
                  <a:lnTo>
                    <a:pt x="47" y="32"/>
                  </a:lnTo>
                  <a:lnTo>
                    <a:pt x="50" y="47"/>
                  </a:lnTo>
                  <a:lnTo>
                    <a:pt x="43" y="66"/>
                  </a:lnTo>
                  <a:lnTo>
                    <a:pt x="25" y="88"/>
                  </a:lnTo>
                  <a:lnTo>
                    <a:pt x="20" y="89"/>
                  </a:lnTo>
                  <a:lnTo>
                    <a:pt x="9" y="91"/>
                  </a:lnTo>
                  <a:lnTo>
                    <a:pt x="1" y="89"/>
                  </a:lnTo>
                  <a:lnTo>
                    <a:pt x="3" y="80"/>
                  </a:lnTo>
                  <a:lnTo>
                    <a:pt x="9" y="73"/>
                  </a:lnTo>
                  <a:lnTo>
                    <a:pt x="17" y="67"/>
                  </a:lnTo>
                  <a:lnTo>
                    <a:pt x="26" y="60"/>
                  </a:lnTo>
                  <a:lnTo>
                    <a:pt x="33" y="52"/>
                  </a:lnTo>
                  <a:lnTo>
                    <a:pt x="35" y="43"/>
                  </a:lnTo>
                  <a:lnTo>
                    <a:pt x="33" y="31"/>
                  </a:lnTo>
                  <a:lnTo>
                    <a:pt x="2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39" name="Freeform 43"/>
            <p:cNvSpPr>
              <a:spLocks/>
            </p:cNvSpPr>
            <p:nvPr/>
          </p:nvSpPr>
          <p:spPr bwMode="auto">
            <a:xfrm>
              <a:off x="5058" y="2084"/>
              <a:ext cx="145" cy="99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3" y="119"/>
                </a:cxn>
                <a:cxn ang="0">
                  <a:pos x="12" y="139"/>
                </a:cxn>
                <a:cxn ang="0">
                  <a:pos x="25" y="155"/>
                </a:cxn>
                <a:cxn ang="0">
                  <a:pos x="43" y="170"/>
                </a:cxn>
                <a:cxn ang="0">
                  <a:pos x="64" y="182"/>
                </a:cxn>
                <a:cxn ang="0">
                  <a:pos x="89" y="191"/>
                </a:cxn>
                <a:cxn ang="0">
                  <a:pos x="115" y="197"/>
                </a:cxn>
                <a:cxn ang="0">
                  <a:pos x="144" y="199"/>
                </a:cxn>
                <a:cxn ang="0">
                  <a:pos x="174" y="197"/>
                </a:cxn>
                <a:cxn ang="0">
                  <a:pos x="202" y="191"/>
                </a:cxn>
                <a:cxn ang="0">
                  <a:pos x="226" y="182"/>
                </a:cxn>
                <a:cxn ang="0">
                  <a:pos x="247" y="170"/>
                </a:cxn>
                <a:cxn ang="0">
                  <a:pos x="266" y="155"/>
                </a:cxn>
                <a:cxn ang="0">
                  <a:pos x="279" y="139"/>
                </a:cxn>
                <a:cxn ang="0">
                  <a:pos x="288" y="119"/>
                </a:cxn>
                <a:cxn ang="0">
                  <a:pos x="290" y="99"/>
                </a:cxn>
                <a:cxn ang="0">
                  <a:pos x="288" y="80"/>
                </a:cxn>
                <a:cxn ang="0">
                  <a:pos x="279" y="61"/>
                </a:cxn>
                <a:cxn ang="0">
                  <a:pos x="266" y="44"/>
                </a:cxn>
                <a:cxn ang="0">
                  <a:pos x="247" y="29"/>
                </a:cxn>
                <a:cxn ang="0">
                  <a:pos x="226" y="17"/>
                </a:cxn>
                <a:cxn ang="0">
                  <a:pos x="202" y="8"/>
                </a:cxn>
                <a:cxn ang="0">
                  <a:pos x="174" y="2"/>
                </a:cxn>
                <a:cxn ang="0">
                  <a:pos x="144" y="0"/>
                </a:cxn>
                <a:cxn ang="0">
                  <a:pos x="115" y="2"/>
                </a:cxn>
                <a:cxn ang="0">
                  <a:pos x="89" y="8"/>
                </a:cxn>
                <a:cxn ang="0">
                  <a:pos x="64" y="17"/>
                </a:cxn>
                <a:cxn ang="0">
                  <a:pos x="43" y="29"/>
                </a:cxn>
                <a:cxn ang="0">
                  <a:pos x="25" y="44"/>
                </a:cxn>
                <a:cxn ang="0">
                  <a:pos x="12" y="61"/>
                </a:cxn>
                <a:cxn ang="0">
                  <a:pos x="3" y="80"/>
                </a:cxn>
                <a:cxn ang="0">
                  <a:pos x="0" y="99"/>
                </a:cxn>
              </a:cxnLst>
              <a:rect l="0" t="0" r="r" b="b"/>
              <a:pathLst>
                <a:path w="290" h="199">
                  <a:moveTo>
                    <a:pt x="0" y="99"/>
                  </a:moveTo>
                  <a:lnTo>
                    <a:pt x="3" y="119"/>
                  </a:lnTo>
                  <a:lnTo>
                    <a:pt x="12" y="139"/>
                  </a:lnTo>
                  <a:lnTo>
                    <a:pt x="25" y="155"/>
                  </a:lnTo>
                  <a:lnTo>
                    <a:pt x="43" y="170"/>
                  </a:lnTo>
                  <a:lnTo>
                    <a:pt x="64" y="182"/>
                  </a:lnTo>
                  <a:lnTo>
                    <a:pt x="89" y="191"/>
                  </a:lnTo>
                  <a:lnTo>
                    <a:pt x="115" y="197"/>
                  </a:lnTo>
                  <a:lnTo>
                    <a:pt x="144" y="199"/>
                  </a:lnTo>
                  <a:lnTo>
                    <a:pt x="174" y="197"/>
                  </a:lnTo>
                  <a:lnTo>
                    <a:pt x="202" y="191"/>
                  </a:lnTo>
                  <a:lnTo>
                    <a:pt x="226" y="182"/>
                  </a:lnTo>
                  <a:lnTo>
                    <a:pt x="247" y="170"/>
                  </a:lnTo>
                  <a:lnTo>
                    <a:pt x="266" y="155"/>
                  </a:lnTo>
                  <a:lnTo>
                    <a:pt x="279" y="139"/>
                  </a:lnTo>
                  <a:lnTo>
                    <a:pt x="288" y="119"/>
                  </a:lnTo>
                  <a:lnTo>
                    <a:pt x="290" y="99"/>
                  </a:lnTo>
                  <a:lnTo>
                    <a:pt x="288" y="80"/>
                  </a:lnTo>
                  <a:lnTo>
                    <a:pt x="279" y="61"/>
                  </a:lnTo>
                  <a:lnTo>
                    <a:pt x="266" y="44"/>
                  </a:lnTo>
                  <a:lnTo>
                    <a:pt x="247" y="29"/>
                  </a:lnTo>
                  <a:lnTo>
                    <a:pt x="226" y="17"/>
                  </a:lnTo>
                  <a:lnTo>
                    <a:pt x="202" y="8"/>
                  </a:lnTo>
                  <a:lnTo>
                    <a:pt x="174" y="2"/>
                  </a:lnTo>
                  <a:lnTo>
                    <a:pt x="144" y="0"/>
                  </a:lnTo>
                  <a:lnTo>
                    <a:pt x="115" y="2"/>
                  </a:lnTo>
                  <a:lnTo>
                    <a:pt x="89" y="8"/>
                  </a:lnTo>
                  <a:lnTo>
                    <a:pt x="64" y="17"/>
                  </a:lnTo>
                  <a:lnTo>
                    <a:pt x="43" y="29"/>
                  </a:lnTo>
                  <a:lnTo>
                    <a:pt x="25" y="44"/>
                  </a:lnTo>
                  <a:lnTo>
                    <a:pt x="12" y="61"/>
                  </a:lnTo>
                  <a:lnTo>
                    <a:pt x="3" y="80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FA0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40" name="Freeform 44"/>
            <p:cNvSpPr>
              <a:spLocks/>
            </p:cNvSpPr>
            <p:nvPr/>
          </p:nvSpPr>
          <p:spPr bwMode="auto">
            <a:xfrm>
              <a:off x="5381" y="2054"/>
              <a:ext cx="75" cy="87"/>
            </a:xfrm>
            <a:custGeom>
              <a:avLst/>
              <a:gdLst/>
              <a:ahLst/>
              <a:cxnLst>
                <a:cxn ang="0">
                  <a:pos x="5" y="85"/>
                </a:cxn>
                <a:cxn ang="0">
                  <a:pos x="2" y="102"/>
                </a:cxn>
                <a:cxn ang="0">
                  <a:pos x="0" y="119"/>
                </a:cxn>
                <a:cxn ang="0">
                  <a:pos x="2" y="134"/>
                </a:cxn>
                <a:cxn ang="0">
                  <a:pos x="5" y="147"/>
                </a:cxn>
                <a:cxn ang="0">
                  <a:pos x="12" y="158"/>
                </a:cxn>
                <a:cxn ang="0">
                  <a:pos x="21" y="166"/>
                </a:cxn>
                <a:cxn ang="0">
                  <a:pos x="33" y="171"/>
                </a:cxn>
                <a:cxn ang="0">
                  <a:pos x="46" y="173"/>
                </a:cxn>
                <a:cxn ang="0">
                  <a:pos x="60" y="172"/>
                </a:cxn>
                <a:cxn ang="0">
                  <a:pos x="72" y="170"/>
                </a:cxn>
                <a:cxn ang="0">
                  <a:pos x="85" y="164"/>
                </a:cxn>
                <a:cxn ang="0">
                  <a:pos x="97" y="156"/>
                </a:cxn>
                <a:cxn ang="0">
                  <a:pos x="109" y="145"/>
                </a:cxn>
                <a:cxn ang="0">
                  <a:pos x="119" y="130"/>
                </a:cxn>
                <a:cxn ang="0">
                  <a:pos x="131" y="111"/>
                </a:cxn>
                <a:cxn ang="0">
                  <a:pos x="143" y="87"/>
                </a:cxn>
                <a:cxn ang="0">
                  <a:pos x="149" y="70"/>
                </a:cxn>
                <a:cxn ang="0">
                  <a:pos x="151" y="54"/>
                </a:cxn>
                <a:cxn ang="0">
                  <a:pos x="149" y="40"/>
                </a:cxn>
                <a:cxn ang="0">
                  <a:pos x="145" y="26"/>
                </a:cxn>
                <a:cxn ang="0">
                  <a:pos x="138" y="16"/>
                </a:cxn>
                <a:cxn ang="0">
                  <a:pos x="127" y="7"/>
                </a:cxn>
                <a:cxn ang="0">
                  <a:pos x="115" y="3"/>
                </a:cxn>
                <a:cxn ang="0">
                  <a:pos x="102" y="0"/>
                </a:cxn>
                <a:cxn ang="0">
                  <a:pos x="88" y="2"/>
                </a:cxn>
                <a:cxn ang="0">
                  <a:pos x="73" y="6"/>
                </a:cxn>
                <a:cxn ang="0">
                  <a:pos x="59" y="14"/>
                </a:cxn>
                <a:cxn ang="0">
                  <a:pos x="46" y="25"/>
                </a:cxn>
                <a:cxn ang="0">
                  <a:pos x="33" y="38"/>
                </a:cxn>
                <a:cxn ang="0">
                  <a:pos x="22" y="51"/>
                </a:cxn>
                <a:cxn ang="0">
                  <a:pos x="12" y="68"/>
                </a:cxn>
                <a:cxn ang="0">
                  <a:pos x="5" y="85"/>
                </a:cxn>
              </a:cxnLst>
              <a:rect l="0" t="0" r="r" b="b"/>
              <a:pathLst>
                <a:path w="151" h="173">
                  <a:moveTo>
                    <a:pt x="5" y="85"/>
                  </a:moveTo>
                  <a:lnTo>
                    <a:pt x="2" y="102"/>
                  </a:lnTo>
                  <a:lnTo>
                    <a:pt x="0" y="119"/>
                  </a:lnTo>
                  <a:lnTo>
                    <a:pt x="2" y="134"/>
                  </a:lnTo>
                  <a:lnTo>
                    <a:pt x="5" y="147"/>
                  </a:lnTo>
                  <a:lnTo>
                    <a:pt x="12" y="158"/>
                  </a:lnTo>
                  <a:lnTo>
                    <a:pt x="21" y="166"/>
                  </a:lnTo>
                  <a:lnTo>
                    <a:pt x="33" y="171"/>
                  </a:lnTo>
                  <a:lnTo>
                    <a:pt x="46" y="173"/>
                  </a:lnTo>
                  <a:lnTo>
                    <a:pt x="60" y="172"/>
                  </a:lnTo>
                  <a:lnTo>
                    <a:pt x="72" y="170"/>
                  </a:lnTo>
                  <a:lnTo>
                    <a:pt x="85" y="164"/>
                  </a:lnTo>
                  <a:lnTo>
                    <a:pt x="97" y="156"/>
                  </a:lnTo>
                  <a:lnTo>
                    <a:pt x="109" y="145"/>
                  </a:lnTo>
                  <a:lnTo>
                    <a:pt x="119" y="130"/>
                  </a:lnTo>
                  <a:lnTo>
                    <a:pt x="131" y="111"/>
                  </a:lnTo>
                  <a:lnTo>
                    <a:pt x="143" y="87"/>
                  </a:lnTo>
                  <a:lnTo>
                    <a:pt x="149" y="70"/>
                  </a:lnTo>
                  <a:lnTo>
                    <a:pt x="151" y="54"/>
                  </a:lnTo>
                  <a:lnTo>
                    <a:pt x="149" y="40"/>
                  </a:lnTo>
                  <a:lnTo>
                    <a:pt x="145" y="26"/>
                  </a:lnTo>
                  <a:lnTo>
                    <a:pt x="138" y="16"/>
                  </a:lnTo>
                  <a:lnTo>
                    <a:pt x="127" y="7"/>
                  </a:lnTo>
                  <a:lnTo>
                    <a:pt x="115" y="3"/>
                  </a:lnTo>
                  <a:lnTo>
                    <a:pt x="102" y="0"/>
                  </a:lnTo>
                  <a:lnTo>
                    <a:pt x="88" y="2"/>
                  </a:lnTo>
                  <a:lnTo>
                    <a:pt x="73" y="6"/>
                  </a:lnTo>
                  <a:lnTo>
                    <a:pt x="59" y="14"/>
                  </a:lnTo>
                  <a:lnTo>
                    <a:pt x="46" y="25"/>
                  </a:lnTo>
                  <a:lnTo>
                    <a:pt x="33" y="38"/>
                  </a:lnTo>
                  <a:lnTo>
                    <a:pt x="22" y="51"/>
                  </a:lnTo>
                  <a:lnTo>
                    <a:pt x="12" y="68"/>
                  </a:lnTo>
                  <a:lnTo>
                    <a:pt x="5" y="85"/>
                  </a:lnTo>
                  <a:close/>
                </a:path>
              </a:pathLst>
            </a:custGeom>
            <a:solidFill>
              <a:srgbClr val="FFA0B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41" name="Freeform 45"/>
            <p:cNvSpPr>
              <a:spLocks/>
            </p:cNvSpPr>
            <p:nvPr/>
          </p:nvSpPr>
          <p:spPr bwMode="auto">
            <a:xfrm>
              <a:off x="5011" y="2233"/>
              <a:ext cx="172" cy="88"/>
            </a:xfrm>
            <a:custGeom>
              <a:avLst/>
              <a:gdLst/>
              <a:ahLst/>
              <a:cxnLst>
                <a:cxn ang="0">
                  <a:pos x="344" y="50"/>
                </a:cxn>
                <a:cxn ang="0">
                  <a:pos x="343" y="53"/>
                </a:cxn>
                <a:cxn ang="0">
                  <a:pos x="336" y="61"/>
                </a:cxn>
                <a:cxn ang="0">
                  <a:pos x="327" y="74"/>
                </a:cxn>
                <a:cxn ang="0">
                  <a:pos x="315" y="90"/>
                </a:cxn>
                <a:cxn ang="0">
                  <a:pos x="301" y="108"/>
                </a:cxn>
                <a:cxn ang="0">
                  <a:pos x="283" y="125"/>
                </a:cxn>
                <a:cxn ang="0">
                  <a:pos x="262" y="142"/>
                </a:cxn>
                <a:cxn ang="0">
                  <a:pos x="240" y="157"/>
                </a:cxn>
                <a:cxn ang="0">
                  <a:pos x="215" y="168"/>
                </a:cxn>
                <a:cxn ang="0">
                  <a:pos x="187" y="175"/>
                </a:cxn>
                <a:cxn ang="0">
                  <a:pos x="160" y="176"/>
                </a:cxn>
                <a:cxn ang="0">
                  <a:pos x="130" y="169"/>
                </a:cxn>
                <a:cxn ang="0">
                  <a:pos x="98" y="154"/>
                </a:cxn>
                <a:cxn ang="0">
                  <a:pos x="67" y="130"/>
                </a:cxn>
                <a:cxn ang="0">
                  <a:pos x="34" y="94"/>
                </a:cxn>
                <a:cxn ang="0">
                  <a:pos x="0" y="46"/>
                </a:cxn>
                <a:cxn ang="0">
                  <a:pos x="72" y="0"/>
                </a:cxn>
                <a:cxn ang="0">
                  <a:pos x="74" y="1"/>
                </a:cxn>
                <a:cxn ang="0">
                  <a:pos x="77" y="2"/>
                </a:cxn>
                <a:cxn ang="0">
                  <a:pos x="84" y="5"/>
                </a:cxn>
                <a:cxn ang="0">
                  <a:pos x="93" y="10"/>
                </a:cxn>
                <a:cxn ang="0">
                  <a:pos x="105" y="15"/>
                </a:cxn>
                <a:cxn ang="0">
                  <a:pos x="118" y="21"/>
                </a:cxn>
                <a:cxn ang="0">
                  <a:pos x="134" y="25"/>
                </a:cxn>
                <a:cxn ang="0">
                  <a:pos x="151" y="31"/>
                </a:cxn>
                <a:cxn ang="0">
                  <a:pos x="170" y="37"/>
                </a:cxn>
                <a:cxn ang="0">
                  <a:pos x="191" y="41"/>
                </a:cxn>
                <a:cxn ang="0">
                  <a:pos x="213" y="46"/>
                </a:cxn>
                <a:cxn ang="0">
                  <a:pos x="237" y="50"/>
                </a:cxn>
                <a:cxn ang="0">
                  <a:pos x="262" y="52"/>
                </a:cxn>
                <a:cxn ang="0">
                  <a:pos x="288" y="52"/>
                </a:cxn>
                <a:cxn ang="0">
                  <a:pos x="315" y="52"/>
                </a:cxn>
                <a:cxn ang="0">
                  <a:pos x="344" y="50"/>
                </a:cxn>
              </a:cxnLst>
              <a:rect l="0" t="0" r="r" b="b"/>
              <a:pathLst>
                <a:path w="344" h="176">
                  <a:moveTo>
                    <a:pt x="344" y="50"/>
                  </a:moveTo>
                  <a:lnTo>
                    <a:pt x="343" y="53"/>
                  </a:lnTo>
                  <a:lnTo>
                    <a:pt x="336" y="61"/>
                  </a:lnTo>
                  <a:lnTo>
                    <a:pt x="327" y="74"/>
                  </a:lnTo>
                  <a:lnTo>
                    <a:pt x="315" y="90"/>
                  </a:lnTo>
                  <a:lnTo>
                    <a:pt x="301" y="108"/>
                  </a:lnTo>
                  <a:lnTo>
                    <a:pt x="283" y="125"/>
                  </a:lnTo>
                  <a:lnTo>
                    <a:pt x="262" y="142"/>
                  </a:lnTo>
                  <a:lnTo>
                    <a:pt x="240" y="157"/>
                  </a:lnTo>
                  <a:lnTo>
                    <a:pt x="215" y="168"/>
                  </a:lnTo>
                  <a:lnTo>
                    <a:pt x="187" y="175"/>
                  </a:lnTo>
                  <a:lnTo>
                    <a:pt x="160" y="176"/>
                  </a:lnTo>
                  <a:lnTo>
                    <a:pt x="130" y="169"/>
                  </a:lnTo>
                  <a:lnTo>
                    <a:pt x="98" y="154"/>
                  </a:lnTo>
                  <a:lnTo>
                    <a:pt x="67" y="130"/>
                  </a:lnTo>
                  <a:lnTo>
                    <a:pt x="34" y="94"/>
                  </a:lnTo>
                  <a:lnTo>
                    <a:pt x="0" y="46"/>
                  </a:lnTo>
                  <a:lnTo>
                    <a:pt x="72" y="0"/>
                  </a:lnTo>
                  <a:lnTo>
                    <a:pt x="74" y="1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93" y="10"/>
                  </a:lnTo>
                  <a:lnTo>
                    <a:pt x="105" y="15"/>
                  </a:lnTo>
                  <a:lnTo>
                    <a:pt x="118" y="21"/>
                  </a:lnTo>
                  <a:lnTo>
                    <a:pt x="134" y="25"/>
                  </a:lnTo>
                  <a:lnTo>
                    <a:pt x="151" y="31"/>
                  </a:lnTo>
                  <a:lnTo>
                    <a:pt x="170" y="37"/>
                  </a:lnTo>
                  <a:lnTo>
                    <a:pt x="191" y="41"/>
                  </a:lnTo>
                  <a:lnTo>
                    <a:pt x="213" y="46"/>
                  </a:lnTo>
                  <a:lnTo>
                    <a:pt x="237" y="50"/>
                  </a:lnTo>
                  <a:lnTo>
                    <a:pt x="262" y="52"/>
                  </a:lnTo>
                  <a:lnTo>
                    <a:pt x="288" y="52"/>
                  </a:lnTo>
                  <a:lnTo>
                    <a:pt x="315" y="52"/>
                  </a:lnTo>
                  <a:lnTo>
                    <a:pt x="344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42" name="Freeform 46"/>
            <p:cNvSpPr>
              <a:spLocks/>
            </p:cNvSpPr>
            <p:nvPr/>
          </p:nvSpPr>
          <p:spPr bwMode="auto">
            <a:xfrm>
              <a:off x="5175" y="2253"/>
              <a:ext cx="101" cy="63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5" y="27"/>
                </a:cxn>
                <a:cxn ang="0">
                  <a:pos x="19" y="41"/>
                </a:cxn>
                <a:cxn ang="0">
                  <a:pos x="38" y="60"/>
                </a:cxn>
                <a:cxn ang="0">
                  <a:pos x="63" y="82"/>
                </a:cxn>
                <a:cxn ang="0">
                  <a:pos x="90" y="103"/>
                </a:cxn>
                <a:cxn ang="0">
                  <a:pos x="119" y="118"/>
                </a:cxn>
                <a:cxn ang="0">
                  <a:pos x="147" y="126"/>
                </a:cxn>
                <a:cxn ang="0">
                  <a:pos x="173" y="124"/>
                </a:cxn>
                <a:cxn ang="0">
                  <a:pos x="191" y="111"/>
                </a:cxn>
                <a:cxn ang="0">
                  <a:pos x="202" y="94"/>
                </a:cxn>
                <a:cxn ang="0">
                  <a:pos x="203" y="74"/>
                </a:cxn>
                <a:cxn ang="0">
                  <a:pos x="200" y="53"/>
                </a:cxn>
                <a:cxn ang="0">
                  <a:pos x="195" y="33"/>
                </a:cxn>
                <a:cxn ang="0">
                  <a:pos x="189" y="16"/>
                </a:cxn>
                <a:cxn ang="0">
                  <a:pos x="183" y="5"/>
                </a:cxn>
                <a:cxn ang="0">
                  <a:pos x="181" y="0"/>
                </a:cxn>
                <a:cxn ang="0">
                  <a:pos x="0" y="21"/>
                </a:cxn>
              </a:cxnLst>
              <a:rect l="0" t="0" r="r" b="b"/>
              <a:pathLst>
                <a:path w="203" h="126">
                  <a:moveTo>
                    <a:pt x="0" y="21"/>
                  </a:moveTo>
                  <a:lnTo>
                    <a:pt x="5" y="27"/>
                  </a:lnTo>
                  <a:lnTo>
                    <a:pt x="19" y="41"/>
                  </a:lnTo>
                  <a:lnTo>
                    <a:pt x="38" y="60"/>
                  </a:lnTo>
                  <a:lnTo>
                    <a:pt x="63" y="82"/>
                  </a:lnTo>
                  <a:lnTo>
                    <a:pt x="90" y="103"/>
                  </a:lnTo>
                  <a:lnTo>
                    <a:pt x="119" y="118"/>
                  </a:lnTo>
                  <a:lnTo>
                    <a:pt x="147" y="126"/>
                  </a:lnTo>
                  <a:lnTo>
                    <a:pt x="173" y="124"/>
                  </a:lnTo>
                  <a:lnTo>
                    <a:pt x="191" y="111"/>
                  </a:lnTo>
                  <a:lnTo>
                    <a:pt x="202" y="94"/>
                  </a:lnTo>
                  <a:lnTo>
                    <a:pt x="203" y="74"/>
                  </a:lnTo>
                  <a:lnTo>
                    <a:pt x="200" y="53"/>
                  </a:lnTo>
                  <a:lnTo>
                    <a:pt x="195" y="33"/>
                  </a:lnTo>
                  <a:lnTo>
                    <a:pt x="189" y="16"/>
                  </a:lnTo>
                  <a:lnTo>
                    <a:pt x="183" y="5"/>
                  </a:lnTo>
                  <a:lnTo>
                    <a:pt x="181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43" name="Freeform 47"/>
            <p:cNvSpPr>
              <a:spLocks/>
            </p:cNvSpPr>
            <p:nvPr/>
          </p:nvSpPr>
          <p:spPr bwMode="auto">
            <a:xfrm>
              <a:off x="5203" y="2261"/>
              <a:ext cx="51" cy="3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2" y="8"/>
                </a:cxn>
                <a:cxn ang="0">
                  <a:pos x="10" y="17"/>
                </a:cxn>
                <a:cxn ang="0">
                  <a:pos x="21" y="27"/>
                </a:cxn>
                <a:cxn ang="0">
                  <a:pos x="35" y="40"/>
                </a:cxn>
                <a:cxn ang="0">
                  <a:pos x="49" y="51"/>
                </a:cxn>
                <a:cxn ang="0">
                  <a:pos x="64" y="62"/>
                </a:cxn>
                <a:cxn ang="0">
                  <a:pos x="77" y="69"/>
                </a:cxn>
                <a:cxn ang="0">
                  <a:pos x="89" y="71"/>
                </a:cxn>
                <a:cxn ang="0">
                  <a:pos x="100" y="62"/>
                </a:cxn>
                <a:cxn ang="0">
                  <a:pos x="102" y="43"/>
                </a:cxn>
                <a:cxn ang="0">
                  <a:pos x="98" y="25"/>
                </a:cxn>
                <a:cxn ang="0">
                  <a:pos x="95" y="17"/>
                </a:cxn>
                <a:cxn ang="0">
                  <a:pos x="70" y="0"/>
                </a:cxn>
                <a:cxn ang="0">
                  <a:pos x="68" y="0"/>
                </a:cxn>
                <a:cxn ang="0">
                  <a:pos x="61" y="2"/>
                </a:cxn>
                <a:cxn ang="0">
                  <a:pos x="51" y="3"/>
                </a:cxn>
                <a:cxn ang="0">
                  <a:pos x="39" y="4"/>
                </a:cxn>
                <a:cxn ang="0">
                  <a:pos x="27" y="5"/>
                </a:cxn>
                <a:cxn ang="0">
                  <a:pos x="15" y="6"/>
                </a:cxn>
                <a:cxn ang="0">
                  <a:pos x="6" y="6"/>
                </a:cxn>
                <a:cxn ang="0">
                  <a:pos x="0" y="6"/>
                </a:cxn>
              </a:cxnLst>
              <a:rect l="0" t="0" r="r" b="b"/>
              <a:pathLst>
                <a:path w="102" h="71">
                  <a:moveTo>
                    <a:pt x="0" y="6"/>
                  </a:moveTo>
                  <a:lnTo>
                    <a:pt x="2" y="8"/>
                  </a:lnTo>
                  <a:lnTo>
                    <a:pt x="10" y="17"/>
                  </a:lnTo>
                  <a:lnTo>
                    <a:pt x="21" y="27"/>
                  </a:lnTo>
                  <a:lnTo>
                    <a:pt x="35" y="40"/>
                  </a:lnTo>
                  <a:lnTo>
                    <a:pt x="49" y="51"/>
                  </a:lnTo>
                  <a:lnTo>
                    <a:pt x="64" y="62"/>
                  </a:lnTo>
                  <a:lnTo>
                    <a:pt x="77" y="69"/>
                  </a:lnTo>
                  <a:lnTo>
                    <a:pt x="89" y="71"/>
                  </a:lnTo>
                  <a:lnTo>
                    <a:pt x="100" y="62"/>
                  </a:lnTo>
                  <a:lnTo>
                    <a:pt x="102" y="43"/>
                  </a:lnTo>
                  <a:lnTo>
                    <a:pt x="98" y="25"/>
                  </a:lnTo>
                  <a:lnTo>
                    <a:pt x="95" y="17"/>
                  </a:lnTo>
                  <a:lnTo>
                    <a:pt x="70" y="0"/>
                  </a:lnTo>
                  <a:lnTo>
                    <a:pt x="68" y="0"/>
                  </a:lnTo>
                  <a:lnTo>
                    <a:pt x="61" y="2"/>
                  </a:lnTo>
                  <a:lnTo>
                    <a:pt x="51" y="3"/>
                  </a:lnTo>
                  <a:lnTo>
                    <a:pt x="39" y="4"/>
                  </a:lnTo>
                  <a:lnTo>
                    <a:pt x="27" y="5"/>
                  </a:lnTo>
                  <a:lnTo>
                    <a:pt x="15" y="6"/>
                  </a:lnTo>
                  <a:lnTo>
                    <a:pt x="6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44" name="Freeform 48"/>
            <p:cNvSpPr>
              <a:spLocks/>
            </p:cNvSpPr>
            <p:nvPr/>
          </p:nvSpPr>
          <p:spPr bwMode="auto">
            <a:xfrm>
              <a:off x="5037" y="2246"/>
              <a:ext cx="115" cy="57"/>
            </a:xfrm>
            <a:custGeom>
              <a:avLst/>
              <a:gdLst/>
              <a:ahLst/>
              <a:cxnLst>
                <a:cxn ang="0">
                  <a:pos x="230" y="36"/>
                </a:cxn>
                <a:cxn ang="0">
                  <a:pos x="227" y="36"/>
                </a:cxn>
                <a:cxn ang="0">
                  <a:pos x="215" y="37"/>
                </a:cxn>
                <a:cxn ang="0">
                  <a:pos x="196" y="37"/>
                </a:cxn>
                <a:cxn ang="0">
                  <a:pos x="173" y="36"/>
                </a:cxn>
                <a:cxn ang="0">
                  <a:pos x="144" y="33"/>
                </a:cxn>
                <a:cxn ang="0">
                  <a:pos x="110" y="26"/>
                </a:cxn>
                <a:cxn ang="0">
                  <a:pos x="75" y="15"/>
                </a:cxn>
                <a:cxn ang="0">
                  <a:pos x="37" y="0"/>
                </a:cxn>
                <a:cxn ang="0">
                  <a:pos x="0" y="21"/>
                </a:cxn>
                <a:cxn ang="0">
                  <a:pos x="3" y="24"/>
                </a:cxn>
                <a:cxn ang="0">
                  <a:pos x="9" y="35"/>
                </a:cxn>
                <a:cxn ang="0">
                  <a:pos x="21" y="50"/>
                </a:cxn>
                <a:cxn ang="0">
                  <a:pos x="36" y="67"/>
                </a:cxn>
                <a:cxn ang="0">
                  <a:pos x="54" y="84"/>
                </a:cxn>
                <a:cxn ang="0">
                  <a:pos x="74" y="99"/>
                </a:cxn>
                <a:cxn ang="0">
                  <a:pos x="94" y="110"/>
                </a:cxn>
                <a:cxn ang="0">
                  <a:pos x="117" y="115"/>
                </a:cxn>
                <a:cxn ang="0">
                  <a:pos x="139" y="112"/>
                </a:cxn>
                <a:cxn ang="0">
                  <a:pos x="159" y="107"/>
                </a:cxn>
                <a:cxn ang="0">
                  <a:pos x="177" y="96"/>
                </a:cxn>
                <a:cxn ang="0">
                  <a:pos x="193" y="84"/>
                </a:cxn>
                <a:cxn ang="0">
                  <a:pos x="206" y="71"/>
                </a:cxn>
                <a:cxn ang="0">
                  <a:pos x="217" y="57"/>
                </a:cxn>
                <a:cxn ang="0">
                  <a:pos x="225" y="45"/>
                </a:cxn>
                <a:cxn ang="0">
                  <a:pos x="230" y="36"/>
                </a:cxn>
              </a:cxnLst>
              <a:rect l="0" t="0" r="r" b="b"/>
              <a:pathLst>
                <a:path w="230" h="115">
                  <a:moveTo>
                    <a:pt x="230" y="36"/>
                  </a:moveTo>
                  <a:lnTo>
                    <a:pt x="227" y="36"/>
                  </a:lnTo>
                  <a:lnTo>
                    <a:pt x="215" y="37"/>
                  </a:lnTo>
                  <a:lnTo>
                    <a:pt x="196" y="37"/>
                  </a:lnTo>
                  <a:lnTo>
                    <a:pt x="173" y="36"/>
                  </a:lnTo>
                  <a:lnTo>
                    <a:pt x="144" y="33"/>
                  </a:lnTo>
                  <a:lnTo>
                    <a:pt x="110" y="26"/>
                  </a:lnTo>
                  <a:lnTo>
                    <a:pt x="75" y="15"/>
                  </a:lnTo>
                  <a:lnTo>
                    <a:pt x="37" y="0"/>
                  </a:lnTo>
                  <a:lnTo>
                    <a:pt x="0" y="21"/>
                  </a:lnTo>
                  <a:lnTo>
                    <a:pt x="3" y="24"/>
                  </a:lnTo>
                  <a:lnTo>
                    <a:pt x="9" y="35"/>
                  </a:lnTo>
                  <a:lnTo>
                    <a:pt x="21" y="50"/>
                  </a:lnTo>
                  <a:lnTo>
                    <a:pt x="36" y="67"/>
                  </a:lnTo>
                  <a:lnTo>
                    <a:pt x="54" y="84"/>
                  </a:lnTo>
                  <a:lnTo>
                    <a:pt x="74" y="99"/>
                  </a:lnTo>
                  <a:lnTo>
                    <a:pt x="94" y="110"/>
                  </a:lnTo>
                  <a:lnTo>
                    <a:pt x="117" y="115"/>
                  </a:lnTo>
                  <a:lnTo>
                    <a:pt x="139" y="112"/>
                  </a:lnTo>
                  <a:lnTo>
                    <a:pt x="159" y="107"/>
                  </a:lnTo>
                  <a:lnTo>
                    <a:pt x="177" y="96"/>
                  </a:lnTo>
                  <a:lnTo>
                    <a:pt x="193" y="84"/>
                  </a:lnTo>
                  <a:lnTo>
                    <a:pt x="206" y="71"/>
                  </a:lnTo>
                  <a:lnTo>
                    <a:pt x="217" y="57"/>
                  </a:lnTo>
                  <a:lnTo>
                    <a:pt x="225" y="45"/>
                  </a:lnTo>
                  <a:lnTo>
                    <a:pt x="230" y="36"/>
                  </a:lnTo>
                  <a:close/>
                </a:path>
              </a:pathLst>
            </a:custGeom>
            <a:solidFill>
              <a:srgbClr val="E5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45" name="Freeform 49"/>
            <p:cNvSpPr>
              <a:spLocks/>
            </p:cNvSpPr>
            <p:nvPr/>
          </p:nvSpPr>
          <p:spPr bwMode="auto">
            <a:xfrm>
              <a:off x="5346" y="2317"/>
              <a:ext cx="73" cy="189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47" y="8"/>
                </a:cxn>
                <a:cxn ang="0">
                  <a:pos x="48" y="28"/>
                </a:cxn>
                <a:cxn ang="0">
                  <a:pos x="50" y="59"/>
                </a:cxn>
                <a:cxn ang="0">
                  <a:pos x="50" y="98"/>
                </a:cxn>
                <a:cxn ang="0">
                  <a:pos x="46" y="141"/>
                </a:cxn>
                <a:cxn ang="0">
                  <a:pos x="38" y="186"/>
                </a:cxn>
                <a:cxn ang="0">
                  <a:pos x="22" y="231"/>
                </a:cxn>
                <a:cxn ang="0">
                  <a:pos x="0" y="270"/>
                </a:cxn>
                <a:cxn ang="0">
                  <a:pos x="43" y="378"/>
                </a:cxn>
                <a:cxn ang="0">
                  <a:pos x="144" y="266"/>
                </a:cxn>
                <a:cxn ang="0">
                  <a:pos x="144" y="259"/>
                </a:cxn>
                <a:cxn ang="0">
                  <a:pos x="145" y="241"/>
                </a:cxn>
                <a:cxn ang="0">
                  <a:pos x="145" y="212"/>
                </a:cxn>
                <a:cxn ang="0">
                  <a:pos x="145" y="176"/>
                </a:cxn>
                <a:cxn ang="0">
                  <a:pos x="142" y="135"/>
                </a:cxn>
                <a:cxn ang="0">
                  <a:pos x="137" y="93"/>
                </a:cxn>
                <a:cxn ang="0">
                  <a:pos x="128" y="51"/>
                </a:cxn>
                <a:cxn ang="0">
                  <a:pos x="115" y="11"/>
                </a:cxn>
                <a:cxn ang="0">
                  <a:pos x="46" y="0"/>
                </a:cxn>
              </a:cxnLst>
              <a:rect l="0" t="0" r="r" b="b"/>
              <a:pathLst>
                <a:path w="145" h="378">
                  <a:moveTo>
                    <a:pt x="46" y="0"/>
                  </a:moveTo>
                  <a:lnTo>
                    <a:pt x="47" y="8"/>
                  </a:lnTo>
                  <a:lnTo>
                    <a:pt x="48" y="28"/>
                  </a:lnTo>
                  <a:lnTo>
                    <a:pt x="50" y="59"/>
                  </a:lnTo>
                  <a:lnTo>
                    <a:pt x="50" y="98"/>
                  </a:lnTo>
                  <a:lnTo>
                    <a:pt x="46" y="141"/>
                  </a:lnTo>
                  <a:lnTo>
                    <a:pt x="38" y="186"/>
                  </a:lnTo>
                  <a:lnTo>
                    <a:pt x="22" y="231"/>
                  </a:lnTo>
                  <a:lnTo>
                    <a:pt x="0" y="270"/>
                  </a:lnTo>
                  <a:lnTo>
                    <a:pt x="43" y="378"/>
                  </a:lnTo>
                  <a:lnTo>
                    <a:pt x="144" y="266"/>
                  </a:lnTo>
                  <a:lnTo>
                    <a:pt x="144" y="259"/>
                  </a:lnTo>
                  <a:lnTo>
                    <a:pt x="145" y="241"/>
                  </a:lnTo>
                  <a:lnTo>
                    <a:pt x="145" y="212"/>
                  </a:lnTo>
                  <a:lnTo>
                    <a:pt x="145" y="176"/>
                  </a:lnTo>
                  <a:lnTo>
                    <a:pt x="142" y="135"/>
                  </a:lnTo>
                  <a:lnTo>
                    <a:pt x="137" y="93"/>
                  </a:lnTo>
                  <a:lnTo>
                    <a:pt x="128" y="51"/>
                  </a:lnTo>
                  <a:lnTo>
                    <a:pt x="115" y="11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46" name="Freeform 50"/>
            <p:cNvSpPr>
              <a:spLocks/>
            </p:cNvSpPr>
            <p:nvPr/>
          </p:nvSpPr>
          <p:spPr bwMode="auto">
            <a:xfrm>
              <a:off x="5366" y="2329"/>
              <a:ext cx="36" cy="145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46" y="7"/>
                </a:cxn>
                <a:cxn ang="0">
                  <a:pos x="47" y="25"/>
                </a:cxn>
                <a:cxn ang="0">
                  <a:pos x="49" y="54"/>
                </a:cxn>
                <a:cxn ang="0">
                  <a:pos x="47" y="89"/>
                </a:cxn>
                <a:cxn ang="0">
                  <a:pos x="42" y="128"/>
                </a:cxn>
                <a:cxn ang="0">
                  <a:pos x="34" y="168"/>
                </a:cxn>
                <a:cxn ang="0">
                  <a:pos x="20" y="206"/>
                </a:cxn>
                <a:cxn ang="0">
                  <a:pos x="0" y="241"/>
                </a:cxn>
                <a:cxn ang="0">
                  <a:pos x="20" y="291"/>
                </a:cxn>
                <a:cxn ang="0">
                  <a:pos x="72" y="230"/>
                </a:cxn>
                <a:cxn ang="0">
                  <a:pos x="72" y="197"/>
                </a:cxn>
                <a:cxn ang="0">
                  <a:pos x="69" y="123"/>
                </a:cxn>
                <a:cxn ang="0">
                  <a:pos x="62" y="45"/>
                </a:cxn>
                <a:cxn ang="0">
                  <a:pos x="46" y="0"/>
                </a:cxn>
              </a:cxnLst>
              <a:rect l="0" t="0" r="r" b="b"/>
              <a:pathLst>
                <a:path w="72" h="291">
                  <a:moveTo>
                    <a:pt x="46" y="0"/>
                  </a:moveTo>
                  <a:lnTo>
                    <a:pt x="46" y="7"/>
                  </a:lnTo>
                  <a:lnTo>
                    <a:pt x="47" y="25"/>
                  </a:lnTo>
                  <a:lnTo>
                    <a:pt x="49" y="54"/>
                  </a:lnTo>
                  <a:lnTo>
                    <a:pt x="47" y="89"/>
                  </a:lnTo>
                  <a:lnTo>
                    <a:pt x="42" y="128"/>
                  </a:lnTo>
                  <a:lnTo>
                    <a:pt x="34" y="168"/>
                  </a:lnTo>
                  <a:lnTo>
                    <a:pt x="20" y="206"/>
                  </a:lnTo>
                  <a:lnTo>
                    <a:pt x="0" y="241"/>
                  </a:lnTo>
                  <a:lnTo>
                    <a:pt x="20" y="291"/>
                  </a:lnTo>
                  <a:lnTo>
                    <a:pt x="72" y="230"/>
                  </a:lnTo>
                  <a:lnTo>
                    <a:pt x="72" y="197"/>
                  </a:lnTo>
                  <a:lnTo>
                    <a:pt x="69" y="123"/>
                  </a:lnTo>
                  <a:lnTo>
                    <a:pt x="62" y="45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72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47" name="Freeform 51"/>
            <p:cNvSpPr>
              <a:spLocks/>
            </p:cNvSpPr>
            <p:nvPr/>
          </p:nvSpPr>
          <p:spPr bwMode="auto">
            <a:xfrm>
              <a:off x="5391" y="2403"/>
              <a:ext cx="5" cy="12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11" y="17"/>
                </a:cxn>
                <a:cxn ang="0">
                  <a:pos x="9" y="20"/>
                </a:cxn>
                <a:cxn ang="0">
                  <a:pos x="8" y="22"/>
                </a:cxn>
                <a:cxn ang="0">
                  <a:pos x="5" y="24"/>
                </a:cxn>
                <a:cxn ang="0">
                  <a:pos x="4" y="22"/>
                </a:cxn>
                <a:cxn ang="0">
                  <a:pos x="1" y="20"/>
                </a:cxn>
                <a:cxn ang="0">
                  <a:pos x="0" y="17"/>
                </a:cxn>
                <a:cxn ang="0">
                  <a:pos x="0" y="12"/>
                </a:cxn>
                <a:cxn ang="0">
                  <a:pos x="0" y="7"/>
                </a:cxn>
                <a:cxn ang="0">
                  <a:pos x="1" y="4"/>
                </a:cxn>
                <a:cxn ang="0">
                  <a:pos x="4" y="2"/>
                </a:cxn>
                <a:cxn ang="0">
                  <a:pos x="5" y="0"/>
                </a:cxn>
                <a:cxn ang="0">
                  <a:pos x="8" y="2"/>
                </a:cxn>
                <a:cxn ang="0">
                  <a:pos x="9" y="4"/>
                </a:cxn>
                <a:cxn ang="0">
                  <a:pos x="11" y="7"/>
                </a:cxn>
                <a:cxn ang="0">
                  <a:pos x="11" y="12"/>
                </a:cxn>
              </a:cxnLst>
              <a:rect l="0" t="0" r="r" b="b"/>
              <a:pathLst>
                <a:path w="11" h="24">
                  <a:moveTo>
                    <a:pt x="11" y="12"/>
                  </a:moveTo>
                  <a:lnTo>
                    <a:pt x="11" y="17"/>
                  </a:lnTo>
                  <a:lnTo>
                    <a:pt x="9" y="20"/>
                  </a:lnTo>
                  <a:lnTo>
                    <a:pt x="8" y="22"/>
                  </a:lnTo>
                  <a:lnTo>
                    <a:pt x="5" y="24"/>
                  </a:lnTo>
                  <a:lnTo>
                    <a:pt x="4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2"/>
                  </a:lnTo>
                  <a:lnTo>
                    <a:pt x="0" y="7"/>
                  </a:lnTo>
                  <a:lnTo>
                    <a:pt x="1" y="4"/>
                  </a:lnTo>
                  <a:lnTo>
                    <a:pt x="4" y="2"/>
                  </a:lnTo>
                  <a:lnTo>
                    <a:pt x="5" y="0"/>
                  </a:lnTo>
                  <a:lnTo>
                    <a:pt x="8" y="2"/>
                  </a:lnTo>
                  <a:lnTo>
                    <a:pt x="9" y="4"/>
                  </a:lnTo>
                  <a:lnTo>
                    <a:pt x="11" y="7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pic>
        <p:nvPicPr>
          <p:cNvPr id="5122" name="Picture 2" descr="C:\Users\秀紀\AppData\Local\Microsoft\Windows\INetCache\IE\QJHCRNMZ\MC9000386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3" y="2852937"/>
            <a:ext cx="648072" cy="438824"/>
          </a:xfrm>
          <a:prstGeom prst="rect">
            <a:avLst/>
          </a:prstGeom>
          <a:noFill/>
        </p:spPr>
      </p:pic>
      <p:pic>
        <p:nvPicPr>
          <p:cNvPr id="5123" name="Picture 3" descr="C:\Users\秀紀\AppData\Local\Microsoft\Windows\INetCache\IE\9P2HWSZ6\MC90043033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356992"/>
            <a:ext cx="624781" cy="624781"/>
          </a:xfrm>
          <a:prstGeom prst="rect">
            <a:avLst/>
          </a:prstGeom>
          <a:noFill/>
        </p:spPr>
      </p:pic>
      <p:pic>
        <p:nvPicPr>
          <p:cNvPr id="5124" name="Picture 4" descr="C:\Users\秀紀\AppData\Local\Microsoft\Windows\INetCache\IE\78X1IYD1\MC900419394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2852936"/>
            <a:ext cx="712090" cy="545174"/>
          </a:xfrm>
          <a:prstGeom prst="rect">
            <a:avLst/>
          </a:prstGeom>
          <a:noFill/>
        </p:spPr>
      </p:pic>
      <p:sp>
        <p:nvSpPr>
          <p:cNvPr id="64" name="正方形/長方形 63"/>
          <p:cNvSpPr/>
          <p:nvPr/>
        </p:nvSpPr>
        <p:spPr>
          <a:xfrm>
            <a:off x="323528" y="3212976"/>
            <a:ext cx="21723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say,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5F449FD-A6D0-3D4E-A4E7-727D6B8C0146}"/>
              </a:ext>
            </a:extLst>
          </p:cNvPr>
          <p:cNvSpPr txBox="1"/>
          <p:nvPr/>
        </p:nvSpPr>
        <p:spPr>
          <a:xfrm>
            <a:off x="3368433" y="4903907"/>
            <a:ext cx="22322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sounds</a:t>
            </a:r>
            <a:endParaRPr lang="ja-JP" altLang="en-US" sz="40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48364E0-C007-5DC4-C684-28346FD8A18F}"/>
              </a:ext>
            </a:extLst>
          </p:cNvPr>
          <p:cNvSpPr txBox="1"/>
          <p:nvPr/>
        </p:nvSpPr>
        <p:spPr>
          <a:xfrm>
            <a:off x="5895871" y="4905573"/>
            <a:ext cx="28330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delicious</a:t>
            </a:r>
            <a:endParaRPr lang="ja-JP" altLang="en-US" sz="40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77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64" grpId="0"/>
      <p:bldP spid="5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23528" y="260648"/>
            <a:ext cx="84249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/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are preparing </a:t>
            </a:r>
          </a:p>
          <a:p>
            <a:pPr marL="742950" indent="-742950" algn="r"/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 table for lunch.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539552" y="1628800"/>
            <a:ext cx="54617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see today’s lunch.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395536" y="4293096"/>
            <a:ext cx="85689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Today’s lunch </a:t>
            </a:r>
          </a:p>
          <a:p>
            <a:pPr algn="r"/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( 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looks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 ( 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delicious </a:t>
            </a:r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).</a:t>
            </a:r>
            <a:endParaRPr lang="ja-JP" altLang="en-US" sz="40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pic>
        <p:nvPicPr>
          <p:cNvPr id="6149" name="Picture 5" descr="C:\Users\秀紀\AppData\Local\Microsoft\Windows\INetCache\IE\QJHCRNMZ\MC90034339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988840"/>
            <a:ext cx="1780337" cy="1776679"/>
          </a:xfrm>
          <a:prstGeom prst="rect">
            <a:avLst/>
          </a:prstGeom>
          <a:noFill/>
        </p:spPr>
      </p:pic>
      <p:sp>
        <p:nvSpPr>
          <p:cNvPr id="65" name="正方形/長方形 64"/>
          <p:cNvSpPr/>
          <p:nvPr/>
        </p:nvSpPr>
        <p:spPr>
          <a:xfrm>
            <a:off x="539552" y="2854677"/>
            <a:ext cx="21723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say,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760223-635A-5047-13DB-190C61BC582C}"/>
              </a:ext>
            </a:extLst>
          </p:cNvPr>
          <p:cNvSpPr txBox="1"/>
          <p:nvPr/>
        </p:nvSpPr>
        <p:spPr>
          <a:xfrm>
            <a:off x="3734632" y="4908649"/>
            <a:ext cx="22322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looks</a:t>
            </a:r>
            <a:endParaRPr lang="ja-JP" altLang="en-US" sz="40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02B3558-372F-B153-D43F-E6EB62E9FE13}"/>
              </a:ext>
            </a:extLst>
          </p:cNvPr>
          <p:cNvSpPr txBox="1"/>
          <p:nvPr/>
        </p:nvSpPr>
        <p:spPr>
          <a:xfrm>
            <a:off x="5915161" y="4945657"/>
            <a:ext cx="28330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delicious</a:t>
            </a:r>
            <a:endParaRPr lang="ja-JP" altLang="en-US" sz="40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0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65" grpId="0"/>
      <p:bldP spid="3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47" y="3153162"/>
            <a:ext cx="2376264" cy="3415031"/>
          </a:xfrm>
          <a:prstGeom prst="rect">
            <a:avLst/>
          </a:prstGeom>
        </p:spPr>
      </p:pic>
      <p:sp>
        <p:nvSpPr>
          <p:cNvPr id="11" name="角丸四角形吹き出し 10"/>
          <p:cNvSpPr/>
          <p:nvPr/>
        </p:nvSpPr>
        <p:spPr>
          <a:xfrm>
            <a:off x="632475" y="1772816"/>
            <a:ext cx="8267285" cy="1224136"/>
          </a:xfrm>
          <a:prstGeom prst="wedgeRoundRectCallout">
            <a:avLst>
              <a:gd name="adj1" fmla="val -30830"/>
              <a:gd name="adj2" fmla="val 11996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/>
        </p:nvSpPr>
        <p:spPr>
          <a:xfrm>
            <a:off x="1475656" y="764704"/>
            <a:ext cx="66014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This towel</a:t>
            </a:r>
            <a:r>
              <a:rPr lang="en-US" altLang="ja-JP" sz="4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is wonderful.</a:t>
            </a:r>
            <a:endParaRPr lang="ja-JP" altLang="en-US" sz="40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5" name="右矢印 4"/>
          <p:cNvSpPr/>
          <p:nvPr/>
        </p:nvSpPr>
        <p:spPr>
          <a:xfrm>
            <a:off x="128419" y="2066945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820304" y="1929026"/>
            <a:ext cx="80794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This towel</a:t>
            </a:r>
            <a:r>
              <a:rPr lang="en-US" altLang="ja-JP" sz="4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( </a:t>
            </a:r>
            <a:r>
              <a:rPr lang="en-US" altLang="ja-JP" sz="40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feels</a:t>
            </a:r>
            <a:r>
              <a:rPr lang="en-US" altLang="ja-JP" sz="4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) wonderful.</a:t>
            </a:r>
            <a:endParaRPr lang="ja-JP" altLang="en-US" sz="40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14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5" grpId="0" animBg="1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E745311-F26B-C832-8E99-AB2B53945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330"/>
            <a:ext cx="9144000" cy="680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435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5400" b="1" dirty="0">
                <a:latin typeface="Century Schoolbook" panose="02040604050505020304" pitchFamily="18" charset="0"/>
              </a:rPr>
              <a:t>look like</a:t>
            </a:r>
            <a:r>
              <a:rPr kumimoji="1" lang="ja-JP" altLang="en-US" sz="5400" b="1" dirty="0">
                <a:latin typeface="Century Schoolbook" panose="02040604050505020304" pitchFamily="18" charset="0"/>
              </a:rPr>
              <a:t>～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/>
          <p:cNvSpPr/>
          <p:nvPr/>
        </p:nvSpPr>
        <p:spPr>
          <a:xfrm>
            <a:off x="179512" y="5445224"/>
            <a:ext cx="82301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 leaf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looks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</a:rPr>
              <a:t> like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a face.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81000"/>
            <a:ext cx="3636150" cy="48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正方形/長方形 42"/>
          <p:cNvSpPr/>
          <p:nvPr/>
        </p:nvSpPr>
        <p:spPr>
          <a:xfrm>
            <a:off x="1744358" y="5140740"/>
            <a:ext cx="4752528" cy="648072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5500583" y="3354126"/>
            <a:ext cx="3211369" cy="648072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4499992" y="2344227"/>
            <a:ext cx="3456384" cy="648072"/>
          </a:xfrm>
          <a:prstGeom prst="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520449" y="0"/>
            <a:ext cx="50513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600" b="1" dirty="0" err="1">
                <a:ln w="24500" cmpd="dbl">
                  <a:noFill/>
                  <a:prstDash val="solid"/>
                  <a:miter lim="800000"/>
                </a:ln>
                <a:latin typeface="Century Schoolbook" pitchFamily="18" charset="0"/>
              </a:rPr>
              <a:t>ｌ</a:t>
            </a:r>
            <a:r>
              <a:rPr lang="en-US" altLang="ja-JP" sz="3600" b="1" dirty="0" err="1">
                <a:ln w="24500" cmpd="dbl">
                  <a:noFill/>
                  <a:prstDash val="solid"/>
                  <a:miter lim="800000"/>
                </a:ln>
                <a:latin typeface="Century Schoolbook" pitchFamily="18" charset="0"/>
              </a:rPr>
              <a:t>ook</a:t>
            </a:r>
            <a:r>
              <a:rPr lang="ja-JP" altLang="en-US" sz="3600" b="1" dirty="0">
                <a:ln w="24500" cmpd="dbl">
                  <a:noFill/>
                  <a:prstDash val="solid"/>
                  <a:miter lim="800000"/>
                </a:ln>
                <a:latin typeface="Century Schoolbook" pitchFamily="18" charset="0"/>
              </a:rPr>
              <a:t>などの動詞+</a:t>
            </a:r>
            <a:r>
              <a:rPr lang="en-US" altLang="ja-JP" sz="3600" b="1" dirty="0">
                <a:ln w="24500" cmpd="dbl">
                  <a:noFill/>
                  <a:prstDash val="solid"/>
                  <a:miter lim="800000"/>
                </a:ln>
                <a:latin typeface="Century Schoolbook" pitchFamily="18" charset="0"/>
              </a:rPr>
              <a:t>like</a:t>
            </a:r>
            <a:r>
              <a:rPr lang="ja-JP" altLang="en-US" sz="3600" b="1" dirty="0">
                <a:ln w="24500" cmpd="dbl">
                  <a:noFill/>
                  <a:prstDash val="solid"/>
                  <a:miter lim="800000"/>
                </a:ln>
                <a:latin typeface="Century Schoolbook" pitchFamily="18" charset="0"/>
              </a:rPr>
              <a:t>～</a:t>
            </a:r>
            <a:endParaRPr lang="en-US" altLang="ja-JP" sz="3600" b="1" dirty="0">
              <a:ln w="24500" cmpd="dbl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-67599" y="4148683"/>
            <a:ext cx="15023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95536" y="5203551"/>
            <a:ext cx="741682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look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+ 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like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+ </a:t>
            </a:r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たとえるもの（名詞）</a:t>
            </a:r>
            <a:endParaRPr lang="en-US" altLang="ja-JP" sz="28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-65939" y="6127461"/>
            <a:ext cx="889248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②意味は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｢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～ようだ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｣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｢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～ようにみえる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｣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となります。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4546144" y="5758325"/>
            <a:ext cx="481615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を使って、比喩表現ができます。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1950828" y="927969"/>
            <a:ext cx="56925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 leaf is a face.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1033210" y="2271391"/>
            <a:ext cx="70775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 leaf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is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</a:rPr>
              <a:t>like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a face.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801627" y="3240416"/>
            <a:ext cx="82301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 leaf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looks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</a:rPr>
              <a:t>like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a face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30" name="右矢印 29"/>
          <p:cNvSpPr/>
          <p:nvPr/>
        </p:nvSpPr>
        <p:spPr>
          <a:xfrm>
            <a:off x="72008" y="2420888"/>
            <a:ext cx="61156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87" y="72008"/>
            <a:ext cx="1383618" cy="1844824"/>
          </a:xfrm>
          <a:prstGeom prst="rect">
            <a:avLst/>
          </a:prstGeom>
        </p:spPr>
      </p:pic>
      <p:sp>
        <p:nvSpPr>
          <p:cNvPr id="21" name="角丸四角形 20"/>
          <p:cNvSpPr/>
          <p:nvPr/>
        </p:nvSpPr>
        <p:spPr>
          <a:xfrm>
            <a:off x="-24840" y="4227880"/>
            <a:ext cx="9168840" cy="2592288"/>
          </a:xfrm>
          <a:prstGeom prst="roundRect">
            <a:avLst>
              <a:gd name="adj" fmla="val 3442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44" name="正方形/長方形 43"/>
          <p:cNvSpPr/>
          <p:nvPr/>
        </p:nvSpPr>
        <p:spPr>
          <a:xfrm>
            <a:off x="243999" y="6474963"/>
            <a:ext cx="525658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▲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like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を使わなくても比喩表現になります。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5" name="右矢印 44"/>
          <p:cNvSpPr/>
          <p:nvPr/>
        </p:nvSpPr>
        <p:spPr>
          <a:xfrm>
            <a:off x="72008" y="3284984"/>
            <a:ext cx="61156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" name="フローチャート: 抜出し 1"/>
          <p:cNvSpPr/>
          <p:nvPr/>
        </p:nvSpPr>
        <p:spPr>
          <a:xfrm>
            <a:off x="5652120" y="629343"/>
            <a:ext cx="1800200" cy="1385835"/>
          </a:xfrm>
          <a:prstGeom prst="flowChartExtra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00F6D80-D1AA-456B-7ED1-B4F1F230C2F9}"/>
              </a:ext>
            </a:extLst>
          </p:cNvPr>
          <p:cNvSpPr txBox="1"/>
          <p:nvPr/>
        </p:nvSpPr>
        <p:spPr>
          <a:xfrm>
            <a:off x="-24841" y="4661942"/>
            <a:ext cx="90566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①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look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は、～ようだという意味の前置詞の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like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と相性がよく、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2" grpId="0" animBg="1"/>
      <p:bldP spid="31" grpId="0" animBg="1"/>
      <p:bldP spid="10" grpId="0"/>
      <p:bldP spid="12" grpId="0"/>
      <p:bldP spid="18" grpId="0"/>
      <p:bldP spid="22" grpId="0"/>
      <p:bldP spid="19" grpId="0"/>
      <p:bldP spid="28" grpId="0"/>
      <p:bldP spid="29" grpId="0"/>
      <p:bldP spid="30" grpId="0" animBg="1"/>
      <p:bldP spid="21" grpId="0" animBg="1"/>
      <p:bldP spid="44" grpId="0"/>
      <p:bldP spid="45" grpId="0" animBg="1"/>
      <p:bldP spid="2" grpId="0" animBg="1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Program Files (x86)\Microsoft Office\MEDIA\CAGCAT10\j0235319.wm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404664"/>
            <a:ext cx="2592288" cy="2646736"/>
          </a:xfrm>
          <a:prstGeom prst="rect">
            <a:avLst/>
          </a:prstGeom>
          <a:noFill/>
        </p:spPr>
      </p:pic>
      <p:sp>
        <p:nvSpPr>
          <p:cNvPr id="7" name="正方形/長方形 6"/>
          <p:cNvSpPr/>
          <p:nvPr/>
        </p:nvSpPr>
        <p:spPr>
          <a:xfrm>
            <a:off x="179511" y="3140968"/>
            <a:ext cx="878497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This building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(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 looks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</a:t>
            </a:r>
          </a:p>
          <a:p>
            <a:pPr algn="r"/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(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like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 a school.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87B2C-57E9-7332-B533-1098B2901B0C}"/>
              </a:ext>
            </a:extLst>
          </p:cNvPr>
          <p:cNvSpPr txBox="1"/>
          <p:nvPr/>
        </p:nvSpPr>
        <p:spPr>
          <a:xfrm>
            <a:off x="5056442" y="3212976"/>
            <a:ext cx="18722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looks</a:t>
            </a:r>
            <a:endParaRPr lang="ja-JP" altLang="en-US" sz="48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6A917B5-9A60-D68E-94C7-34A2F566A95F}"/>
              </a:ext>
            </a:extLst>
          </p:cNvPr>
          <p:cNvSpPr txBox="1"/>
          <p:nvPr/>
        </p:nvSpPr>
        <p:spPr>
          <a:xfrm>
            <a:off x="4283968" y="3925798"/>
            <a:ext cx="22434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like</a:t>
            </a:r>
            <a:endParaRPr lang="ja-JP" altLang="en-US" sz="48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179511" y="3140968"/>
            <a:ext cx="878497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This book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(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 looks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</a:t>
            </a:r>
          </a:p>
          <a:p>
            <a:pPr algn="r"/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(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like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 a dictionary.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pic>
        <p:nvPicPr>
          <p:cNvPr id="6" name="Picture 2" descr="C:\Users\KASUGA_Hideki\AppData\Local\Microsoft\Windows\Temporary Internet Files\Content.IE5\ALBM42F6\MC900432645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1944216" cy="3545772"/>
          </a:xfrm>
          <a:prstGeom prst="rect">
            <a:avLst/>
          </a:prstGeom>
          <a:noFill/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05B4DE-E797-DCB7-E825-076F397A9181}"/>
              </a:ext>
            </a:extLst>
          </p:cNvPr>
          <p:cNvSpPr txBox="1"/>
          <p:nvPr/>
        </p:nvSpPr>
        <p:spPr>
          <a:xfrm>
            <a:off x="3887924" y="3140968"/>
            <a:ext cx="18722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looks</a:t>
            </a:r>
            <a:endParaRPr lang="ja-JP" altLang="en-US" sz="48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9FA349-ECE5-5F9D-AE43-3630C84196F2}"/>
              </a:ext>
            </a:extLst>
          </p:cNvPr>
          <p:cNvSpPr txBox="1"/>
          <p:nvPr/>
        </p:nvSpPr>
        <p:spPr>
          <a:xfrm>
            <a:off x="3022875" y="3925798"/>
            <a:ext cx="22434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like</a:t>
            </a:r>
            <a:endParaRPr lang="ja-JP" altLang="en-US" sz="48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179511" y="3140968"/>
            <a:ext cx="878497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 boy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(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 looks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</a:t>
            </a:r>
          </a:p>
          <a:p>
            <a:pPr algn="r"/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( 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</a:rPr>
              <a:t>like</a:t>
            </a:r>
            <a:r>
              <a:rPr lang="en-US" altLang="ja-JP" sz="48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 </a:t>
            </a:r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) Elvis Presley .</a:t>
            </a:r>
            <a:endParaRPr lang="ja-JP" altLang="en-US" sz="4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pic>
        <p:nvPicPr>
          <p:cNvPr id="10" name="Picture 2" descr="C:\Users\秀紀\AppData\Local\Microsoft\Windows\INetCache\IE\BGV30LGJ\MC90035591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5"/>
            <a:ext cx="1944216" cy="3051607"/>
          </a:xfrm>
          <a:prstGeom prst="rect">
            <a:avLst/>
          </a:prstGeom>
          <a:noFill/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AA1FDC1-CB60-C7A3-198F-221A74A7F6CC}"/>
              </a:ext>
            </a:extLst>
          </p:cNvPr>
          <p:cNvSpPr txBox="1"/>
          <p:nvPr/>
        </p:nvSpPr>
        <p:spPr>
          <a:xfrm>
            <a:off x="3275856" y="3212976"/>
            <a:ext cx="18722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looks</a:t>
            </a:r>
            <a:endParaRPr lang="ja-JP" altLang="en-US" sz="48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FE2C726-79E2-468C-AEB0-C94B116DAD6F}"/>
              </a:ext>
            </a:extLst>
          </p:cNvPr>
          <p:cNvSpPr txBox="1"/>
          <p:nvPr/>
        </p:nvSpPr>
        <p:spPr>
          <a:xfrm>
            <a:off x="2543798" y="3925798"/>
            <a:ext cx="22434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like</a:t>
            </a:r>
            <a:endParaRPr lang="ja-JP" altLang="en-US" sz="4800" b="1" dirty="0">
              <a:solidFill>
                <a:srgbClr val="00B050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7" name="Picture 32" descr="j04238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125" y="774700"/>
            <a:ext cx="1193554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8" name="Picture 33" descr="j04257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0250" y="2171700"/>
            <a:ext cx="1079916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9" name="Picture 34" descr="j04257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1924" y="761287"/>
            <a:ext cx="1123950" cy="935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" name="Picture 35" descr="j042577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65499" y="3641725"/>
            <a:ext cx="862232" cy="1041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1" name="Picture 36" descr="j042578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73836" y="5187950"/>
            <a:ext cx="874514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" name="Picture 37" descr="j042807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44649" y="5127752"/>
            <a:ext cx="1095375" cy="101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5" name="Picture 42" descr="j042579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60724" y="758825"/>
            <a:ext cx="116586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6" name="Picture 44" descr="j042983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22624" y="5163518"/>
            <a:ext cx="1095375" cy="922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7" name="Picture 51" descr="hungry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95824" y="673100"/>
            <a:ext cx="153352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8" name="Picture 4" descr="C:\Users\KASUGA_Hideki\AppData\Local\Microsoft\Windows\Temporary Internet Files\Content.IE5\LCHQ49LF\MC900424484[1].wm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05374" y="2181225"/>
            <a:ext cx="1123950" cy="1033919"/>
          </a:xfrm>
          <a:prstGeom prst="rect">
            <a:avLst/>
          </a:prstGeom>
          <a:noFill/>
        </p:spPr>
      </p:pic>
      <p:pic>
        <p:nvPicPr>
          <p:cNvPr id="889" name="Picture 2" descr="C:\Users\KASUGA_Hideki\AppData\Local\Microsoft\Windows\Temporary Internet Files\Content.IE5\LCHQ49LF\MC900429839[1].wm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73224" y="3713202"/>
            <a:ext cx="942976" cy="912773"/>
          </a:xfrm>
          <a:prstGeom prst="rect">
            <a:avLst/>
          </a:prstGeom>
          <a:noFill/>
        </p:spPr>
      </p:pic>
      <p:pic>
        <p:nvPicPr>
          <p:cNvPr id="890" name="Picture 3" descr="C:\Users\KASUGA_Hideki\AppData\Local\Microsoft\Windows\Temporary Internet Files\Content.IE5\9O3WMVMP\MC900424498[1]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0525" y="2210242"/>
            <a:ext cx="958849" cy="1028257"/>
          </a:xfrm>
          <a:prstGeom prst="rect">
            <a:avLst/>
          </a:prstGeom>
          <a:noFill/>
        </p:spPr>
      </p:pic>
      <p:pic>
        <p:nvPicPr>
          <p:cNvPr id="891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21450" y="5152963"/>
            <a:ext cx="1038224" cy="931036"/>
          </a:xfrm>
          <a:prstGeom prst="rect">
            <a:avLst/>
          </a:prstGeom>
          <a:noFill/>
        </p:spPr>
      </p:pic>
      <p:grpSp>
        <p:nvGrpSpPr>
          <p:cNvPr id="2" name="グループ化 891"/>
          <p:cNvGrpSpPr/>
          <p:nvPr/>
        </p:nvGrpSpPr>
        <p:grpSpPr>
          <a:xfrm>
            <a:off x="6540500" y="3616325"/>
            <a:ext cx="1016000" cy="1047750"/>
            <a:chOff x="5032375" y="2943225"/>
            <a:chExt cx="1406525" cy="1555750"/>
          </a:xfrm>
        </p:grpSpPr>
        <p:sp>
          <p:nvSpPr>
            <p:cNvPr id="893" name="AutoShape 241"/>
            <p:cNvSpPr>
              <a:spLocks noChangeAspect="1" noChangeArrowheads="1" noTextEdit="1"/>
            </p:cNvSpPr>
            <p:nvPr/>
          </p:nvSpPr>
          <p:spPr bwMode="auto">
            <a:xfrm>
              <a:off x="5032375" y="2943225"/>
              <a:ext cx="1406525" cy="1555750"/>
            </a:xfrm>
            <a:prstGeom prst="rect">
              <a:avLst/>
            </a:prstGeom>
            <a:noFill/>
          </p:spPr>
        </p:sp>
        <p:sp>
          <p:nvSpPr>
            <p:cNvPr id="894" name="Freeform 240"/>
            <p:cNvSpPr>
              <a:spLocks/>
            </p:cNvSpPr>
            <p:nvPr/>
          </p:nvSpPr>
          <p:spPr bwMode="auto">
            <a:xfrm>
              <a:off x="5118100" y="3141276"/>
              <a:ext cx="1292225" cy="1316306"/>
            </a:xfrm>
            <a:custGeom>
              <a:avLst/>
              <a:gdLst/>
              <a:ahLst/>
              <a:cxnLst>
                <a:cxn ang="0">
                  <a:pos x="1015" y="0"/>
                </a:cxn>
                <a:cxn ang="0">
                  <a:pos x="1220" y="20"/>
                </a:cxn>
                <a:cxn ang="0">
                  <a:pos x="1415" y="80"/>
                </a:cxn>
                <a:cxn ang="0">
                  <a:pos x="1585" y="180"/>
                </a:cxn>
                <a:cxn ang="0">
                  <a:pos x="1735" y="305"/>
                </a:cxn>
                <a:cxn ang="0">
                  <a:pos x="1860" y="455"/>
                </a:cxn>
                <a:cxn ang="0">
                  <a:pos x="1955" y="634"/>
                </a:cxn>
                <a:cxn ang="0">
                  <a:pos x="2015" y="824"/>
                </a:cxn>
                <a:cxn ang="0">
                  <a:pos x="2035" y="1034"/>
                </a:cxn>
                <a:cxn ang="0">
                  <a:pos x="2030" y="1138"/>
                </a:cxn>
                <a:cxn ang="0">
                  <a:pos x="1990" y="1338"/>
                </a:cxn>
                <a:cxn ang="0">
                  <a:pos x="1915" y="1523"/>
                </a:cxn>
                <a:cxn ang="0">
                  <a:pos x="1805" y="1688"/>
                </a:cxn>
                <a:cxn ang="0">
                  <a:pos x="1665" y="1827"/>
                </a:cxn>
                <a:cxn ang="0">
                  <a:pos x="1500" y="1942"/>
                </a:cxn>
                <a:cxn ang="0">
                  <a:pos x="1320" y="2017"/>
                </a:cxn>
                <a:cxn ang="0">
                  <a:pos x="1120" y="2062"/>
                </a:cxn>
                <a:cxn ang="0">
                  <a:pos x="1015" y="2067"/>
                </a:cxn>
                <a:cxn ang="0">
                  <a:pos x="810" y="2042"/>
                </a:cxn>
                <a:cxn ang="0">
                  <a:pos x="620" y="1982"/>
                </a:cxn>
                <a:cxn ang="0">
                  <a:pos x="450" y="1887"/>
                </a:cxn>
                <a:cxn ang="0">
                  <a:pos x="295" y="1763"/>
                </a:cxn>
                <a:cxn ang="0">
                  <a:pos x="175" y="1608"/>
                </a:cxn>
                <a:cxn ang="0">
                  <a:pos x="80" y="1433"/>
                </a:cxn>
                <a:cxn ang="0">
                  <a:pos x="20" y="1238"/>
                </a:cxn>
                <a:cxn ang="0">
                  <a:pos x="0" y="1034"/>
                </a:cxn>
                <a:cxn ang="0">
                  <a:pos x="5" y="929"/>
                </a:cxn>
                <a:cxn ang="0">
                  <a:pos x="45" y="729"/>
                </a:cxn>
                <a:cxn ang="0">
                  <a:pos x="120" y="539"/>
                </a:cxn>
                <a:cxn ang="0">
                  <a:pos x="230" y="380"/>
                </a:cxn>
                <a:cxn ang="0">
                  <a:pos x="370" y="235"/>
                </a:cxn>
                <a:cxn ang="0">
                  <a:pos x="530" y="125"/>
                </a:cxn>
                <a:cxn ang="0">
                  <a:pos x="715" y="50"/>
                </a:cxn>
                <a:cxn ang="0">
                  <a:pos x="915" y="5"/>
                </a:cxn>
                <a:cxn ang="0">
                  <a:pos x="1015" y="0"/>
                </a:cxn>
              </a:cxnLst>
              <a:rect l="0" t="0" r="r" b="b"/>
              <a:pathLst>
                <a:path w="2035" h="2067">
                  <a:moveTo>
                    <a:pt x="1015" y="0"/>
                  </a:moveTo>
                  <a:lnTo>
                    <a:pt x="1015" y="0"/>
                  </a:lnTo>
                  <a:lnTo>
                    <a:pt x="1120" y="5"/>
                  </a:lnTo>
                  <a:lnTo>
                    <a:pt x="1220" y="20"/>
                  </a:lnTo>
                  <a:lnTo>
                    <a:pt x="1320" y="50"/>
                  </a:lnTo>
                  <a:lnTo>
                    <a:pt x="1415" y="80"/>
                  </a:lnTo>
                  <a:lnTo>
                    <a:pt x="1500" y="125"/>
                  </a:lnTo>
                  <a:lnTo>
                    <a:pt x="1585" y="180"/>
                  </a:lnTo>
                  <a:lnTo>
                    <a:pt x="1665" y="235"/>
                  </a:lnTo>
                  <a:lnTo>
                    <a:pt x="1735" y="305"/>
                  </a:lnTo>
                  <a:lnTo>
                    <a:pt x="1805" y="380"/>
                  </a:lnTo>
                  <a:lnTo>
                    <a:pt x="1860" y="455"/>
                  </a:lnTo>
                  <a:lnTo>
                    <a:pt x="1915" y="539"/>
                  </a:lnTo>
                  <a:lnTo>
                    <a:pt x="1955" y="634"/>
                  </a:lnTo>
                  <a:lnTo>
                    <a:pt x="1990" y="729"/>
                  </a:lnTo>
                  <a:lnTo>
                    <a:pt x="2015" y="824"/>
                  </a:lnTo>
                  <a:lnTo>
                    <a:pt x="2030" y="929"/>
                  </a:lnTo>
                  <a:lnTo>
                    <a:pt x="2035" y="1034"/>
                  </a:lnTo>
                  <a:lnTo>
                    <a:pt x="2030" y="1138"/>
                  </a:lnTo>
                  <a:lnTo>
                    <a:pt x="2015" y="1238"/>
                  </a:lnTo>
                  <a:lnTo>
                    <a:pt x="1990" y="1338"/>
                  </a:lnTo>
                  <a:lnTo>
                    <a:pt x="1955" y="1433"/>
                  </a:lnTo>
                  <a:lnTo>
                    <a:pt x="1915" y="1523"/>
                  </a:lnTo>
                  <a:lnTo>
                    <a:pt x="1860" y="1608"/>
                  </a:lnTo>
                  <a:lnTo>
                    <a:pt x="1805" y="1688"/>
                  </a:lnTo>
                  <a:lnTo>
                    <a:pt x="1735" y="1763"/>
                  </a:lnTo>
                  <a:lnTo>
                    <a:pt x="1665" y="1827"/>
                  </a:lnTo>
                  <a:lnTo>
                    <a:pt x="1585" y="1887"/>
                  </a:lnTo>
                  <a:lnTo>
                    <a:pt x="1500" y="1942"/>
                  </a:lnTo>
                  <a:lnTo>
                    <a:pt x="1415" y="1982"/>
                  </a:lnTo>
                  <a:lnTo>
                    <a:pt x="1320" y="2017"/>
                  </a:lnTo>
                  <a:lnTo>
                    <a:pt x="1220" y="2042"/>
                  </a:lnTo>
                  <a:lnTo>
                    <a:pt x="1120" y="2062"/>
                  </a:lnTo>
                  <a:lnTo>
                    <a:pt x="1015" y="2067"/>
                  </a:lnTo>
                  <a:lnTo>
                    <a:pt x="915" y="2062"/>
                  </a:lnTo>
                  <a:lnTo>
                    <a:pt x="810" y="2042"/>
                  </a:lnTo>
                  <a:lnTo>
                    <a:pt x="715" y="2017"/>
                  </a:lnTo>
                  <a:lnTo>
                    <a:pt x="620" y="1982"/>
                  </a:lnTo>
                  <a:lnTo>
                    <a:pt x="530" y="1942"/>
                  </a:lnTo>
                  <a:lnTo>
                    <a:pt x="450" y="1887"/>
                  </a:lnTo>
                  <a:lnTo>
                    <a:pt x="370" y="1827"/>
                  </a:lnTo>
                  <a:lnTo>
                    <a:pt x="295" y="1763"/>
                  </a:lnTo>
                  <a:lnTo>
                    <a:pt x="230" y="1688"/>
                  </a:lnTo>
                  <a:lnTo>
                    <a:pt x="175" y="1608"/>
                  </a:lnTo>
                  <a:lnTo>
                    <a:pt x="120" y="1523"/>
                  </a:lnTo>
                  <a:lnTo>
                    <a:pt x="80" y="1433"/>
                  </a:lnTo>
                  <a:lnTo>
                    <a:pt x="45" y="1338"/>
                  </a:lnTo>
                  <a:lnTo>
                    <a:pt x="20" y="1238"/>
                  </a:lnTo>
                  <a:lnTo>
                    <a:pt x="5" y="1138"/>
                  </a:lnTo>
                  <a:lnTo>
                    <a:pt x="0" y="1034"/>
                  </a:lnTo>
                  <a:lnTo>
                    <a:pt x="5" y="929"/>
                  </a:lnTo>
                  <a:lnTo>
                    <a:pt x="20" y="824"/>
                  </a:lnTo>
                  <a:lnTo>
                    <a:pt x="45" y="729"/>
                  </a:lnTo>
                  <a:lnTo>
                    <a:pt x="80" y="634"/>
                  </a:lnTo>
                  <a:lnTo>
                    <a:pt x="120" y="539"/>
                  </a:lnTo>
                  <a:lnTo>
                    <a:pt x="175" y="455"/>
                  </a:lnTo>
                  <a:lnTo>
                    <a:pt x="230" y="380"/>
                  </a:lnTo>
                  <a:lnTo>
                    <a:pt x="295" y="305"/>
                  </a:lnTo>
                  <a:lnTo>
                    <a:pt x="370" y="235"/>
                  </a:lnTo>
                  <a:lnTo>
                    <a:pt x="450" y="180"/>
                  </a:lnTo>
                  <a:lnTo>
                    <a:pt x="530" y="125"/>
                  </a:lnTo>
                  <a:lnTo>
                    <a:pt x="620" y="80"/>
                  </a:lnTo>
                  <a:lnTo>
                    <a:pt x="715" y="50"/>
                  </a:lnTo>
                  <a:lnTo>
                    <a:pt x="810" y="20"/>
                  </a:lnTo>
                  <a:lnTo>
                    <a:pt x="915" y="5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5" name="Freeform 239"/>
            <p:cNvSpPr>
              <a:spLocks/>
            </p:cNvSpPr>
            <p:nvPr/>
          </p:nvSpPr>
          <p:spPr bwMode="auto">
            <a:xfrm>
              <a:off x="5111750" y="3138092"/>
              <a:ext cx="1301750" cy="1319490"/>
            </a:xfrm>
            <a:custGeom>
              <a:avLst/>
              <a:gdLst/>
              <a:ahLst/>
              <a:cxnLst>
                <a:cxn ang="0">
                  <a:pos x="1025" y="0"/>
                </a:cxn>
                <a:cxn ang="0">
                  <a:pos x="1230" y="20"/>
                </a:cxn>
                <a:cxn ang="0">
                  <a:pos x="1420" y="80"/>
                </a:cxn>
                <a:cxn ang="0">
                  <a:pos x="1595" y="175"/>
                </a:cxn>
                <a:cxn ang="0">
                  <a:pos x="1745" y="305"/>
                </a:cxn>
                <a:cxn ang="0">
                  <a:pos x="1875" y="460"/>
                </a:cxn>
                <a:cxn ang="0">
                  <a:pos x="1965" y="634"/>
                </a:cxn>
                <a:cxn ang="0">
                  <a:pos x="2025" y="829"/>
                </a:cxn>
                <a:cxn ang="0">
                  <a:pos x="2050" y="1039"/>
                </a:cxn>
                <a:cxn ang="0">
                  <a:pos x="2045" y="1143"/>
                </a:cxn>
                <a:cxn ang="0">
                  <a:pos x="2000" y="1343"/>
                </a:cxn>
                <a:cxn ang="0">
                  <a:pos x="1925" y="1528"/>
                </a:cxn>
                <a:cxn ang="0">
                  <a:pos x="1815" y="1698"/>
                </a:cxn>
                <a:cxn ang="0">
                  <a:pos x="1675" y="1837"/>
                </a:cxn>
                <a:cxn ang="0">
                  <a:pos x="1510" y="1947"/>
                </a:cxn>
                <a:cxn ang="0">
                  <a:pos x="1330" y="2027"/>
                </a:cxn>
                <a:cxn ang="0">
                  <a:pos x="1130" y="2067"/>
                </a:cxn>
                <a:cxn ang="0">
                  <a:pos x="1025" y="2072"/>
                </a:cxn>
                <a:cxn ang="0">
                  <a:pos x="820" y="2052"/>
                </a:cxn>
                <a:cxn ang="0">
                  <a:pos x="625" y="1992"/>
                </a:cxn>
                <a:cxn ang="0">
                  <a:pos x="450" y="1897"/>
                </a:cxn>
                <a:cxn ang="0">
                  <a:pos x="300" y="1768"/>
                </a:cxn>
                <a:cxn ang="0">
                  <a:pos x="175" y="1618"/>
                </a:cxn>
                <a:cxn ang="0">
                  <a:pos x="80" y="1438"/>
                </a:cxn>
                <a:cxn ang="0">
                  <a:pos x="20" y="1243"/>
                </a:cxn>
                <a:cxn ang="0">
                  <a:pos x="0" y="1039"/>
                </a:cxn>
                <a:cxn ang="0">
                  <a:pos x="5" y="929"/>
                </a:cxn>
                <a:cxn ang="0">
                  <a:pos x="45" y="729"/>
                </a:cxn>
                <a:cxn ang="0">
                  <a:pos x="125" y="544"/>
                </a:cxn>
                <a:cxn ang="0">
                  <a:pos x="235" y="380"/>
                </a:cxn>
                <a:cxn ang="0">
                  <a:pos x="375" y="235"/>
                </a:cxn>
                <a:cxn ang="0">
                  <a:pos x="535" y="125"/>
                </a:cxn>
                <a:cxn ang="0">
                  <a:pos x="720" y="45"/>
                </a:cxn>
                <a:cxn ang="0">
                  <a:pos x="920" y="5"/>
                </a:cxn>
                <a:cxn ang="0">
                  <a:pos x="1025" y="0"/>
                </a:cxn>
              </a:cxnLst>
              <a:rect l="0" t="0" r="r" b="b"/>
              <a:pathLst>
                <a:path w="2050" h="2072">
                  <a:moveTo>
                    <a:pt x="1025" y="0"/>
                  </a:moveTo>
                  <a:lnTo>
                    <a:pt x="1025" y="0"/>
                  </a:lnTo>
                  <a:lnTo>
                    <a:pt x="1130" y="5"/>
                  </a:lnTo>
                  <a:lnTo>
                    <a:pt x="1230" y="20"/>
                  </a:lnTo>
                  <a:lnTo>
                    <a:pt x="1330" y="45"/>
                  </a:lnTo>
                  <a:lnTo>
                    <a:pt x="1420" y="80"/>
                  </a:lnTo>
                  <a:lnTo>
                    <a:pt x="1510" y="125"/>
                  </a:lnTo>
                  <a:lnTo>
                    <a:pt x="1595" y="175"/>
                  </a:lnTo>
                  <a:lnTo>
                    <a:pt x="1675" y="235"/>
                  </a:lnTo>
                  <a:lnTo>
                    <a:pt x="1745" y="305"/>
                  </a:lnTo>
                  <a:lnTo>
                    <a:pt x="1815" y="380"/>
                  </a:lnTo>
                  <a:lnTo>
                    <a:pt x="1875" y="460"/>
                  </a:lnTo>
                  <a:lnTo>
                    <a:pt x="1925" y="544"/>
                  </a:lnTo>
                  <a:lnTo>
                    <a:pt x="1965" y="634"/>
                  </a:lnTo>
                  <a:lnTo>
                    <a:pt x="2000" y="729"/>
                  </a:lnTo>
                  <a:lnTo>
                    <a:pt x="2025" y="829"/>
                  </a:lnTo>
                  <a:lnTo>
                    <a:pt x="2045" y="929"/>
                  </a:lnTo>
                  <a:lnTo>
                    <a:pt x="2050" y="1039"/>
                  </a:lnTo>
                  <a:lnTo>
                    <a:pt x="2045" y="1143"/>
                  </a:lnTo>
                  <a:lnTo>
                    <a:pt x="2025" y="1243"/>
                  </a:lnTo>
                  <a:lnTo>
                    <a:pt x="2000" y="1343"/>
                  </a:lnTo>
                  <a:lnTo>
                    <a:pt x="1965" y="1438"/>
                  </a:lnTo>
                  <a:lnTo>
                    <a:pt x="1925" y="1528"/>
                  </a:lnTo>
                  <a:lnTo>
                    <a:pt x="1875" y="1618"/>
                  </a:lnTo>
                  <a:lnTo>
                    <a:pt x="1815" y="1698"/>
                  </a:lnTo>
                  <a:lnTo>
                    <a:pt x="1745" y="1768"/>
                  </a:lnTo>
                  <a:lnTo>
                    <a:pt x="1675" y="1837"/>
                  </a:lnTo>
                  <a:lnTo>
                    <a:pt x="1595" y="1897"/>
                  </a:lnTo>
                  <a:lnTo>
                    <a:pt x="1510" y="1947"/>
                  </a:lnTo>
                  <a:lnTo>
                    <a:pt x="1420" y="1992"/>
                  </a:lnTo>
                  <a:lnTo>
                    <a:pt x="1330" y="2027"/>
                  </a:lnTo>
                  <a:lnTo>
                    <a:pt x="1230" y="2052"/>
                  </a:lnTo>
                  <a:lnTo>
                    <a:pt x="1130" y="2067"/>
                  </a:lnTo>
                  <a:lnTo>
                    <a:pt x="1025" y="2072"/>
                  </a:lnTo>
                  <a:lnTo>
                    <a:pt x="920" y="2067"/>
                  </a:lnTo>
                  <a:lnTo>
                    <a:pt x="820" y="2052"/>
                  </a:lnTo>
                  <a:lnTo>
                    <a:pt x="720" y="2027"/>
                  </a:lnTo>
                  <a:lnTo>
                    <a:pt x="625" y="1992"/>
                  </a:lnTo>
                  <a:lnTo>
                    <a:pt x="535" y="1947"/>
                  </a:lnTo>
                  <a:lnTo>
                    <a:pt x="450" y="1897"/>
                  </a:lnTo>
                  <a:lnTo>
                    <a:pt x="375" y="1837"/>
                  </a:lnTo>
                  <a:lnTo>
                    <a:pt x="300" y="1768"/>
                  </a:lnTo>
                  <a:lnTo>
                    <a:pt x="235" y="1698"/>
                  </a:lnTo>
                  <a:lnTo>
                    <a:pt x="175" y="1618"/>
                  </a:lnTo>
                  <a:lnTo>
                    <a:pt x="125" y="1528"/>
                  </a:lnTo>
                  <a:lnTo>
                    <a:pt x="80" y="1438"/>
                  </a:lnTo>
                  <a:lnTo>
                    <a:pt x="45" y="1343"/>
                  </a:lnTo>
                  <a:lnTo>
                    <a:pt x="20" y="1243"/>
                  </a:lnTo>
                  <a:lnTo>
                    <a:pt x="5" y="1143"/>
                  </a:lnTo>
                  <a:lnTo>
                    <a:pt x="0" y="1039"/>
                  </a:lnTo>
                  <a:lnTo>
                    <a:pt x="5" y="929"/>
                  </a:lnTo>
                  <a:lnTo>
                    <a:pt x="20" y="829"/>
                  </a:lnTo>
                  <a:lnTo>
                    <a:pt x="45" y="729"/>
                  </a:lnTo>
                  <a:lnTo>
                    <a:pt x="80" y="634"/>
                  </a:lnTo>
                  <a:lnTo>
                    <a:pt x="125" y="544"/>
                  </a:lnTo>
                  <a:lnTo>
                    <a:pt x="175" y="460"/>
                  </a:lnTo>
                  <a:lnTo>
                    <a:pt x="235" y="380"/>
                  </a:lnTo>
                  <a:lnTo>
                    <a:pt x="300" y="305"/>
                  </a:lnTo>
                  <a:lnTo>
                    <a:pt x="375" y="235"/>
                  </a:lnTo>
                  <a:lnTo>
                    <a:pt x="450" y="175"/>
                  </a:lnTo>
                  <a:lnTo>
                    <a:pt x="535" y="125"/>
                  </a:lnTo>
                  <a:lnTo>
                    <a:pt x="625" y="80"/>
                  </a:lnTo>
                  <a:lnTo>
                    <a:pt x="720" y="45"/>
                  </a:lnTo>
                  <a:lnTo>
                    <a:pt x="820" y="20"/>
                  </a:lnTo>
                  <a:lnTo>
                    <a:pt x="920" y="5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rgbClr val="FFF7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6" name="Freeform 238"/>
            <p:cNvSpPr>
              <a:spLocks/>
            </p:cNvSpPr>
            <p:nvPr/>
          </p:nvSpPr>
          <p:spPr bwMode="auto">
            <a:xfrm>
              <a:off x="5105400" y="3131724"/>
              <a:ext cx="1308100" cy="1329042"/>
            </a:xfrm>
            <a:custGeom>
              <a:avLst/>
              <a:gdLst/>
              <a:ahLst/>
              <a:cxnLst>
                <a:cxn ang="0">
                  <a:pos x="1030" y="0"/>
                </a:cxn>
                <a:cxn ang="0">
                  <a:pos x="1240" y="25"/>
                </a:cxn>
                <a:cxn ang="0">
                  <a:pos x="1430" y="85"/>
                </a:cxn>
                <a:cxn ang="0">
                  <a:pos x="1605" y="180"/>
                </a:cxn>
                <a:cxn ang="0">
                  <a:pos x="1760" y="310"/>
                </a:cxn>
                <a:cxn ang="0">
                  <a:pos x="1885" y="465"/>
                </a:cxn>
                <a:cxn ang="0">
                  <a:pos x="1980" y="639"/>
                </a:cxn>
                <a:cxn ang="0">
                  <a:pos x="2040" y="834"/>
                </a:cxn>
                <a:cxn ang="0">
                  <a:pos x="2060" y="1044"/>
                </a:cxn>
                <a:cxn ang="0">
                  <a:pos x="2055" y="1153"/>
                </a:cxn>
                <a:cxn ang="0">
                  <a:pos x="2015" y="1353"/>
                </a:cxn>
                <a:cxn ang="0">
                  <a:pos x="1935" y="1543"/>
                </a:cxn>
                <a:cxn ang="0">
                  <a:pos x="1825" y="1708"/>
                </a:cxn>
                <a:cxn ang="0">
                  <a:pos x="1685" y="1847"/>
                </a:cxn>
                <a:cxn ang="0">
                  <a:pos x="1520" y="1962"/>
                </a:cxn>
                <a:cxn ang="0">
                  <a:pos x="1335" y="2042"/>
                </a:cxn>
                <a:cxn ang="0">
                  <a:pos x="1135" y="2082"/>
                </a:cxn>
                <a:cxn ang="0">
                  <a:pos x="1030" y="2087"/>
                </a:cxn>
                <a:cxn ang="0">
                  <a:pos x="825" y="2067"/>
                </a:cxn>
                <a:cxn ang="0">
                  <a:pos x="630" y="2007"/>
                </a:cxn>
                <a:cxn ang="0">
                  <a:pos x="455" y="1907"/>
                </a:cxn>
                <a:cxn ang="0">
                  <a:pos x="305" y="1783"/>
                </a:cxn>
                <a:cxn ang="0">
                  <a:pos x="180" y="1628"/>
                </a:cxn>
                <a:cxn ang="0">
                  <a:pos x="85" y="1448"/>
                </a:cxn>
                <a:cxn ang="0">
                  <a:pos x="25" y="1253"/>
                </a:cxn>
                <a:cxn ang="0">
                  <a:pos x="0" y="1044"/>
                </a:cxn>
                <a:cxn ang="0">
                  <a:pos x="5" y="939"/>
                </a:cxn>
                <a:cxn ang="0">
                  <a:pos x="50" y="734"/>
                </a:cxn>
                <a:cxn ang="0">
                  <a:pos x="125" y="549"/>
                </a:cxn>
                <a:cxn ang="0">
                  <a:pos x="235" y="385"/>
                </a:cxn>
                <a:cxn ang="0">
                  <a:pos x="375" y="240"/>
                </a:cxn>
                <a:cxn ang="0">
                  <a:pos x="540" y="130"/>
                </a:cxn>
                <a:cxn ang="0">
                  <a:pos x="725" y="50"/>
                </a:cxn>
                <a:cxn ang="0">
                  <a:pos x="925" y="5"/>
                </a:cxn>
                <a:cxn ang="0">
                  <a:pos x="1030" y="0"/>
                </a:cxn>
              </a:cxnLst>
              <a:rect l="0" t="0" r="r" b="b"/>
              <a:pathLst>
                <a:path w="2060" h="2087">
                  <a:moveTo>
                    <a:pt x="1030" y="0"/>
                  </a:moveTo>
                  <a:lnTo>
                    <a:pt x="1030" y="0"/>
                  </a:lnTo>
                  <a:lnTo>
                    <a:pt x="1135" y="5"/>
                  </a:lnTo>
                  <a:lnTo>
                    <a:pt x="1240" y="25"/>
                  </a:lnTo>
                  <a:lnTo>
                    <a:pt x="1335" y="50"/>
                  </a:lnTo>
                  <a:lnTo>
                    <a:pt x="1430" y="85"/>
                  </a:lnTo>
                  <a:lnTo>
                    <a:pt x="1520" y="130"/>
                  </a:lnTo>
                  <a:lnTo>
                    <a:pt x="1605" y="180"/>
                  </a:lnTo>
                  <a:lnTo>
                    <a:pt x="1685" y="240"/>
                  </a:lnTo>
                  <a:lnTo>
                    <a:pt x="1760" y="310"/>
                  </a:lnTo>
                  <a:lnTo>
                    <a:pt x="1825" y="385"/>
                  </a:lnTo>
                  <a:lnTo>
                    <a:pt x="1885" y="465"/>
                  </a:lnTo>
                  <a:lnTo>
                    <a:pt x="1935" y="549"/>
                  </a:lnTo>
                  <a:lnTo>
                    <a:pt x="1980" y="639"/>
                  </a:lnTo>
                  <a:lnTo>
                    <a:pt x="2015" y="734"/>
                  </a:lnTo>
                  <a:lnTo>
                    <a:pt x="2040" y="834"/>
                  </a:lnTo>
                  <a:lnTo>
                    <a:pt x="2055" y="939"/>
                  </a:lnTo>
                  <a:lnTo>
                    <a:pt x="2060" y="1044"/>
                  </a:lnTo>
                  <a:lnTo>
                    <a:pt x="2055" y="1153"/>
                  </a:lnTo>
                  <a:lnTo>
                    <a:pt x="2040" y="1253"/>
                  </a:lnTo>
                  <a:lnTo>
                    <a:pt x="2015" y="1353"/>
                  </a:lnTo>
                  <a:lnTo>
                    <a:pt x="1980" y="1448"/>
                  </a:lnTo>
                  <a:lnTo>
                    <a:pt x="1935" y="1543"/>
                  </a:lnTo>
                  <a:lnTo>
                    <a:pt x="1885" y="1628"/>
                  </a:lnTo>
                  <a:lnTo>
                    <a:pt x="1825" y="1708"/>
                  </a:lnTo>
                  <a:lnTo>
                    <a:pt x="1760" y="1783"/>
                  </a:lnTo>
                  <a:lnTo>
                    <a:pt x="1685" y="1847"/>
                  </a:lnTo>
                  <a:lnTo>
                    <a:pt x="1605" y="1907"/>
                  </a:lnTo>
                  <a:lnTo>
                    <a:pt x="1520" y="1962"/>
                  </a:lnTo>
                  <a:lnTo>
                    <a:pt x="1430" y="2007"/>
                  </a:lnTo>
                  <a:lnTo>
                    <a:pt x="1335" y="2042"/>
                  </a:lnTo>
                  <a:lnTo>
                    <a:pt x="1240" y="2067"/>
                  </a:lnTo>
                  <a:lnTo>
                    <a:pt x="1135" y="2082"/>
                  </a:lnTo>
                  <a:lnTo>
                    <a:pt x="1030" y="2087"/>
                  </a:lnTo>
                  <a:lnTo>
                    <a:pt x="925" y="2082"/>
                  </a:lnTo>
                  <a:lnTo>
                    <a:pt x="825" y="2067"/>
                  </a:lnTo>
                  <a:lnTo>
                    <a:pt x="725" y="2042"/>
                  </a:lnTo>
                  <a:lnTo>
                    <a:pt x="630" y="2007"/>
                  </a:lnTo>
                  <a:lnTo>
                    <a:pt x="540" y="1962"/>
                  </a:lnTo>
                  <a:lnTo>
                    <a:pt x="455" y="1907"/>
                  </a:lnTo>
                  <a:lnTo>
                    <a:pt x="375" y="1847"/>
                  </a:lnTo>
                  <a:lnTo>
                    <a:pt x="305" y="1783"/>
                  </a:lnTo>
                  <a:lnTo>
                    <a:pt x="235" y="1708"/>
                  </a:lnTo>
                  <a:lnTo>
                    <a:pt x="180" y="1628"/>
                  </a:lnTo>
                  <a:lnTo>
                    <a:pt x="125" y="1543"/>
                  </a:lnTo>
                  <a:lnTo>
                    <a:pt x="85" y="1448"/>
                  </a:lnTo>
                  <a:lnTo>
                    <a:pt x="50" y="1353"/>
                  </a:lnTo>
                  <a:lnTo>
                    <a:pt x="25" y="1253"/>
                  </a:lnTo>
                  <a:lnTo>
                    <a:pt x="5" y="1153"/>
                  </a:lnTo>
                  <a:lnTo>
                    <a:pt x="0" y="1044"/>
                  </a:lnTo>
                  <a:lnTo>
                    <a:pt x="5" y="939"/>
                  </a:lnTo>
                  <a:lnTo>
                    <a:pt x="25" y="834"/>
                  </a:lnTo>
                  <a:lnTo>
                    <a:pt x="50" y="734"/>
                  </a:lnTo>
                  <a:lnTo>
                    <a:pt x="85" y="639"/>
                  </a:lnTo>
                  <a:lnTo>
                    <a:pt x="125" y="549"/>
                  </a:lnTo>
                  <a:lnTo>
                    <a:pt x="180" y="465"/>
                  </a:lnTo>
                  <a:lnTo>
                    <a:pt x="235" y="385"/>
                  </a:lnTo>
                  <a:lnTo>
                    <a:pt x="305" y="310"/>
                  </a:lnTo>
                  <a:lnTo>
                    <a:pt x="375" y="240"/>
                  </a:lnTo>
                  <a:lnTo>
                    <a:pt x="455" y="180"/>
                  </a:lnTo>
                  <a:lnTo>
                    <a:pt x="540" y="130"/>
                  </a:lnTo>
                  <a:lnTo>
                    <a:pt x="630" y="85"/>
                  </a:lnTo>
                  <a:lnTo>
                    <a:pt x="725" y="50"/>
                  </a:lnTo>
                  <a:lnTo>
                    <a:pt x="825" y="25"/>
                  </a:lnTo>
                  <a:lnTo>
                    <a:pt x="925" y="5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FFF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7" name="Freeform 237"/>
            <p:cNvSpPr>
              <a:spLocks/>
            </p:cNvSpPr>
            <p:nvPr/>
          </p:nvSpPr>
          <p:spPr bwMode="auto">
            <a:xfrm>
              <a:off x="5102225" y="3128539"/>
              <a:ext cx="1311275" cy="1335410"/>
            </a:xfrm>
            <a:custGeom>
              <a:avLst/>
              <a:gdLst/>
              <a:ahLst/>
              <a:cxnLst>
                <a:cxn ang="0">
                  <a:pos x="1035" y="0"/>
                </a:cxn>
                <a:cxn ang="0">
                  <a:pos x="1240" y="20"/>
                </a:cxn>
                <a:cxn ang="0">
                  <a:pos x="1435" y="85"/>
                </a:cxn>
                <a:cxn ang="0">
                  <a:pos x="1610" y="180"/>
                </a:cxn>
                <a:cxn ang="0">
                  <a:pos x="1765" y="310"/>
                </a:cxn>
                <a:cxn ang="0">
                  <a:pos x="1890" y="465"/>
                </a:cxn>
                <a:cxn ang="0">
                  <a:pos x="1985" y="639"/>
                </a:cxn>
                <a:cxn ang="0">
                  <a:pos x="2045" y="839"/>
                </a:cxn>
                <a:cxn ang="0">
                  <a:pos x="2065" y="1049"/>
                </a:cxn>
                <a:cxn ang="0">
                  <a:pos x="2060" y="1154"/>
                </a:cxn>
                <a:cxn ang="0">
                  <a:pos x="2020" y="1358"/>
                </a:cxn>
                <a:cxn ang="0">
                  <a:pos x="1940" y="1548"/>
                </a:cxn>
                <a:cxn ang="0">
                  <a:pos x="1830" y="1713"/>
                </a:cxn>
                <a:cxn ang="0">
                  <a:pos x="1690" y="1857"/>
                </a:cxn>
                <a:cxn ang="0">
                  <a:pos x="1525" y="1967"/>
                </a:cxn>
                <a:cxn ang="0">
                  <a:pos x="1340" y="2047"/>
                </a:cxn>
                <a:cxn ang="0">
                  <a:pos x="1140" y="2092"/>
                </a:cxn>
                <a:cxn ang="0">
                  <a:pos x="1035" y="2097"/>
                </a:cxn>
                <a:cxn ang="0">
                  <a:pos x="825" y="2072"/>
                </a:cxn>
                <a:cxn ang="0">
                  <a:pos x="630" y="2012"/>
                </a:cxn>
                <a:cxn ang="0">
                  <a:pos x="455" y="1917"/>
                </a:cxn>
                <a:cxn ang="0">
                  <a:pos x="300" y="1788"/>
                </a:cxn>
                <a:cxn ang="0">
                  <a:pos x="175" y="1633"/>
                </a:cxn>
                <a:cxn ang="0">
                  <a:pos x="80" y="1453"/>
                </a:cxn>
                <a:cxn ang="0">
                  <a:pos x="20" y="1258"/>
                </a:cxn>
                <a:cxn ang="0">
                  <a:pos x="0" y="1049"/>
                </a:cxn>
                <a:cxn ang="0">
                  <a:pos x="5" y="939"/>
                </a:cxn>
                <a:cxn ang="0">
                  <a:pos x="45" y="739"/>
                </a:cxn>
                <a:cxn ang="0">
                  <a:pos x="125" y="549"/>
                </a:cxn>
                <a:cxn ang="0">
                  <a:pos x="235" y="385"/>
                </a:cxn>
                <a:cxn ang="0">
                  <a:pos x="375" y="240"/>
                </a:cxn>
                <a:cxn ang="0">
                  <a:pos x="540" y="125"/>
                </a:cxn>
                <a:cxn ang="0">
                  <a:pos x="725" y="45"/>
                </a:cxn>
                <a:cxn ang="0">
                  <a:pos x="925" y="5"/>
                </a:cxn>
                <a:cxn ang="0">
                  <a:pos x="1035" y="0"/>
                </a:cxn>
              </a:cxnLst>
              <a:rect l="0" t="0" r="r" b="b"/>
              <a:pathLst>
                <a:path w="2065" h="2097">
                  <a:moveTo>
                    <a:pt x="1035" y="0"/>
                  </a:moveTo>
                  <a:lnTo>
                    <a:pt x="1035" y="0"/>
                  </a:lnTo>
                  <a:lnTo>
                    <a:pt x="1140" y="5"/>
                  </a:lnTo>
                  <a:lnTo>
                    <a:pt x="1240" y="20"/>
                  </a:lnTo>
                  <a:lnTo>
                    <a:pt x="1340" y="45"/>
                  </a:lnTo>
                  <a:lnTo>
                    <a:pt x="1435" y="85"/>
                  </a:lnTo>
                  <a:lnTo>
                    <a:pt x="1525" y="125"/>
                  </a:lnTo>
                  <a:lnTo>
                    <a:pt x="1610" y="180"/>
                  </a:lnTo>
                  <a:lnTo>
                    <a:pt x="1690" y="240"/>
                  </a:lnTo>
                  <a:lnTo>
                    <a:pt x="1765" y="310"/>
                  </a:lnTo>
                  <a:lnTo>
                    <a:pt x="1830" y="385"/>
                  </a:lnTo>
                  <a:lnTo>
                    <a:pt x="1890" y="465"/>
                  </a:lnTo>
                  <a:lnTo>
                    <a:pt x="1940" y="549"/>
                  </a:lnTo>
                  <a:lnTo>
                    <a:pt x="1985" y="639"/>
                  </a:lnTo>
                  <a:lnTo>
                    <a:pt x="2020" y="739"/>
                  </a:lnTo>
                  <a:lnTo>
                    <a:pt x="2045" y="839"/>
                  </a:lnTo>
                  <a:lnTo>
                    <a:pt x="2060" y="939"/>
                  </a:lnTo>
                  <a:lnTo>
                    <a:pt x="2065" y="1049"/>
                  </a:lnTo>
                  <a:lnTo>
                    <a:pt x="2060" y="1154"/>
                  </a:lnTo>
                  <a:lnTo>
                    <a:pt x="2045" y="1258"/>
                  </a:lnTo>
                  <a:lnTo>
                    <a:pt x="2020" y="1358"/>
                  </a:lnTo>
                  <a:lnTo>
                    <a:pt x="1985" y="1453"/>
                  </a:lnTo>
                  <a:lnTo>
                    <a:pt x="1940" y="1548"/>
                  </a:lnTo>
                  <a:lnTo>
                    <a:pt x="1890" y="1633"/>
                  </a:lnTo>
                  <a:lnTo>
                    <a:pt x="1830" y="1713"/>
                  </a:lnTo>
                  <a:lnTo>
                    <a:pt x="1765" y="1788"/>
                  </a:lnTo>
                  <a:lnTo>
                    <a:pt x="1690" y="1857"/>
                  </a:lnTo>
                  <a:lnTo>
                    <a:pt x="1610" y="1917"/>
                  </a:lnTo>
                  <a:lnTo>
                    <a:pt x="1525" y="1967"/>
                  </a:lnTo>
                  <a:lnTo>
                    <a:pt x="1435" y="2012"/>
                  </a:lnTo>
                  <a:lnTo>
                    <a:pt x="1340" y="2047"/>
                  </a:lnTo>
                  <a:lnTo>
                    <a:pt x="1240" y="2072"/>
                  </a:lnTo>
                  <a:lnTo>
                    <a:pt x="1140" y="2092"/>
                  </a:lnTo>
                  <a:lnTo>
                    <a:pt x="1035" y="2097"/>
                  </a:lnTo>
                  <a:lnTo>
                    <a:pt x="925" y="2092"/>
                  </a:lnTo>
                  <a:lnTo>
                    <a:pt x="825" y="2072"/>
                  </a:lnTo>
                  <a:lnTo>
                    <a:pt x="725" y="2047"/>
                  </a:lnTo>
                  <a:lnTo>
                    <a:pt x="630" y="2012"/>
                  </a:lnTo>
                  <a:lnTo>
                    <a:pt x="540" y="1967"/>
                  </a:lnTo>
                  <a:lnTo>
                    <a:pt x="455" y="1917"/>
                  </a:lnTo>
                  <a:lnTo>
                    <a:pt x="375" y="1857"/>
                  </a:lnTo>
                  <a:lnTo>
                    <a:pt x="300" y="1788"/>
                  </a:lnTo>
                  <a:lnTo>
                    <a:pt x="235" y="1713"/>
                  </a:lnTo>
                  <a:lnTo>
                    <a:pt x="175" y="1633"/>
                  </a:lnTo>
                  <a:lnTo>
                    <a:pt x="125" y="1548"/>
                  </a:lnTo>
                  <a:lnTo>
                    <a:pt x="80" y="1453"/>
                  </a:lnTo>
                  <a:lnTo>
                    <a:pt x="45" y="1358"/>
                  </a:lnTo>
                  <a:lnTo>
                    <a:pt x="20" y="1258"/>
                  </a:lnTo>
                  <a:lnTo>
                    <a:pt x="5" y="1154"/>
                  </a:lnTo>
                  <a:lnTo>
                    <a:pt x="0" y="1049"/>
                  </a:lnTo>
                  <a:lnTo>
                    <a:pt x="5" y="939"/>
                  </a:lnTo>
                  <a:lnTo>
                    <a:pt x="20" y="839"/>
                  </a:lnTo>
                  <a:lnTo>
                    <a:pt x="45" y="739"/>
                  </a:lnTo>
                  <a:lnTo>
                    <a:pt x="80" y="639"/>
                  </a:lnTo>
                  <a:lnTo>
                    <a:pt x="125" y="549"/>
                  </a:lnTo>
                  <a:lnTo>
                    <a:pt x="175" y="465"/>
                  </a:lnTo>
                  <a:lnTo>
                    <a:pt x="235" y="385"/>
                  </a:lnTo>
                  <a:lnTo>
                    <a:pt x="300" y="310"/>
                  </a:lnTo>
                  <a:lnTo>
                    <a:pt x="375" y="240"/>
                  </a:lnTo>
                  <a:lnTo>
                    <a:pt x="455" y="180"/>
                  </a:lnTo>
                  <a:lnTo>
                    <a:pt x="540" y="125"/>
                  </a:lnTo>
                  <a:lnTo>
                    <a:pt x="630" y="85"/>
                  </a:lnTo>
                  <a:lnTo>
                    <a:pt x="725" y="45"/>
                  </a:lnTo>
                  <a:lnTo>
                    <a:pt x="825" y="20"/>
                  </a:lnTo>
                  <a:lnTo>
                    <a:pt x="925" y="5"/>
                  </a:lnTo>
                  <a:lnTo>
                    <a:pt x="1035" y="0"/>
                  </a:lnTo>
                  <a:close/>
                </a:path>
              </a:pathLst>
            </a:custGeom>
            <a:solidFill>
              <a:srgbClr val="FFEB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8" name="Freeform 236"/>
            <p:cNvSpPr>
              <a:spLocks/>
            </p:cNvSpPr>
            <p:nvPr/>
          </p:nvSpPr>
          <p:spPr bwMode="auto">
            <a:xfrm>
              <a:off x="5095875" y="3125355"/>
              <a:ext cx="1320800" cy="1338595"/>
            </a:xfrm>
            <a:custGeom>
              <a:avLst/>
              <a:gdLst/>
              <a:ahLst/>
              <a:cxnLst>
                <a:cxn ang="0">
                  <a:pos x="1040" y="0"/>
                </a:cxn>
                <a:cxn ang="0">
                  <a:pos x="1250" y="20"/>
                </a:cxn>
                <a:cxn ang="0">
                  <a:pos x="1445" y="80"/>
                </a:cxn>
                <a:cxn ang="0">
                  <a:pos x="1620" y="180"/>
                </a:cxn>
                <a:cxn ang="0">
                  <a:pos x="1775" y="310"/>
                </a:cxn>
                <a:cxn ang="0">
                  <a:pos x="1900" y="465"/>
                </a:cxn>
                <a:cxn ang="0">
                  <a:pos x="1995" y="644"/>
                </a:cxn>
                <a:cxn ang="0">
                  <a:pos x="2060" y="839"/>
                </a:cxn>
                <a:cxn ang="0">
                  <a:pos x="2080" y="1054"/>
                </a:cxn>
                <a:cxn ang="0">
                  <a:pos x="2075" y="1159"/>
                </a:cxn>
                <a:cxn ang="0">
                  <a:pos x="2030" y="1363"/>
                </a:cxn>
                <a:cxn ang="0">
                  <a:pos x="1955" y="1553"/>
                </a:cxn>
                <a:cxn ang="0">
                  <a:pos x="1840" y="1723"/>
                </a:cxn>
                <a:cxn ang="0">
                  <a:pos x="1700" y="1862"/>
                </a:cxn>
                <a:cxn ang="0">
                  <a:pos x="1535" y="1977"/>
                </a:cxn>
                <a:cxn ang="0">
                  <a:pos x="1350" y="2057"/>
                </a:cxn>
                <a:cxn ang="0">
                  <a:pos x="1145" y="2097"/>
                </a:cxn>
                <a:cxn ang="0">
                  <a:pos x="1040" y="2102"/>
                </a:cxn>
                <a:cxn ang="0">
                  <a:pos x="830" y="2082"/>
                </a:cxn>
                <a:cxn ang="0">
                  <a:pos x="635" y="2022"/>
                </a:cxn>
                <a:cxn ang="0">
                  <a:pos x="460" y="1922"/>
                </a:cxn>
                <a:cxn ang="0">
                  <a:pos x="305" y="1798"/>
                </a:cxn>
                <a:cxn ang="0">
                  <a:pos x="180" y="1638"/>
                </a:cxn>
                <a:cxn ang="0">
                  <a:pos x="80" y="1463"/>
                </a:cxn>
                <a:cxn ang="0">
                  <a:pos x="20" y="1263"/>
                </a:cxn>
                <a:cxn ang="0">
                  <a:pos x="0" y="1054"/>
                </a:cxn>
                <a:cxn ang="0">
                  <a:pos x="5" y="944"/>
                </a:cxn>
                <a:cxn ang="0">
                  <a:pos x="45" y="739"/>
                </a:cxn>
                <a:cxn ang="0">
                  <a:pos x="125" y="549"/>
                </a:cxn>
                <a:cxn ang="0">
                  <a:pos x="240" y="385"/>
                </a:cxn>
                <a:cxn ang="0">
                  <a:pos x="380" y="240"/>
                </a:cxn>
                <a:cxn ang="0">
                  <a:pos x="545" y="125"/>
                </a:cxn>
                <a:cxn ang="0">
                  <a:pos x="730" y="45"/>
                </a:cxn>
                <a:cxn ang="0">
                  <a:pos x="935" y="5"/>
                </a:cxn>
                <a:cxn ang="0">
                  <a:pos x="1040" y="0"/>
                </a:cxn>
              </a:cxnLst>
              <a:rect l="0" t="0" r="r" b="b"/>
              <a:pathLst>
                <a:path w="2080" h="2102">
                  <a:moveTo>
                    <a:pt x="1040" y="0"/>
                  </a:moveTo>
                  <a:lnTo>
                    <a:pt x="1040" y="0"/>
                  </a:lnTo>
                  <a:lnTo>
                    <a:pt x="1145" y="5"/>
                  </a:lnTo>
                  <a:lnTo>
                    <a:pt x="1250" y="20"/>
                  </a:lnTo>
                  <a:lnTo>
                    <a:pt x="1350" y="45"/>
                  </a:lnTo>
                  <a:lnTo>
                    <a:pt x="1445" y="80"/>
                  </a:lnTo>
                  <a:lnTo>
                    <a:pt x="1535" y="125"/>
                  </a:lnTo>
                  <a:lnTo>
                    <a:pt x="1620" y="180"/>
                  </a:lnTo>
                  <a:lnTo>
                    <a:pt x="1700" y="240"/>
                  </a:lnTo>
                  <a:lnTo>
                    <a:pt x="1775" y="310"/>
                  </a:lnTo>
                  <a:lnTo>
                    <a:pt x="1840" y="385"/>
                  </a:lnTo>
                  <a:lnTo>
                    <a:pt x="1900" y="465"/>
                  </a:lnTo>
                  <a:lnTo>
                    <a:pt x="1955" y="549"/>
                  </a:lnTo>
                  <a:lnTo>
                    <a:pt x="1995" y="644"/>
                  </a:lnTo>
                  <a:lnTo>
                    <a:pt x="2030" y="739"/>
                  </a:lnTo>
                  <a:lnTo>
                    <a:pt x="2060" y="839"/>
                  </a:lnTo>
                  <a:lnTo>
                    <a:pt x="2075" y="944"/>
                  </a:lnTo>
                  <a:lnTo>
                    <a:pt x="2080" y="1054"/>
                  </a:lnTo>
                  <a:lnTo>
                    <a:pt x="2075" y="1159"/>
                  </a:lnTo>
                  <a:lnTo>
                    <a:pt x="2060" y="1263"/>
                  </a:lnTo>
                  <a:lnTo>
                    <a:pt x="2030" y="1363"/>
                  </a:lnTo>
                  <a:lnTo>
                    <a:pt x="1995" y="1463"/>
                  </a:lnTo>
                  <a:lnTo>
                    <a:pt x="1955" y="1553"/>
                  </a:lnTo>
                  <a:lnTo>
                    <a:pt x="1900" y="1638"/>
                  </a:lnTo>
                  <a:lnTo>
                    <a:pt x="1840" y="1723"/>
                  </a:lnTo>
                  <a:lnTo>
                    <a:pt x="1775" y="1798"/>
                  </a:lnTo>
                  <a:lnTo>
                    <a:pt x="1700" y="1862"/>
                  </a:lnTo>
                  <a:lnTo>
                    <a:pt x="1620" y="1922"/>
                  </a:lnTo>
                  <a:lnTo>
                    <a:pt x="1535" y="1977"/>
                  </a:lnTo>
                  <a:lnTo>
                    <a:pt x="1445" y="2022"/>
                  </a:lnTo>
                  <a:lnTo>
                    <a:pt x="1350" y="2057"/>
                  </a:lnTo>
                  <a:lnTo>
                    <a:pt x="1250" y="2082"/>
                  </a:lnTo>
                  <a:lnTo>
                    <a:pt x="1145" y="2097"/>
                  </a:lnTo>
                  <a:lnTo>
                    <a:pt x="1040" y="2102"/>
                  </a:lnTo>
                  <a:lnTo>
                    <a:pt x="935" y="2097"/>
                  </a:lnTo>
                  <a:lnTo>
                    <a:pt x="830" y="2082"/>
                  </a:lnTo>
                  <a:lnTo>
                    <a:pt x="730" y="2057"/>
                  </a:lnTo>
                  <a:lnTo>
                    <a:pt x="635" y="2022"/>
                  </a:lnTo>
                  <a:lnTo>
                    <a:pt x="545" y="1977"/>
                  </a:lnTo>
                  <a:lnTo>
                    <a:pt x="460" y="1922"/>
                  </a:lnTo>
                  <a:lnTo>
                    <a:pt x="380" y="1862"/>
                  </a:lnTo>
                  <a:lnTo>
                    <a:pt x="305" y="1798"/>
                  </a:lnTo>
                  <a:lnTo>
                    <a:pt x="240" y="1723"/>
                  </a:lnTo>
                  <a:lnTo>
                    <a:pt x="180" y="1638"/>
                  </a:lnTo>
                  <a:lnTo>
                    <a:pt x="125" y="1553"/>
                  </a:lnTo>
                  <a:lnTo>
                    <a:pt x="80" y="1463"/>
                  </a:lnTo>
                  <a:lnTo>
                    <a:pt x="45" y="1363"/>
                  </a:lnTo>
                  <a:lnTo>
                    <a:pt x="20" y="1263"/>
                  </a:lnTo>
                  <a:lnTo>
                    <a:pt x="5" y="1159"/>
                  </a:lnTo>
                  <a:lnTo>
                    <a:pt x="0" y="1054"/>
                  </a:lnTo>
                  <a:lnTo>
                    <a:pt x="5" y="944"/>
                  </a:lnTo>
                  <a:lnTo>
                    <a:pt x="20" y="839"/>
                  </a:lnTo>
                  <a:lnTo>
                    <a:pt x="45" y="739"/>
                  </a:lnTo>
                  <a:lnTo>
                    <a:pt x="80" y="644"/>
                  </a:lnTo>
                  <a:lnTo>
                    <a:pt x="125" y="549"/>
                  </a:lnTo>
                  <a:lnTo>
                    <a:pt x="180" y="465"/>
                  </a:lnTo>
                  <a:lnTo>
                    <a:pt x="240" y="385"/>
                  </a:lnTo>
                  <a:lnTo>
                    <a:pt x="305" y="310"/>
                  </a:lnTo>
                  <a:lnTo>
                    <a:pt x="380" y="240"/>
                  </a:lnTo>
                  <a:lnTo>
                    <a:pt x="460" y="180"/>
                  </a:lnTo>
                  <a:lnTo>
                    <a:pt x="545" y="125"/>
                  </a:lnTo>
                  <a:lnTo>
                    <a:pt x="635" y="80"/>
                  </a:lnTo>
                  <a:lnTo>
                    <a:pt x="730" y="45"/>
                  </a:lnTo>
                  <a:lnTo>
                    <a:pt x="830" y="20"/>
                  </a:lnTo>
                  <a:lnTo>
                    <a:pt x="935" y="5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FCE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899" name="Freeform 235"/>
            <p:cNvSpPr>
              <a:spLocks/>
            </p:cNvSpPr>
            <p:nvPr/>
          </p:nvSpPr>
          <p:spPr bwMode="auto">
            <a:xfrm>
              <a:off x="5089525" y="3118987"/>
              <a:ext cx="1327150" cy="1348147"/>
            </a:xfrm>
            <a:custGeom>
              <a:avLst/>
              <a:gdLst/>
              <a:ahLst/>
              <a:cxnLst>
                <a:cxn ang="0">
                  <a:pos x="1045" y="0"/>
                </a:cxn>
                <a:cxn ang="0">
                  <a:pos x="1255" y="25"/>
                </a:cxn>
                <a:cxn ang="0">
                  <a:pos x="1450" y="85"/>
                </a:cxn>
                <a:cxn ang="0">
                  <a:pos x="1630" y="185"/>
                </a:cxn>
                <a:cxn ang="0">
                  <a:pos x="1785" y="310"/>
                </a:cxn>
                <a:cxn ang="0">
                  <a:pos x="1910" y="470"/>
                </a:cxn>
                <a:cxn ang="0">
                  <a:pos x="2010" y="649"/>
                </a:cxn>
                <a:cxn ang="0">
                  <a:pos x="2070" y="849"/>
                </a:cxn>
                <a:cxn ang="0">
                  <a:pos x="2090" y="1059"/>
                </a:cxn>
                <a:cxn ang="0">
                  <a:pos x="2085" y="1169"/>
                </a:cxn>
                <a:cxn ang="0">
                  <a:pos x="2045" y="1373"/>
                </a:cxn>
                <a:cxn ang="0">
                  <a:pos x="1965" y="1563"/>
                </a:cxn>
                <a:cxn ang="0">
                  <a:pos x="1850" y="1733"/>
                </a:cxn>
                <a:cxn ang="0">
                  <a:pos x="1710" y="1877"/>
                </a:cxn>
                <a:cxn ang="0">
                  <a:pos x="1545" y="1992"/>
                </a:cxn>
                <a:cxn ang="0">
                  <a:pos x="1355" y="2072"/>
                </a:cxn>
                <a:cxn ang="0">
                  <a:pos x="1155" y="2112"/>
                </a:cxn>
                <a:cxn ang="0">
                  <a:pos x="1045" y="2117"/>
                </a:cxn>
                <a:cxn ang="0">
                  <a:pos x="835" y="2097"/>
                </a:cxn>
                <a:cxn ang="0">
                  <a:pos x="640" y="2032"/>
                </a:cxn>
                <a:cxn ang="0">
                  <a:pos x="465" y="1937"/>
                </a:cxn>
                <a:cxn ang="0">
                  <a:pos x="310" y="1808"/>
                </a:cxn>
                <a:cxn ang="0">
                  <a:pos x="180" y="1653"/>
                </a:cxn>
                <a:cxn ang="0">
                  <a:pos x="85" y="1473"/>
                </a:cxn>
                <a:cxn ang="0">
                  <a:pos x="25" y="1273"/>
                </a:cxn>
                <a:cxn ang="0">
                  <a:pos x="0" y="1059"/>
                </a:cxn>
                <a:cxn ang="0">
                  <a:pos x="5" y="954"/>
                </a:cxn>
                <a:cxn ang="0">
                  <a:pos x="50" y="744"/>
                </a:cxn>
                <a:cxn ang="0">
                  <a:pos x="130" y="554"/>
                </a:cxn>
                <a:cxn ang="0">
                  <a:pos x="240" y="385"/>
                </a:cxn>
                <a:cxn ang="0">
                  <a:pos x="380" y="245"/>
                </a:cxn>
                <a:cxn ang="0">
                  <a:pos x="550" y="130"/>
                </a:cxn>
                <a:cxn ang="0">
                  <a:pos x="735" y="50"/>
                </a:cxn>
                <a:cxn ang="0">
                  <a:pos x="940" y="5"/>
                </a:cxn>
                <a:cxn ang="0">
                  <a:pos x="1045" y="0"/>
                </a:cxn>
              </a:cxnLst>
              <a:rect l="0" t="0" r="r" b="b"/>
              <a:pathLst>
                <a:path w="2090" h="2117">
                  <a:moveTo>
                    <a:pt x="1045" y="0"/>
                  </a:moveTo>
                  <a:lnTo>
                    <a:pt x="1045" y="0"/>
                  </a:lnTo>
                  <a:lnTo>
                    <a:pt x="1155" y="5"/>
                  </a:lnTo>
                  <a:lnTo>
                    <a:pt x="1255" y="25"/>
                  </a:lnTo>
                  <a:lnTo>
                    <a:pt x="1355" y="50"/>
                  </a:lnTo>
                  <a:lnTo>
                    <a:pt x="1450" y="85"/>
                  </a:lnTo>
                  <a:lnTo>
                    <a:pt x="1545" y="130"/>
                  </a:lnTo>
                  <a:lnTo>
                    <a:pt x="1630" y="185"/>
                  </a:lnTo>
                  <a:lnTo>
                    <a:pt x="1710" y="245"/>
                  </a:lnTo>
                  <a:lnTo>
                    <a:pt x="1785" y="310"/>
                  </a:lnTo>
                  <a:lnTo>
                    <a:pt x="1850" y="385"/>
                  </a:lnTo>
                  <a:lnTo>
                    <a:pt x="1910" y="470"/>
                  </a:lnTo>
                  <a:lnTo>
                    <a:pt x="1965" y="554"/>
                  </a:lnTo>
                  <a:lnTo>
                    <a:pt x="2010" y="649"/>
                  </a:lnTo>
                  <a:lnTo>
                    <a:pt x="2045" y="744"/>
                  </a:lnTo>
                  <a:lnTo>
                    <a:pt x="2070" y="849"/>
                  </a:lnTo>
                  <a:lnTo>
                    <a:pt x="2085" y="954"/>
                  </a:lnTo>
                  <a:lnTo>
                    <a:pt x="2090" y="1059"/>
                  </a:lnTo>
                  <a:lnTo>
                    <a:pt x="2085" y="1169"/>
                  </a:lnTo>
                  <a:lnTo>
                    <a:pt x="2070" y="1273"/>
                  </a:lnTo>
                  <a:lnTo>
                    <a:pt x="2045" y="1373"/>
                  </a:lnTo>
                  <a:lnTo>
                    <a:pt x="2010" y="1473"/>
                  </a:lnTo>
                  <a:lnTo>
                    <a:pt x="1965" y="1563"/>
                  </a:lnTo>
                  <a:lnTo>
                    <a:pt x="1910" y="1653"/>
                  </a:lnTo>
                  <a:lnTo>
                    <a:pt x="1850" y="1733"/>
                  </a:lnTo>
                  <a:lnTo>
                    <a:pt x="1785" y="1808"/>
                  </a:lnTo>
                  <a:lnTo>
                    <a:pt x="1710" y="1877"/>
                  </a:lnTo>
                  <a:lnTo>
                    <a:pt x="1630" y="1937"/>
                  </a:lnTo>
                  <a:lnTo>
                    <a:pt x="1545" y="1992"/>
                  </a:lnTo>
                  <a:lnTo>
                    <a:pt x="1450" y="2032"/>
                  </a:lnTo>
                  <a:lnTo>
                    <a:pt x="1355" y="2072"/>
                  </a:lnTo>
                  <a:lnTo>
                    <a:pt x="1255" y="2097"/>
                  </a:lnTo>
                  <a:lnTo>
                    <a:pt x="1155" y="2112"/>
                  </a:lnTo>
                  <a:lnTo>
                    <a:pt x="1045" y="2117"/>
                  </a:lnTo>
                  <a:lnTo>
                    <a:pt x="940" y="2112"/>
                  </a:lnTo>
                  <a:lnTo>
                    <a:pt x="835" y="2097"/>
                  </a:lnTo>
                  <a:lnTo>
                    <a:pt x="735" y="2072"/>
                  </a:lnTo>
                  <a:lnTo>
                    <a:pt x="640" y="2032"/>
                  </a:lnTo>
                  <a:lnTo>
                    <a:pt x="550" y="1992"/>
                  </a:lnTo>
                  <a:lnTo>
                    <a:pt x="465" y="1937"/>
                  </a:lnTo>
                  <a:lnTo>
                    <a:pt x="380" y="1877"/>
                  </a:lnTo>
                  <a:lnTo>
                    <a:pt x="310" y="1808"/>
                  </a:lnTo>
                  <a:lnTo>
                    <a:pt x="240" y="1733"/>
                  </a:lnTo>
                  <a:lnTo>
                    <a:pt x="180" y="1653"/>
                  </a:lnTo>
                  <a:lnTo>
                    <a:pt x="130" y="1563"/>
                  </a:lnTo>
                  <a:lnTo>
                    <a:pt x="85" y="1473"/>
                  </a:lnTo>
                  <a:lnTo>
                    <a:pt x="50" y="1373"/>
                  </a:lnTo>
                  <a:lnTo>
                    <a:pt x="25" y="1273"/>
                  </a:lnTo>
                  <a:lnTo>
                    <a:pt x="5" y="1169"/>
                  </a:lnTo>
                  <a:lnTo>
                    <a:pt x="0" y="1059"/>
                  </a:lnTo>
                  <a:lnTo>
                    <a:pt x="5" y="954"/>
                  </a:lnTo>
                  <a:lnTo>
                    <a:pt x="25" y="849"/>
                  </a:lnTo>
                  <a:lnTo>
                    <a:pt x="50" y="744"/>
                  </a:lnTo>
                  <a:lnTo>
                    <a:pt x="85" y="649"/>
                  </a:lnTo>
                  <a:lnTo>
                    <a:pt x="130" y="554"/>
                  </a:lnTo>
                  <a:lnTo>
                    <a:pt x="180" y="470"/>
                  </a:lnTo>
                  <a:lnTo>
                    <a:pt x="240" y="385"/>
                  </a:lnTo>
                  <a:lnTo>
                    <a:pt x="310" y="310"/>
                  </a:lnTo>
                  <a:lnTo>
                    <a:pt x="380" y="245"/>
                  </a:lnTo>
                  <a:lnTo>
                    <a:pt x="465" y="185"/>
                  </a:lnTo>
                  <a:lnTo>
                    <a:pt x="550" y="130"/>
                  </a:lnTo>
                  <a:lnTo>
                    <a:pt x="640" y="85"/>
                  </a:lnTo>
                  <a:lnTo>
                    <a:pt x="735" y="50"/>
                  </a:lnTo>
                  <a:lnTo>
                    <a:pt x="835" y="25"/>
                  </a:lnTo>
                  <a:lnTo>
                    <a:pt x="940" y="5"/>
                  </a:lnTo>
                  <a:lnTo>
                    <a:pt x="1045" y="0"/>
                  </a:lnTo>
                  <a:close/>
                </a:path>
              </a:pathLst>
            </a:custGeom>
            <a:solidFill>
              <a:srgbClr val="FCDB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0" name="Freeform 234"/>
            <p:cNvSpPr>
              <a:spLocks/>
            </p:cNvSpPr>
            <p:nvPr/>
          </p:nvSpPr>
          <p:spPr bwMode="auto">
            <a:xfrm>
              <a:off x="5086350" y="3115803"/>
              <a:ext cx="1333500" cy="1354515"/>
            </a:xfrm>
            <a:custGeom>
              <a:avLst/>
              <a:gdLst/>
              <a:ahLst/>
              <a:cxnLst>
                <a:cxn ang="0">
                  <a:pos x="1050" y="0"/>
                </a:cxn>
                <a:cxn ang="0">
                  <a:pos x="1260" y="20"/>
                </a:cxn>
                <a:cxn ang="0">
                  <a:pos x="1455" y="85"/>
                </a:cxn>
                <a:cxn ang="0">
                  <a:pos x="1635" y="180"/>
                </a:cxn>
                <a:cxn ang="0">
                  <a:pos x="1790" y="310"/>
                </a:cxn>
                <a:cxn ang="0">
                  <a:pos x="1920" y="470"/>
                </a:cxn>
                <a:cxn ang="0">
                  <a:pos x="2015" y="649"/>
                </a:cxn>
                <a:cxn ang="0">
                  <a:pos x="2075" y="849"/>
                </a:cxn>
                <a:cxn ang="0">
                  <a:pos x="2100" y="1064"/>
                </a:cxn>
                <a:cxn ang="0">
                  <a:pos x="2090" y="1174"/>
                </a:cxn>
                <a:cxn ang="0">
                  <a:pos x="2050" y="1378"/>
                </a:cxn>
                <a:cxn ang="0">
                  <a:pos x="1970" y="1568"/>
                </a:cxn>
                <a:cxn ang="0">
                  <a:pos x="1860" y="1738"/>
                </a:cxn>
                <a:cxn ang="0">
                  <a:pos x="1715" y="1882"/>
                </a:cxn>
                <a:cxn ang="0">
                  <a:pos x="1550" y="1997"/>
                </a:cxn>
                <a:cxn ang="0">
                  <a:pos x="1360" y="2077"/>
                </a:cxn>
                <a:cxn ang="0">
                  <a:pos x="1155" y="2122"/>
                </a:cxn>
                <a:cxn ang="0">
                  <a:pos x="1050" y="2127"/>
                </a:cxn>
                <a:cxn ang="0">
                  <a:pos x="835" y="2107"/>
                </a:cxn>
                <a:cxn ang="0">
                  <a:pos x="640" y="2042"/>
                </a:cxn>
                <a:cxn ang="0">
                  <a:pos x="460" y="1942"/>
                </a:cxn>
                <a:cxn ang="0">
                  <a:pos x="305" y="1813"/>
                </a:cxn>
                <a:cxn ang="0">
                  <a:pos x="180" y="1658"/>
                </a:cxn>
                <a:cxn ang="0">
                  <a:pos x="80" y="1478"/>
                </a:cxn>
                <a:cxn ang="0">
                  <a:pos x="20" y="1278"/>
                </a:cxn>
                <a:cxn ang="0">
                  <a:pos x="0" y="1064"/>
                </a:cxn>
                <a:cxn ang="0">
                  <a:pos x="5" y="954"/>
                </a:cxn>
                <a:cxn ang="0">
                  <a:pos x="45" y="749"/>
                </a:cxn>
                <a:cxn ang="0">
                  <a:pos x="125" y="554"/>
                </a:cxn>
                <a:cxn ang="0">
                  <a:pos x="240" y="385"/>
                </a:cxn>
                <a:cxn ang="0">
                  <a:pos x="380" y="245"/>
                </a:cxn>
                <a:cxn ang="0">
                  <a:pos x="550" y="130"/>
                </a:cxn>
                <a:cxn ang="0">
                  <a:pos x="735" y="45"/>
                </a:cxn>
                <a:cxn ang="0">
                  <a:pos x="940" y="5"/>
                </a:cxn>
                <a:cxn ang="0">
                  <a:pos x="1050" y="0"/>
                </a:cxn>
              </a:cxnLst>
              <a:rect l="0" t="0" r="r" b="b"/>
              <a:pathLst>
                <a:path w="2100" h="2127">
                  <a:moveTo>
                    <a:pt x="1050" y="0"/>
                  </a:moveTo>
                  <a:lnTo>
                    <a:pt x="1050" y="0"/>
                  </a:lnTo>
                  <a:lnTo>
                    <a:pt x="1155" y="5"/>
                  </a:lnTo>
                  <a:lnTo>
                    <a:pt x="1260" y="20"/>
                  </a:lnTo>
                  <a:lnTo>
                    <a:pt x="1360" y="45"/>
                  </a:lnTo>
                  <a:lnTo>
                    <a:pt x="1455" y="85"/>
                  </a:lnTo>
                  <a:lnTo>
                    <a:pt x="1550" y="130"/>
                  </a:lnTo>
                  <a:lnTo>
                    <a:pt x="1635" y="180"/>
                  </a:lnTo>
                  <a:lnTo>
                    <a:pt x="1715" y="245"/>
                  </a:lnTo>
                  <a:lnTo>
                    <a:pt x="1790" y="310"/>
                  </a:lnTo>
                  <a:lnTo>
                    <a:pt x="1860" y="385"/>
                  </a:lnTo>
                  <a:lnTo>
                    <a:pt x="1920" y="470"/>
                  </a:lnTo>
                  <a:lnTo>
                    <a:pt x="1970" y="554"/>
                  </a:lnTo>
                  <a:lnTo>
                    <a:pt x="2015" y="649"/>
                  </a:lnTo>
                  <a:lnTo>
                    <a:pt x="2050" y="749"/>
                  </a:lnTo>
                  <a:lnTo>
                    <a:pt x="2075" y="849"/>
                  </a:lnTo>
                  <a:lnTo>
                    <a:pt x="2090" y="954"/>
                  </a:lnTo>
                  <a:lnTo>
                    <a:pt x="2100" y="1064"/>
                  </a:lnTo>
                  <a:lnTo>
                    <a:pt x="2090" y="1174"/>
                  </a:lnTo>
                  <a:lnTo>
                    <a:pt x="2075" y="1278"/>
                  </a:lnTo>
                  <a:lnTo>
                    <a:pt x="2050" y="1378"/>
                  </a:lnTo>
                  <a:lnTo>
                    <a:pt x="2015" y="1478"/>
                  </a:lnTo>
                  <a:lnTo>
                    <a:pt x="1970" y="1568"/>
                  </a:lnTo>
                  <a:lnTo>
                    <a:pt x="1920" y="1658"/>
                  </a:lnTo>
                  <a:lnTo>
                    <a:pt x="1860" y="1738"/>
                  </a:lnTo>
                  <a:lnTo>
                    <a:pt x="1790" y="1813"/>
                  </a:lnTo>
                  <a:lnTo>
                    <a:pt x="1715" y="1882"/>
                  </a:lnTo>
                  <a:lnTo>
                    <a:pt x="1635" y="1942"/>
                  </a:lnTo>
                  <a:lnTo>
                    <a:pt x="1550" y="1997"/>
                  </a:lnTo>
                  <a:lnTo>
                    <a:pt x="1455" y="2042"/>
                  </a:lnTo>
                  <a:lnTo>
                    <a:pt x="1360" y="2077"/>
                  </a:lnTo>
                  <a:lnTo>
                    <a:pt x="1260" y="2107"/>
                  </a:lnTo>
                  <a:lnTo>
                    <a:pt x="1155" y="2122"/>
                  </a:lnTo>
                  <a:lnTo>
                    <a:pt x="1050" y="2127"/>
                  </a:lnTo>
                  <a:lnTo>
                    <a:pt x="940" y="2122"/>
                  </a:lnTo>
                  <a:lnTo>
                    <a:pt x="835" y="2107"/>
                  </a:lnTo>
                  <a:lnTo>
                    <a:pt x="735" y="2077"/>
                  </a:lnTo>
                  <a:lnTo>
                    <a:pt x="640" y="2042"/>
                  </a:lnTo>
                  <a:lnTo>
                    <a:pt x="550" y="1997"/>
                  </a:lnTo>
                  <a:lnTo>
                    <a:pt x="460" y="1942"/>
                  </a:lnTo>
                  <a:lnTo>
                    <a:pt x="380" y="1882"/>
                  </a:lnTo>
                  <a:lnTo>
                    <a:pt x="305" y="1813"/>
                  </a:lnTo>
                  <a:lnTo>
                    <a:pt x="240" y="1738"/>
                  </a:lnTo>
                  <a:lnTo>
                    <a:pt x="180" y="1658"/>
                  </a:lnTo>
                  <a:lnTo>
                    <a:pt x="125" y="1568"/>
                  </a:lnTo>
                  <a:lnTo>
                    <a:pt x="80" y="1478"/>
                  </a:lnTo>
                  <a:lnTo>
                    <a:pt x="45" y="1378"/>
                  </a:lnTo>
                  <a:lnTo>
                    <a:pt x="20" y="1278"/>
                  </a:lnTo>
                  <a:lnTo>
                    <a:pt x="5" y="1174"/>
                  </a:lnTo>
                  <a:lnTo>
                    <a:pt x="0" y="1064"/>
                  </a:lnTo>
                  <a:lnTo>
                    <a:pt x="5" y="954"/>
                  </a:lnTo>
                  <a:lnTo>
                    <a:pt x="20" y="849"/>
                  </a:lnTo>
                  <a:lnTo>
                    <a:pt x="45" y="749"/>
                  </a:lnTo>
                  <a:lnTo>
                    <a:pt x="80" y="649"/>
                  </a:lnTo>
                  <a:lnTo>
                    <a:pt x="125" y="554"/>
                  </a:lnTo>
                  <a:lnTo>
                    <a:pt x="180" y="470"/>
                  </a:lnTo>
                  <a:lnTo>
                    <a:pt x="240" y="385"/>
                  </a:lnTo>
                  <a:lnTo>
                    <a:pt x="305" y="310"/>
                  </a:lnTo>
                  <a:lnTo>
                    <a:pt x="380" y="245"/>
                  </a:lnTo>
                  <a:lnTo>
                    <a:pt x="460" y="180"/>
                  </a:lnTo>
                  <a:lnTo>
                    <a:pt x="550" y="130"/>
                  </a:lnTo>
                  <a:lnTo>
                    <a:pt x="640" y="85"/>
                  </a:lnTo>
                  <a:lnTo>
                    <a:pt x="735" y="45"/>
                  </a:lnTo>
                  <a:lnTo>
                    <a:pt x="835" y="20"/>
                  </a:lnTo>
                  <a:lnTo>
                    <a:pt x="940" y="5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CD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1" name="Freeform 233"/>
            <p:cNvSpPr>
              <a:spLocks/>
            </p:cNvSpPr>
            <p:nvPr/>
          </p:nvSpPr>
          <p:spPr bwMode="auto">
            <a:xfrm>
              <a:off x="5080000" y="3109435"/>
              <a:ext cx="1339850" cy="1364067"/>
            </a:xfrm>
            <a:custGeom>
              <a:avLst/>
              <a:gdLst/>
              <a:ahLst/>
              <a:cxnLst>
                <a:cxn ang="0">
                  <a:pos x="1055" y="0"/>
                </a:cxn>
                <a:cxn ang="0">
                  <a:pos x="1265" y="25"/>
                </a:cxn>
                <a:cxn ang="0">
                  <a:pos x="1465" y="85"/>
                </a:cxn>
                <a:cxn ang="0">
                  <a:pos x="1645" y="185"/>
                </a:cxn>
                <a:cxn ang="0">
                  <a:pos x="1800" y="315"/>
                </a:cxn>
                <a:cxn ang="0">
                  <a:pos x="1930" y="475"/>
                </a:cxn>
                <a:cxn ang="0">
                  <a:pos x="2025" y="654"/>
                </a:cxn>
                <a:cxn ang="0">
                  <a:pos x="2090" y="854"/>
                </a:cxn>
                <a:cxn ang="0">
                  <a:pos x="2110" y="1074"/>
                </a:cxn>
                <a:cxn ang="0">
                  <a:pos x="2105" y="1179"/>
                </a:cxn>
                <a:cxn ang="0">
                  <a:pos x="2060" y="1388"/>
                </a:cxn>
                <a:cxn ang="0">
                  <a:pos x="1980" y="1578"/>
                </a:cxn>
                <a:cxn ang="0">
                  <a:pos x="1870" y="1753"/>
                </a:cxn>
                <a:cxn ang="0">
                  <a:pos x="1725" y="1897"/>
                </a:cxn>
                <a:cxn ang="0">
                  <a:pos x="1555" y="2012"/>
                </a:cxn>
                <a:cxn ang="0">
                  <a:pos x="1370" y="2092"/>
                </a:cxn>
                <a:cxn ang="0">
                  <a:pos x="1160" y="2137"/>
                </a:cxn>
                <a:cxn ang="0">
                  <a:pos x="1055" y="2142"/>
                </a:cxn>
                <a:cxn ang="0">
                  <a:pos x="845" y="2117"/>
                </a:cxn>
                <a:cxn ang="0">
                  <a:pos x="645" y="2057"/>
                </a:cxn>
                <a:cxn ang="0">
                  <a:pos x="465" y="1957"/>
                </a:cxn>
                <a:cxn ang="0">
                  <a:pos x="310" y="1828"/>
                </a:cxn>
                <a:cxn ang="0">
                  <a:pos x="180" y="1668"/>
                </a:cxn>
                <a:cxn ang="0">
                  <a:pos x="85" y="1488"/>
                </a:cxn>
                <a:cxn ang="0">
                  <a:pos x="20" y="1288"/>
                </a:cxn>
                <a:cxn ang="0">
                  <a:pos x="0" y="1074"/>
                </a:cxn>
                <a:cxn ang="0">
                  <a:pos x="5" y="964"/>
                </a:cxn>
                <a:cxn ang="0">
                  <a:pos x="45" y="754"/>
                </a:cxn>
                <a:cxn ang="0">
                  <a:pos x="125" y="564"/>
                </a:cxn>
                <a:cxn ang="0">
                  <a:pos x="240" y="390"/>
                </a:cxn>
                <a:cxn ang="0">
                  <a:pos x="385" y="245"/>
                </a:cxn>
                <a:cxn ang="0">
                  <a:pos x="550" y="130"/>
                </a:cxn>
                <a:cxn ang="0">
                  <a:pos x="740" y="50"/>
                </a:cxn>
                <a:cxn ang="0">
                  <a:pos x="945" y="10"/>
                </a:cxn>
                <a:cxn ang="0">
                  <a:pos x="1055" y="0"/>
                </a:cxn>
              </a:cxnLst>
              <a:rect l="0" t="0" r="r" b="b"/>
              <a:pathLst>
                <a:path w="2110" h="2142">
                  <a:moveTo>
                    <a:pt x="1055" y="0"/>
                  </a:moveTo>
                  <a:lnTo>
                    <a:pt x="1055" y="0"/>
                  </a:lnTo>
                  <a:lnTo>
                    <a:pt x="1160" y="10"/>
                  </a:lnTo>
                  <a:lnTo>
                    <a:pt x="1265" y="25"/>
                  </a:lnTo>
                  <a:lnTo>
                    <a:pt x="1370" y="50"/>
                  </a:lnTo>
                  <a:lnTo>
                    <a:pt x="1465" y="85"/>
                  </a:lnTo>
                  <a:lnTo>
                    <a:pt x="1555" y="130"/>
                  </a:lnTo>
                  <a:lnTo>
                    <a:pt x="1645" y="185"/>
                  </a:lnTo>
                  <a:lnTo>
                    <a:pt x="1725" y="245"/>
                  </a:lnTo>
                  <a:lnTo>
                    <a:pt x="1800" y="315"/>
                  </a:lnTo>
                  <a:lnTo>
                    <a:pt x="1870" y="390"/>
                  </a:lnTo>
                  <a:lnTo>
                    <a:pt x="1930" y="475"/>
                  </a:lnTo>
                  <a:lnTo>
                    <a:pt x="1980" y="564"/>
                  </a:lnTo>
                  <a:lnTo>
                    <a:pt x="2025" y="654"/>
                  </a:lnTo>
                  <a:lnTo>
                    <a:pt x="2060" y="754"/>
                  </a:lnTo>
                  <a:lnTo>
                    <a:pt x="2090" y="854"/>
                  </a:lnTo>
                  <a:lnTo>
                    <a:pt x="2105" y="964"/>
                  </a:lnTo>
                  <a:lnTo>
                    <a:pt x="2110" y="1074"/>
                  </a:lnTo>
                  <a:lnTo>
                    <a:pt x="2105" y="1179"/>
                  </a:lnTo>
                  <a:lnTo>
                    <a:pt x="2090" y="1288"/>
                  </a:lnTo>
                  <a:lnTo>
                    <a:pt x="2060" y="1388"/>
                  </a:lnTo>
                  <a:lnTo>
                    <a:pt x="2025" y="1488"/>
                  </a:lnTo>
                  <a:lnTo>
                    <a:pt x="1980" y="1578"/>
                  </a:lnTo>
                  <a:lnTo>
                    <a:pt x="1930" y="1668"/>
                  </a:lnTo>
                  <a:lnTo>
                    <a:pt x="1870" y="1753"/>
                  </a:lnTo>
                  <a:lnTo>
                    <a:pt x="1800" y="1828"/>
                  </a:lnTo>
                  <a:lnTo>
                    <a:pt x="1725" y="1897"/>
                  </a:lnTo>
                  <a:lnTo>
                    <a:pt x="1645" y="1957"/>
                  </a:lnTo>
                  <a:lnTo>
                    <a:pt x="1555" y="2012"/>
                  </a:lnTo>
                  <a:lnTo>
                    <a:pt x="1465" y="2057"/>
                  </a:lnTo>
                  <a:lnTo>
                    <a:pt x="1370" y="2092"/>
                  </a:lnTo>
                  <a:lnTo>
                    <a:pt x="1265" y="2117"/>
                  </a:lnTo>
                  <a:lnTo>
                    <a:pt x="1160" y="2137"/>
                  </a:lnTo>
                  <a:lnTo>
                    <a:pt x="1055" y="2142"/>
                  </a:lnTo>
                  <a:lnTo>
                    <a:pt x="945" y="2137"/>
                  </a:lnTo>
                  <a:lnTo>
                    <a:pt x="845" y="2117"/>
                  </a:lnTo>
                  <a:lnTo>
                    <a:pt x="740" y="2092"/>
                  </a:lnTo>
                  <a:lnTo>
                    <a:pt x="645" y="2057"/>
                  </a:lnTo>
                  <a:lnTo>
                    <a:pt x="550" y="2012"/>
                  </a:lnTo>
                  <a:lnTo>
                    <a:pt x="465" y="1957"/>
                  </a:lnTo>
                  <a:lnTo>
                    <a:pt x="385" y="1897"/>
                  </a:lnTo>
                  <a:lnTo>
                    <a:pt x="310" y="1828"/>
                  </a:lnTo>
                  <a:lnTo>
                    <a:pt x="240" y="1753"/>
                  </a:lnTo>
                  <a:lnTo>
                    <a:pt x="180" y="1668"/>
                  </a:lnTo>
                  <a:lnTo>
                    <a:pt x="125" y="1578"/>
                  </a:lnTo>
                  <a:lnTo>
                    <a:pt x="85" y="1488"/>
                  </a:lnTo>
                  <a:lnTo>
                    <a:pt x="45" y="1388"/>
                  </a:lnTo>
                  <a:lnTo>
                    <a:pt x="20" y="1288"/>
                  </a:lnTo>
                  <a:lnTo>
                    <a:pt x="5" y="1179"/>
                  </a:lnTo>
                  <a:lnTo>
                    <a:pt x="0" y="1074"/>
                  </a:lnTo>
                  <a:lnTo>
                    <a:pt x="5" y="964"/>
                  </a:lnTo>
                  <a:lnTo>
                    <a:pt x="20" y="854"/>
                  </a:lnTo>
                  <a:lnTo>
                    <a:pt x="45" y="754"/>
                  </a:lnTo>
                  <a:lnTo>
                    <a:pt x="85" y="654"/>
                  </a:lnTo>
                  <a:lnTo>
                    <a:pt x="125" y="564"/>
                  </a:lnTo>
                  <a:lnTo>
                    <a:pt x="180" y="475"/>
                  </a:lnTo>
                  <a:lnTo>
                    <a:pt x="240" y="390"/>
                  </a:lnTo>
                  <a:lnTo>
                    <a:pt x="310" y="315"/>
                  </a:lnTo>
                  <a:lnTo>
                    <a:pt x="385" y="245"/>
                  </a:lnTo>
                  <a:lnTo>
                    <a:pt x="465" y="185"/>
                  </a:lnTo>
                  <a:lnTo>
                    <a:pt x="550" y="130"/>
                  </a:lnTo>
                  <a:lnTo>
                    <a:pt x="645" y="85"/>
                  </a:lnTo>
                  <a:lnTo>
                    <a:pt x="740" y="50"/>
                  </a:lnTo>
                  <a:lnTo>
                    <a:pt x="845" y="25"/>
                  </a:lnTo>
                  <a:lnTo>
                    <a:pt x="945" y="10"/>
                  </a:lnTo>
                  <a:lnTo>
                    <a:pt x="1055" y="0"/>
                  </a:lnTo>
                  <a:close/>
                </a:path>
              </a:pathLst>
            </a:custGeom>
            <a:solidFill>
              <a:srgbClr val="FCCC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2" name="Freeform 232"/>
            <p:cNvSpPr>
              <a:spLocks/>
            </p:cNvSpPr>
            <p:nvPr/>
          </p:nvSpPr>
          <p:spPr bwMode="auto">
            <a:xfrm>
              <a:off x="5073650" y="3106251"/>
              <a:ext cx="1346200" cy="1367251"/>
            </a:xfrm>
            <a:custGeom>
              <a:avLst/>
              <a:gdLst/>
              <a:ahLst/>
              <a:cxnLst>
                <a:cxn ang="0">
                  <a:pos x="1060" y="0"/>
                </a:cxn>
                <a:cxn ang="0">
                  <a:pos x="1275" y="20"/>
                </a:cxn>
                <a:cxn ang="0">
                  <a:pos x="1475" y="85"/>
                </a:cxn>
                <a:cxn ang="0">
                  <a:pos x="1655" y="185"/>
                </a:cxn>
                <a:cxn ang="0">
                  <a:pos x="1810" y="315"/>
                </a:cxn>
                <a:cxn ang="0">
                  <a:pos x="1940" y="475"/>
                </a:cxn>
                <a:cxn ang="0">
                  <a:pos x="2040" y="659"/>
                </a:cxn>
                <a:cxn ang="0">
                  <a:pos x="2100" y="859"/>
                </a:cxn>
                <a:cxn ang="0">
                  <a:pos x="2120" y="1074"/>
                </a:cxn>
                <a:cxn ang="0">
                  <a:pos x="2115" y="1184"/>
                </a:cxn>
                <a:cxn ang="0">
                  <a:pos x="2075" y="1393"/>
                </a:cxn>
                <a:cxn ang="0">
                  <a:pos x="1995" y="1588"/>
                </a:cxn>
                <a:cxn ang="0">
                  <a:pos x="1880" y="1758"/>
                </a:cxn>
                <a:cxn ang="0">
                  <a:pos x="1735" y="1902"/>
                </a:cxn>
                <a:cxn ang="0">
                  <a:pos x="1565" y="2017"/>
                </a:cxn>
                <a:cxn ang="0">
                  <a:pos x="1375" y="2102"/>
                </a:cxn>
                <a:cxn ang="0">
                  <a:pos x="1170" y="2142"/>
                </a:cxn>
                <a:cxn ang="0">
                  <a:pos x="1060" y="2147"/>
                </a:cxn>
                <a:cxn ang="0">
                  <a:pos x="850" y="2127"/>
                </a:cxn>
                <a:cxn ang="0">
                  <a:pos x="650" y="2062"/>
                </a:cxn>
                <a:cxn ang="0">
                  <a:pos x="470" y="1967"/>
                </a:cxn>
                <a:cxn ang="0">
                  <a:pos x="310" y="1833"/>
                </a:cxn>
                <a:cxn ang="0">
                  <a:pos x="185" y="1673"/>
                </a:cxn>
                <a:cxn ang="0">
                  <a:pos x="85" y="1493"/>
                </a:cxn>
                <a:cxn ang="0">
                  <a:pos x="25" y="1288"/>
                </a:cxn>
                <a:cxn ang="0">
                  <a:pos x="0" y="1074"/>
                </a:cxn>
                <a:cxn ang="0">
                  <a:pos x="5" y="964"/>
                </a:cxn>
                <a:cxn ang="0">
                  <a:pos x="50" y="754"/>
                </a:cxn>
                <a:cxn ang="0">
                  <a:pos x="130" y="564"/>
                </a:cxn>
                <a:cxn ang="0">
                  <a:pos x="245" y="390"/>
                </a:cxn>
                <a:cxn ang="0">
                  <a:pos x="390" y="245"/>
                </a:cxn>
                <a:cxn ang="0">
                  <a:pos x="555" y="130"/>
                </a:cxn>
                <a:cxn ang="0">
                  <a:pos x="745" y="50"/>
                </a:cxn>
                <a:cxn ang="0">
                  <a:pos x="955" y="5"/>
                </a:cxn>
                <a:cxn ang="0">
                  <a:pos x="1060" y="0"/>
                </a:cxn>
              </a:cxnLst>
              <a:rect l="0" t="0" r="r" b="b"/>
              <a:pathLst>
                <a:path w="2120" h="2147">
                  <a:moveTo>
                    <a:pt x="1060" y="0"/>
                  </a:moveTo>
                  <a:lnTo>
                    <a:pt x="1060" y="0"/>
                  </a:lnTo>
                  <a:lnTo>
                    <a:pt x="1170" y="5"/>
                  </a:lnTo>
                  <a:lnTo>
                    <a:pt x="1275" y="20"/>
                  </a:lnTo>
                  <a:lnTo>
                    <a:pt x="1375" y="50"/>
                  </a:lnTo>
                  <a:lnTo>
                    <a:pt x="1475" y="85"/>
                  </a:lnTo>
                  <a:lnTo>
                    <a:pt x="1565" y="130"/>
                  </a:lnTo>
                  <a:lnTo>
                    <a:pt x="1655" y="185"/>
                  </a:lnTo>
                  <a:lnTo>
                    <a:pt x="1735" y="245"/>
                  </a:lnTo>
                  <a:lnTo>
                    <a:pt x="1810" y="315"/>
                  </a:lnTo>
                  <a:lnTo>
                    <a:pt x="1880" y="390"/>
                  </a:lnTo>
                  <a:lnTo>
                    <a:pt x="1940" y="475"/>
                  </a:lnTo>
                  <a:lnTo>
                    <a:pt x="1995" y="564"/>
                  </a:lnTo>
                  <a:lnTo>
                    <a:pt x="2040" y="659"/>
                  </a:lnTo>
                  <a:lnTo>
                    <a:pt x="2075" y="754"/>
                  </a:lnTo>
                  <a:lnTo>
                    <a:pt x="2100" y="859"/>
                  </a:lnTo>
                  <a:lnTo>
                    <a:pt x="2115" y="964"/>
                  </a:lnTo>
                  <a:lnTo>
                    <a:pt x="2120" y="1074"/>
                  </a:lnTo>
                  <a:lnTo>
                    <a:pt x="2115" y="1184"/>
                  </a:lnTo>
                  <a:lnTo>
                    <a:pt x="2100" y="1288"/>
                  </a:lnTo>
                  <a:lnTo>
                    <a:pt x="2075" y="1393"/>
                  </a:lnTo>
                  <a:lnTo>
                    <a:pt x="2040" y="1493"/>
                  </a:lnTo>
                  <a:lnTo>
                    <a:pt x="1995" y="1588"/>
                  </a:lnTo>
                  <a:lnTo>
                    <a:pt x="1940" y="1673"/>
                  </a:lnTo>
                  <a:lnTo>
                    <a:pt x="1880" y="1758"/>
                  </a:lnTo>
                  <a:lnTo>
                    <a:pt x="1810" y="1833"/>
                  </a:lnTo>
                  <a:lnTo>
                    <a:pt x="1735" y="1902"/>
                  </a:lnTo>
                  <a:lnTo>
                    <a:pt x="1655" y="1967"/>
                  </a:lnTo>
                  <a:lnTo>
                    <a:pt x="1565" y="2017"/>
                  </a:lnTo>
                  <a:lnTo>
                    <a:pt x="1475" y="2062"/>
                  </a:lnTo>
                  <a:lnTo>
                    <a:pt x="1375" y="2102"/>
                  </a:lnTo>
                  <a:lnTo>
                    <a:pt x="1275" y="2127"/>
                  </a:lnTo>
                  <a:lnTo>
                    <a:pt x="1170" y="2142"/>
                  </a:lnTo>
                  <a:lnTo>
                    <a:pt x="1060" y="2147"/>
                  </a:lnTo>
                  <a:lnTo>
                    <a:pt x="955" y="2142"/>
                  </a:lnTo>
                  <a:lnTo>
                    <a:pt x="850" y="2127"/>
                  </a:lnTo>
                  <a:lnTo>
                    <a:pt x="745" y="2102"/>
                  </a:lnTo>
                  <a:lnTo>
                    <a:pt x="650" y="2062"/>
                  </a:lnTo>
                  <a:lnTo>
                    <a:pt x="555" y="2017"/>
                  </a:lnTo>
                  <a:lnTo>
                    <a:pt x="470" y="1967"/>
                  </a:lnTo>
                  <a:lnTo>
                    <a:pt x="390" y="1902"/>
                  </a:lnTo>
                  <a:lnTo>
                    <a:pt x="310" y="1833"/>
                  </a:lnTo>
                  <a:lnTo>
                    <a:pt x="245" y="1758"/>
                  </a:lnTo>
                  <a:lnTo>
                    <a:pt x="185" y="1673"/>
                  </a:lnTo>
                  <a:lnTo>
                    <a:pt x="130" y="1588"/>
                  </a:lnTo>
                  <a:lnTo>
                    <a:pt x="85" y="1493"/>
                  </a:lnTo>
                  <a:lnTo>
                    <a:pt x="50" y="1393"/>
                  </a:lnTo>
                  <a:lnTo>
                    <a:pt x="25" y="1288"/>
                  </a:lnTo>
                  <a:lnTo>
                    <a:pt x="5" y="1184"/>
                  </a:lnTo>
                  <a:lnTo>
                    <a:pt x="0" y="1074"/>
                  </a:lnTo>
                  <a:lnTo>
                    <a:pt x="5" y="964"/>
                  </a:lnTo>
                  <a:lnTo>
                    <a:pt x="25" y="859"/>
                  </a:lnTo>
                  <a:lnTo>
                    <a:pt x="50" y="754"/>
                  </a:lnTo>
                  <a:lnTo>
                    <a:pt x="85" y="659"/>
                  </a:lnTo>
                  <a:lnTo>
                    <a:pt x="130" y="564"/>
                  </a:lnTo>
                  <a:lnTo>
                    <a:pt x="185" y="475"/>
                  </a:lnTo>
                  <a:lnTo>
                    <a:pt x="245" y="390"/>
                  </a:lnTo>
                  <a:lnTo>
                    <a:pt x="310" y="315"/>
                  </a:lnTo>
                  <a:lnTo>
                    <a:pt x="390" y="245"/>
                  </a:lnTo>
                  <a:lnTo>
                    <a:pt x="470" y="185"/>
                  </a:lnTo>
                  <a:lnTo>
                    <a:pt x="555" y="130"/>
                  </a:lnTo>
                  <a:lnTo>
                    <a:pt x="650" y="85"/>
                  </a:lnTo>
                  <a:lnTo>
                    <a:pt x="745" y="50"/>
                  </a:lnTo>
                  <a:lnTo>
                    <a:pt x="850" y="20"/>
                  </a:lnTo>
                  <a:lnTo>
                    <a:pt x="955" y="5"/>
                  </a:lnTo>
                  <a:lnTo>
                    <a:pt x="1060" y="0"/>
                  </a:lnTo>
                  <a:close/>
                </a:path>
              </a:pathLst>
            </a:custGeom>
            <a:solidFill>
              <a:srgbClr val="FCC7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3" name="Freeform 231"/>
            <p:cNvSpPr>
              <a:spLocks/>
            </p:cNvSpPr>
            <p:nvPr/>
          </p:nvSpPr>
          <p:spPr bwMode="auto">
            <a:xfrm>
              <a:off x="5070475" y="3103067"/>
              <a:ext cx="1352550" cy="1373620"/>
            </a:xfrm>
            <a:custGeom>
              <a:avLst/>
              <a:gdLst/>
              <a:ahLst/>
              <a:cxnLst>
                <a:cxn ang="0">
                  <a:pos x="1065" y="0"/>
                </a:cxn>
                <a:cxn ang="0">
                  <a:pos x="1280" y="20"/>
                </a:cxn>
                <a:cxn ang="0">
                  <a:pos x="1475" y="85"/>
                </a:cxn>
                <a:cxn ang="0">
                  <a:pos x="1660" y="185"/>
                </a:cxn>
                <a:cxn ang="0">
                  <a:pos x="1815" y="315"/>
                </a:cxn>
                <a:cxn ang="0">
                  <a:pos x="1945" y="475"/>
                </a:cxn>
                <a:cxn ang="0">
                  <a:pos x="2045" y="659"/>
                </a:cxn>
                <a:cxn ang="0">
                  <a:pos x="2105" y="859"/>
                </a:cxn>
                <a:cxn ang="0">
                  <a:pos x="2130" y="1079"/>
                </a:cxn>
                <a:cxn ang="0">
                  <a:pos x="2125" y="1189"/>
                </a:cxn>
                <a:cxn ang="0">
                  <a:pos x="2080" y="1398"/>
                </a:cxn>
                <a:cxn ang="0">
                  <a:pos x="2000" y="1593"/>
                </a:cxn>
                <a:cxn ang="0">
                  <a:pos x="1885" y="1763"/>
                </a:cxn>
                <a:cxn ang="0">
                  <a:pos x="1740" y="1912"/>
                </a:cxn>
                <a:cxn ang="0">
                  <a:pos x="1570" y="2027"/>
                </a:cxn>
                <a:cxn ang="0">
                  <a:pos x="1380" y="2107"/>
                </a:cxn>
                <a:cxn ang="0">
                  <a:pos x="1170" y="2152"/>
                </a:cxn>
                <a:cxn ang="0">
                  <a:pos x="1065" y="2157"/>
                </a:cxn>
                <a:cxn ang="0">
                  <a:pos x="850" y="2137"/>
                </a:cxn>
                <a:cxn ang="0">
                  <a:pos x="650" y="2072"/>
                </a:cxn>
                <a:cxn ang="0">
                  <a:pos x="470" y="1972"/>
                </a:cxn>
                <a:cxn ang="0">
                  <a:pos x="310" y="1843"/>
                </a:cxn>
                <a:cxn ang="0">
                  <a:pos x="180" y="1683"/>
                </a:cxn>
                <a:cxn ang="0">
                  <a:pos x="80" y="1498"/>
                </a:cxn>
                <a:cxn ang="0">
                  <a:pos x="20" y="1293"/>
                </a:cxn>
                <a:cxn ang="0">
                  <a:pos x="0" y="1079"/>
                </a:cxn>
                <a:cxn ang="0">
                  <a:pos x="5" y="969"/>
                </a:cxn>
                <a:cxn ang="0">
                  <a:pos x="45" y="759"/>
                </a:cxn>
                <a:cxn ang="0">
                  <a:pos x="125" y="564"/>
                </a:cxn>
                <a:cxn ang="0">
                  <a:pos x="240" y="390"/>
                </a:cxn>
                <a:cxn ang="0">
                  <a:pos x="385" y="245"/>
                </a:cxn>
                <a:cxn ang="0">
                  <a:pos x="555" y="130"/>
                </a:cxn>
                <a:cxn ang="0">
                  <a:pos x="745" y="45"/>
                </a:cxn>
                <a:cxn ang="0">
                  <a:pos x="955" y="5"/>
                </a:cxn>
                <a:cxn ang="0">
                  <a:pos x="1065" y="0"/>
                </a:cxn>
              </a:cxnLst>
              <a:rect l="0" t="0" r="r" b="b"/>
              <a:pathLst>
                <a:path w="2130" h="2157">
                  <a:moveTo>
                    <a:pt x="1065" y="0"/>
                  </a:moveTo>
                  <a:lnTo>
                    <a:pt x="1065" y="0"/>
                  </a:lnTo>
                  <a:lnTo>
                    <a:pt x="1170" y="5"/>
                  </a:lnTo>
                  <a:lnTo>
                    <a:pt x="1280" y="20"/>
                  </a:lnTo>
                  <a:lnTo>
                    <a:pt x="1380" y="45"/>
                  </a:lnTo>
                  <a:lnTo>
                    <a:pt x="1475" y="85"/>
                  </a:lnTo>
                  <a:lnTo>
                    <a:pt x="1570" y="130"/>
                  </a:lnTo>
                  <a:lnTo>
                    <a:pt x="1660" y="185"/>
                  </a:lnTo>
                  <a:lnTo>
                    <a:pt x="1740" y="245"/>
                  </a:lnTo>
                  <a:lnTo>
                    <a:pt x="1815" y="315"/>
                  </a:lnTo>
                  <a:lnTo>
                    <a:pt x="1885" y="390"/>
                  </a:lnTo>
                  <a:lnTo>
                    <a:pt x="1945" y="475"/>
                  </a:lnTo>
                  <a:lnTo>
                    <a:pt x="2000" y="564"/>
                  </a:lnTo>
                  <a:lnTo>
                    <a:pt x="2045" y="659"/>
                  </a:lnTo>
                  <a:lnTo>
                    <a:pt x="2080" y="759"/>
                  </a:lnTo>
                  <a:lnTo>
                    <a:pt x="2105" y="859"/>
                  </a:lnTo>
                  <a:lnTo>
                    <a:pt x="2125" y="969"/>
                  </a:lnTo>
                  <a:lnTo>
                    <a:pt x="2130" y="1079"/>
                  </a:lnTo>
                  <a:lnTo>
                    <a:pt x="2125" y="1189"/>
                  </a:lnTo>
                  <a:lnTo>
                    <a:pt x="2105" y="1293"/>
                  </a:lnTo>
                  <a:lnTo>
                    <a:pt x="2080" y="1398"/>
                  </a:lnTo>
                  <a:lnTo>
                    <a:pt x="2045" y="1498"/>
                  </a:lnTo>
                  <a:lnTo>
                    <a:pt x="2000" y="1593"/>
                  </a:lnTo>
                  <a:lnTo>
                    <a:pt x="1945" y="1683"/>
                  </a:lnTo>
                  <a:lnTo>
                    <a:pt x="1885" y="1763"/>
                  </a:lnTo>
                  <a:lnTo>
                    <a:pt x="1815" y="1843"/>
                  </a:lnTo>
                  <a:lnTo>
                    <a:pt x="1740" y="1912"/>
                  </a:lnTo>
                  <a:lnTo>
                    <a:pt x="1660" y="1972"/>
                  </a:lnTo>
                  <a:lnTo>
                    <a:pt x="1570" y="2027"/>
                  </a:lnTo>
                  <a:lnTo>
                    <a:pt x="1475" y="2072"/>
                  </a:lnTo>
                  <a:lnTo>
                    <a:pt x="1380" y="2107"/>
                  </a:lnTo>
                  <a:lnTo>
                    <a:pt x="1280" y="2137"/>
                  </a:lnTo>
                  <a:lnTo>
                    <a:pt x="1170" y="2152"/>
                  </a:lnTo>
                  <a:lnTo>
                    <a:pt x="1065" y="2157"/>
                  </a:lnTo>
                  <a:lnTo>
                    <a:pt x="955" y="2152"/>
                  </a:lnTo>
                  <a:lnTo>
                    <a:pt x="850" y="2137"/>
                  </a:lnTo>
                  <a:lnTo>
                    <a:pt x="745" y="2107"/>
                  </a:lnTo>
                  <a:lnTo>
                    <a:pt x="650" y="2072"/>
                  </a:lnTo>
                  <a:lnTo>
                    <a:pt x="555" y="2027"/>
                  </a:lnTo>
                  <a:lnTo>
                    <a:pt x="470" y="1972"/>
                  </a:lnTo>
                  <a:lnTo>
                    <a:pt x="385" y="1912"/>
                  </a:lnTo>
                  <a:lnTo>
                    <a:pt x="310" y="1843"/>
                  </a:lnTo>
                  <a:lnTo>
                    <a:pt x="240" y="1763"/>
                  </a:lnTo>
                  <a:lnTo>
                    <a:pt x="180" y="1683"/>
                  </a:lnTo>
                  <a:lnTo>
                    <a:pt x="125" y="1593"/>
                  </a:lnTo>
                  <a:lnTo>
                    <a:pt x="80" y="1498"/>
                  </a:lnTo>
                  <a:lnTo>
                    <a:pt x="45" y="1398"/>
                  </a:lnTo>
                  <a:lnTo>
                    <a:pt x="20" y="1293"/>
                  </a:lnTo>
                  <a:lnTo>
                    <a:pt x="5" y="1189"/>
                  </a:lnTo>
                  <a:lnTo>
                    <a:pt x="0" y="1079"/>
                  </a:lnTo>
                  <a:lnTo>
                    <a:pt x="5" y="969"/>
                  </a:lnTo>
                  <a:lnTo>
                    <a:pt x="20" y="859"/>
                  </a:lnTo>
                  <a:lnTo>
                    <a:pt x="45" y="759"/>
                  </a:lnTo>
                  <a:lnTo>
                    <a:pt x="80" y="659"/>
                  </a:lnTo>
                  <a:lnTo>
                    <a:pt x="125" y="564"/>
                  </a:lnTo>
                  <a:lnTo>
                    <a:pt x="180" y="475"/>
                  </a:lnTo>
                  <a:lnTo>
                    <a:pt x="240" y="390"/>
                  </a:lnTo>
                  <a:lnTo>
                    <a:pt x="310" y="315"/>
                  </a:lnTo>
                  <a:lnTo>
                    <a:pt x="385" y="245"/>
                  </a:lnTo>
                  <a:lnTo>
                    <a:pt x="470" y="185"/>
                  </a:lnTo>
                  <a:lnTo>
                    <a:pt x="555" y="130"/>
                  </a:lnTo>
                  <a:lnTo>
                    <a:pt x="650" y="85"/>
                  </a:lnTo>
                  <a:lnTo>
                    <a:pt x="745" y="45"/>
                  </a:lnTo>
                  <a:lnTo>
                    <a:pt x="850" y="20"/>
                  </a:lnTo>
                  <a:lnTo>
                    <a:pt x="955" y="5"/>
                  </a:lnTo>
                  <a:lnTo>
                    <a:pt x="1065" y="0"/>
                  </a:lnTo>
                  <a:close/>
                </a:path>
              </a:pathLst>
            </a:custGeom>
            <a:solidFill>
              <a:srgbClr val="FCC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4" name="Freeform 230"/>
            <p:cNvSpPr>
              <a:spLocks/>
            </p:cNvSpPr>
            <p:nvPr/>
          </p:nvSpPr>
          <p:spPr bwMode="auto">
            <a:xfrm>
              <a:off x="5064125" y="3096698"/>
              <a:ext cx="1358900" cy="1383172"/>
            </a:xfrm>
            <a:custGeom>
              <a:avLst/>
              <a:gdLst/>
              <a:ahLst/>
              <a:cxnLst>
                <a:cxn ang="0">
                  <a:pos x="1070" y="0"/>
                </a:cxn>
                <a:cxn ang="0">
                  <a:pos x="1285" y="25"/>
                </a:cxn>
                <a:cxn ang="0">
                  <a:pos x="1485" y="85"/>
                </a:cxn>
                <a:cxn ang="0">
                  <a:pos x="1670" y="185"/>
                </a:cxn>
                <a:cxn ang="0">
                  <a:pos x="1825" y="320"/>
                </a:cxn>
                <a:cxn ang="0">
                  <a:pos x="1955" y="480"/>
                </a:cxn>
                <a:cxn ang="0">
                  <a:pos x="2055" y="664"/>
                </a:cxn>
                <a:cxn ang="0">
                  <a:pos x="2120" y="869"/>
                </a:cxn>
                <a:cxn ang="0">
                  <a:pos x="2140" y="1089"/>
                </a:cxn>
                <a:cxn ang="0">
                  <a:pos x="2135" y="1199"/>
                </a:cxn>
                <a:cxn ang="0">
                  <a:pos x="2095" y="1408"/>
                </a:cxn>
                <a:cxn ang="0">
                  <a:pos x="2010" y="1603"/>
                </a:cxn>
                <a:cxn ang="0">
                  <a:pos x="1895" y="1778"/>
                </a:cxn>
                <a:cxn ang="0">
                  <a:pos x="1750" y="1922"/>
                </a:cxn>
                <a:cxn ang="0">
                  <a:pos x="1580" y="2037"/>
                </a:cxn>
                <a:cxn ang="0">
                  <a:pos x="1390" y="2122"/>
                </a:cxn>
                <a:cxn ang="0">
                  <a:pos x="1180" y="2167"/>
                </a:cxn>
                <a:cxn ang="0">
                  <a:pos x="1070" y="2172"/>
                </a:cxn>
                <a:cxn ang="0">
                  <a:pos x="855" y="2147"/>
                </a:cxn>
                <a:cxn ang="0">
                  <a:pos x="655" y="2087"/>
                </a:cxn>
                <a:cxn ang="0">
                  <a:pos x="470" y="1987"/>
                </a:cxn>
                <a:cxn ang="0">
                  <a:pos x="315" y="1853"/>
                </a:cxn>
                <a:cxn ang="0">
                  <a:pos x="185" y="1693"/>
                </a:cxn>
                <a:cxn ang="0">
                  <a:pos x="85" y="1508"/>
                </a:cxn>
                <a:cxn ang="0">
                  <a:pos x="20" y="1303"/>
                </a:cxn>
                <a:cxn ang="0">
                  <a:pos x="0" y="1089"/>
                </a:cxn>
                <a:cxn ang="0">
                  <a:pos x="5" y="974"/>
                </a:cxn>
                <a:cxn ang="0">
                  <a:pos x="50" y="764"/>
                </a:cxn>
                <a:cxn ang="0">
                  <a:pos x="130" y="569"/>
                </a:cxn>
                <a:cxn ang="0">
                  <a:pos x="245" y="395"/>
                </a:cxn>
                <a:cxn ang="0">
                  <a:pos x="390" y="250"/>
                </a:cxn>
                <a:cxn ang="0">
                  <a:pos x="560" y="135"/>
                </a:cxn>
                <a:cxn ang="0">
                  <a:pos x="750" y="50"/>
                </a:cxn>
                <a:cxn ang="0">
                  <a:pos x="960" y="5"/>
                </a:cxn>
                <a:cxn ang="0">
                  <a:pos x="1070" y="0"/>
                </a:cxn>
              </a:cxnLst>
              <a:rect l="0" t="0" r="r" b="b"/>
              <a:pathLst>
                <a:path w="2140" h="2172">
                  <a:moveTo>
                    <a:pt x="1070" y="0"/>
                  </a:moveTo>
                  <a:lnTo>
                    <a:pt x="1070" y="0"/>
                  </a:lnTo>
                  <a:lnTo>
                    <a:pt x="1180" y="5"/>
                  </a:lnTo>
                  <a:lnTo>
                    <a:pt x="1285" y="25"/>
                  </a:lnTo>
                  <a:lnTo>
                    <a:pt x="1390" y="50"/>
                  </a:lnTo>
                  <a:lnTo>
                    <a:pt x="1485" y="85"/>
                  </a:lnTo>
                  <a:lnTo>
                    <a:pt x="1580" y="135"/>
                  </a:lnTo>
                  <a:lnTo>
                    <a:pt x="1670" y="185"/>
                  </a:lnTo>
                  <a:lnTo>
                    <a:pt x="1750" y="250"/>
                  </a:lnTo>
                  <a:lnTo>
                    <a:pt x="1825" y="320"/>
                  </a:lnTo>
                  <a:lnTo>
                    <a:pt x="1895" y="395"/>
                  </a:lnTo>
                  <a:lnTo>
                    <a:pt x="1955" y="480"/>
                  </a:lnTo>
                  <a:lnTo>
                    <a:pt x="2010" y="569"/>
                  </a:lnTo>
                  <a:lnTo>
                    <a:pt x="2055" y="664"/>
                  </a:lnTo>
                  <a:lnTo>
                    <a:pt x="2095" y="764"/>
                  </a:lnTo>
                  <a:lnTo>
                    <a:pt x="2120" y="869"/>
                  </a:lnTo>
                  <a:lnTo>
                    <a:pt x="2135" y="974"/>
                  </a:lnTo>
                  <a:lnTo>
                    <a:pt x="2140" y="1089"/>
                  </a:lnTo>
                  <a:lnTo>
                    <a:pt x="2135" y="1199"/>
                  </a:lnTo>
                  <a:lnTo>
                    <a:pt x="2120" y="1303"/>
                  </a:lnTo>
                  <a:lnTo>
                    <a:pt x="2095" y="1408"/>
                  </a:lnTo>
                  <a:lnTo>
                    <a:pt x="2055" y="1508"/>
                  </a:lnTo>
                  <a:lnTo>
                    <a:pt x="2010" y="1603"/>
                  </a:lnTo>
                  <a:lnTo>
                    <a:pt x="1955" y="1693"/>
                  </a:lnTo>
                  <a:lnTo>
                    <a:pt x="1895" y="1778"/>
                  </a:lnTo>
                  <a:lnTo>
                    <a:pt x="1825" y="1853"/>
                  </a:lnTo>
                  <a:lnTo>
                    <a:pt x="1750" y="1922"/>
                  </a:lnTo>
                  <a:lnTo>
                    <a:pt x="1670" y="1987"/>
                  </a:lnTo>
                  <a:lnTo>
                    <a:pt x="1580" y="2037"/>
                  </a:lnTo>
                  <a:lnTo>
                    <a:pt x="1485" y="2087"/>
                  </a:lnTo>
                  <a:lnTo>
                    <a:pt x="1390" y="2122"/>
                  </a:lnTo>
                  <a:lnTo>
                    <a:pt x="1285" y="2147"/>
                  </a:lnTo>
                  <a:lnTo>
                    <a:pt x="1180" y="2167"/>
                  </a:lnTo>
                  <a:lnTo>
                    <a:pt x="1070" y="2172"/>
                  </a:lnTo>
                  <a:lnTo>
                    <a:pt x="960" y="2167"/>
                  </a:lnTo>
                  <a:lnTo>
                    <a:pt x="855" y="2147"/>
                  </a:lnTo>
                  <a:lnTo>
                    <a:pt x="750" y="2122"/>
                  </a:lnTo>
                  <a:lnTo>
                    <a:pt x="655" y="2087"/>
                  </a:lnTo>
                  <a:lnTo>
                    <a:pt x="560" y="2037"/>
                  </a:lnTo>
                  <a:lnTo>
                    <a:pt x="470" y="1987"/>
                  </a:lnTo>
                  <a:lnTo>
                    <a:pt x="390" y="1922"/>
                  </a:lnTo>
                  <a:lnTo>
                    <a:pt x="315" y="1853"/>
                  </a:lnTo>
                  <a:lnTo>
                    <a:pt x="245" y="1778"/>
                  </a:lnTo>
                  <a:lnTo>
                    <a:pt x="185" y="1693"/>
                  </a:lnTo>
                  <a:lnTo>
                    <a:pt x="130" y="1603"/>
                  </a:lnTo>
                  <a:lnTo>
                    <a:pt x="85" y="1508"/>
                  </a:lnTo>
                  <a:lnTo>
                    <a:pt x="50" y="1408"/>
                  </a:lnTo>
                  <a:lnTo>
                    <a:pt x="20" y="1303"/>
                  </a:lnTo>
                  <a:lnTo>
                    <a:pt x="5" y="1199"/>
                  </a:lnTo>
                  <a:lnTo>
                    <a:pt x="0" y="1089"/>
                  </a:lnTo>
                  <a:lnTo>
                    <a:pt x="5" y="974"/>
                  </a:lnTo>
                  <a:lnTo>
                    <a:pt x="20" y="869"/>
                  </a:lnTo>
                  <a:lnTo>
                    <a:pt x="50" y="764"/>
                  </a:lnTo>
                  <a:lnTo>
                    <a:pt x="85" y="664"/>
                  </a:lnTo>
                  <a:lnTo>
                    <a:pt x="130" y="569"/>
                  </a:lnTo>
                  <a:lnTo>
                    <a:pt x="185" y="480"/>
                  </a:lnTo>
                  <a:lnTo>
                    <a:pt x="245" y="395"/>
                  </a:lnTo>
                  <a:lnTo>
                    <a:pt x="315" y="320"/>
                  </a:lnTo>
                  <a:lnTo>
                    <a:pt x="390" y="250"/>
                  </a:lnTo>
                  <a:lnTo>
                    <a:pt x="470" y="185"/>
                  </a:lnTo>
                  <a:lnTo>
                    <a:pt x="560" y="135"/>
                  </a:lnTo>
                  <a:lnTo>
                    <a:pt x="655" y="85"/>
                  </a:lnTo>
                  <a:lnTo>
                    <a:pt x="750" y="50"/>
                  </a:lnTo>
                  <a:lnTo>
                    <a:pt x="855" y="25"/>
                  </a:lnTo>
                  <a:lnTo>
                    <a:pt x="960" y="5"/>
                  </a:lnTo>
                  <a:lnTo>
                    <a:pt x="1070" y="0"/>
                  </a:lnTo>
                  <a:close/>
                </a:path>
              </a:pathLst>
            </a:custGeom>
            <a:solidFill>
              <a:srgbClr val="FAB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5" name="Freeform 229"/>
            <p:cNvSpPr>
              <a:spLocks/>
            </p:cNvSpPr>
            <p:nvPr/>
          </p:nvSpPr>
          <p:spPr bwMode="auto">
            <a:xfrm>
              <a:off x="5057775" y="3093514"/>
              <a:ext cx="1368425" cy="1386356"/>
            </a:xfrm>
            <a:custGeom>
              <a:avLst/>
              <a:gdLst/>
              <a:ahLst/>
              <a:cxnLst>
                <a:cxn ang="0">
                  <a:pos x="1075" y="0"/>
                </a:cxn>
                <a:cxn ang="0">
                  <a:pos x="1295" y="20"/>
                </a:cxn>
                <a:cxn ang="0">
                  <a:pos x="1495" y="85"/>
                </a:cxn>
                <a:cxn ang="0">
                  <a:pos x="1680" y="185"/>
                </a:cxn>
                <a:cxn ang="0">
                  <a:pos x="1835" y="320"/>
                </a:cxn>
                <a:cxn ang="0">
                  <a:pos x="1970" y="480"/>
                </a:cxn>
                <a:cxn ang="0">
                  <a:pos x="2070" y="664"/>
                </a:cxn>
                <a:cxn ang="0">
                  <a:pos x="2130" y="869"/>
                </a:cxn>
                <a:cxn ang="0">
                  <a:pos x="2155" y="1089"/>
                </a:cxn>
                <a:cxn ang="0">
                  <a:pos x="2145" y="1199"/>
                </a:cxn>
                <a:cxn ang="0">
                  <a:pos x="2105" y="1413"/>
                </a:cxn>
                <a:cxn ang="0">
                  <a:pos x="2025" y="1608"/>
                </a:cxn>
                <a:cxn ang="0">
                  <a:pos x="1905" y="1783"/>
                </a:cxn>
                <a:cxn ang="0">
                  <a:pos x="1760" y="1932"/>
                </a:cxn>
                <a:cxn ang="0">
                  <a:pos x="1590" y="2047"/>
                </a:cxn>
                <a:cxn ang="0">
                  <a:pos x="1395" y="2132"/>
                </a:cxn>
                <a:cxn ang="0">
                  <a:pos x="1185" y="2172"/>
                </a:cxn>
                <a:cxn ang="0">
                  <a:pos x="1075" y="2177"/>
                </a:cxn>
                <a:cxn ang="0">
                  <a:pos x="860" y="2157"/>
                </a:cxn>
                <a:cxn ang="0">
                  <a:pos x="660" y="2092"/>
                </a:cxn>
                <a:cxn ang="0">
                  <a:pos x="475" y="1992"/>
                </a:cxn>
                <a:cxn ang="0">
                  <a:pos x="315" y="1858"/>
                </a:cxn>
                <a:cxn ang="0">
                  <a:pos x="185" y="1698"/>
                </a:cxn>
                <a:cxn ang="0">
                  <a:pos x="85" y="1513"/>
                </a:cxn>
                <a:cxn ang="0">
                  <a:pos x="25" y="1308"/>
                </a:cxn>
                <a:cxn ang="0">
                  <a:pos x="0" y="1089"/>
                </a:cxn>
                <a:cxn ang="0">
                  <a:pos x="5" y="979"/>
                </a:cxn>
                <a:cxn ang="0">
                  <a:pos x="50" y="764"/>
                </a:cxn>
                <a:cxn ang="0">
                  <a:pos x="130" y="569"/>
                </a:cxn>
                <a:cxn ang="0">
                  <a:pos x="245" y="395"/>
                </a:cxn>
                <a:cxn ang="0">
                  <a:pos x="395" y="250"/>
                </a:cxn>
                <a:cxn ang="0">
                  <a:pos x="565" y="130"/>
                </a:cxn>
                <a:cxn ang="0">
                  <a:pos x="755" y="50"/>
                </a:cxn>
                <a:cxn ang="0">
                  <a:pos x="965" y="5"/>
                </a:cxn>
                <a:cxn ang="0">
                  <a:pos x="1075" y="0"/>
                </a:cxn>
              </a:cxnLst>
              <a:rect l="0" t="0" r="r" b="b"/>
              <a:pathLst>
                <a:path w="2155" h="2177">
                  <a:moveTo>
                    <a:pt x="1075" y="0"/>
                  </a:moveTo>
                  <a:lnTo>
                    <a:pt x="1075" y="0"/>
                  </a:lnTo>
                  <a:lnTo>
                    <a:pt x="1185" y="5"/>
                  </a:lnTo>
                  <a:lnTo>
                    <a:pt x="1295" y="20"/>
                  </a:lnTo>
                  <a:lnTo>
                    <a:pt x="1395" y="50"/>
                  </a:lnTo>
                  <a:lnTo>
                    <a:pt x="1495" y="85"/>
                  </a:lnTo>
                  <a:lnTo>
                    <a:pt x="1590" y="130"/>
                  </a:lnTo>
                  <a:lnTo>
                    <a:pt x="1680" y="185"/>
                  </a:lnTo>
                  <a:lnTo>
                    <a:pt x="1760" y="250"/>
                  </a:lnTo>
                  <a:lnTo>
                    <a:pt x="1835" y="320"/>
                  </a:lnTo>
                  <a:lnTo>
                    <a:pt x="1905" y="395"/>
                  </a:lnTo>
                  <a:lnTo>
                    <a:pt x="1970" y="480"/>
                  </a:lnTo>
                  <a:lnTo>
                    <a:pt x="2025" y="569"/>
                  </a:lnTo>
                  <a:lnTo>
                    <a:pt x="2070" y="664"/>
                  </a:lnTo>
                  <a:lnTo>
                    <a:pt x="2105" y="764"/>
                  </a:lnTo>
                  <a:lnTo>
                    <a:pt x="2130" y="869"/>
                  </a:lnTo>
                  <a:lnTo>
                    <a:pt x="2145" y="979"/>
                  </a:lnTo>
                  <a:lnTo>
                    <a:pt x="2155" y="1089"/>
                  </a:lnTo>
                  <a:lnTo>
                    <a:pt x="2145" y="1199"/>
                  </a:lnTo>
                  <a:lnTo>
                    <a:pt x="2130" y="1308"/>
                  </a:lnTo>
                  <a:lnTo>
                    <a:pt x="2105" y="1413"/>
                  </a:lnTo>
                  <a:lnTo>
                    <a:pt x="2070" y="1513"/>
                  </a:lnTo>
                  <a:lnTo>
                    <a:pt x="2025" y="1608"/>
                  </a:lnTo>
                  <a:lnTo>
                    <a:pt x="1970" y="1698"/>
                  </a:lnTo>
                  <a:lnTo>
                    <a:pt x="1905" y="1783"/>
                  </a:lnTo>
                  <a:lnTo>
                    <a:pt x="1835" y="1858"/>
                  </a:lnTo>
                  <a:lnTo>
                    <a:pt x="1760" y="1932"/>
                  </a:lnTo>
                  <a:lnTo>
                    <a:pt x="1680" y="1992"/>
                  </a:lnTo>
                  <a:lnTo>
                    <a:pt x="1590" y="2047"/>
                  </a:lnTo>
                  <a:lnTo>
                    <a:pt x="1495" y="2092"/>
                  </a:lnTo>
                  <a:lnTo>
                    <a:pt x="1395" y="2132"/>
                  </a:lnTo>
                  <a:lnTo>
                    <a:pt x="1295" y="2157"/>
                  </a:lnTo>
                  <a:lnTo>
                    <a:pt x="1185" y="2172"/>
                  </a:lnTo>
                  <a:lnTo>
                    <a:pt x="1075" y="2177"/>
                  </a:lnTo>
                  <a:lnTo>
                    <a:pt x="965" y="2172"/>
                  </a:lnTo>
                  <a:lnTo>
                    <a:pt x="860" y="2157"/>
                  </a:lnTo>
                  <a:lnTo>
                    <a:pt x="755" y="2132"/>
                  </a:lnTo>
                  <a:lnTo>
                    <a:pt x="660" y="2092"/>
                  </a:lnTo>
                  <a:lnTo>
                    <a:pt x="565" y="2047"/>
                  </a:lnTo>
                  <a:lnTo>
                    <a:pt x="475" y="1992"/>
                  </a:lnTo>
                  <a:lnTo>
                    <a:pt x="395" y="1932"/>
                  </a:lnTo>
                  <a:lnTo>
                    <a:pt x="315" y="1858"/>
                  </a:lnTo>
                  <a:lnTo>
                    <a:pt x="245" y="1783"/>
                  </a:lnTo>
                  <a:lnTo>
                    <a:pt x="185" y="1698"/>
                  </a:lnTo>
                  <a:lnTo>
                    <a:pt x="130" y="1608"/>
                  </a:lnTo>
                  <a:lnTo>
                    <a:pt x="85" y="1513"/>
                  </a:lnTo>
                  <a:lnTo>
                    <a:pt x="50" y="1413"/>
                  </a:lnTo>
                  <a:lnTo>
                    <a:pt x="25" y="1308"/>
                  </a:lnTo>
                  <a:lnTo>
                    <a:pt x="5" y="1199"/>
                  </a:lnTo>
                  <a:lnTo>
                    <a:pt x="0" y="1089"/>
                  </a:lnTo>
                  <a:lnTo>
                    <a:pt x="5" y="979"/>
                  </a:lnTo>
                  <a:lnTo>
                    <a:pt x="25" y="869"/>
                  </a:lnTo>
                  <a:lnTo>
                    <a:pt x="50" y="764"/>
                  </a:lnTo>
                  <a:lnTo>
                    <a:pt x="85" y="664"/>
                  </a:lnTo>
                  <a:lnTo>
                    <a:pt x="130" y="569"/>
                  </a:lnTo>
                  <a:lnTo>
                    <a:pt x="185" y="480"/>
                  </a:lnTo>
                  <a:lnTo>
                    <a:pt x="245" y="395"/>
                  </a:lnTo>
                  <a:lnTo>
                    <a:pt x="315" y="320"/>
                  </a:lnTo>
                  <a:lnTo>
                    <a:pt x="395" y="250"/>
                  </a:lnTo>
                  <a:lnTo>
                    <a:pt x="475" y="185"/>
                  </a:lnTo>
                  <a:lnTo>
                    <a:pt x="565" y="130"/>
                  </a:lnTo>
                  <a:lnTo>
                    <a:pt x="660" y="85"/>
                  </a:lnTo>
                  <a:lnTo>
                    <a:pt x="755" y="50"/>
                  </a:lnTo>
                  <a:lnTo>
                    <a:pt x="860" y="20"/>
                  </a:lnTo>
                  <a:lnTo>
                    <a:pt x="965" y="5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AB1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6" name="Freeform 228"/>
            <p:cNvSpPr>
              <a:spLocks/>
            </p:cNvSpPr>
            <p:nvPr/>
          </p:nvSpPr>
          <p:spPr bwMode="auto">
            <a:xfrm>
              <a:off x="5051425" y="3087146"/>
              <a:ext cx="1374775" cy="1395908"/>
            </a:xfrm>
            <a:custGeom>
              <a:avLst/>
              <a:gdLst/>
              <a:ahLst/>
              <a:cxnLst>
                <a:cxn ang="0">
                  <a:pos x="1085" y="0"/>
                </a:cxn>
                <a:cxn ang="0">
                  <a:pos x="1300" y="25"/>
                </a:cxn>
                <a:cxn ang="0">
                  <a:pos x="1505" y="90"/>
                </a:cxn>
                <a:cxn ang="0">
                  <a:pos x="1685" y="190"/>
                </a:cxn>
                <a:cxn ang="0">
                  <a:pos x="1850" y="325"/>
                </a:cxn>
                <a:cxn ang="0">
                  <a:pos x="1980" y="485"/>
                </a:cxn>
                <a:cxn ang="0">
                  <a:pos x="2080" y="674"/>
                </a:cxn>
                <a:cxn ang="0">
                  <a:pos x="2145" y="879"/>
                </a:cxn>
                <a:cxn ang="0">
                  <a:pos x="2165" y="1099"/>
                </a:cxn>
                <a:cxn ang="0">
                  <a:pos x="2160" y="1209"/>
                </a:cxn>
                <a:cxn ang="0">
                  <a:pos x="2115" y="1423"/>
                </a:cxn>
                <a:cxn ang="0">
                  <a:pos x="2035" y="1618"/>
                </a:cxn>
                <a:cxn ang="0">
                  <a:pos x="1915" y="1793"/>
                </a:cxn>
                <a:cxn ang="0">
                  <a:pos x="1770" y="1942"/>
                </a:cxn>
                <a:cxn ang="0">
                  <a:pos x="1600" y="2062"/>
                </a:cxn>
                <a:cxn ang="0">
                  <a:pos x="1405" y="2142"/>
                </a:cxn>
                <a:cxn ang="0">
                  <a:pos x="1195" y="2187"/>
                </a:cxn>
                <a:cxn ang="0">
                  <a:pos x="1085" y="2192"/>
                </a:cxn>
                <a:cxn ang="0">
                  <a:pos x="865" y="2172"/>
                </a:cxn>
                <a:cxn ang="0">
                  <a:pos x="665" y="2107"/>
                </a:cxn>
                <a:cxn ang="0">
                  <a:pos x="480" y="2007"/>
                </a:cxn>
                <a:cxn ang="0">
                  <a:pos x="320" y="1873"/>
                </a:cxn>
                <a:cxn ang="0">
                  <a:pos x="190" y="1708"/>
                </a:cxn>
                <a:cxn ang="0">
                  <a:pos x="90" y="1523"/>
                </a:cxn>
                <a:cxn ang="0">
                  <a:pos x="25" y="1318"/>
                </a:cxn>
                <a:cxn ang="0">
                  <a:pos x="0" y="1099"/>
                </a:cxn>
                <a:cxn ang="0">
                  <a:pos x="10" y="984"/>
                </a:cxn>
                <a:cxn ang="0">
                  <a:pos x="50" y="774"/>
                </a:cxn>
                <a:cxn ang="0">
                  <a:pos x="135" y="574"/>
                </a:cxn>
                <a:cxn ang="0">
                  <a:pos x="250" y="400"/>
                </a:cxn>
                <a:cxn ang="0">
                  <a:pos x="395" y="255"/>
                </a:cxn>
                <a:cxn ang="0">
                  <a:pos x="570" y="135"/>
                </a:cxn>
                <a:cxn ang="0">
                  <a:pos x="765" y="50"/>
                </a:cxn>
                <a:cxn ang="0">
                  <a:pos x="975" y="10"/>
                </a:cxn>
                <a:cxn ang="0">
                  <a:pos x="1085" y="0"/>
                </a:cxn>
              </a:cxnLst>
              <a:rect l="0" t="0" r="r" b="b"/>
              <a:pathLst>
                <a:path w="2165" h="2192">
                  <a:moveTo>
                    <a:pt x="1085" y="0"/>
                  </a:moveTo>
                  <a:lnTo>
                    <a:pt x="1085" y="0"/>
                  </a:lnTo>
                  <a:lnTo>
                    <a:pt x="1195" y="10"/>
                  </a:lnTo>
                  <a:lnTo>
                    <a:pt x="1300" y="25"/>
                  </a:lnTo>
                  <a:lnTo>
                    <a:pt x="1405" y="50"/>
                  </a:lnTo>
                  <a:lnTo>
                    <a:pt x="1505" y="90"/>
                  </a:lnTo>
                  <a:lnTo>
                    <a:pt x="1600" y="135"/>
                  </a:lnTo>
                  <a:lnTo>
                    <a:pt x="1685" y="190"/>
                  </a:lnTo>
                  <a:lnTo>
                    <a:pt x="1770" y="255"/>
                  </a:lnTo>
                  <a:lnTo>
                    <a:pt x="1850" y="325"/>
                  </a:lnTo>
                  <a:lnTo>
                    <a:pt x="1915" y="400"/>
                  </a:lnTo>
                  <a:lnTo>
                    <a:pt x="1980" y="485"/>
                  </a:lnTo>
                  <a:lnTo>
                    <a:pt x="2035" y="574"/>
                  </a:lnTo>
                  <a:lnTo>
                    <a:pt x="2080" y="674"/>
                  </a:lnTo>
                  <a:lnTo>
                    <a:pt x="2115" y="774"/>
                  </a:lnTo>
                  <a:lnTo>
                    <a:pt x="2145" y="879"/>
                  </a:lnTo>
                  <a:lnTo>
                    <a:pt x="2160" y="984"/>
                  </a:lnTo>
                  <a:lnTo>
                    <a:pt x="2165" y="1099"/>
                  </a:lnTo>
                  <a:lnTo>
                    <a:pt x="2160" y="1209"/>
                  </a:lnTo>
                  <a:lnTo>
                    <a:pt x="2145" y="1318"/>
                  </a:lnTo>
                  <a:lnTo>
                    <a:pt x="2115" y="1423"/>
                  </a:lnTo>
                  <a:lnTo>
                    <a:pt x="2080" y="1523"/>
                  </a:lnTo>
                  <a:lnTo>
                    <a:pt x="2035" y="1618"/>
                  </a:lnTo>
                  <a:lnTo>
                    <a:pt x="1980" y="1708"/>
                  </a:lnTo>
                  <a:lnTo>
                    <a:pt x="1915" y="1793"/>
                  </a:lnTo>
                  <a:lnTo>
                    <a:pt x="1850" y="1873"/>
                  </a:lnTo>
                  <a:lnTo>
                    <a:pt x="1770" y="1942"/>
                  </a:lnTo>
                  <a:lnTo>
                    <a:pt x="1685" y="2007"/>
                  </a:lnTo>
                  <a:lnTo>
                    <a:pt x="1600" y="2062"/>
                  </a:lnTo>
                  <a:lnTo>
                    <a:pt x="1505" y="2107"/>
                  </a:lnTo>
                  <a:lnTo>
                    <a:pt x="1405" y="2142"/>
                  </a:lnTo>
                  <a:lnTo>
                    <a:pt x="1300" y="2172"/>
                  </a:lnTo>
                  <a:lnTo>
                    <a:pt x="1195" y="2187"/>
                  </a:lnTo>
                  <a:lnTo>
                    <a:pt x="1085" y="2192"/>
                  </a:lnTo>
                  <a:lnTo>
                    <a:pt x="975" y="2187"/>
                  </a:lnTo>
                  <a:lnTo>
                    <a:pt x="865" y="2172"/>
                  </a:lnTo>
                  <a:lnTo>
                    <a:pt x="765" y="2142"/>
                  </a:lnTo>
                  <a:lnTo>
                    <a:pt x="665" y="2107"/>
                  </a:lnTo>
                  <a:lnTo>
                    <a:pt x="570" y="2062"/>
                  </a:lnTo>
                  <a:lnTo>
                    <a:pt x="480" y="2007"/>
                  </a:lnTo>
                  <a:lnTo>
                    <a:pt x="395" y="1942"/>
                  </a:lnTo>
                  <a:lnTo>
                    <a:pt x="320" y="1873"/>
                  </a:lnTo>
                  <a:lnTo>
                    <a:pt x="250" y="1793"/>
                  </a:lnTo>
                  <a:lnTo>
                    <a:pt x="190" y="1708"/>
                  </a:lnTo>
                  <a:lnTo>
                    <a:pt x="135" y="1618"/>
                  </a:lnTo>
                  <a:lnTo>
                    <a:pt x="90" y="1523"/>
                  </a:lnTo>
                  <a:lnTo>
                    <a:pt x="50" y="1423"/>
                  </a:lnTo>
                  <a:lnTo>
                    <a:pt x="25" y="1318"/>
                  </a:lnTo>
                  <a:lnTo>
                    <a:pt x="10" y="1209"/>
                  </a:lnTo>
                  <a:lnTo>
                    <a:pt x="0" y="1099"/>
                  </a:lnTo>
                  <a:lnTo>
                    <a:pt x="10" y="984"/>
                  </a:lnTo>
                  <a:lnTo>
                    <a:pt x="25" y="879"/>
                  </a:lnTo>
                  <a:lnTo>
                    <a:pt x="50" y="774"/>
                  </a:lnTo>
                  <a:lnTo>
                    <a:pt x="90" y="674"/>
                  </a:lnTo>
                  <a:lnTo>
                    <a:pt x="135" y="574"/>
                  </a:lnTo>
                  <a:lnTo>
                    <a:pt x="190" y="485"/>
                  </a:lnTo>
                  <a:lnTo>
                    <a:pt x="250" y="400"/>
                  </a:lnTo>
                  <a:lnTo>
                    <a:pt x="320" y="325"/>
                  </a:lnTo>
                  <a:lnTo>
                    <a:pt x="395" y="255"/>
                  </a:lnTo>
                  <a:lnTo>
                    <a:pt x="480" y="190"/>
                  </a:lnTo>
                  <a:lnTo>
                    <a:pt x="570" y="135"/>
                  </a:lnTo>
                  <a:lnTo>
                    <a:pt x="665" y="90"/>
                  </a:lnTo>
                  <a:lnTo>
                    <a:pt x="765" y="50"/>
                  </a:lnTo>
                  <a:lnTo>
                    <a:pt x="865" y="25"/>
                  </a:lnTo>
                  <a:lnTo>
                    <a:pt x="975" y="10"/>
                  </a:lnTo>
                  <a:lnTo>
                    <a:pt x="1085" y="0"/>
                  </a:lnTo>
                  <a:close/>
                </a:path>
              </a:pathLst>
            </a:custGeom>
            <a:solidFill>
              <a:srgbClr val="FAAA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7" name="Freeform 227"/>
            <p:cNvSpPr>
              <a:spLocks/>
            </p:cNvSpPr>
            <p:nvPr/>
          </p:nvSpPr>
          <p:spPr bwMode="auto">
            <a:xfrm>
              <a:off x="5048250" y="3083962"/>
              <a:ext cx="1377950" cy="1402277"/>
            </a:xfrm>
            <a:custGeom>
              <a:avLst/>
              <a:gdLst/>
              <a:ahLst/>
              <a:cxnLst>
                <a:cxn ang="0">
                  <a:pos x="1085" y="0"/>
                </a:cxn>
                <a:cxn ang="0">
                  <a:pos x="1305" y="25"/>
                </a:cxn>
                <a:cxn ang="0">
                  <a:pos x="1510" y="85"/>
                </a:cxn>
                <a:cxn ang="0">
                  <a:pos x="1690" y="190"/>
                </a:cxn>
                <a:cxn ang="0">
                  <a:pos x="1855" y="325"/>
                </a:cxn>
                <a:cxn ang="0">
                  <a:pos x="1985" y="485"/>
                </a:cxn>
                <a:cxn ang="0">
                  <a:pos x="2085" y="674"/>
                </a:cxn>
                <a:cxn ang="0">
                  <a:pos x="2150" y="879"/>
                </a:cxn>
                <a:cxn ang="0">
                  <a:pos x="2170" y="1099"/>
                </a:cxn>
                <a:cxn ang="0">
                  <a:pos x="2165" y="1214"/>
                </a:cxn>
                <a:cxn ang="0">
                  <a:pos x="2125" y="1428"/>
                </a:cxn>
                <a:cxn ang="0">
                  <a:pos x="2040" y="1623"/>
                </a:cxn>
                <a:cxn ang="0">
                  <a:pos x="1925" y="1803"/>
                </a:cxn>
                <a:cxn ang="0">
                  <a:pos x="1775" y="1947"/>
                </a:cxn>
                <a:cxn ang="0">
                  <a:pos x="1600" y="2067"/>
                </a:cxn>
                <a:cxn ang="0">
                  <a:pos x="1410" y="2152"/>
                </a:cxn>
                <a:cxn ang="0">
                  <a:pos x="1195" y="2197"/>
                </a:cxn>
                <a:cxn ang="0">
                  <a:pos x="1085" y="2202"/>
                </a:cxn>
                <a:cxn ang="0">
                  <a:pos x="865" y="2177"/>
                </a:cxn>
                <a:cxn ang="0">
                  <a:pos x="665" y="2117"/>
                </a:cxn>
                <a:cxn ang="0">
                  <a:pos x="480" y="2012"/>
                </a:cxn>
                <a:cxn ang="0">
                  <a:pos x="320" y="1878"/>
                </a:cxn>
                <a:cxn ang="0">
                  <a:pos x="185" y="1718"/>
                </a:cxn>
                <a:cxn ang="0">
                  <a:pos x="85" y="1528"/>
                </a:cxn>
                <a:cxn ang="0">
                  <a:pos x="20" y="1323"/>
                </a:cxn>
                <a:cxn ang="0">
                  <a:pos x="0" y="1099"/>
                </a:cxn>
                <a:cxn ang="0">
                  <a:pos x="5" y="989"/>
                </a:cxn>
                <a:cxn ang="0">
                  <a:pos x="50" y="774"/>
                </a:cxn>
                <a:cxn ang="0">
                  <a:pos x="130" y="579"/>
                </a:cxn>
                <a:cxn ang="0">
                  <a:pos x="250" y="400"/>
                </a:cxn>
                <a:cxn ang="0">
                  <a:pos x="395" y="255"/>
                </a:cxn>
                <a:cxn ang="0">
                  <a:pos x="570" y="135"/>
                </a:cxn>
                <a:cxn ang="0">
                  <a:pos x="765" y="50"/>
                </a:cxn>
                <a:cxn ang="0">
                  <a:pos x="975" y="5"/>
                </a:cxn>
                <a:cxn ang="0">
                  <a:pos x="1085" y="0"/>
                </a:cxn>
              </a:cxnLst>
              <a:rect l="0" t="0" r="r" b="b"/>
              <a:pathLst>
                <a:path w="2170" h="2202">
                  <a:moveTo>
                    <a:pt x="1085" y="0"/>
                  </a:moveTo>
                  <a:lnTo>
                    <a:pt x="1085" y="0"/>
                  </a:lnTo>
                  <a:lnTo>
                    <a:pt x="1195" y="5"/>
                  </a:lnTo>
                  <a:lnTo>
                    <a:pt x="1305" y="25"/>
                  </a:lnTo>
                  <a:lnTo>
                    <a:pt x="1410" y="50"/>
                  </a:lnTo>
                  <a:lnTo>
                    <a:pt x="1510" y="85"/>
                  </a:lnTo>
                  <a:lnTo>
                    <a:pt x="1600" y="135"/>
                  </a:lnTo>
                  <a:lnTo>
                    <a:pt x="1690" y="190"/>
                  </a:lnTo>
                  <a:lnTo>
                    <a:pt x="1775" y="255"/>
                  </a:lnTo>
                  <a:lnTo>
                    <a:pt x="1855" y="325"/>
                  </a:lnTo>
                  <a:lnTo>
                    <a:pt x="1925" y="400"/>
                  </a:lnTo>
                  <a:lnTo>
                    <a:pt x="1985" y="485"/>
                  </a:lnTo>
                  <a:lnTo>
                    <a:pt x="2040" y="579"/>
                  </a:lnTo>
                  <a:lnTo>
                    <a:pt x="2085" y="674"/>
                  </a:lnTo>
                  <a:lnTo>
                    <a:pt x="2125" y="774"/>
                  </a:lnTo>
                  <a:lnTo>
                    <a:pt x="2150" y="879"/>
                  </a:lnTo>
                  <a:lnTo>
                    <a:pt x="2165" y="989"/>
                  </a:lnTo>
                  <a:lnTo>
                    <a:pt x="2170" y="1099"/>
                  </a:lnTo>
                  <a:lnTo>
                    <a:pt x="2165" y="1214"/>
                  </a:lnTo>
                  <a:lnTo>
                    <a:pt x="2150" y="1323"/>
                  </a:lnTo>
                  <a:lnTo>
                    <a:pt x="2125" y="1428"/>
                  </a:lnTo>
                  <a:lnTo>
                    <a:pt x="2085" y="1528"/>
                  </a:lnTo>
                  <a:lnTo>
                    <a:pt x="2040" y="1623"/>
                  </a:lnTo>
                  <a:lnTo>
                    <a:pt x="1985" y="1718"/>
                  </a:lnTo>
                  <a:lnTo>
                    <a:pt x="1925" y="1803"/>
                  </a:lnTo>
                  <a:lnTo>
                    <a:pt x="1855" y="1878"/>
                  </a:lnTo>
                  <a:lnTo>
                    <a:pt x="1775" y="1947"/>
                  </a:lnTo>
                  <a:lnTo>
                    <a:pt x="1690" y="2012"/>
                  </a:lnTo>
                  <a:lnTo>
                    <a:pt x="1600" y="2067"/>
                  </a:lnTo>
                  <a:lnTo>
                    <a:pt x="1510" y="2117"/>
                  </a:lnTo>
                  <a:lnTo>
                    <a:pt x="1410" y="2152"/>
                  </a:lnTo>
                  <a:lnTo>
                    <a:pt x="1305" y="2177"/>
                  </a:lnTo>
                  <a:lnTo>
                    <a:pt x="1195" y="2197"/>
                  </a:lnTo>
                  <a:lnTo>
                    <a:pt x="1085" y="2202"/>
                  </a:lnTo>
                  <a:lnTo>
                    <a:pt x="975" y="2197"/>
                  </a:lnTo>
                  <a:lnTo>
                    <a:pt x="865" y="2177"/>
                  </a:lnTo>
                  <a:lnTo>
                    <a:pt x="765" y="2152"/>
                  </a:lnTo>
                  <a:lnTo>
                    <a:pt x="665" y="2117"/>
                  </a:lnTo>
                  <a:lnTo>
                    <a:pt x="570" y="2067"/>
                  </a:lnTo>
                  <a:lnTo>
                    <a:pt x="480" y="2012"/>
                  </a:lnTo>
                  <a:lnTo>
                    <a:pt x="395" y="1947"/>
                  </a:lnTo>
                  <a:lnTo>
                    <a:pt x="320" y="1878"/>
                  </a:lnTo>
                  <a:lnTo>
                    <a:pt x="250" y="1803"/>
                  </a:lnTo>
                  <a:lnTo>
                    <a:pt x="185" y="1718"/>
                  </a:lnTo>
                  <a:lnTo>
                    <a:pt x="130" y="1623"/>
                  </a:lnTo>
                  <a:lnTo>
                    <a:pt x="85" y="1528"/>
                  </a:lnTo>
                  <a:lnTo>
                    <a:pt x="50" y="1428"/>
                  </a:lnTo>
                  <a:lnTo>
                    <a:pt x="20" y="1323"/>
                  </a:lnTo>
                  <a:lnTo>
                    <a:pt x="5" y="1214"/>
                  </a:lnTo>
                  <a:lnTo>
                    <a:pt x="0" y="1099"/>
                  </a:lnTo>
                  <a:lnTo>
                    <a:pt x="5" y="989"/>
                  </a:lnTo>
                  <a:lnTo>
                    <a:pt x="20" y="879"/>
                  </a:lnTo>
                  <a:lnTo>
                    <a:pt x="50" y="774"/>
                  </a:lnTo>
                  <a:lnTo>
                    <a:pt x="85" y="674"/>
                  </a:lnTo>
                  <a:lnTo>
                    <a:pt x="130" y="579"/>
                  </a:lnTo>
                  <a:lnTo>
                    <a:pt x="185" y="485"/>
                  </a:lnTo>
                  <a:lnTo>
                    <a:pt x="250" y="400"/>
                  </a:lnTo>
                  <a:lnTo>
                    <a:pt x="320" y="325"/>
                  </a:lnTo>
                  <a:lnTo>
                    <a:pt x="395" y="255"/>
                  </a:lnTo>
                  <a:lnTo>
                    <a:pt x="480" y="190"/>
                  </a:lnTo>
                  <a:lnTo>
                    <a:pt x="570" y="135"/>
                  </a:lnTo>
                  <a:lnTo>
                    <a:pt x="665" y="85"/>
                  </a:lnTo>
                  <a:lnTo>
                    <a:pt x="765" y="50"/>
                  </a:lnTo>
                  <a:lnTo>
                    <a:pt x="865" y="25"/>
                  </a:lnTo>
                  <a:lnTo>
                    <a:pt x="975" y="5"/>
                  </a:lnTo>
                  <a:lnTo>
                    <a:pt x="1085" y="0"/>
                  </a:lnTo>
                  <a:close/>
                </a:path>
              </a:pathLst>
            </a:custGeom>
            <a:solidFill>
              <a:srgbClr val="FAA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8" name="Freeform 226"/>
            <p:cNvSpPr>
              <a:spLocks/>
            </p:cNvSpPr>
            <p:nvPr/>
          </p:nvSpPr>
          <p:spPr bwMode="auto">
            <a:xfrm>
              <a:off x="5041900" y="3080778"/>
              <a:ext cx="1387475" cy="1408645"/>
            </a:xfrm>
            <a:custGeom>
              <a:avLst/>
              <a:gdLst/>
              <a:ahLst/>
              <a:cxnLst>
                <a:cxn ang="0">
                  <a:pos x="1090" y="0"/>
                </a:cxn>
                <a:cxn ang="0">
                  <a:pos x="1310" y="20"/>
                </a:cxn>
                <a:cxn ang="0">
                  <a:pos x="1515" y="85"/>
                </a:cxn>
                <a:cxn ang="0">
                  <a:pos x="1700" y="190"/>
                </a:cxn>
                <a:cxn ang="0">
                  <a:pos x="1865" y="325"/>
                </a:cxn>
                <a:cxn ang="0">
                  <a:pos x="1995" y="485"/>
                </a:cxn>
                <a:cxn ang="0">
                  <a:pos x="2100" y="674"/>
                </a:cxn>
                <a:cxn ang="0">
                  <a:pos x="2160" y="884"/>
                </a:cxn>
                <a:cxn ang="0">
                  <a:pos x="2185" y="1104"/>
                </a:cxn>
                <a:cxn ang="0">
                  <a:pos x="2180" y="1219"/>
                </a:cxn>
                <a:cxn ang="0">
                  <a:pos x="2135" y="1433"/>
                </a:cxn>
                <a:cxn ang="0">
                  <a:pos x="2050" y="1633"/>
                </a:cxn>
                <a:cxn ang="0">
                  <a:pos x="1935" y="1808"/>
                </a:cxn>
                <a:cxn ang="0">
                  <a:pos x="1785" y="1957"/>
                </a:cxn>
                <a:cxn ang="0">
                  <a:pos x="1610" y="2077"/>
                </a:cxn>
                <a:cxn ang="0">
                  <a:pos x="1415" y="2162"/>
                </a:cxn>
                <a:cxn ang="0">
                  <a:pos x="1205" y="2202"/>
                </a:cxn>
                <a:cxn ang="0">
                  <a:pos x="1090" y="2212"/>
                </a:cxn>
                <a:cxn ang="0">
                  <a:pos x="875" y="2187"/>
                </a:cxn>
                <a:cxn ang="0">
                  <a:pos x="670" y="2122"/>
                </a:cxn>
                <a:cxn ang="0">
                  <a:pos x="485" y="2022"/>
                </a:cxn>
                <a:cxn ang="0">
                  <a:pos x="320" y="1888"/>
                </a:cxn>
                <a:cxn ang="0">
                  <a:pos x="190" y="1723"/>
                </a:cxn>
                <a:cxn ang="0">
                  <a:pos x="85" y="1533"/>
                </a:cxn>
                <a:cxn ang="0">
                  <a:pos x="25" y="1328"/>
                </a:cxn>
                <a:cxn ang="0">
                  <a:pos x="0" y="1104"/>
                </a:cxn>
                <a:cxn ang="0">
                  <a:pos x="5" y="994"/>
                </a:cxn>
                <a:cxn ang="0">
                  <a:pos x="50" y="774"/>
                </a:cxn>
                <a:cxn ang="0">
                  <a:pos x="135" y="579"/>
                </a:cxn>
                <a:cxn ang="0">
                  <a:pos x="250" y="400"/>
                </a:cxn>
                <a:cxn ang="0">
                  <a:pos x="400" y="250"/>
                </a:cxn>
                <a:cxn ang="0">
                  <a:pos x="575" y="130"/>
                </a:cxn>
                <a:cxn ang="0">
                  <a:pos x="770" y="50"/>
                </a:cxn>
                <a:cxn ang="0">
                  <a:pos x="980" y="5"/>
                </a:cxn>
                <a:cxn ang="0">
                  <a:pos x="1090" y="0"/>
                </a:cxn>
              </a:cxnLst>
              <a:rect l="0" t="0" r="r" b="b"/>
              <a:pathLst>
                <a:path w="2185" h="2212">
                  <a:moveTo>
                    <a:pt x="1090" y="0"/>
                  </a:moveTo>
                  <a:lnTo>
                    <a:pt x="1090" y="0"/>
                  </a:lnTo>
                  <a:lnTo>
                    <a:pt x="1205" y="5"/>
                  </a:lnTo>
                  <a:lnTo>
                    <a:pt x="1310" y="20"/>
                  </a:lnTo>
                  <a:lnTo>
                    <a:pt x="1415" y="50"/>
                  </a:lnTo>
                  <a:lnTo>
                    <a:pt x="1515" y="85"/>
                  </a:lnTo>
                  <a:lnTo>
                    <a:pt x="1610" y="130"/>
                  </a:lnTo>
                  <a:lnTo>
                    <a:pt x="1700" y="190"/>
                  </a:lnTo>
                  <a:lnTo>
                    <a:pt x="1785" y="250"/>
                  </a:lnTo>
                  <a:lnTo>
                    <a:pt x="1865" y="325"/>
                  </a:lnTo>
                  <a:lnTo>
                    <a:pt x="1935" y="400"/>
                  </a:lnTo>
                  <a:lnTo>
                    <a:pt x="1995" y="485"/>
                  </a:lnTo>
                  <a:lnTo>
                    <a:pt x="2050" y="579"/>
                  </a:lnTo>
                  <a:lnTo>
                    <a:pt x="2100" y="674"/>
                  </a:lnTo>
                  <a:lnTo>
                    <a:pt x="2135" y="774"/>
                  </a:lnTo>
                  <a:lnTo>
                    <a:pt x="2160" y="884"/>
                  </a:lnTo>
                  <a:lnTo>
                    <a:pt x="2180" y="994"/>
                  </a:lnTo>
                  <a:lnTo>
                    <a:pt x="2185" y="1104"/>
                  </a:lnTo>
                  <a:lnTo>
                    <a:pt x="2180" y="1219"/>
                  </a:lnTo>
                  <a:lnTo>
                    <a:pt x="2160" y="1328"/>
                  </a:lnTo>
                  <a:lnTo>
                    <a:pt x="2135" y="1433"/>
                  </a:lnTo>
                  <a:lnTo>
                    <a:pt x="2100" y="1533"/>
                  </a:lnTo>
                  <a:lnTo>
                    <a:pt x="2050" y="1633"/>
                  </a:lnTo>
                  <a:lnTo>
                    <a:pt x="1995" y="1723"/>
                  </a:lnTo>
                  <a:lnTo>
                    <a:pt x="1935" y="1808"/>
                  </a:lnTo>
                  <a:lnTo>
                    <a:pt x="1865" y="1888"/>
                  </a:lnTo>
                  <a:lnTo>
                    <a:pt x="1785" y="1957"/>
                  </a:lnTo>
                  <a:lnTo>
                    <a:pt x="1700" y="2022"/>
                  </a:lnTo>
                  <a:lnTo>
                    <a:pt x="1610" y="2077"/>
                  </a:lnTo>
                  <a:lnTo>
                    <a:pt x="1515" y="2122"/>
                  </a:lnTo>
                  <a:lnTo>
                    <a:pt x="1415" y="2162"/>
                  </a:lnTo>
                  <a:lnTo>
                    <a:pt x="1310" y="2187"/>
                  </a:lnTo>
                  <a:lnTo>
                    <a:pt x="1205" y="2202"/>
                  </a:lnTo>
                  <a:lnTo>
                    <a:pt x="1090" y="2212"/>
                  </a:lnTo>
                  <a:lnTo>
                    <a:pt x="980" y="2202"/>
                  </a:lnTo>
                  <a:lnTo>
                    <a:pt x="875" y="2187"/>
                  </a:lnTo>
                  <a:lnTo>
                    <a:pt x="770" y="2162"/>
                  </a:lnTo>
                  <a:lnTo>
                    <a:pt x="670" y="2122"/>
                  </a:lnTo>
                  <a:lnTo>
                    <a:pt x="575" y="2077"/>
                  </a:lnTo>
                  <a:lnTo>
                    <a:pt x="485" y="2022"/>
                  </a:lnTo>
                  <a:lnTo>
                    <a:pt x="400" y="1957"/>
                  </a:lnTo>
                  <a:lnTo>
                    <a:pt x="320" y="1888"/>
                  </a:lnTo>
                  <a:lnTo>
                    <a:pt x="250" y="1808"/>
                  </a:lnTo>
                  <a:lnTo>
                    <a:pt x="190" y="1723"/>
                  </a:lnTo>
                  <a:lnTo>
                    <a:pt x="135" y="1633"/>
                  </a:lnTo>
                  <a:lnTo>
                    <a:pt x="85" y="1533"/>
                  </a:lnTo>
                  <a:lnTo>
                    <a:pt x="50" y="1433"/>
                  </a:lnTo>
                  <a:lnTo>
                    <a:pt x="25" y="1328"/>
                  </a:lnTo>
                  <a:lnTo>
                    <a:pt x="5" y="1219"/>
                  </a:lnTo>
                  <a:lnTo>
                    <a:pt x="0" y="1104"/>
                  </a:lnTo>
                  <a:lnTo>
                    <a:pt x="5" y="994"/>
                  </a:lnTo>
                  <a:lnTo>
                    <a:pt x="25" y="884"/>
                  </a:lnTo>
                  <a:lnTo>
                    <a:pt x="50" y="774"/>
                  </a:lnTo>
                  <a:lnTo>
                    <a:pt x="85" y="674"/>
                  </a:lnTo>
                  <a:lnTo>
                    <a:pt x="135" y="579"/>
                  </a:lnTo>
                  <a:lnTo>
                    <a:pt x="190" y="485"/>
                  </a:lnTo>
                  <a:lnTo>
                    <a:pt x="250" y="400"/>
                  </a:lnTo>
                  <a:lnTo>
                    <a:pt x="320" y="325"/>
                  </a:lnTo>
                  <a:lnTo>
                    <a:pt x="400" y="250"/>
                  </a:lnTo>
                  <a:lnTo>
                    <a:pt x="485" y="190"/>
                  </a:lnTo>
                  <a:lnTo>
                    <a:pt x="575" y="130"/>
                  </a:lnTo>
                  <a:lnTo>
                    <a:pt x="670" y="85"/>
                  </a:lnTo>
                  <a:lnTo>
                    <a:pt x="770" y="50"/>
                  </a:lnTo>
                  <a:lnTo>
                    <a:pt x="875" y="20"/>
                  </a:lnTo>
                  <a:lnTo>
                    <a:pt x="980" y="5"/>
                  </a:lnTo>
                  <a:lnTo>
                    <a:pt x="1090" y="0"/>
                  </a:lnTo>
                  <a:close/>
                </a:path>
              </a:pathLst>
            </a:custGeom>
            <a:solidFill>
              <a:srgbClr val="FA9E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09" name="Freeform 225"/>
            <p:cNvSpPr>
              <a:spLocks/>
            </p:cNvSpPr>
            <p:nvPr/>
          </p:nvSpPr>
          <p:spPr bwMode="auto">
            <a:xfrm>
              <a:off x="5035550" y="3074410"/>
              <a:ext cx="1393825" cy="1415013"/>
            </a:xfrm>
            <a:custGeom>
              <a:avLst/>
              <a:gdLst/>
              <a:ahLst/>
              <a:cxnLst>
                <a:cxn ang="0">
                  <a:pos x="1100" y="0"/>
                </a:cxn>
                <a:cxn ang="0">
                  <a:pos x="1320" y="25"/>
                </a:cxn>
                <a:cxn ang="0">
                  <a:pos x="1525" y="90"/>
                </a:cxn>
                <a:cxn ang="0">
                  <a:pos x="1710" y="190"/>
                </a:cxn>
                <a:cxn ang="0">
                  <a:pos x="1875" y="330"/>
                </a:cxn>
                <a:cxn ang="0">
                  <a:pos x="2010" y="495"/>
                </a:cxn>
                <a:cxn ang="0">
                  <a:pos x="2110" y="679"/>
                </a:cxn>
                <a:cxn ang="0">
                  <a:pos x="2175" y="889"/>
                </a:cxn>
                <a:cxn ang="0">
                  <a:pos x="2195" y="1114"/>
                </a:cxn>
                <a:cxn ang="0">
                  <a:pos x="2190" y="1229"/>
                </a:cxn>
                <a:cxn ang="0">
                  <a:pos x="2145" y="1443"/>
                </a:cxn>
                <a:cxn ang="0">
                  <a:pos x="2065" y="1643"/>
                </a:cxn>
                <a:cxn ang="0">
                  <a:pos x="1945" y="1818"/>
                </a:cxn>
                <a:cxn ang="0">
                  <a:pos x="1795" y="1967"/>
                </a:cxn>
                <a:cxn ang="0">
                  <a:pos x="1620" y="2087"/>
                </a:cxn>
                <a:cxn ang="0">
                  <a:pos x="1425" y="2172"/>
                </a:cxn>
                <a:cxn ang="0">
                  <a:pos x="1210" y="2217"/>
                </a:cxn>
                <a:cxn ang="0">
                  <a:pos x="1100" y="2222"/>
                </a:cxn>
                <a:cxn ang="0">
                  <a:pos x="880" y="2202"/>
                </a:cxn>
                <a:cxn ang="0">
                  <a:pos x="675" y="2137"/>
                </a:cxn>
                <a:cxn ang="0">
                  <a:pos x="485" y="2032"/>
                </a:cxn>
                <a:cxn ang="0">
                  <a:pos x="325" y="1898"/>
                </a:cxn>
                <a:cxn ang="0">
                  <a:pos x="190" y="1733"/>
                </a:cxn>
                <a:cxn ang="0">
                  <a:pos x="90" y="1543"/>
                </a:cxn>
                <a:cxn ang="0">
                  <a:pos x="25" y="1338"/>
                </a:cxn>
                <a:cxn ang="0">
                  <a:pos x="0" y="1114"/>
                </a:cxn>
                <a:cxn ang="0">
                  <a:pos x="10" y="999"/>
                </a:cxn>
                <a:cxn ang="0">
                  <a:pos x="50" y="784"/>
                </a:cxn>
                <a:cxn ang="0">
                  <a:pos x="135" y="584"/>
                </a:cxn>
                <a:cxn ang="0">
                  <a:pos x="255" y="405"/>
                </a:cxn>
                <a:cxn ang="0">
                  <a:pos x="400" y="255"/>
                </a:cxn>
                <a:cxn ang="0">
                  <a:pos x="575" y="135"/>
                </a:cxn>
                <a:cxn ang="0">
                  <a:pos x="775" y="50"/>
                </a:cxn>
                <a:cxn ang="0">
                  <a:pos x="985" y="5"/>
                </a:cxn>
                <a:cxn ang="0">
                  <a:pos x="1100" y="0"/>
                </a:cxn>
              </a:cxnLst>
              <a:rect l="0" t="0" r="r" b="b"/>
              <a:pathLst>
                <a:path w="2195" h="2222">
                  <a:moveTo>
                    <a:pt x="1100" y="0"/>
                  </a:moveTo>
                  <a:lnTo>
                    <a:pt x="1100" y="0"/>
                  </a:lnTo>
                  <a:lnTo>
                    <a:pt x="1210" y="5"/>
                  </a:lnTo>
                  <a:lnTo>
                    <a:pt x="1320" y="25"/>
                  </a:lnTo>
                  <a:lnTo>
                    <a:pt x="1425" y="50"/>
                  </a:lnTo>
                  <a:lnTo>
                    <a:pt x="1525" y="90"/>
                  </a:lnTo>
                  <a:lnTo>
                    <a:pt x="1620" y="135"/>
                  </a:lnTo>
                  <a:lnTo>
                    <a:pt x="1710" y="190"/>
                  </a:lnTo>
                  <a:lnTo>
                    <a:pt x="1795" y="255"/>
                  </a:lnTo>
                  <a:lnTo>
                    <a:pt x="1875" y="330"/>
                  </a:lnTo>
                  <a:lnTo>
                    <a:pt x="1945" y="405"/>
                  </a:lnTo>
                  <a:lnTo>
                    <a:pt x="2010" y="495"/>
                  </a:lnTo>
                  <a:lnTo>
                    <a:pt x="2065" y="584"/>
                  </a:lnTo>
                  <a:lnTo>
                    <a:pt x="2110" y="679"/>
                  </a:lnTo>
                  <a:lnTo>
                    <a:pt x="2145" y="784"/>
                  </a:lnTo>
                  <a:lnTo>
                    <a:pt x="2175" y="889"/>
                  </a:lnTo>
                  <a:lnTo>
                    <a:pt x="2190" y="999"/>
                  </a:lnTo>
                  <a:lnTo>
                    <a:pt x="2195" y="1114"/>
                  </a:lnTo>
                  <a:lnTo>
                    <a:pt x="2190" y="1229"/>
                  </a:lnTo>
                  <a:lnTo>
                    <a:pt x="2175" y="1338"/>
                  </a:lnTo>
                  <a:lnTo>
                    <a:pt x="2145" y="1443"/>
                  </a:lnTo>
                  <a:lnTo>
                    <a:pt x="2110" y="1543"/>
                  </a:lnTo>
                  <a:lnTo>
                    <a:pt x="2065" y="1643"/>
                  </a:lnTo>
                  <a:lnTo>
                    <a:pt x="2010" y="1733"/>
                  </a:lnTo>
                  <a:lnTo>
                    <a:pt x="1945" y="1818"/>
                  </a:lnTo>
                  <a:lnTo>
                    <a:pt x="1875" y="1898"/>
                  </a:lnTo>
                  <a:lnTo>
                    <a:pt x="1795" y="1967"/>
                  </a:lnTo>
                  <a:lnTo>
                    <a:pt x="1710" y="2032"/>
                  </a:lnTo>
                  <a:lnTo>
                    <a:pt x="1620" y="2087"/>
                  </a:lnTo>
                  <a:lnTo>
                    <a:pt x="1525" y="2137"/>
                  </a:lnTo>
                  <a:lnTo>
                    <a:pt x="1425" y="2172"/>
                  </a:lnTo>
                  <a:lnTo>
                    <a:pt x="1320" y="2202"/>
                  </a:lnTo>
                  <a:lnTo>
                    <a:pt x="1210" y="2217"/>
                  </a:lnTo>
                  <a:lnTo>
                    <a:pt x="1100" y="2222"/>
                  </a:lnTo>
                  <a:lnTo>
                    <a:pt x="985" y="2217"/>
                  </a:lnTo>
                  <a:lnTo>
                    <a:pt x="880" y="2202"/>
                  </a:lnTo>
                  <a:lnTo>
                    <a:pt x="775" y="2172"/>
                  </a:lnTo>
                  <a:lnTo>
                    <a:pt x="675" y="2137"/>
                  </a:lnTo>
                  <a:lnTo>
                    <a:pt x="575" y="2087"/>
                  </a:lnTo>
                  <a:lnTo>
                    <a:pt x="485" y="2032"/>
                  </a:lnTo>
                  <a:lnTo>
                    <a:pt x="400" y="1967"/>
                  </a:lnTo>
                  <a:lnTo>
                    <a:pt x="325" y="1898"/>
                  </a:lnTo>
                  <a:lnTo>
                    <a:pt x="255" y="1818"/>
                  </a:lnTo>
                  <a:lnTo>
                    <a:pt x="190" y="1733"/>
                  </a:lnTo>
                  <a:lnTo>
                    <a:pt x="135" y="1643"/>
                  </a:lnTo>
                  <a:lnTo>
                    <a:pt x="90" y="1543"/>
                  </a:lnTo>
                  <a:lnTo>
                    <a:pt x="50" y="1443"/>
                  </a:lnTo>
                  <a:lnTo>
                    <a:pt x="25" y="1338"/>
                  </a:lnTo>
                  <a:lnTo>
                    <a:pt x="10" y="1229"/>
                  </a:lnTo>
                  <a:lnTo>
                    <a:pt x="0" y="1114"/>
                  </a:lnTo>
                  <a:lnTo>
                    <a:pt x="10" y="999"/>
                  </a:lnTo>
                  <a:lnTo>
                    <a:pt x="25" y="889"/>
                  </a:lnTo>
                  <a:lnTo>
                    <a:pt x="50" y="784"/>
                  </a:lnTo>
                  <a:lnTo>
                    <a:pt x="90" y="679"/>
                  </a:lnTo>
                  <a:lnTo>
                    <a:pt x="135" y="584"/>
                  </a:lnTo>
                  <a:lnTo>
                    <a:pt x="190" y="495"/>
                  </a:lnTo>
                  <a:lnTo>
                    <a:pt x="255" y="405"/>
                  </a:lnTo>
                  <a:lnTo>
                    <a:pt x="325" y="330"/>
                  </a:lnTo>
                  <a:lnTo>
                    <a:pt x="400" y="255"/>
                  </a:lnTo>
                  <a:lnTo>
                    <a:pt x="485" y="190"/>
                  </a:lnTo>
                  <a:lnTo>
                    <a:pt x="575" y="135"/>
                  </a:lnTo>
                  <a:lnTo>
                    <a:pt x="675" y="90"/>
                  </a:lnTo>
                  <a:lnTo>
                    <a:pt x="775" y="50"/>
                  </a:lnTo>
                  <a:lnTo>
                    <a:pt x="880" y="25"/>
                  </a:lnTo>
                  <a:lnTo>
                    <a:pt x="985" y="5"/>
                  </a:lnTo>
                  <a:lnTo>
                    <a:pt x="1100" y="0"/>
                  </a:lnTo>
                  <a:close/>
                </a:path>
              </a:pathLst>
            </a:custGeom>
            <a:solidFill>
              <a:srgbClr val="FA9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0" name="Freeform 224"/>
            <p:cNvSpPr>
              <a:spLocks/>
            </p:cNvSpPr>
            <p:nvPr/>
          </p:nvSpPr>
          <p:spPr bwMode="auto">
            <a:xfrm>
              <a:off x="5032375" y="3071226"/>
              <a:ext cx="1400175" cy="1421381"/>
            </a:xfrm>
            <a:custGeom>
              <a:avLst/>
              <a:gdLst/>
              <a:ahLst/>
              <a:cxnLst>
                <a:cxn ang="0">
                  <a:pos x="1100" y="0"/>
                </a:cxn>
                <a:cxn ang="0">
                  <a:pos x="1320" y="20"/>
                </a:cxn>
                <a:cxn ang="0">
                  <a:pos x="1530" y="90"/>
                </a:cxn>
                <a:cxn ang="0">
                  <a:pos x="1715" y="190"/>
                </a:cxn>
                <a:cxn ang="0">
                  <a:pos x="1880" y="330"/>
                </a:cxn>
                <a:cxn ang="0">
                  <a:pos x="2015" y="495"/>
                </a:cxn>
                <a:cxn ang="0">
                  <a:pos x="2115" y="684"/>
                </a:cxn>
                <a:cxn ang="0">
                  <a:pos x="2180" y="894"/>
                </a:cxn>
                <a:cxn ang="0">
                  <a:pos x="2205" y="1114"/>
                </a:cxn>
                <a:cxn ang="0">
                  <a:pos x="2195" y="1229"/>
                </a:cxn>
                <a:cxn ang="0">
                  <a:pos x="2155" y="1448"/>
                </a:cxn>
                <a:cxn ang="0">
                  <a:pos x="2070" y="1648"/>
                </a:cxn>
                <a:cxn ang="0">
                  <a:pos x="1950" y="1828"/>
                </a:cxn>
                <a:cxn ang="0">
                  <a:pos x="1800" y="1977"/>
                </a:cxn>
                <a:cxn ang="0">
                  <a:pos x="1625" y="2097"/>
                </a:cxn>
                <a:cxn ang="0">
                  <a:pos x="1430" y="2182"/>
                </a:cxn>
                <a:cxn ang="0">
                  <a:pos x="1215" y="2227"/>
                </a:cxn>
                <a:cxn ang="0">
                  <a:pos x="1100" y="2232"/>
                </a:cxn>
                <a:cxn ang="0">
                  <a:pos x="880" y="2212"/>
                </a:cxn>
                <a:cxn ang="0">
                  <a:pos x="675" y="2142"/>
                </a:cxn>
                <a:cxn ang="0">
                  <a:pos x="485" y="2042"/>
                </a:cxn>
                <a:cxn ang="0">
                  <a:pos x="320" y="1903"/>
                </a:cxn>
                <a:cxn ang="0">
                  <a:pos x="185" y="1738"/>
                </a:cxn>
                <a:cxn ang="0">
                  <a:pos x="85" y="1548"/>
                </a:cxn>
                <a:cxn ang="0">
                  <a:pos x="20" y="1338"/>
                </a:cxn>
                <a:cxn ang="0">
                  <a:pos x="0" y="1114"/>
                </a:cxn>
                <a:cxn ang="0">
                  <a:pos x="5" y="1004"/>
                </a:cxn>
                <a:cxn ang="0">
                  <a:pos x="50" y="784"/>
                </a:cxn>
                <a:cxn ang="0">
                  <a:pos x="130" y="585"/>
                </a:cxn>
                <a:cxn ang="0">
                  <a:pos x="250" y="405"/>
                </a:cxn>
                <a:cxn ang="0">
                  <a:pos x="400" y="255"/>
                </a:cxn>
                <a:cxn ang="0">
                  <a:pos x="575" y="135"/>
                </a:cxn>
                <a:cxn ang="0">
                  <a:pos x="775" y="50"/>
                </a:cxn>
                <a:cxn ang="0">
                  <a:pos x="990" y="5"/>
                </a:cxn>
                <a:cxn ang="0">
                  <a:pos x="1100" y="0"/>
                </a:cxn>
              </a:cxnLst>
              <a:rect l="0" t="0" r="r" b="b"/>
              <a:pathLst>
                <a:path w="2205" h="2232">
                  <a:moveTo>
                    <a:pt x="1100" y="0"/>
                  </a:moveTo>
                  <a:lnTo>
                    <a:pt x="1100" y="0"/>
                  </a:lnTo>
                  <a:lnTo>
                    <a:pt x="1215" y="5"/>
                  </a:lnTo>
                  <a:lnTo>
                    <a:pt x="1320" y="20"/>
                  </a:lnTo>
                  <a:lnTo>
                    <a:pt x="1430" y="50"/>
                  </a:lnTo>
                  <a:lnTo>
                    <a:pt x="1530" y="90"/>
                  </a:lnTo>
                  <a:lnTo>
                    <a:pt x="1625" y="135"/>
                  </a:lnTo>
                  <a:lnTo>
                    <a:pt x="1715" y="190"/>
                  </a:lnTo>
                  <a:lnTo>
                    <a:pt x="1800" y="255"/>
                  </a:lnTo>
                  <a:lnTo>
                    <a:pt x="1880" y="330"/>
                  </a:lnTo>
                  <a:lnTo>
                    <a:pt x="1950" y="405"/>
                  </a:lnTo>
                  <a:lnTo>
                    <a:pt x="2015" y="495"/>
                  </a:lnTo>
                  <a:lnTo>
                    <a:pt x="2070" y="585"/>
                  </a:lnTo>
                  <a:lnTo>
                    <a:pt x="2115" y="684"/>
                  </a:lnTo>
                  <a:lnTo>
                    <a:pt x="2155" y="784"/>
                  </a:lnTo>
                  <a:lnTo>
                    <a:pt x="2180" y="894"/>
                  </a:lnTo>
                  <a:lnTo>
                    <a:pt x="2195" y="1004"/>
                  </a:lnTo>
                  <a:lnTo>
                    <a:pt x="2205" y="1114"/>
                  </a:lnTo>
                  <a:lnTo>
                    <a:pt x="2195" y="1229"/>
                  </a:lnTo>
                  <a:lnTo>
                    <a:pt x="2180" y="1338"/>
                  </a:lnTo>
                  <a:lnTo>
                    <a:pt x="2155" y="1448"/>
                  </a:lnTo>
                  <a:lnTo>
                    <a:pt x="2115" y="1548"/>
                  </a:lnTo>
                  <a:lnTo>
                    <a:pt x="2070" y="1648"/>
                  </a:lnTo>
                  <a:lnTo>
                    <a:pt x="2015" y="1738"/>
                  </a:lnTo>
                  <a:lnTo>
                    <a:pt x="1950" y="1828"/>
                  </a:lnTo>
                  <a:lnTo>
                    <a:pt x="1880" y="1903"/>
                  </a:lnTo>
                  <a:lnTo>
                    <a:pt x="1800" y="1977"/>
                  </a:lnTo>
                  <a:lnTo>
                    <a:pt x="1715" y="2042"/>
                  </a:lnTo>
                  <a:lnTo>
                    <a:pt x="1625" y="2097"/>
                  </a:lnTo>
                  <a:lnTo>
                    <a:pt x="1530" y="2142"/>
                  </a:lnTo>
                  <a:lnTo>
                    <a:pt x="1430" y="2182"/>
                  </a:lnTo>
                  <a:lnTo>
                    <a:pt x="1320" y="2212"/>
                  </a:lnTo>
                  <a:lnTo>
                    <a:pt x="1215" y="2227"/>
                  </a:lnTo>
                  <a:lnTo>
                    <a:pt x="1100" y="2232"/>
                  </a:lnTo>
                  <a:lnTo>
                    <a:pt x="990" y="2227"/>
                  </a:lnTo>
                  <a:lnTo>
                    <a:pt x="880" y="2212"/>
                  </a:lnTo>
                  <a:lnTo>
                    <a:pt x="775" y="2182"/>
                  </a:lnTo>
                  <a:lnTo>
                    <a:pt x="675" y="2142"/>
                  </a:lnTo>
                  <a:lnTo>
                    <a:pt x="575" y="2097"/>
                  </a:lnTo>
                  <a:lnTo>
                    <a:pt x="485" y="2042"/>
                  </a:lnTo>
                  <a:lnTo>
                    <a:pt x="400" y="1977"/>
                  </a:lnTo>
                  <a:lnTo>
                    <a:pt x="320" y="1903"/>
                  </a:lnTo>
                  <a:lnTo>
                    <a:pt x="250" y="1828"/>
                  </a:lnTo>
                  <a:lnTo>
                    <a:pt x="185" y="1738"/>
                  </a:lnTo>
                  <a:lnTo>
                    <a:pt x="130" y="1648"/>
                  </a:lnTo>
                  <a:lnTo>
                    <a:pt x="85" y="1548"/>
                  </a:lnTo>
                  <a:lnTo>
                    <a:pt x="50" y="1448"/>
                  </a:lnTo>
                  <a:lnTo>
                    <a:pt x="20" y="1338"/>
                  </a:lnTo>
                  <a:lnTo>
                    <a:pt x="5" y="1229"/>
                  </a:lnTo>
                  <a:lnTo>
                    <a:pt x="0" y="1114"/>
                  </a:lnTo>
                  <a:lnTo>
                    <a:pt x="5" y="1004"/>
                  </a:lnTo>
                  <a:lnTo>
                    <a:pt x="20" y="894"/>
                  </a:lnTo>
                  <a:lnTo>
                    <a:pt x="50" y="784"/>
                  </a:lnTo>
                  <a:lnTo>
                    <a:pt x="85" y="684"/>
                  </a:lnTo>
                  <a:lnTo>
                    <a:pt x="130" y="585"/>
                  </a:lnTo>
                  <a:lnTo>
                    <a:pt x="185" y="495"/>
                  </a:lnTo>
                  <a:lnTo>
                    <a:pt x="250" y="405"/>
                  </a:lnTo>
                  <a:lnTo>
                    <a:pt x="320" y="330"/>
                  </a:lnTo>
                  <a:lnTo>
                    <a:pt x="400" y="255"/>
                  </a:lnTo>
                  <a:lnTo>
                    <a:pt x="485" y="190"/>
                  </a:lnTo>
                  <a:lnTo>
                    <a:pt x="575" y="135"/>
                  </a:lnTo>
                  <a:lnTo>
                    <a:pt x="675" y="90"/>
                  </a:lnTo>
                  <a:lnTo>
                    <a:pt x="775" y="50"/>
                  </a:lnTo>
                  <a:lnTo>
                    <a:pt x="880" y="20"/>
                  </a:lnTo>
                  <a:lnTo>
                    <a:pt x="990" y="5"/>
                  </a:lnTo>
                  <a:lnTo>
                    <a:pt x="1100" y="0"/>
                  </a:lnTo>
                  <a:close/>
                </a:path>
              </a:pathLst>
            </a:custGeom>
            <a:solidFill>
              <a:srgbClr val="FA6E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1" name="Freeform 223"/>
            <p:cNvSpPr>
              <a:spLocks/>
            </p:cNvSpPr>
            <p:nvPr/>
          </p:nvSpPr>
          <p:spPr bwMode="auto">
            <a:xfrm>
              <a:off x="5073650" y="3083962"/>
              <a:ext cx="1327150" cy="1367251"/>
            </a:xfrm>
            <a:custGeom>
              <a:avLst/>
              <a:gdLst/>
              <a:ahLst/>
              <a:cxnLst>
                <a:cxn ang="0">
                  <a:pos x="1045" y="0"/>
                </a:cxn>
                <a:cxn ang="0">
                  <a:pos x="1255" y="25"/>
                </a:cxn>
                <a:cxn ang="0">
                  <a:pos x="1450" y="85"/>
                </a:cxn>
                <a:cxn ang="0">
                  <a:pos x="1630" y="185"/>
                </a:cxn>
                <a:cxn ang="0">
                  <a:pos x="1785" y="315"/>
                </a:cxn>
                <a:cxn ang="0">
                  <a:pos x="1910" y="475"/>
                </a:cxn>
                <a:cxn ang="0">
                  <a:pos x="2010" y="659"/>
                </a:cxn>
                <a:cxn ang="0">
                  <a:pos x="2070" y="859"/>
                </a:cxn>
                <a:cxn ang="0">
                  <a:pos x="2090" y="1074"/>
                </a:cxn>
                <a:cxn ang="0">
                  <a:pos x="2085" y="1184"/>
                </a:cxn>
                <a:cxn ang="0">
                  <a:pos x="2045" y="1393"/>
                </a:cxn>
                <a:cxn ang="0">
                  <a:pos x="1965" y="1588"/>
                </a:cxn>
                <a:cxn ang="0">
                  <a:pos x="1850" y="1758"/>
                </a:cxn>
                <a:cxn ang="0">
                  <a:pos x="1710" y="1902"/>
                </a:cxn>
                <a:cxn ang="0">
                  <a:pos x="1545" y="2017"/>
                </a:cxn>
                <a:cxn ang="0">
                  <a:pos x="1355" y="2102"/>
                </a:cxn>
                <a:cxn ang="0">
                  <a:pos x="1150" y="2142"/>
                </a:cxn>
                <a:cxn ang="0">
                  <a:pos x="1045" y="2147"/>
                </a:cxn>
                <a:cxn ang="0">
                  <a:pos x="835" y="2127"/>
                </a:cxn>
                <a:cxn ang="0">
                  <a:pos x="640" y="2062"/>
                </a:cxn>
                <a:cxn ang="0">
                  <a:pos x="460" y="1962"/>
                </a:cxn>
                <a:cxn ang="0">
                  <a:pos x="305" y="1833"/>
                </a:cxn>
                <a:cxn ang="0">
                  <a:pos x="180" y="1673"/>
                </a:cxn>
                <a:cxn ang="0">
                  <a:pos x="80" y="1493"/>
                </a:cxn>
                <a:cxn ang="0">
                  <a:pos x="20" y="1293"/>
                </a:cxn>
                <a:cxn ang="0">
                  <a:pos x="0" y="1074"/>
                </a:cxn>
                <a:cxn ang="0">
                  <a:pos x="5" y="964"/>
                </a:cxn>
                <a:cxn ang="0">
                  <a:pos x="45" y="759"/>
                </a:cxn>
                <a:cxn ang="0">
                  <a:pos x="125" y="565"/>
                </a:cxn>
                <a:cxn ang="0">
                  <a:pos x="240" y="395"/>
                </a:cxn>
                <a:cxn ang="0">
                  <a:pos x="380" y="250"/>
                </a:cxn>
                <a:cxn ang="0">
                  <a:pos x="545" y="130"/>
                </a:cxn>
                <a:cxn ang="0">
                  <a:pos x="735" y="50"/>
                </a:cxn>
                <a:cxn ang="0">
                  <a:pos x="940" y="10"/>
                </a:cxn>
                <a:cxn ang="0">
                  <a:pos x="1045" y="0"/>
                </a:cxn>
              </a:cxnLst>
              <a:rect l="0" t="0" r="r" b="b"/>
              <a:pathLst>
                <a:path w="2090" h="2147">
                  <a:moveTo>
                    <a:pt x="1045" y="0"/>
                  </a:moveTo>
                  <a:lnTo>
                    <a:pt x="1045" y="0"/>
                  </a:lnTo>
                  <a:lnTo>
                    <a:pt x="1150" y="10"/>
                  </a:lnTo>
                  <a:lnTo>
                    <a:pt x="1255" y="25"/>
                  </a:lnTo>
                  <a:lnTo>
                    <a:pt x="1355" y="50"/>
                  </a:lnTo>
                  <a:lnTo>
                    <a:pt x="1450" y="85"/>
                  </a:lnTo>
                  <a:lnTo>
                    <a:pt x="1545" y="130"/>
                  </a:lnTo>
                  <a:lnTo>
                    <a:pt x="1630" y="185"/>
                  </a:lnTo>
                  <a:lnTo>
                    <a:pt x="1710" y="250"/>
                  </a:lnTo>
                  <a:lnTo>
                    <a:pt x="1785" y="315"/>
                  </a:lnTo>
                  <a:lnTo>
                    <a:pt x="1850" y="395"/>
                  </a:lnTo>
                  <a:lnTo>
                    <a:pt x="1910" y="475"/>
                  </a:lnTo>
                  <a:lnTo>
                    <a:pt x="1965" y="565"/>
                  </a:lnTo>
                  <a:lnTo>
                    <a:pt x="2010" y="659"/>
                  </a:lnTo>
                  <a:lnTo>
                    <a:pt x="2045" y="759"/>
                  </a:lnTo>
                  <a:lnTo>
                    <a:pt x="2070" y="859"/>
                  </a:lnTo>
                  <a:lnTo>
                    <a:pt x="2085" y="964"/>
                  </a:lnTo>
                  <a:lnTo>
                    <a:pt x="2090" y="1074"/>
                  </a:lnTo>
                  <a:lnTo>
                    <a:pt x="2085" y="1184"/>
                  </a:lnTo>
                  <a:lnTo>
                    <a:pt x="2070" y="1293"/>
                  </a:lnTo>
                  <a:lnTo>
                    <a:pt x="2045" y="1393"/>
                  </a:lnTo>
                  <a:lnTo>
                    <a:pt x="2010" y="1493"/>
                  </a:lnTo>
                  <a:lnTo>
                    <a:pt x="1965" y="1588"/>
                  </a:lnTo>
                  <a:lnTo>
                    <a:pt x="1910" y="1673"/>
                  </a:lnTo>
                  <a:lnTo>
                    <a:pt x="1850" y="1758"/>
                  </a:lnTo>
                  <a:lnTo>
                    <a:pt x="1785" y="1833"/>
                  </a:lnTo>
                  <a:lnTo>
                    <a:pt x="1710" y="1902"/>
                  </a:lnTo>
                  <a:lnTo>
                    <a:pt x="1630" y="1962"/>
                  </a:lnTo>
                  <a:lnTo>
                    <a:pt x="1545" y="2017"/>
                  </a:lnTo>
                  <a:lnTo>
                    <a:pt x="1450" y="2062"/>
                  </a:lnTo>
                  <a:lnTo>
                    <a:pt x="1355" y="2102"/>
                  </a:lnTo>
                  <a:lnTo>
                    <a:pt x="1255" y="2127"/>
                  </a:lnTo>
                  <a:lnTo>
                    <a:pt x="1150" y="2142"/>
                  </a:lnTo>
                  <a:lnTo>
                    <a:pt x="1045" y="2147"/>
                  </a:lnTo>
                  <a:lnTo>
                    <a:pt x="940" y="2142"/>
                  </a:lnTo>
                  <a:lnTo>
                    <a:pt x="835" y="2127"/>
                  </a:lnTo>
                  <a:lnTo>
                    <a:pt x="735" y="2102"/>
                  </a:lnTo>
                  <a:lnTo>
                    <a:pt x="640" y="2062"/>
                  </a:lnTo>
                  <a:lnTo>
                    <a:pt x="545" y="2017"/>
                  </a:lnTo>
                  <a:lnTo>
                    <a:pt x="460" y="1962"/>
                  </a:lnTo>
                  <a:lnTo>
                    <a:pt x="380" y="1902"/>
                  </a:lnTo>
                  <a:lnTo>
                    <a:pt x="305" y="1833"/>
                  </a:lnTo>
                  <a:lnTo>
                    <a:pt x="240" y="1758"/>
                  </a:lnTo>
                  <a:lnTo>
                    <a:pt x="180" y="1673"/>
                  </a:lnTo>
                  <a:lnTo>
                    <a:pt x="125" y="1588"/>
                  </a:lnTo>
                  <a:lnTo>
                    <a:pt x="80" y="1493"/>
                  </a:lnTo>
                  <a:lnTo>
                    <a:pt x="45" y="1393"/>
                  </a:lnTo>
                  <a:lnTo>
                    <a:pt x="20" y="1293"/>
                  </a:lnTo>
                  <a:lnTo>
                    <a:pt x="5" y="1184"/>
                  </a:lnTo>
                  <a:lnTo>
                    <a:pt x="0" y="1074"/>
                  </a:lnTo>
                  <a:lnTo>
                    <a:pt x="5" y="964"/>
                  </a:lnTo>
                  <a:lnTo>
                    <a:pt x="20" y="859"/>
                  </a:lnTo>
                  <a:lnTo>
                    <a:pt x="45" y="759"/>
                  </a:lnTo>
                  <a:lnTo>
                    <a:pt x="80" y="659"/>
                  </a:lnTo>
                  <a:lnTo>
                    <a:pt x="125" y="565"/>
                  </a:lnTo>
                  <a:lnTo>
                    <a:pt x="180" y="475"/>
                  </a:lnTo>
                  <a:lnTo>
                    <a:pt x="240" y="395"/>
                  </a:lnTo>
                  <a:lnTo>
                    <a:pt x="305" y="315"/>
                  </a:lnTo>
                  <a:lnTo>
                    <a:pt x="380" y="250"/>
                  </a:lnTo>
                  <a:lnTo>
                    <a:pt x="460" y="185"/>
                  </a:lnTo>
                  <a:lnTo>
                    <a:pt x="545" y="130"/>
                  </a:lnTo>
                  <a:lnTo>
                    <a:pt x="640" y="85"/>
                  </a:lnTo>
                  <a:lnTo>
                    <a:pt x="735" y="50"/>
                  </a:lnTo>
                  <a:lnTo>
                    <a:pt x="835" y="25"/>
                  </a:lnTo>
                  <a:lnTo>
                    <a:pt x="940" y="10"/>
                  </a:lnTo>
                  <a:lnTo>
                    <a:pt x="1045" y="0"/>
                  </a:lnTo>
                  <a:close/>
                </a:path>
              </a:pathLst>
            </a:custGeom>
            <a:solidFill>
              <a:srgbClr val="FFC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2" name="Freeform 222"/>
            <p:cNvSpPr>
              <a:spLocks/>
            </p:cNvSpPr>
            <p:nvPr/>
          </p:nvSpPr>
          <p:spPr bwMode="auto">
            <a:xfrm>
              <a:off x="5095875" y="3096698"/>
              <a:ext cx="1295400" cy="1338595"/>
            </a:xfrm>
            <a:custGeom>
              <a:avLst/>
              <a:gdLst/>
              <a:ahLst/>
              <a:cxnLst>
                <a:cxn ang="0">
                  <a:pos x="1020" y="0"/>
                </a:cxn>
                <a:cxn ang="0">
                  <a:pos x="1225" y="25"/>
                </a:cxn>
                <a:cxn ang="0">
                  <a:pos x="1415" y="85"/>
                </a:cxn>
                <a:cxn ang="0">
                  <a:pos x="1590" y="180"/>
                </a:cxn>
                <a:cxn ang="0">
                  <a:pos x="1740" y="310"/>
                </a:cxn>
                <a:cxn ang="0">
                  <a:pos x="1865" y="465"/>
                </a:cxn>
                <a:cxn ang="0">
                  <a:pos x="1960" y="644"/>
                </a:cxn>
                <a:cxn ang="0">
                  <a:pos x="2020" y="839"/>
                </a:cxn>
                <a:cxn ang="0">
                  <a:pos x="2040" y="1054"/>
                </a:cxn>
                <a:cxn ang="0">
                  <a:pos x="2035" y="1159"/>
                </a:cxn>
                <a:cxn ang="0">
                  <a:pos x="1995" y="1363"/>
                </a:cxn>
                <a:cxn ang="0">
                  <a:pos x="1915" y="1553"/>
                </a:cxn>
                <a:cxn ang="0">
                  <a:pos x="1805" y="1723"/>
                </a:cxn>
                <a:cxn ang="0">
                  <a:pos x="1670" y="1863"/>
                </a:cxn>
                <a:cxn ang="0">
                  <a:pos x="1505" y="1977"/>
                </a:cxn>
                <a:cxn ang="0">
                  <a:pos x="1325" y="2057"/>
                </a:cxn>
                <a:cxn ang="0">
                  <a:pos x="1125" y="2097"/>
                </a:cxn>
                <a:cxn ang="0">
                  <a:pos x="1020" y="2102"/>
                </a:cxn>
                <a:cxn ang="0">
                  <a:pos x="815" y="2082"/>
                </a:cxn>
                <a:cxn ang="0">
                  <a:pos x="625" y="2022"/>
                </a:cxn>
                <a:cxn ang="0">
                  <a:pos x="450" y="1922"/>
                </a:cxn>
                <a:cxn ang="0">
                  <a:pos x="300" y="1793"/>
                </a:cxn>
                <a:cxn ang="0">
                  <a:pos x="175" y="1638"/>
                </a:cxn>
                <a:cxn ang="0">
                  <a:pos x="85" y="1463"/>
                </a:cxn>
                <a:cxn ang="0">
                  <a:pos x="25" y="1263"/>
                </a:cxn>
                <a:cxn ang="0">
                  <a:pos x="0" y="1054"/>
                </a:cxn>
                <a:cxn ang="0">
                  <a:pos x="10" y="944"/>
                </a:cxn>
                <a:cxn ang="0">
                  <a:pos x="50" y="739"/>
                </a:cxn>
                <a:cxn ang="0">
                  <a:pos x="125" y="554"/>
                </a:cxn>
                <a:cxn ang="0">
                  <a:pos x="235" y="385"/>
                </a:cxn>
                <a:cxn ang="0">
                  <a:pos x="375" y="245"/>
                </a:cxn>
                <a:cxn ang="0">
                  <a:pos x="535" y="130"/>
                </a:cxn>
                <a:cxn ang="0">
                  <a:pos x="720" y="50"/>
                </a:cxn>
                <a:cxn ang="0">
                  <a:pos x="915" y="5"/>
                </a:cxn>
                <a:cxn ang="0">
                  <a:pos x="1020" y="0"/>
                </a:cxn>
              </a:cxnLst>
              <a:rect l="0" t="0" r="r" b="b"/>
              <a:pathLst>
                <a:path w="2040" h="2102">
                  <a:moveTo>
                    <a:pt x="1020" y="0"/>
                  </a:moveTo>
                  <a:lnTo>
                    <a:pt x="1020" y="0"/>
                  </a:lnTo>
                  <a:lnTo>
                    <a:pt x="1125" y="5"/>
                  </a:lnTo>
                  <a:lnTo>
                    <a:pt x="1225" y="25"/>
                  </a:lnTo>
                  <a:lnTo>
                    <a:pt x="1325" y="50"/>
                  </a:lnTo>
                  <a:lnTo>
                    <a:pt x="1415" y="85"/>
                  </a:lnTo>
                  <a:lnTo>
                    <a:pt x="1505" y="130"/>
                  </a:lnTo>
                  <a:lnTo>
                    <a:pt x="1590" y="180"/>
                  </a:lnTo>
                  <a:lnTo>
                    <a:pt x="1670" y="245"/>
                  </a:lnTo>
                  <a:lnTo>
                    <a:pt x="1740" y="310"/>
                  </a:lnTo>
                  <a:lnTo>
                    <a:pt x="1805" y="385"/>
                  </a:lnTo>
                  <a:lnTo>
                    <a:pt x="1865" y="465"/>
                  </a:lnTo>
                  <a:lnTo>
                    <a:pt x="1915" y="554"/>
                  </a:lnTo>
                  <a:lnTo>
                    <a:pt x="1960" y="644"/>
                  </a:lnTo>
                  <a:lnTo>
                    <a:pt x="1995" y="739"/>
                  </a:lnTo>
                  <a:lnTo>
                    <a:pt x="2020" y="839"/>
                  </a:lnTo>
                  <a:lnTo>
                    <a:pt x="2035" y="944"/>
                  </a:lnTo>
                  <a:lnTo>
                    <a:pt x="2040" y="1054"/>
                  </a:lnTo>
                  <a:lnTo>
                    <a:pt x="2035" y="1159"/>
                  </a:lnTo>
                  <a:lnTo>
                    <a:pt x="2020" y="1263"/>
                  </a:lnTo>
                  <a:lnTo>
                    <a:pt x="1995" y="1363"/>
                  </a:lnTo>
                  <a:lnTo>
                    <a:pt x="1960" y="1463"/>
                  </a:lnTo>
                  <a:lnTo>
                    <a:pt x="1915" y="1553"/>
                  </a:lnTo>
                  <a:lnTo>
                    <a:pt x="1865" y="1638"/>
                  </a:lnTo>
                  <a:lnTo>
                    <a:pt x="1805" y="1723"/>
                  </a:lnTo>
                  <a:lnTo>
                    <a:pt x="1740" y="1793"/>
                  </a:lnTo>
                  <a:lnTo>
                    <a:pt x="1670" y="1863"/>
                  </a:lnTo>
                  <a:lnTo>
                    <a:pt x="1590" y="1922"/>
                  </a:lnTo>
                  <a:lnTo>
                    <a:pt x="1505" y="1977"/>
                  </a:lnTo>
                  <a:lnTo>
                    <a:pt x="1415" y="2022"/>
                  </a:lnTo>
                  <a:lnTo>
                    <a:pt x="1325" y="2057"/>
                  </a:lnTo>
                  <a:lnTo>
                    <a:pt x="1225" y="2082"/>
                  </a:lnTo>
                  <a:lnTo>
                    <a:pt x="1125" y="2097"/>
                  </a:lnTo>
                  <a:lnTo>
                    <a:pt x="1020" y="2102"/>
                  </a:lnTo>
                  <a:lnTo>
                    <a:pt x="915" y="2097"/>
                  </a:lnTo>
                  <a:lnTo>
                    <a:pt x="815" y="2082"/>
                  </a:lnTo>
                  <a:lnTo>
                    <a:pt x="720" y="2057"/>
                  </a:lnTo>
                  <a:lnTo>
                    <a:pt x="625" y="2022"/>
                  </a:lnTo>
                  <a:lnTo>
                    <a:pt x="535" y="1977"/>
                  </a:lnTo>
                  <a:lnTo>
                    <a:pt x="450" y="1922"/>
                  </a:lnTo>
                  <a:lnTo>
                    <a:pt x="375" y="1863"/>
                  </a:lnTo>
                  <a:lnTo>
                    <a:pt x="300" y="1793"/>
                  </a:lnTo>
                  <a:lnTo>
                    <a:pt x="235" y="1723"/>
                  </a:lnTo>
                  <a:lnTo>
                    <a:pt x="175" y="1638"/>
                  </a:lnTo>
                  <a:lnTo>
                    <a:pt x="125" y="1553"/>
                  </a:lnTo>
                  <a:lnTo>
                    <a:pt x="85" y="1463"/>
                  </a:lnTo>
                  <a:lnTo>
                    <a:pt x="50" y="1363"/>
                  </a:lnTo>
                  <a:lnTo>
                    <a:pt x="25" y="1263"/>
                  </a:lnTo>
                  <a:lnTo>
                    <a:pt x="10" y="1159"/>
                  </a:lnTo>
                  <a:lnTo>
                    <a:pt x="0" y="1054"/>
                  </a:lnTo>
                  <a:lnTo>
                    <a:pt x="10" y="944"/>
                  </a:lnTo>
                  <a:lnTo>
                    <a:pt x="25" y="839"/>
                  </a:lnTo>
                  <a:lnTo>
                    <a:pt x="50" y="739"/>
                  </a:lnTo>
                  <a:lnTo>
                    <a:pt x="85" y="644"/>
                  </a:lnTo>
                  <a:lnTo>
                    <a:pt x="125" y="554"/>
                  </a:lnTo>
                  <a:lnTo>
                    <a:pt x="175" y="465"/>
                  </a:lnTo>
                  <a:lnTo>
                    <a:pt x="235" y="385"/>
                  </a:lnTo>
                  <a:lnTo>
                    <a:pt x="300" y="310"/>
                  </a:lnTo>
                  <a:lnTo>
                    <a:pt x="375" y="245"/>
                  </a:lnTo>
                  <a:lnTo>
                    <a:pt x="450" y="180"/>
                  </a:lnTo>
                  <a:lnTo>
                    <a:pt x="535" y="130"/>
                  </a:lnTo>
                  <a:lnTo>
                    <a:pt x="625" y="85"/>
                  </a:lnTo>
                  <a:lnTo>
                    <a:pt x="720" y="50"/>
                  </a:lnTo>
                  <a:lnTo>
                    <a:pt x="815" y="25"/>
                  </a:lnTo>
                  <a:lnTo>
                    <a:pt x="915" y="5"/>
                  </a:lnTo>
                  <a:lnTo>
                    <a:pt x="1020" y="0"/>
                  </a:lnTo>
                  <a:close/>
                </a:path>
              </a:pathLst>
            </a:custGeom>
            <a:solidFill>
              <a:srgbClr val="FFC4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3" name="Freeform 221"/>
            <p:cNvSpPr>
              <a:spLocks/>
            </p:cNvSpPr>
            <p:nvPr/>
          </p:nvSpPr>
          <p:spPr bwMode="auto">
            <a:xfrm>
              <a:off x="5121275" y="3109435"/>
              <a:ext cx="1257300" cy="1309938"/>
            </a:xfrm>
            <a:custGeom>
              <a:avLst/>
              <a:gdLst/>
              <a:ahLst/>
              <a:cxnLst>
                <a:cxn ang="0">
                  <a:pos x="990" y="0"/>
                </a:cxn>
                <a:cxn ang="0">
                  <a:pos x="1190" y="20"/>
                </a:cxn>
                <a:cxn ang="0">
                  <a:pos x="1375" y="85"/>
                </a:cxn>
                <a:cxn ang="0">
                  <a:pos x="1545" y="180"/>
                </a:cxn>
                <a:cxn ang="0">
                  <a:pos x="1690" y="305"/>
                </a:cxn>
                <a:cxn ang="0">
                  <a:pos x="1810" y="455"/>
                </a:cxn>
                <a:cxn ang="0">
                  <a:pos x="1905" y="629"/>
                </a:cxn>
                <a:cxn ang="0">
                  <a:pos x="1960" y="824"/>
                </a:cxn>
                <a:cxn ang="0">
                  <a:pos x="1980" y="1029"/>
                </a:cxn>
                <a:cxn ang="0">
                  <a:pos x="1975" y="1134"/>
                </a:cxn>
                <a:cxn ang="0">
                  <a:pos x="1935" y="1333"/>
                </a:cxn>
                <a:cxn ang="0">
                  <a:pos x="1860" y="1518"/>
                </a:cxn>
                <a:cxn ang="0">
                  <a:pos x="1755" y="1683"/>
                </a:cxn>
                <a:cxn ang="0">
                  <a:pos x="1620" y="1823"/>
                </a:cxn>
                <a:cxn ang="0">
                  <a:pos x="1465" y="1932"/>
                </a:cxn>
                <a:cxn ang="0">
                  <a:pos x="1285" y="2012"/>
                </a:cxn>
                <a:cxn ang="0">
                  <a:pos x="1090" y="2052"/>
                </a:cxn>
                <a:cxn ang="0">
                  <a:pos x="990" y="2057"/>
                </a:cxn>
                <a:cxn ang="0">
                  <a:pos x="790" y="2037"/>
                </a:cxn>
                <a:cxn ang="0">
                  <a:pos x="605" y="1977"/>
                </a:cxn>
                <a:cxn ang="0">
                  <a:pos x="440" y="1882"/>
                </a:cxn>
                <a:cxn ang="0">
                  <a:pos x="290" y="1758"/>
                </a:cxn>
                <a:cxn ang="0">
                  <a:pos x="170" y="1603"/>
                </a:cxn>
                <a:cxn ang="0">
                  <a:pos x="80" y="1428"/>
                </a:cxn>
                <a:cxn ang="0">
                  <a:pos x="20" y="1238"/>
                </a:cxn>
                <a:cxn ang="0">
                  <a:pos x="0" y="1029"/>
                </a:cxn>
                <a:cxn ang="0">
                  <a:pos x="5" y="924"/>
                </a:cxn>
                <a:cxn ang="0">
                  <a:pos x="45" y="724"/>
                </a:cxn>
                <a:cxn ang="0">
                  <a:pos x="120" y="539"/>
                </a:cxn>
                <a:cxn ang="0">
                  <a:pos x="225" y="375"/>
                </a:cxn>
                <a:cxn ang="0">
                  <a:pos x="360" y="235"/>
                </a:cxn>
                <a:cxn ang="0">
                  <a:pos x="520" y="125"/>
                </a:cxn>
                <a:cxn ang="0">
                  <a:pos x="695" y="50"/>
                </a:cxn>
                <a:cxn ang="0">
                  <a:pos x="890" y="5"/>
                </a:cxn>
                <a:cxn ang="0">
                  <a:pos x="990" y="0"/>
                </a:cxn>
              </a:cxnLst>
              <a:rect l="0" t="0" r="r" b="b"/>
              <a:pathLst>
                <a:path w="1980" h="2057">
                  <a:moveTo>
                    <a:pt x="990" y="0"/>
                  </a:moveTo>
                  <a:lnTo>
                    <a:pt x="990" y="0"/>
                  </a:lnTo>
                  <a:lnTo>
                    <a:pt x="1090" y="5"/>
                  </a:lnTo>
                  <a:lnTo>
                    <a:pt x="1190" y="20"/>
                  </a:lnTo>
                  <a:lnTo>
                    <a:pt x="1285" y="50"/>
                  </a:lnTo>
                  <a:lnTo>
                    <a:pt x="1375" y="85"/>
                  </a:lnTo>
                  <a:lnTo>
                    <a:pt x="1465" y="125"/>
                  </a:lnTo>
                  <a:lnTo>
                    <a:pt x="1545" y="180"/>
                  </a:lnTo>
                  <a:lnTo>
                    <a:pt x="1620" y="235"/>
                  </a:lnTo>
                  <a:lnTo>
                    <a:pt x="1690" y="305"/>
                  </a:lnTo>
                  <a:lnTo>
                    <a:pt x="1755" y="375"/>
                  </a:lnTo>
                  <a:lnTo>
                    <a:pt x="1810" y="455"/>
                  </a:lnTo>
                  <a:lnTo>
                    <a:pt x="1860" y="539"/>
                  </a:lnTo>
                  <a:lnTo>
                    <a:pt x="1905" y="629"/>
                  </a:lnTo>
                  <a:lnTo>
                    <a:pt x="1935" y="724"/>
                  </a:lnTo>
                  <a:lnTo>
                    <a:pt x="1960" y="824"/>
                  </a:lnTo>
                  <a:lnTo>
                    <a:pt x="1975" y="924"/>
                  </a:lnTo>
                  <a:lnTo>
                    <a:pt x="1980" y="1029"/>
                  </a:lnTo>
                  <a:lnTo>
                    <a:pt x="1975" y="1134"/>
                  </a:lnTo>
                  <a:lnTo>
                    <a:pt x="1960" y="1238"/>
                  </a:lnTo>
                  <a:lnTo>
                    <a:pt x="1935" y="1333"/>
                  </a:lnTo>
                  <a:lnTo>
                    <a:pt x="1905" y="1428"/>
                  </a:lnTo>
                  <a:lnTo>
                    <a:pt x="1860" y="1518"/>
                  </a:lnTo>
                  <a:lnTo>
                    <a:pt x="1810" y="1603"/>
                  </a:lnTo>
                  <a:lnTo>
                    <a:pt x="1755" y="1683"/>
                  </a:lnTo>
                  <a:lnTo>
                    <a:pt x="1690" y="1758"/>
                  </a:lnTo>
                  <a:lnTo>
                    <a:pt x="1620" y="1823"/>
                  </a:lnTo>
                  <a:lnTo>
                    <a:pt x="1545" y="1882"/>
                  </a:lnTo>
                  <a:lnTo>
                    <a:pt x="1465" y="1932"/>
                  </a:lnTo>
                  <a:lnTo>
                    <a:pt x="1375" y="1977"/>
                  </a:lnTo>
                  <a:lnTo>
                    <a:pt x="1285" y="2012"/>
                  </a:lnTo>
                  <a:lnTo>
                    <a:pt x="1190" y="2037"/>
                  </a:lnTo>
                  <a:lnTo>
                    <a:pt x="1090" y="2052"/>
                  </a:lnTo>
                  <a:lnTo>
                    <a:pt x="990" y="2057"/>
                  </a:lnTo>
                  <a:lnTo>
                    <a:pt x="890" y="2052"/>
                  </a:lnTo>
                  <a:lnTo>
                    <a:pt x="790" y="2037"/>
                  </a:lnTo>
                  <a:lnTo>
                    <a:pt x="695" y="2012"/>
                  </a:lnTo>
                  <a:lnTo>
                    <a:pt x="605" y="1977"/>
                  </a:lnTo>
                  <a:lnTo>
                    <a:pt x="520" y="1932"/>
                  </a:lnTo>
                  <a:lnTo>
                    <a:pt x="440" y="1882"/>
                  </a:lnTo>
                  <a:lnTo>
                    <a:pt x="360" y="1823"/>
                  </a:lnTo>
                  <a:lnTo>
                    <a:pt x="290" y="1758"/>
                  </a:lnTo>
                  <a:lnTo>
                    <a:pt x="225" y="1683"/>
                  </a:lnTo>
                  <a:lnTo>
                    <a:pt x="170" y="1603"/>
                  </a:lnTo>
                  <a:lnTo>
                    <a:pt x="120" y="1518"/>
                  </a:lnTo>
                  <a:lnTo>
                    <a:pt x="80" y="1428"/>
                  </a:lnTo>
                  <a:lnTo>
                    <a:pt x="45" y="1333"/>
                  </a:lnTo>
                  <a:lnTo>
                    <a:pt x="20" y="1238"/>
                  </a:lnTo>
                  <a:lnTo>
                    <a:pt x="5" y="1134"/>
                  </a:lnTo>
                  <a:lnTo>
                    <a:pt x="0" y="1029"/>
                  </a:lnTo>
                  <a:lnTo>
                    <a:pt x="5" y="924"/>
                  </a:lnTo>
                  <a:lnTo>
                    <a:pt x="20" y="824"/>
                  </a:lnTo>
                  <a:lnTo>
                    <a:pt x="45" y="724"/>
                  </a:lnTo>
                  <a:lnTo>
                    <a:pt x="80" y="629"/>
                  </a:lnTo>
                  <a:lnTo>
                    <a:pt x="120" y="539"/>
                  </a:lnTo>
                  <a:lnTo>
                    <a:pt x="170" y="455"/>
                  </a:lnTo>
                  <a:lnTo>
                    <a:pt x="225" y="375"/>
                  </a:lnTo>
                  <a:lnTo>
                    <a:pt x="290" y="305"/>
                  </a:lnTo>
                  <a:lnTo>
                    <a:pt x="360" y="235"/>
                  </a:lnTo>
                  <a:lnTo>
                    <a:pt x="440" y="180"/>
                  </a:lnTo>
                  <a:lnTo>
                    <a:pt x="520" y="125"/>
                  </a:lnTo>
                  <a:lnTo>
                    <a:pt x="605" y="85"/>
                  </a:lnTo>
                  <a:lnTo>
                    <a:pt x="695" y="50"/>
                  </a:lnTo>
                  <a:lnTo>
                    <a:pt x="790" y="20"/>
                  </a:lnTo>
                  <a:lnTo>
                    <a:pt x="890" y="5"/>
                  </a:lnTo>
                  <a:lnTo>
                    <a:pt x="990" y="0"/>
                  </a:lnTo>
                  <a:close/>
                </a:path>
              </a:pathLst>
            </a:custGeom>
            <a:solidFill>
              <a:srgbClr val="FFC7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4" name="Freeform 220"/>
            <p:cNvSpPr>
              <a:spLocks/>
            </p:cNvSpPr>
            <p:nvPr/>
          </p:nvSpPr>
          <p:spPr bwMode="auto">
            <a:xfrm>
              <a:off x="5146675" y="3122171"/>
              <a:ext cx="1222375" cy="1281281"/>
            </a:xfrm>
            <a:custGeom>
              <a:avLst/>
              <a:gdLst/>
              <a:ahLst/>
              <a:cxnLst>
                <a:cxn ang="0">
                  <a:pos x="960" y="0"/>
                </a:cxn>
                <a:cxn ang="0">
                  <a:pos x="1155" y="20"/>
                </a:cxn>
                <a:cxn ang="0">
                  <a:pos x="1335" y="80"/>
                </a:cxn>
                <a:cxn ang="0">
                  <a:pos x="1500" y="175"/>
                </a:cxn>
                <a:cxn ang="0">
                  <a:pos x="1640" y="295"/>
                </a:cxn>
                <a:cxn ang="0">
                  <a:pos x="1760" y="445"/>
                </a:cxn>
                <a:cxn ang="0">
                  <a:pos x="1850" y="614"/>
                </a:cxn>
                <a:cxn ang="0">
                  <a:pos x="1905" y="804"/>
                </a:cxn>
                <a:cxn ang="0">
                  <a:pos x="1925" y="1009"/>
                </a:cxn>
                <a:cxn ang="0">
                  <a:pos x="1920" y="1109"/>
                </a:cxn>
                <a:cxn ang="0">
                  <a:pos x="1880" y="1308"/>
                </a:cxn>
                <a:cxn ang="0">
                  <a:pos x="1810" y="1488"/>
                </a:cxn>
                <a:cxn ang="0">
                  <a:pos x="1705" y="1648"/>
                </a:cxn>
                <a:cxn ang="0">
                  <a:pos x="1575" y="1783"/>
                </a:cxn>
                <a:cxn ang="0">
                  <a:pos x="1420" y="1892"/>
                </a:cxn>
                <a:cxn ang="0">
                  <a:pos x="1245" y="1967"/>
                </a:cxn>
                <a:cxn ang="0">
                  <a:pos x="1060" y="2007"/>
                </a:cxn>
                <a:cxn ang="0">
                  <a:pos x="960" y="2012"/>
                </a:cxn>
                <a:cxn ang="0">
                  <a:pos x="770" y="1992"/>
                </a:cxn>
                <a:cxn ang="0">
                  <a:pos x="585" y="1932"/>
                </a:cxn>
                <a:cxn ang="0">
                  <a:pos x="425" y="1842"/>
                </a:cxn>
                <a:cxn ang="0">
                  <a:pos x="280" y="1718"/>
                </a:cxn>
                <a:cxn ang="0">
                  <a:pos x="165" y="1568"/>
                </a:cxn>
                <a:cxn ang="0">
                  <a:pos x="75" y="1398"/>
                </a:cxn>
                <a:cxn ang="0">
                  <a:pos x="15" y="1208"/>
                </a:cxn>
                <a:cxn ang="0">
                  <a:pos x="0" y="1009"/>
                </a:cxn>
                <a:cxn ang="0">
                  <a:pos x="5" y="904"/>
                </a:cxn>
                <a:cxn ang="0">
                  <a:pos x="40" y="709"/>
                </a:cxn>
                <a:cxn ang="0">
                  <a:pos x="115" y="529"/>
                </a:cxn>
                <a:cxn ang="0">
                  <a:pos x="220" y="370"/>
                </a:cxn>
                <a:cxn ang="0">
                  <a:pos x="350" y="230"/>
                </a:cxn>
                <a:cxn ang="0">
                  <a:pos x="505" y="125"/>
                </a:cxn>
                <a:cxn ang="0">
                  <a:pos x="675" y="45"/>
                </a:cxn>
                <a:cxn ang="0">
                  <a:pos x="865" y="5"/>
                </a:cxn>
                <a:cxn ang="0">
                  <a:pos x="960" y="0"/>
                </a:cxn>
              </a:cxnLst>
              <a:rect l="0" t="0" r="r" b="b"/>
              <a:pathLst>
                <a:path w="1925" h="2012">
                  <a:moveTo>
                    <a:pt x="960" y="0"/>
                  </a:moveTo>
                  <a:lnTo>
                    <a:pt x="960" y="0"/>
                  </a:lnTo>
                  <a:lnTo>
                    <a:pt x="1060" y="5"/>
                  </a:lnTo>
                  <a:lnTo>
                    <a:pt x="1155" y="20"/>
                  </a:lnTo>
                  <a:lnTo>
                    <a:pt x="1245" y="45"/>
                  </a:lnTo>
                  <a:lnTo>
                    <a:pt x="1335" y="80"/>
                  </a:lnTo>
                  <a:lnTo>
                    <a:pt x="1420" y="125"/>
                  </a:lnTo>
                  <a:lnTo>
                    <a:pt x="1500" y="175"/>
                  </a:lnTo>
                  <a:lnTo>
                    <a:pt x="1575" y="230"/>
                  </a:lnTo>
                  <a:lnTo>
                    <a:pt x="1640" y="295"/>
                  </a:lnTo>
                  <a:lnTo>
                    <a:pt x="1705" y="370"/>
                  </a:lnTo>
                  <a:lnTo>
                    <a:pt x="1760" y="445"/>
                  </a:lnTo>
                  <a:lnTo>
                    <a:pt x="1810" y="529"/>
                  </a:lnTo>
                  <a:lnTo>
                    <a:pt x="1850" y="614"/>
                  </a:lnTo>
                  <a:lnTo>
                    <a:pt x="1880" y="709"/>
                  </a:lnTo>
                  <a:lnTo>
                    <a:pt x="1905" y="804"/>
                  </a:lnTo>
                  <a:lnTo>
                    <a:pt x="1920" y="904"/>
                  </a:lnTo>
                  <a:lnTo>
                    <a:pt x="1925" y="1009"/>
                  </a:lnTo>
                  <a:lnTo>
                    <a:pt x="1920" y="1109"/>
                  </a:lnTo>
                  <a:lnTo>
                    <a:pt x="1905" y="1208"/>
                  </a:lnTo>
                  <a:lnTo>
                    <a:pt x="1880" y="1308"/>
                  </a:lnTo>
                  <a:lnTo>
                    <a:pt x="1850" y="1398"/>
                  </a:lnTo>
                  <a:lnTo>
                    <a:pt x="1810" y="1488"/>
                  </a:lnTo>
                  <a:lnTo>
                    <a:pt x="1760" y="1568"/>
                  </a:lnTo>
                  <a:lnTo>
                    <a:pt x="1705" y="1648"/>
                  </a:lnTo>
                  <a:lnTo>
                    <a:pt x="1640" y="1718"/>
                  </a:lnTo>
                  <a:lnTo>
                    <a:pt x="1575" y="1783"/>
                  </a:lnTo>
                  <a:lnTo>
                    <a:pt x="1500" y="1842"/>
                  </a:lnTo>
                  <a:lnTo>
                    <a:pt x="1420" y="1892"/>
                  </a:lnTo>
                  <a:lnTo>
                    <a:pt x="1335" y="1932"/>
                  </a:lnTo>
                  <a:lnTo>
                    <a:pt x="1245" y="1967"/>
                  </a:lnTo>
                  <a:lnTo>
                    <a:pt x="1155" y="1992"/>
                  </a:lnTo>
                  <a:lnTo>
                    <a:pt x="1060" y="2007"/>
                  </a:lnTo>
                  <a:lnTo>
                    <a:pt x="960" y="2012"/>
                  </a:lnTo>
                  <a:lnTo>
                    <a:pt x="865" y="2007"/>
                  </a:lnTo>
                  <a:lnTo>
                    <a:pt x="770" y="1992"/>
                  </a:lnTo>
                  <a:lnTo>
                    <a:pt x="675" y="1967"/>
                  </a:lnTo>
                  <a:lnTo>
                    <a:pt x="585" y="1932"/>
                  </a:lnTo>
                  <a:lnTo>
                    <a:pt x="505" y="1892"/>
                  </a:lnTo>
                  <a:lnTo>
                    <a:pt x="425" y="1842"/>
                  </a:lnTo>
                  <a:lnTo>
                    <a:pt x="350" y="1783"/>
                  </a:lnTo>
                  <a:lnTo>
                    <a:pt x="280" y="1718"/>
                  </a:lnTo>
                  <a:lnTo>
                    <a:pt x="220" y="1648"/>
                  </a:lnTo>
                  <a:lnTo>
                    <a:pt x="165" y="1568"/>
                  </a:lnTo>
                  <a:lnTo>
                    <a:pt x="115" y="1488"/>
                  </a:lnTo>
                  <a:lnTo>
                    <a:pt x="75" y="1398"/>
                  </a:lnTo>
                  <a:lnTo>
                    <a:pt x="40" y="1308"/>
                  </a:lnTo>
                  <a:lnTo>
                    <a:pt x="15" y="1208"/>
                  </a:lnTo>
                  <a:lnTo>
                    <a:pt x="5" y="1109"/>
                  </a:lnTo>
                  <a:lnTo>
                    <a:pt x="0" y="1009"/>
                  </a:lnTo>
                  <a:lnTo>
                    <a:pt x="5" y="904"/>
                  </a:lnTo>
                  <a:lnTo>
                    <a:pt x="15" y="804"/>
                  </a:lnTo>
                  <a:lnTo>
                    <a:pt x="40" y="709"/>
                  </a:lnTo>
                  <a:lnTo>
                    <a:pt x="75" y="614"/>
                  </a:lnTo>
                  <a:lnTo>
                    <a:pt x="115" y="529"/>
                  </a:lnTo>
                  <a:lnTo>
                    <a:pt x="165" y="445"/>
                  </a:lnTo>
                  <a:lnTo>
                    <a:pt x="220" y="370"/>
                  </a:lnTo>
                  <a:lnTo>
                    <a:pt x="280" y="295"/>
                  </a:lnTo>
                  <a:lnTo>
                    <a:pt x="350" y="230"/>
                  </a:lnTo>
                  <a:lnTo>
                    <a:pt x="425" y="175"/>
                  </a:lnTo>
                  <a:lnTo>
                    <a:pt x="505" y="125"/>
                  </a:lnTo>
                  <a:lnTo>
                    <a:pt x="585" y="80"/>
                  </a:lnTo>
                  <a:lnTo>
                    <a:pt x="675" y="45"/>
                  </a:lnTo>
                  <a:lnTo>
                    <a:pt x="770" y="20"/>
                  </a:lnTo>
                  <a:lnTo>
                    <a:pt x="865" y="5"/>
                  </a:lnTo>
                  <a:lnTo>
                    <a:pt x="960" y="0"/>
                  </a:lnTo>
                  <a:close/>
                </a:path>
              </a:pathLst>
            </a:custGeom>
            <a:solidFill>
              <a:srgbClr val="FCCA0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5" name="Freeform 219"/>
            <p:cNvSpPr>
              <a:spLocks/>
            </p:cNvSpPr>
            <p:nvPr/>
          </p:nvSpPr>
          <p:spPr bwMode="auto">
            <a:xfrm>
              <a:off x="5168900" y="3134908"/>
              <a:ext cx="1190625" cy="1252624"/>
            </a:xfrm>
            <a:custGeom>
              <a:avLst/>
              <a:gdLst/>
              <a:ahLst/>
              <a:cxnLst>
                <a:cxn ang="0">
                  <a:pos x="935" y="0"/>
                </a:cxn>
                <a:cxn ang="0">
                  <a:pos x="1125" y="20"/>
                </a:cxn>
                <a:cxn ang="0">
                  <a:pos x="1300" y="80"/>
                </a:cxn>
                <a:cxn ang="0">
                  <a:pos x="1460" y="170"/>
                </a:cxn>
                <a:cxn ang="0">
                  <a:pos x="1600" y="290"/>
                </a:cxn>
                <a:cxn ang="0">
                  <a:pos x="1715" y="435"/>
                </a:cxn>
                <a:cxn ang="0">
                  <a:pos x="1800" y="604"/>
                </a:cxn>
                <a:cxn ang="0">
                  <a:pos x="1855" y="789"/>
                </a:cxn>
                <a:cxn ang="0">
                  <a:pos x="1875" y="984"/>
                </a:cxn>
                <a:cxn ang="0">
                  <a:pos x="1870" y="1084"/>
                </a:cxn>
                <a:cxn ang="0">
                  <a:pos x="1830" y="1278"/>
                </a:cxn>
                <a:cxn ang="0">
                  <a:pos x="1760" y="1453"/>
                </a:cxn>
                <a:cxn ang="0">
                  <a:pos x="1660" y="1608"/>
                </a:cxn>
                <a:cxn ang="0">
                  <a:pos x="1530" y="1743"/>
                </a:cxn>
                <a:cxn ang="0">
                  <a:pos x="1380" y="1847"/>
                </a:cxn>
                <a:cxn ang="0">
                  <a:pos x="1215" y="1922"/>
                </a:cxn>
                <a:cxn ang="0">
                  <a:pos x="1030" y="1962"/>
                </a:cxn>
                <a:cxn ang="0">
                  <a:pos x="935" y="1967"/>
                </a:cxn>
                <a:cxn ang="0">
                  <a:pos x="750" y="1947"/>
                </a:cxn>
                <a:cxn ang="0">
                  <a:pos x="575" y="1892"/>
                </a:cxn>
                <a:cxn ang="0">
                  <a:pos x="415" y="1798"/>
                </a:cxn>
                <a:cxn ang="0">
                  <a:pos x="275" y="1678"/>
                </a:cxn>
                <a:cxn ang="0">
                  <a:pos x="160" y="1533"/>
                </a:cxn>
                <a:cxn ang="0">
                  <a:pos x="75" y="1368"/>
                </a:cxn>
                <a:cxn ang="0">
                  <a:pos x="20" y="1183"/>
                </a:cxn>
                <a:cxn ang="0">
                  <a:pos x="0" y="984"/>
                </a:cxn>
                <a:cxn ang="0">
                  <a:pos x="5" y="884"/>
                </a:cxn>
                <a:cxn ang="0">
                  <a:pos x="45" y="694"/>
                </a:cxn>
                <a:cxn ang="0">
                  <a:pos x="115" y="514"/>
                </a:cxn>
                <a:cxn ang="0">
                  <a:pos x="215" y="360"/>
                </a:cxn>
                <a:cxn ang="0">
                  <a:pos x="340" y="225"/>
                </a:cxn>
                <a:cxn ang="0">
                  <a:pos x="490" y="120"/>
                </a:cxn>
                <a:cxn ang="0">
                  <a:pos x="660" y="45"/>
                </a:cxn>
                <a:cxn ang="0">
                  <a:pos x="840" y="5"/>
                </a:cxn>
                <a:cxn ang="0">
                  <a:pos x="935" y="0"/>
                </a:cxn>
              </a:cxnLst>
              <a:rect l="0" t="0" r="r" b="b"/>
              <a:pathLst>
                <a:path w="1875" h="1967">
                  <a:moveTo>
                    <a:pt x="935" y="0"/>
                  </a:moveTo>
                  <a:lnTo>
                    <a:pt x="935" y="0"/>
                  </a:lnTo>
                  <a:lnTo>
                    <a:pt x="1030" y="5"/>
                  </a:lnTo>
                  <a:lnTo>
                    <a:pt x="1125" y="20"/>
                  </a:lnTo>
                  <a:lnTo>
                    <a:pt x="1215" y="45"/>
                  </a:lnTo>
                  <a:lnTo>
                    <a:pt x="1300" y="80"/>
                  </a:lnTo>
                  <a:lnTo>
                    <a:pt x="1380" y="120"/>
                  </a:lnTo>
                  <a:lnTo>
                    <a:pt x="1460" y="170"/>
                  </a:lnTo>
                  <a:lnTo>
                    <a:pt x="1530" y="225"/>
                  </a:lnTo>
                  <a:lnTo>
                    <a:pt x="1600" y="290"/>
                  </a:lnTo>
                  <a:lnTo>
                    <a:pt x="1660" y="360"/>
                  </a:lnTo>
                  <a:lnTo>
                    <a:pt x="1715" y="435"/>
                  </a:lnTo>
                  <a:lnTo>
                    <a:pt x="1760" y="514"/>
                  </a:lnTo>
                  <a:lnTo>
                    <a:pt x="1800" y="604"/>
                  </a:lnTo>
                  <a:lnTo>
                    <a:pt x="1830" y="694"/>
                  </a:lnTo>
                  <a:lnTo>
                    <a:pt x="1855" y="789"/>
                  </a:lnTo>
                  <a:lnTo>
                    <a:pt x="1870" y="884"/>
                  </a:lnTo>
                  <a:lnTo>
                    <a:pt x="1875" y="984"/>
                  </a:lnTo>
                  <a:lnTo>
                    <a:pt x="1870" y="1084"/>
                  </a:lnTo>
                  <a:lnTo>
                    <a:pt x="1855" y="1183"/>
                  </a:lnTo>
                  <a:lnTo>
                    <a:pt x="1830" y="1278"/>
                  </a:lnTo>
                  <a:lnTo>
                    <a:pt x="1800" y="1368"/>
                  </a:lnTo>
                  <a:lnTo>
                    <a:pt x="1760" y="1453"/>
                  </a:lnTo>
                  <a:lnTo>
                    <a:pt x="1715" y="1533"/>
                  </a:lnTo>
                  <a:lnTo>
                    <a:pt x="1660" y="1608"/>
                  </a:lnTo>
                  <a:lnTo>
                    <a:pt x="1600" y="1678"/>
                  </a:lnTo>
                  <a:lnTo>
                    <a:pt x="1530" y="1743"/>
                  </a:lnTo>
                  <a:lnTo>
                    <a:pt x="1460" y="1798"/>
                  </a:lnTo>
                  <a:lnTo>
                    <a:pt x="1380" y="1847"/>
                  </a:lnTo>
                  <a:lnTo>
                    <a:pt x="1300" y="1892"/>
                  </a:lnTo>
                  <a:lnTo>
                    <a:pt x="1215" y="1922"/>
                  </a:lnTo>
                  <a:lnTo>
                    <a:pt x="1125" y="1947"/>
                  </a:lnTo>
                  <a:lnTo>
                    <a:pt x="1030" y="1962"/>
                  </a:lnTo>
                  <a:lnTo>
                    <a:pt x="935" y="1967"/>
                  </a:lnTo>
                  <a:lnTo>
                    <a:pt x="840" y="1962"/>
                  </a:lnTo>
                  <a:lnTo>
                    <a:pt x="750" y="1947"/>
                  </a:lnTo>
                  <a:lnTo>
                    <a:pt x="660" y="1922"/>
                  </a:lnTo>
                  <a:lnTo>
                    <a:pt x="575" y="1892"/>
                  </a:lnTo>
                  <a:lnTo>
                    <a:pt x="490" y="1847"/>
                  </a:lnTo>
                  <a:lnTo>
                    <a:pt x="415" y="1798"/>
                  </a:lnTo>
                  <a:lnTo>
                    <a:pt x="340" y="1743"/>
                  </a:lnTo>
                  <a:lnTo>
                    <a:pt x="275" y="1678"/>
                  </a:lnTo>
                  <a:lnTo>
                    <a:pt x="215" y="1608"/>
                  </a:lnTo>
                  <a:lnTo>
                    <a:pt x="160" y="1533"/>
                  </a:lnTo>
                  <a:lnTo>
                    <a:pt x="115" y="1453"/>
                  </a:lnTo>
                  <a:lnTo>
                    <a:pt x="75" y="1368"/>
                  </a:lnTo>
                  <a:lnTo>
                    <a:pt x="45" y="1278"/>
                  </a:lnTo>
                  <a:lnTo>
                    <a:pt x="20" y="1183"/>
                  </a:lnTo>
                  <a:lnTo>
                    <a:pt x="5" y="1084"/>
                  </a:lnTo>
                  <a:lnTo>
                    <a:pt x="0" y="984"/>
                  </a:lnTo>
                  <a:lnTo>
                    <a:pt x="5" y="884"/>
                  </a:lnTo>
                  <a:lnTo>
                    <a:pt x="20" y="789"/>
                  </a:lnTo>
                  <a:lnTo>
                    <a:pt x="45" y="694"/>
                  </a:lnTo>
                  <a:lnTo>
                    <a:pt x="75" y="604"/>
                  </a:lnTo>
                  <a:lnTo>
                    <a:pt x="115" y="514"/>
                  </a:lnTo>
                  <a:lnTo>
                    <a:pt x="160" y="435"/>
                  </a:lnTo>
                  <a:lnTo>
                    <a:pt x="215" y="360"/>
                  </a:lnTo>
                  <a:lnTo>
                    <a:pt x="275" y="290"/>
                  </a:lnTo>
                  <a:lnTo>
                    <a:pt x="340" y="225"/>
                  </a:lnTo>
                  <a:lnTo>
                    <a:pt x="415" y="170"/>
                  </a:lnTo>
                  <a:lnTo>
                    <a:pt x="490" y="120"/>
                  </a:lnTo>
                  <a:lnTo>
                    <a:pt x="575" y="80"/>
                  </a:lnTo>
                  <a:lnTo>
                    <a:pt x="660" y="45"/>
                  </a:lnTo>
                  <a:lnTo>
                    <a:pt x="750" y="20"/>
                  </a:lnTo>
                  <a:lnTo>
                    <a:pt x="840" y="5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rgbClr val="FCCE0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6" name="Freeform 218"/>
            <p:cNvSpPr>
              <a:spLocks/>
            </p:cNvSpPr>
            <p:nvPr/>
          </p:nvSpPr>
          <p:spPr bwMode="auto">
            <a:xfrm>
              <a:off x="5194300" y="3147644"/>
              <a:ext cx="1152525" cy="1223967"/>
            </a:xfrm>
            <a:custGeom>
              <a:avLst/>
              <a:gdLst/>
              <a:ahLst/>
              <a:cxnLst>
                <a:cxn ang="0">
                  <a:pos x="905" y="0"/>
                </a:cxn>
                <a:cxn ang="0">
                  <a:pos x="1090" y="20"/>
                </a:cxn>
                <a:cxn ang="0">
                  <a:pos x="1260" y="75"/>
                </a:cxn>
                <a:cxn ang="0">
                  <a:pos x="1415" y="165"/>
                </a:cxn>
                <a:cxn ang="0">
                  <a:pos x="1550" y="285"/>
                </a:cxn>
                <a:cxn ang="0">
                  <a:pos x="1660" y="425"/>
                </a:cxn>
                <a:cxn ang="0">
                  <a:pos x="1745" y="589"/>
                </a:cxn>
                <a:cxn ang="0">
                  <a:pos x="1800" y="769"/>
                </a:cxn>
                <a:cxn ang="0">
                  <a:pos x="1815" y="964"/>
                </a:cxn>
                <a:cxn ang="0">
                  <a:pos x="1810" y="1059"/>
                </a:cxn>
                <a:cxn ang="0">
                  <a:pos x="1775" y="1248"/>
                </a:cxn>
                <a:cxn ang="0">
                  <a:pos x="1705" y="1418"/>
                </a:cxn>
                <a:cxn ang="0">
                  <a:pos x="1610" y="1573"/>
                </a:cxn>
                <a:cxn ang="0">
                  <a:pos x="1485" y="1703"/>
                </a:cxn>
                <a:cxn ang="0">
                  <a:pos x="1340" y="1807"/>
                </a:cxn>
                <a:cxn ang="0">
                  <a:pos x="1175" y="1877"/>
                </a:cxn>
                <a:cxn ang="0">
                  <a:pos x="1000" y="1917"/>
                </a:cxn>
                <a:cxn ang="0">
                  <a:pos x="905" y="1922"/>
                </a:cxn>
                <a:cxn ang="0">
                  <a:pos x="725" y="1902"/>
                </a:cxn>
                <a:cxn ang="0">
                  <a:pos x="555" y="1847"/>
                </a:cxn>
                <a:cxn ang="0">
                  <a:pos x="400" y="1758"/>
                </a:cxn>
                <a:cxn ang="0">
                  <a:pos x="265" y="1643"/>
                </a:cxn>
                <a:cxn ang="0">
                  <a:pos x="155" y="1498"/>
                </a:cxn>
                <a:cxn ang="0">
                  <a:pos x="70" y="1333"/>
                </a:cxn>
                <a:cxn ang="0">
                  <a:pos x="15" y="1153"/>
                </a:cxn>
                <a:cxn ang="0">
                  <a:pos x="0" y="964"/>
                </a:cxn>
                <a:cxn ang="0">
                  <a:pos x="5" y="864"/>
                </a:cxn>
                <a:cxn ang="0">
                  <a:pos x="40" y="674"/>
                </a:cxn>
                <a:cxn ang="0">
                  <a:pos x="110" y="504"/>
                </a:cxn>
                <a:cxn ang="0">
                  <a:pos x="205" y="350"/>
                </a:cxn>
                <a:cxn ang="0">
                  <a:pos x="330" y="220"/>
                </a:cxn>
                <a:cxn ang="0">
                  <a:pos x="475" y="115"/>
                </a:cxn>
                <a:cxn ang="0">
                  <a:pos x="635" y="45"/>
                </a:cxn>
                <a:cxn ang="0">
                  <a:pos x="815" y="5"/>
                </a:cxn>
                <a:cxn ang="0">
                  <a:pos x="905" y="0"/>
                </a:cxn>
              </a:cxnLst>
              <a:rect l="0" t="0" r="r" b="b"/>
              <a:pathLst>
                <a:path w="1815" h="1922">
                  <a:moveTo>
                    <a:pt x="905" y="0"/>
                  </a:moveTo>
                  <a:lnTo>
                    <a:pt x="905" y="0"/>
                  </a:lnTo>
                  <a:lnTo>
                    <a:pt x="1000" y="5"/>
                  </a:lnTo>
                  <a:lnTo>
                    <a:pt x="1090" y="20"/>
                  </a:lnTo>
                  <a:lnTo>
                    <a:pt x="1175" y="45"/>
                  </a:lnTo>
                  <a:lnTo>
                    <a:pt x="1260" y="75"/>
                  </a:lnTo>
                  <a:lnTo>
                    <a:pt x="1340" y="115"/>
                  </a:lnTo>
                  <a:lnTo>
                    <a:pt x="1415" y="165"/>
                  </a:lnTo>
                  <a:lnTo>
                    <a:pt x="1485" y="220"/>
                  </a:lnTo>
                  <a:lnTo>
                    <a:pt x="1550" y="285"/>
                  </a:lnTo>
                  <a:lnTo>
                    <a:pt x="1610" y="350"/>
                  </a:lnTo>
                  <a:lnTo>
                    <a:pt x="1660" y="425"/>
                  </a:lnTo>
                  <a:lnTo>
                    <a:pt x="1705" y="504"/>
                  </a:lnTo>
                  <a:lnTo>
                    <a:pt x="1745" y="589"/>
                  </a:lnTo>
                  <a:lnTo>
                    <a:pt x="1775" y="674"/>
                  </a:lnTo>
                  <a:lnTo>
                    <a:pt x="1800" y="769"/>
                  </a:lnTo>
                  <a:lnTo>
                    <a:pt x="1810" y="864"/>
                  </a:lnTo>
                  <a:lnTo>
                    <a:pt x="1815" y="964"/>
                  </a:lnTo>
                  <a:lnTo>
                    <a:pt x="1810" y="1059"/>
                  </a:lnTo>
                  <a:lnTo>
                    <a:pt x="1800" y="1153"/>
                  </a:lnTo>
                  <a:lnTo>
                    <a:pt x="1775" y="1248"/>
                  </a:lnTo>
                  <a:lnTo>
                    <a:pt x="1745" y="1333"/>
                  </a:lnTo>
                  <a:lnTo>
                    <a:pt x="1705" y="1418"/>
                  </a:lnTo>
                  <a:lnTo>
                    <a:pt x="1660" y="1498"/>
                  </a:lnTo>
                  <a:lnTo>
                    <a:pt x="1610" y="1573"/>
                  </a:lnTo>
                  <a:lnTo>
                    <a:pt x="1550" y="1643"/>
                  </a:lnTo>
                  <a:lnTo>
                    <a:pt x="1485" y="1703"/>
                  </a:lnTo>
                  <a:lnTo>
                    <a:pt x="1415" y="1758"/>
                  </a:lnTo>
                  <a:lnTo>
                    <a:pt x="1340" y="1807"/>
                  </a:lnTo>
                  <a:lnTo>
                    <a:pt x="1260" y="1847"/>
                  </a:lnTo>
                  <a:lnTo>
                    <a:pt x="1175" y="1877"/>
                  </a:lnTo>
                  <a:lnTo>
                    <a:pt x="1090" y="1902"/>
                  </a:lnTo>
                  <a:lnTo>
                    <a:pt x="1000" y="1917"/>
                  </a:lnTo>
                  <a:lnTo>
                    <a:pt x="905" y="1922"/>
                  </a:lnTo>
                  <a:lnTo>
                    <a:pt x="815" y="1917"/>
                  </a:lnTo>
                  <a:lnTo>
                    <a:pt x="725" y="1902"/>
                  </a:lnTo>
                  <a:lnTo>
                    <a:pt x="635" y="1877"/>
                  </a:lnTo>
                  <a:lnTo>
                    <a:pt x="555" y="1847"/>
                  </a:lnTo>
                  <a:lnTo>
                    <a:pt x="475" y="1807"/>
                  </a:lnTo>
                  <a:lnTo>
                    <a:pt x="400" y="1758"/>
                  </a:lnTo>
                  <a:lnTo>
                    <a:pt x="330" y="1703"/>
                  </a:lnTo>
                  <a:lnTo>
                    <a:pt x="265" y="1643"/>
                  </a:lnTo>
                  <a:lnTo>
                    <a:pt x="205" y="1573"/>
                  </a:lnTo>
                  <a:lnTo>
                    <a:pt x="155" y="1498"/>
                  </a:lnTo>
                  <a:lnTo>
                    <a:pt x="110" y="1418"/>
                  </a:lnTo>
                  <a:lnTo>
                    <a:pt x="70" y="1333"/>
                  </a:lnTo>
                  <a:lnTo>
                    <a:pt x="40" y="1248"/>
                  </a:lnTo>
                  <a:lnTo>
                    <a:pt x="15" y="1153"/>
                  </a:lnTo>
                  <a:lnTo>
                    <a:pt x="5" y="1059"/>
                  </a:lnTo>
                  <a:lnTo>
                    <a:pt x="0" y="964"/>
                  </a:lnTo>
                  <a:lnTo>
                    <a:pt x="5" y="864"/>
                  </a:lnTo>
                  <a:lnTo>
                    <a:pt x="15" y="769"/>
                  </a:lnTo>
                  <a:lnTo>
                    <a:pt x="40" y="674"/>
                  </a:lnTo>
                  <a:lnTo>
                    <a:pt x="70" y="589"/>
                  </a:lnTo>
                  <a:lnTo>
                    <a:pt x="110" y="504"/>
                  </a:lnTo>
                  <a:lnTo>
                    <a:pt x="155" y="425"/>
                  </a:lnTo>
                  <a:lnTo>
                    <a:pt x="205" y="350"/>
                  </a:lnTo>
                  <a:lnTo>
                    <a:pt x="265" y="285"/>
                  </a:lnTo>
                  <a:lnTo>
                    <a:pt x="330" y="220"/>
                  </a:lnTo>
                  <a:lnTo>
                    <a:pt x="400" y="165"/>
                  </a:lnTo>
                  <a:lnTo>
                    <a:pt x="475" y="115"/>
                  </a:lnTo>
                  <a:lnTo>
                    <a:pt x="555" y="75"/>
                  </a:lnTo>
                  <a:lnTo>
                    <a:pt x="635" y="45"/>
                  </a:lnTo>
                  <a:lnTo>
                    <a:pt x="725" y="20"/>
                  </a:lnTo>
                  <a:lnTo>
                    <a:pt x="815" y="5"/>
                  </a:lnTo>
                  <a:lnTo>
                    <a:pt x="905" y="0"/>
                  </a:lnTo>
                  <a:close/>
                </a:path>
              </a:pathLst>
            </a:custGeom>
            <a:solidFill>
              <a:srgbClr val="FCD10C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7" name="Freeform 217"/>
            <p:cNvSpPr>
              <a:spLocks/>
            </p:cNvSpPr>
            <p:nvPr/>
          </p:nvSpPr>
          <p:spPr bwMode="auto">
            <a:xfrm>
              <a:off x="5216525" y="3160380"/>
              <a:ext cx="1120775" cy="1195310"/>
            </a:xfrm>
            <a:custGeom>
              <a:avLst/>
              <a:gdLst/>
              <a:ahLst/>
              <a:cxnLst>
                <a:cxn ang="0">
                  <a:pos x="885" y="0"/>
                </a:cxn>
                <a:cxn ang="0">
                  <a:pos x="1060" y="20"/>
                </a:cxn>
                <a:cxn ang="0">
                  <a:pos x="1225" y="75"/>
                </a:cxn>
                <a:cxn ang="0">
                  <a:pos x="1375" y="160"/>
                </a:cxn>
                <a:cxn ang="0">
                  <a:pos x="1505" y="275"/>
                </a:cxn>
                <a:cxn ang="0">
                  <a:pos x="1615" y="415"/>
                </a:cxn>
                <a:cxn ang="0">
                  <a:pos x="1695" y="574"/>
                </a:cxn>
                <a:cxn ang="0">
                  <a:pos x="1745" y="749"/>
                </a:cxn>
                <a:cxn ang="0">
                  <a:pos x="1765" y="939"/>
                </a:cxn>
                <a:cxn ang="0">
                  <a:pos x="1760" y="1034"/>
                </a:cxn>
                <a:cxn ang="0">
                  <a:pos x="1725" y="1218"/>
                </a:cxn>
                <a:cxn ang="0">
                  <a:pos x="1660" y="1388"/>
                </a:cxn>
                <a:cxn ang="0">
                  <a:pos x="1565" y="1538"/>
                </a:cxn>
                <a:cxn ang="0">
                  <a:pos x="1445" y="1663"/>
                </a:cxn>
                <a:cxn ang="0">
                  <a:pos x="1300" y="1763"/>
                </a:cxn>
                <a:cxn ang="0">
                  <a:pos x="1145" y="1837"/>
                </a:cxn>
                <a:cxn ang="0">
                  <a:pos x="975" y="1872"/>
                </a:cxn>
                <a:cxn ang="0">
                  <a:pos x="885" y="1877"/>
                </a:cxn>
                <a:cxn ang="0">
                  <a:pos x="705" y="1857"/>
                </a:cxn>
                <a:cxn ang="0">
                  <a:pos x="540" y="1802"/>
                </a:cxn>
                <a:cxn ang="0">
                  <a:pos x="390" y="1718"/>
                </a:cxn>
                <a:cxn ang="0">
                  <a:pos x="260" y="1603"/>
                </a:cxn>
                <a:cxn ang="0">
                  <a:pos x="150" y="1463"/>
                </a:cxn>
                <a:cxn ang="0">
                  <a:pos x="70" y="1303"/>
                </a:cxn>
                <a:cxn ang="0">
                  <a:pos x="20" y="1128"/>
                </a:cxn>
                <a:cxn ang="0">
                  <a:pos x="0" y="939"/>
                </a:cxn>
                <a:cxn ang="0">
                  <a:pos x="5" y="844"/>
                </a:cxn>
                <a:cxn ang="0">
                  <a:pos x="40" y="659"/>
                </a:cxn>
                <a:cxn ang="0">
                  <a:pos x="105" y="494"/>
                </a:cxn>
                <a:cxn ang="0">
                  <a:pos x="205" y="345"/>
                </a:cxn>
                <a:cxn ang="0">
                  <a:pos x="320" y="215"/>
                </a:cxn>
                <a:cxn ang="0">
                  <a:pos x="465" y="115"/>
                </a:cxn>
                <a:cxn ang="0">
                  <a:pos x="620" y="45"/>
                </a:cxn>
                <a:cxn ang="0">
                  <a:pos x="795" y="5"/>
                </a:cxn>
                <a:cxn ang="0">
                  <a:pos x="885" y="0"/>
                </a:cxn>
              </a:cxnLst>
              <a:rect l="0" t="0" r="r" b="b"/>
              <a:pathLst>
                <a:path w="1765" h="1877">
                  <a:moveTo>
                    <a:pt x="885" y="0"/>
                  </a:moveTo>
                  <a:lnTo>
                    <a:pt x="885" y="0"/>
                  </a:lnTo>
                  <a:lnTo>
                    <a:pt x="975" y="5"/>
                  </a:lnTo>
                  <a:lnTo>
                    <a:pt x="1060" y="20"/>
                  </a:lnTo>
                  <a:lnTo>
                    <a:pt x="1145" y="45"/>
                  </a:lnTo>
                  <a:lnTo>
                    <a:pt x="1225" y="75"/>
                  </a:lnTo>
                  <a:lnTo>
                    <a:pt x="1300" y="115"/>
                  </a:lnTo>
                  <a:lnTo>
                    <a:pt x="1375" y="160"/>
                  </a:lnTo>
                  <a:lnTo>
                    <a:pt x="1445" y="215"/>
                  </a:lnTo>
                  <a:lnTo>
                    <a:pt x="1505" y="275"/>
                  </a:lnTo>
                  <a:lnTo>
                    <a:pt x="1565" y="345"/>
                  </a:lnTo>
                  <a:lnTo>
                    <a:pt x="1615" y="415"/>
                  </a:lnTo>
                  <a:lnTo>
                    <a:pt x="1660" y="494"/>
                  </a:lnTo>
                  <a:lnTo>
                    <a:pt x="1695" y="574"/>
                  </a:lnTo>
                  <a:lnTo>
                    <a:pt x="1725" y="659"/>
                  </a:lnTo>
                  <a:lnTo>
                    <a:pt x="1745" y="749"/>
                  </a:lnTo>
                  <a:lnTo>
                    <a:pt x="1760" y="844"/>
                  </a:lnTo>
                  <a:lnTo>
                    <a:pt x="1765" y="939"/>
                  </a:lnTo>
                  <a:lnTo>
                    <a:pt x="1760" y="1034"/>
                  </a:lnTo>
                  <a:lnTo>
                    <a:pt x="1745" y="1128"/>
                  </a:lnTo>
                  <a:lnTo>
                    <a:pt x="1725" y="1218"/>
                  </a:lnTo>
                  <a:lnTo>
                    <a:pt x="1695" y="1303"/>
                  </a:lnTo>
                  <a:lnTo>
                    <a:pt x="1660" y="1388"/>
                  </a:lnTo>
                  <a:lnTo>
                    <a:pt x="1615" y="1463"/>
                  </a:lnTo>
                  <a:lnTo>
                    <a:pt x="1565" y="1538"/>
                  </a:lnTo>
                  <a:lnTo>
                    <a:pt x="1505" y="1603"/>
                  </a:lnTo>
                  <a:lnTo>
                    <a:pt x="1445" y="1663"/>
                  </a:lnTo>
                  <a:lnTo>
                    <a:pt x="1375" y="1718"/>
                  </a:lnTo>
                  <a:lnTo>
                    <a:pt x="1300" y="1763"/>
                  </a:lnTo>
                  <a:lnTo>
                    <a:pt x="1225" y="1802"/>
                  </a:lnTo>
                  <a:lnTo>
                    <a:pt x="1145" y="1837"/>
                  </a:lnTo>
                  <a:lnTo>
                    <a:pt x="1060" y="1857"/>
                  </a:lnTo>
                  <a:lnTo>
                    <a:pt x="975" y="1872"/>
                  </a:lnTo>
                  <a:lnTo>
                    <a:pt x="885" y="1877"/>
                  </a:lnTo>
                  <a:lnTo>
                    <a:pt x="795" y="1872"/>
                  </a:lnTo>
                  <a:lnTo>
                    <a:pt x="705" y="1857"/>
                  </a:lnTo>
                  <a:lnTo>
                    <a:pt x="620" y="1837"/>
                  </a:lnTo>
                  <a:lnTo>
                    <a:pt x="540" y="1802"/>
                  </a:lnTo>
                  <a:lnTo>
                    <a:pt x="465" y="1763"/>
                  </a:lnTo>
                  <a:lnTo>
                    <a:pt x="390" y="1718"/>
                  </a:lnTo>
                  <a:lnTo>
                    <a:pt x="320" y="1663"/>
                  </a:lnTo>
                  <a:lnTo>
                    <a:pt x="260" y="1603"/>
                  </a:lnTo>
                  <a:lnTo>
                    <a:pt x="205" y="1538"/>
                  </a:lnTo>
                  <a:lnTo>
                    <a:pt x="150" y="1463"/>
                  </a:lnTo>
                  <a:lnTo>
                    <a:pt x="105" y="1388"/>
                  </a:lnTo>
                  <a:lnTo>
                    <a:pt x="70" y="1303"/>
                  </a:lnTo>
                  <a:lnTo>
                    <a:pt x="40" y="1218"/>
                  </a:lnTo>
                  <a:lnTo>
                    <a:pt x="20" y="1128"/>
                  </a:lnTo>
                  <a:lnTo>
                    <a:pt x="5" y="1034"/>
                  </a:lnTo>
                  <a:lnTo>
                    <a:pt x="0" y="939"/>
                  </a:lnTo>
                  <a:lnTo>
                    <a:pt x="5" y="844"/>
                  </a:lnTo>
                  <a:lnTo>
                    <a:pt x="20" y="749"/>
                  </a:lnTo>
                  <a:lnTo>
                    <a:pt x="40" y="659"/>
                  </a:lnTo>
                  <a:lnTo>
                    <a:pt x="70" y="574"/>
                  </a:lnTo>
                  <a:lnTo>
                    <a:pt x="105" y="494"/>
                  </a:lnTo>
                  <a:lnTo>
                    <a:pt x="150" y="415"/>
                  </a:lnTo>
                  <a:lnTo>
                    <a:pt x="205" y="345"/>
                  </a:lnTo>
                  <a:lnTo>
                    <a:pt x="260" y="275"/>
                  </a:lnTo>
                  <a:lnTo>
                    <a:pt x="320" y="215"/>
                  </a:lnTo>
                  <a:lnTo>
                    <a:pt x="390" y="160"/>
                  </a:lnTo>
                  <a:lnTo>
                    <a:pt x="465" y="115"/>
                  </a:lnTo>
                  <a:lnTo>
                    <a:pt x="540" y="75"/>
                  </a:lnTo>
                  <a:lnTo>
                    <a:pt x="620" y="45"/>
                  </a:lnTo>
                  <a:lnTo>
                    <a:pt x="705" y="20"/>
                  </a:lnTo>
                  <a:lnTo>
                    <a:pt x="795" y="5"/>
                  </a:lnTo>
                  <a:lnTo>
                    <a:pt x="885" y="0"/>
                  </a:lnTo>
                  <a:close/>
                </a:path>
              </a:pathLst>
            </a:custGeom>
            <a:solidFill>
              <a:srgbClr val="FCD60E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8" name="Freeform 216"/>
            <p:cNvSpPr>
              <a:spLocks/>
            </p:cNvSpPr>
            <p:nvPr/>
          </p:nvSpPr>
          <p:spPr bwMode="auto">
            <a:xfrm>
              <a:off x="5241925" y="3173117"/>
              <a:ext cx="1085850" cy="1166653"/>
            </a:xfrm>
            <a:custGeom>
              <a:avLst/>
              <a:gdLst/>
              <a:ahLst/>
              <a:cxnLst>
                <a:cxn ang="0">
                  <a:pos x="855" y="0"/>
                </a:cxn>
                <a:cxn ang="0">
                  <a:pos x="1025" y="20"/>
                </a:cxn>
                <a:cxn ang="0">
                  <a:pos x="1185" y="75"/>
                </a:cxn>
                <a:cxn ang="0">
                  <a:pos x="1330" y="155"/>
                </a:cxn>
                <a:cxn ang="0">
                  <a:pos x="1455" y="270"/>
                </a:cxn>
                <a:cxn ang="0">
                  <a:pos x="1560" y="405"/>
                </a:cxn>
                <a:cxn ang="0">
                  <a:pos x="1640" y="559"/>
                </a:cxn>
                <a:cxn ang="0">
                  <a:pos x="1690" y="734"/>
                </a:cxn>
                <a:cxn ang="0">
                  <a:pos x="1710" y="919"/>
                </a:cxn>
                <a:cxn ang="0">
                  <a:pos x="1705" y="1009"/>
                </a:cxn>
                <a:cxn ang="0">
                  <a:pos x="1670" y="1188"/>
                </a:cxn>
                <a:cxn ang="0">
                  <a:pos x="1605" y="1353"/>
                </a:cxn>
                <a:cxn ang="0">
                  <a:pos x="1510" y="1498"/>
                </a:cxn>
                <a:cxn ang="0">
                  <a:pos x="1395" y="1623"/>
                </a:cxn>
                <a:cxn ang="0">
                  <a:pos x="1260" y="1723"/>
                </a:cxn>
                <a:cxn ang="0">
                  <a:pos x="1105" y="1792"/>
                </a:cxn>
                <a:cxn ang="0">
                  <a:pos x="940" y="1827"/>
                </a:cxn>
                <a:cxn ang="0">
                  <a:pos x="855" y="1832"/>
                </a:cxn>
                <a:cxn ang="0">
                  <a:pos x="680" y="1812"/>
                </a:cxn>
                <a:cxn ang="0">
                  <a:pos x="520" y="1762"/>
                </a:cxn>
                <a:cxn ang="0">
                  <a:pos x="375" y="1678"/>
                </a:cxn>
                <a:cxn ang="0">
                  <a:pos x="250" y="1563"/>
                </a:cxn>
                <a:cxn ang="0">
                  <a:pos x="145" y="1428"/>
                </a:cxn>
                <a:cxn ang="0">
                  <a:pos x="65" y="1273"/>
                </a:cxn>
                <a:cxn ang="0">
                  <a:pos x="15" y="1098"/>
                </a:cxn>
                <a:cxn ang="0">
                  <a:pos x="0" y="919"/>
                </a:cxn>
                <a:cxn ang="0">
                  <a:pos x="5" y="824"/>
                </a:cxn>
                <a:cxn ang="0">
                  <a:pos x="35" y="644"/>
                </a:cxn>
                <a:cxn ang="0">
                  <a:pos x="100" y="479"/>
                </a:cxn>
                <a:cxn ang="0">
                  <a:pos x="195" y="335"/>
                </a:cxn>
                <a:cxn ang="0">
                  <a:pos x="310" y="210"/>
                </a:cxn>
                <a:cxn ang="0">
                  <a:pos x="445" y="110"/>
                </a:cxn>
                <a:cxn ang="0">
                  <a:pos x="600" y="40"/>
                </a:cxn>
                <a:cxn ang="0">
                  <a:pos x="765" y="5"/>
                </a:cxn>
                <a:cxn ang="0">
                  <a:pos x="855" y="0"/>
                </a:cxn>
              </a:cxnLst>
              <a:rect l="0" t="0" r="r" b="b"/>
              <a:pathLst>
                <a:path w="1710" h="1832">
                  <a:moveTo>
                    <a:pt x="855" y="0"/>
                  </a:moveTo>
                  <a:lnTo>
                    <a:pt x="855" y="0"/>
                  </a:lnTo>
                  <a:lnTo>
                    <a:pt x="940" y="5"/>
                  </a:lnTo>
                  <a:lnTo>
                    <a:pt x="1025" y="20"/>
                  </a:lnTo>
                  <a:lnTo>
                    <a:pt x="1105" y="40"/>
                  </a:lnTo>
                  <a:lnTo>
                    <a:pt x="1185" y="75"/>
                  </a:lnTo>
                  <a:lnTo>
                    <a:pt x="1260" y="110"/>
                  </a:lnTo>
                  <a:lnTo>
                    <a:pt x="1330" y="155"/>
                  </a:lnTo>
                  <a:lnTo>
                    <a:pt x="1395" y="210"/>
                  </a:lnTo>
                  <a:lnTo>
                    <a:pt x="1455" y="270"/>
                  </a:lnTo>
                  <a:lnTo>
                    <a:pt x="1510" y="335"/>
                  </a:lnTo>
                  <a:lnTo>
                    <a:pt x="1560" y="405"/>
                  </a:lnTo>
                  <a:lnTo>
                    <a:pt x="1605" y="479"/>
                  </a:lnTo>
                  <a:lnTo>
                    <a:pt x="1640" y="559"/>
                  </a:lnTo>
                  <a:lnTo>
                    <a:pt x="1670" y="644"/>
                  </a:lnTo>
                  <a:lnTo>
                    <a:pt x="1690" y="734"/>
                  </a:lnTo>
                  <a:lnTo>
                    <a:pt x="1705" y="824"/>
                  </a:lnTo>
                  <a:lnTo>
                    <a:pt x="1710" y="919"/>
                  </a:lnTo>
                  <a:lnTo>
                    <a:pt x="1705" y="1009"/>
                  </a:lnTo>
                  <a:lnTo>
                    <a:pt x="1690" y="1098"/>
                  </a:lnTo>
                  <a:lnTo>
                    <a:pt x="1670" y="1188"/>
                  </a:lnTo>
                  <a:lnTo>
                    <a:pt x="1640" y="1273"/>
                  </a:lnTo>
                  <a:lnTo>
                    <a:pt x="1605" y="1353"/>
                  </a:lnTo>
                  <a:lnTo>
                    <a:pt x="1560" y="1428"/>
                  </a:lnTo>
                  <a:lnTo>
                    <a:pt x="1510" y="1498"/>
                  </a:lnTo>
                  <a:lnTo>
                    <a:pt x="1455" y="1563"/>
                  </a:lnTo>
                  <a:lnTo>
                    <a:pt x="1395" y="1623"/>
                  </a:lnTo>
                  <a:lnTo>
                    <a:pt x="1330" y="1678"/>
                  </a:lnTo>
                  <a:lnTo>
                    <a:pt x="1260" y="1723"/>
                  </a:lnTo>
                  <a:lnTo>
                    <a:pt x="1185" y="1762"/>
                  </a:lnTo>
                  <a:lnTo>
                    <a:pt x="1105" y="1792"/>
                  </a:lnTo>
                  <a:lnTo>
                    <a:pt x="1025" y="1812"/>
                  </a:lnTo>
                  <a:lnTo>
                    <a:pt x="940" y="1827"/>
                  </a:lnTo>
                  <a:lnTo>
                    <a:pt x="855" y="1832"/>
                  </a:lnTo>
                  <a:lnTo>
                    <a:pt x="765" y="1827"/>
                  </a:lnTo>
                  <a:lnTo>
                    <a:pt x="680" y="1812"/>
                  </a:lnTo>
                  <a:lnTo>
                    <a:pt x="600" y="1792"/>
                  </a:lnTo>
                  <a:lnTo>
                    <a:pt x="520" y="1762"/>
                  </a:lnTo>
                  <a:lnTo>
                    <a:pt x="445" y="1723"/>
                  </a:lnTo>
                  <a:lnTo>
                    <a:pt x="375" y="1678"/>
                  </a:lnTo>
                  <a:lnTo>
                    <a:pt x="310" y="1623"/>
                  </a:lnTo>
                  <a:lnTo>
                    <a:pt x="250" y="1563"/>
                  </a:lnTo>
                  <a:lnTo>
                    <a:pt x="195" y="1498"/>
                  </a:lnTo>
                  <a:lnTo>
                    <a:pt x="145" y="1428"/>
                  </a:lnTo>
                  <a:lnTo>
                    <a:pt x="100" y="1353"/>
                  </a:lnTo>
                  <a:lnTo>
                    <a:pt x="65" y="1273"/>
                  </a:lnTo>
                  <a:lnTo>
                    <a:pt x="35" y="1188"/>
                  </a:lnTo>
                  <a:lnTo>
                    <a:pt x="15" y="1098"/>
                  </a:lnTo>
                  <a:lnTo>
                    <a:pt x="5" y="1009"/>
                  </a:lnTo>
                  <a:lnTo>
                    <a:pt x="0" y="919"/>
                  </a:lnTo>
                  <a:lnTo>
                    <a:pt x="5" y="824"/>
                  </a:lnTo>
                  <a:lnTo>
                    <a:pt x="15" y="734"/>
                  </a:lnTo>
                  <a:lnTo>
                    <a:pt x="35" y="644"/>
                  </a:lnTo>
                  <a:lnTo>
                    <a:pt x="65" y="559"/>
                  </a:lnTo>
                  <a:lnTo>
                    <a:pt x="100" y="479"/>
                  </a:lnTo>
                  <a:lnTo>
                    <a:pt x="145" y="405"/>
                  </a:lnTo>
                  <a:lnTo>
                    <a:pt x="195" y="335"/>
                  </a:lnTo>
                  <a:lnTo>
                    <a:pt x="250" y="270"/>
                  </a:lnTo>
                  <a:lnTo>
                    <a:pt x="310" y="210"/>
                  </a:lnTo>
                  <a:lnTo>
                    <a:pt x="375" y="155"/>
                  </a:lnTo>
                  <a:lnTo>
                    <a:pt x="445" y="110"/>
                  </a:lnTo>
                  <a:lnTo>
                    <a:pt x="520" y="75"/>
                  </a:lnTo>
                  <a:lnTo>
                    <a:pt x="600" y="40"/>
                  </a:lnTo>
                  <a:lnTo>
                    <a:pt x="680" y="20"/>
                  </a:lnTo>
                  <a:lnTo>
                    <a:pt x="765" y="5"/>
                  </a:lnTo>
                  <a:lnTo>
                    <a:pt x="855" y="0"/>
                  </a:lnTo>
                  <a:close/>
                </a:path>
              </a:pathLst>
            </a:custGeom>
            <a:solidFill>
              <a:srgbClr val="FAD70E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19" name="Freeform 215"/>
            <p:cNvSpPr>
              <a:spLocks/>
            </p:cNvSpPr>
            <p:nvPr/>
          </p:nvSpPr>
          <p:spPr bwMode="auto">
            <a:xfrm>
              <a:off x="5264150" y="3185853"/>
              <a:ext cx="1050925" cy="1137996"/>
            </a:xfrm>
            <a:custGeom>
              <a:avLst/>
              <a:gdLst/>
              <a:ahLst/>
              <a:cxnLst>
                <a:cxn ang="0">
                  <a:pos x="830" y="0"/>
                </a:cxn>
                <a:cxn ang="0">
                  <a:pos x="995" y="20"/>
                </a:cxn>
                <a:cxn ang="0">
                  <a:pos x="1150" y="70"/>
                </a:cxn>
                <a:cxn ang="0">
                  <a:pos x="1290" y="155"/>
                </a:cxn>
                <a:cxn ang="0">
                  <a:pos x="1415" y="265"/>
                </a:cxn>
                <a:cxn ang="0">
                  <a:pos x="1515" y="395"/>
                </a:cxn>
                <a:cxn ang="0">
                  <a:pos x="1590" y="544"/>
                </a:cxn>
                <a:cxn ang="0">
                  <a:pos x="1640" y="714"/>
                </a:cxn>
                <a:cxn ang="0">
                  <a:pos x="1655" y="894"/>
                </a:cxn>
                <a:cxn ang="0">
                  <a:pos x="1650" y="984"/>
                </a:cxn>
                <a:cxn ang="0">
                  <a:pos x="1620" y="1158"/>
                </a:cxn>
                <a:cxn ang="0">
                  <a:pos x="1555" y="1318"/>
                </a:cxn>
                <a:cxn ang="0">
                  <a:pos x="1465" y="1463"/>
                </a:cxn>
                <a:cxn ang="0">
                  <a:pos x="1355" y="1583"/>
                </a:cxn>
                <a:cxn ang="0">
                  <a:pos x="1220" y="1678"/>
                </a:cxn>
                <a:cxn ang="0">
                  <a:pos x="1075" y="1747"/>
                </a:cxn>
                <a:cxn ang="0">
                  <a:pos x="915" y="1782"/>
                </a:cxn>
                <a:cxn ang="0">
                  <a:pos x="830" y="1787"/>
                </a:cxn>
                <a:cxn ang="0">
                  <a:pos x="660" y="1767"/>
                </a:cxn>
                <a:cxn ang="0">
                  <a:pos x="505" y="1718"/>
                </a:cxn>
                <a:cxn ang="0">
                  <a:pos x="365" y="1633"/>
                </a:cxn>
                <a:cxn ang="0">
                  <a:pos x="245" y="1523"/>
                </a:cxn>
                <a:cxn ang="0">
                  <a:pos x="145" y="1393"/>
                </a:cxn>
                <a:cxn ang="0">
                  <a:pos x="65" y="1243"/>
                </a:cxn>
                <a:cxn ang="0">
                  <a:pos x="20" y="1073"/>
                </a:cxn>
                <a:cxn ang="0">
                  <a:pos x="0" y="894"/>
                </a:cxn>
                <a:cxn ang="0">
                  <a:pos x="5" y="804"/>
                </a:cxn>
                <a:cxn ang="0">
                  <a:pos x="40" y="629"/>
                </a:cxn>
                <a:cxn ang="0">
                  <a:pos x="100" y="469"/>
                </a:cxn>
                <a:cxn ang="0">
                  <a:pos x="190" y="325"/>
                </a:cxn>
                <a:cxn ang="0">
                  <a:pos x="305" y="205"/>
                </a:cxn>
                <a:cxn ang="0">
                  <a:pos x="435" y="110"/>
                </a:cxn>
                <a:cxn ang="0">
                  <a:pos x="585" y="40"/>
                </a:cxn>
                <a:cxn ang="0">
                  <a:pos x="745" y="5"/>
                </a:cxn>
                <a:cxn ang="0">
                  <a:pos x="830" y="0"/>
                </a:cxn>
              </a:cxnLst>
              <a:rect l="0" t="0" r="r" b="b"/>
              <a:pathLst>
                <a:path w="1655" h="1787">
                  <a:moveTo>
                    <a:pt x="830" y="0"/>
                  </a:moveTo>
                  <a:lnTo>
                    <a:pt x="830" y="0"/>
                  </a:lnTo>
                  <a:lnTo>
                    <a:pt x="915" y="5"/>
                  </a:lnTo>
                  <a:lnTo>
                    <a:pt x="995" y="20"/>
                  </a:lnTo>
                  <a:lnTo>
                    <a:pt x="1075" y="40"/>
                  </a:lnTo>
                  <a:lnTo>
                    <a:pt x="1150" y="70"/>
                  </a:lnTo>
                  <a:lnTo>
                    <a:pt x="1220" y="110"/>
                  </a:lnTo>
                  <a:lnTo>
                    <a:pt x="1290" y="155"/>
                  </a:lnTo>
                  <a:lnTo>
                    <a:pt x="1355" y="205"/>
                  </a:lnTo>
                  <a:lnTo>
                    <a:pt x="1415" y="265"/>
                  </a:lnTo>
                  <a:lnTo>
                    <a:pt x="1465" y="325"/>
                  </a:lnTo>
                  <a:lnTo>
                    <a:pt x="1515" y="395"/>
                  </a:lnTo>
                  <a:lnTo>
                    <a:pt x="1555" y="469"/>
                  </a:lnTo>
                  <a:lnTo>
                    <a:pt x="1590" y="544"/>
                  </a:lnTo>
                  <a:lnTo>
                    <a:pt x="1620" y="629"/>
                  </a:lnTo>
                  <a:lnTo>
                    <a:pt x="1640" y="714"/>
                  </a:lnTo>
                  <a:lnTo>
                    <a:pt x="1650" y="804"/>
                  </a:lnTo>
                  <a:lnTo>
                    <a:pt x="1655" y="894"/>
                  </a:lnTo>
                  <a:lnTo>
                    <a:pt x="1650" y="984"/>
                  </a:lnTo>
                  <a:lnTo>
                    <a:pt x="1640" y="1073"/>
                  </a:lnTo>
                  <a:lnTo>
                    <a:pt x="1620" y="1158"/>
                  </a:lnTo>
                  <a:lnTo>
                    <a:pt x="1590" y="1243"/>
                  </a:lnTo>
                  <a:lnTo>
                    <a:pt x="1555" y="1318"/>
                  </a:lnTo>
                  <a:lnTo>
                    <a:pt x="1515" y="1393"/>
                  </a:lnTo>
                  <a:lnTo>
                    <a:pt x="1465" y="1463"/>
                  </a:lnTo>
                  <a:lnTo>
                    <a:pt x="1415" y="1523"/>
                  </a:lnTo>
                  <a:lnTo>
                    <a:pt x="1355" y="1583"/>
                  </a:lnTo>
                  <a:lnTo>
                    <a:pt x="1290" y="1633"/>
                  </a:lnTo>
                  <a:lnTo>
                    <a:pt x="1220" y="1678"/>
                  </a:lnTo>
                  <a:lnTo>
                    <a:pt x="1150" y="1718"/>
                  </a:lnTo>
                  <a:lnTo>
                    <a:pt x="1075" y="1747"/>
                  </a:lnTo>
                  <a:lnTo>
                    <a:pt x="995" y="1767"/>
                  </a:lnTo>
                  <a:lnTo>
                    <a:pt x="915" y="1782"/>
                  </a:lnTo>
                  <a:lnTo>
                    <a:pt x="830" y="1787"/>
                  </a:lnTo>
                  <a:lnTo>
                    <a:pt x="745" y="1782"/>
                  </a:lnTo>
                  <a:lnTo>
                    <a:pt x="660" y="1767"/>
                  </a:lnTo>
                  <a:lnTo>
                    <a:pt x="585" y="1747"/>
                  </a:lnTo>
                  <a:lnTo>
                    <a:pt x="505" y="1718"/>
                  </a:lnTo>
                  <a:lnTo>
                    <a:pt x="435" y="1678"/>
                  </a:lnTo>
                  <a:lnTo>
                    <a:pt x="365" y="1633"/>
                  </a:lnTo>
                  <a:lnTo>
                    <a:pt x="305" y="1583"/>
                  </a:lnTo>
                  <a:lnTo>
                    <a:pt x="245" y="1523"/>
                  </a:lnTo>
                  <a:lnTo>
                    <a:pt x="190" y="1463"/>
                  </a:lnTo>
                  <a:lnTo>
                    <a:pt x="145" y="1393"/>
                  </a:lnTo>
                  <a:lnTo>
                    <a:pt x="100" y="1318"/>
                  </a:lnTo>
                  <a:lnTo>
                    <a:pt x="65" y="1243"/>
                  </a:lnTo>
                  <a:lnTo>
                    <a:pt x="40" y="1158"/>
                  </a:lnTo>
                  <a:lnTo>
                    <a:pt x="20" y="1073"/>
                  </a:lnTo>
                  <a:lnTo>
                    <a:pt x="5" y="984"/>
                  </a:lnTo>
                  <a:lnTo>
                    <a:pt x="0" y="894"/>
                  </a:lnTo>
                  <a:lnTo>
                    <a:pt x="5" y="804"/>
                  </a:lnTo>
                  <a:lnTo>
                    <a:pt x="20" y="714"/>
                  </a:lnTo>
                  <a:lnTo>
                    <a:pt x="40" y="629"/>
                  </a:lnTo>
                  <a:lnTo>
                    <a:pt x="65" y="544"/>
                  </a:lnTo>
                  <a:lnTo>
                    <a:pt x="100" y="469"/>
                  </a:lnTo>
                  <a:lnTo>
                    <a:pt x="145" y="395"/>
                  </a:lnTo>
                  <a:lnTo>
                    <a:pt x="190" y="325"/>
                  </a:lnTo>
                  <a:lnTo>
                    <a:pt x="245" y="265"/>
                  </a:lnTo>
                  <a:lnTo>
                    <a:pt x="305" y="205"/>
                  </a:lnTo>
                  <a:lnTo>
                    <a:pt x="365" y="155"/>
                  </a:lnTo>
                  <a:lnTo>
                    <a:pt x="435" y="110"/>
                  </a:lnTo>
                  <a:lnTo>
                    <a:pt x="505" y="70"/>
                  </a:lnTo>
                  <a:lnTo>
                    <a:pt x="585" y="40"/>
                  </a:lnTo>
                  <a:lnTo>
                    <a:pt x="660" y="20"/>
                  </a:lnTo>
                  <a:lnTo>
                    <a:pt x="745" y="5"/>
                  </a:lnTo>
                  <a:lnTo>
                    <a:pt x="830" y="0"/>
                  </a:lnTo>
                  <a:close/>
                </a:path>
              </a:pathLst>
            </a:custGeom>
            <a:solidFill>
              <a:srgbClr val="FADC1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0" name="Freeform 214"/>
            <p:cNvSpPr>
              <a:spLocks/>
            </p:cNvSpPr>
            <p:nvPr/>
          </p:nvSpPr>
          <p:spPr bwMode="auto">
            <a:xfrm>
              <a:off x="5289550" y="3198590"/>
              <a:ext cx="1016000" cy="1109340"/>
            </a:xfrm>
            <a:custGeom>
              <a:avLst/>
              <a:gdLst/>
              <a:ahLst/>
              <a:cxnLst>
                <a:cxn ang="0">
                  <a:pos x="800" y="0"/>
                </a:cxn>
                <a:cxn ang="0">
                  <a:pos x="960" y="20"/>
                </a:cxn>
                <a:cxn ang="0">
                  <a:pos x="1110" y="70"/>
                </a:cxn>
                <a:cxn ang="0">
                  <a:pos x="1245" y="150"/>
                </a:cxn>
                <a:cxn ang="0">
                  <a:pos x="1365" y="255"/>
                </a:cxn>
                <a:cxn ang="0">
                  <a:pos x="1460" y="385"/>
                </a:cxn>
                <a:cxn ang="0">
                  <a:pos x="1535" y="534"/>
                </a:cxn>
                <a:cxn ang="0">
                  <a:pos x="1585" y="694"/>
                </a:cxn>
                <a:cxn ang="0">
                  <a:pos x="1600" y="869"/>
                </a:cxn>
                <a:cxn ang="0">
                  <a:pos x="1595" y="959"/>
                </a:cxn>
                <a:cxn ang="0">
                  <a:pos x="1565" y="1128"/>
                </a:cxn>
                <a:cxn ang="0">
                  <a:pos x="1500" y="1283"/>
                </a:cxn>
                <a:cxn ang="0">
                  <a:pos x="1415" y="1423"/>
                </a:cxn>
                <a:cxn ang="0">
                  <a:pos x="1305" y="1543"/>
                </a:cxn>
                <a:cxn ang="0">
                  <a:pos x="1180" y="1638"/>
                </a:cxn>
                <a:cxn ang="0">
                  <a:pos x="1035" y="1703"/>
                </a:cxn>
                <a:cxn ang="0">
                  <a:pos x="880" y="1737"/>
                </a:cxn>
                <a:cxn ang="0">
                  <a:pos x="800" y="1742"/>
                </a:cxn>
                <a:cxn ang="0">
                  <a:pos x="640" y="1722"/>
                </a:cxn>
                <a:cxn ang="0">
                  <a:pos x="490" y="1673"/>
                </a:cxn>
                <a:cxn ang="0">
                  <a:pos x="350" y="1593"/>
                </a:cxn>
                <a:cxn ang="0">
                  <a:pos x="235" y="1488"/>
                </a:cxn>
                <a:cxn ang="0">
                  <a:pos x="135" y="1358"/>
                </a:cxn>
                <a:cxn ang="0">
                  <a:pos x="60" y="1208"/>
                </a:cxn>
                <a:cxn ang="0">
                  <a:pos x="15" y="1048"/>
                </a:cxn>
                <a:cxn ang="0">
                  <a:pos x="0" y="869"/>
                </a:cxn>
                <a:cxn ang="0">
                  <a:pos x="5" y="784"/>
                </a:cxn>
                <a:cxn ang="0">
                  <a:pos x="35" y="614"/>
                </a:cxn>
                <a:cxn ang="0">
                  <a:pos x="95" y="454"/>
                </a:cxn>
                <a:cxn ang="0">
                  <a:pos x="180" y="320"/>
                </a:cxn>
                <a:cxn ang="0">
                  <a:pos x="290" y="200"/>
                </a:cxn>
                <a:cxn ang="0">
                  <a:pos x="420" y="105"/>
                </a:cxn>
                <a:cxn ang="0">
                  <a:pos x="560" y="40"/>
                </a:cxn>
                <a:cxn ang="0">
                  <a:pos x="715" y="5"/>
                </a:cxn>
                <a:cxn ang="0">
                  <a:pos x="800" y="0"/>
                </a:cxn>
              </a:cxnLst>
              <a:rect l="0" t="0" r="r" b="b"/>
              <a:pathLst>
                <a:path w="1600" h="1742">
                  <a:moveTo>
                    <a:pt x="800" y="0"/>
                  </a:moveTo>
                  <a:lnTo>
                    <a:pt x="800" y="0"/>
                  </a:lnTo>
                  <a:lnTo>
                    <a:pt x="880" y="5"/>
                  </a:lnTo>
                  <a:lnTo>
                    <a:pt x="960" y="20"/>
                  </a:lnTo>
                  <a:lnTo>
                    <a:pt x="1035" y="40"/>
                  </a:lnTo>
                  <a:lnTo>
                    <a:pt x="1110" y="70"/>
                  </a:lnTo>
                  <a:lnTo>
                    <a:pt x="1180" y="105"/>
                  </a:lnTo>
                  <a:lnTo>
                    <a:pt x="1245" y="150"/>
                  </a:lnTo>
                  <a:lnTo>
                    <a:pt x="1305" y="200"/>
                  </a:lnTo>
                  <a:lnTo>
                    <a:pt x="1365" y="255"/>
                  </a:lnTo>
                  <a:lnTo>
                    <a:pt x="1415" y="320"/>
                  </a:lnTo>
                  <a:lnTo>
                    <a:pt x="1460" y="385"/>
                  </a:lnTo>
                  <a:lnTo>
                    <a:pt x="1500" y="454"/>
                  </a:lnTo>
                  <a:lnTo>
                    <a:pt x="1535" y="534"/>
                  </a:lnTo>
                  <a:lnTo>
                    <a:pt x="1565" y="614"/>
                  </a:lnTo>
                  <a:lnTo>
                    <a:pt x="1585" y="694"/>
                  </a:lnTo>
                  <a:lnTo>
                    <a:pt x="1595" y="784"/>
                  </a:lnTo>
                  <a:lnTo>
                    <a:pt x="1600" y="869"/>
                  </a:lnTo>
                  <a:lnTo>
                    <a:pt x="1595" y="959"/>
                  </a:lnTo>
                  <a:lnTo>
                    <a:pt x="1585" y="1048"/>
                  </a:lnTo>
                  <a:lnTo>
                    <a:pt x="1565" y="1128"/>
                  </a:lnTo>
                  <a:lnTo>
                    <a:pt x="1535" y="1208"/>
                  </a:lnTo>
                  <a:lnTo>
                    <a:pt x="1500" y="1283"/>
                  </a:lnTo>
                  <a:lnTo>
                    <a:pt x="1460" y="1358"/>
                  </a:lnTo>
                  <a:lnTo>
                    <a:pt x="1415" y="1423"/>
                  </a:lnTo>
                  <a:lnTo>
                    <a:pt x="1365" y="1488"/>
                  </a:lnTo>
                  <a:lnTo>
                    <a:pt x="1305" y="1543"/>
                  </a:lnTo>
                  <a:lnTo>
                    <a:pt x="1245" y="1593"/>
                  </a:lnTo>
                  <a:lnTo>
                    <a:pt x="1180" y="1638"/>
                  </a:lnTo>
                  <a:lnTo>
                    <a:pt x="1110" y="1673"/>
                  </a:lnTo>
                  <a:lnTo>
                    <a:pt x="1035" y="1703"/>
                  </a:lnTo>
                  <a:lnTo>
                    <a:pt x="960" y="1722"/>
                  </a:lnTo>
                  <a:lnTo>
                    <a:pt x="880" y="1737"/>
                  </a:lnTo>
                  <a:lnTo>
                    <a:pt x="800" y="1742"/>
                  </a:lnTo>
                  <a:lnTo>
                    <a:pt x="715" y="1737"/>
                  </a:lnTo>
                  <a:lnTo>
                    <a:pt x="640" y="1722"/>
                  </a:lnTo>
                  <a:lnTo>
                    <a:pt x="560" y="1703"/>
                  </a:lnTo>
                  <a:lnTo>
                    <a:pt x="490" y="1673"/>
                  </a:lnTo>
                  <a:lnTo>
                    <a:pt x="420" y="1638"/>
                  </a:lnTo>
                  <a:lnTo>
                    <a:pt x="350" y="1593"/>
                  </a:lnTo>
                  <a:lnTo>
                    <a:pt x="290" y="1543"/>
                  </a:lnTo>
                  <a:lnTo>
                    <a:pt x="235" y="1488"/>
                  </a:lnTo>
                  <a:lnTo>
                    <a:pt x="180" y="1423"/>
                  </a:lnTo>
                  <a:lnTo>
                    <a:pt x="135" y="1358"/>
                  </a:lnTo>
                  <a:lnTo>
                    <a:pt x="95" y="1283"/>
                  </a:lnTo>
                  <a:lnTo>
                    <a:pt x="60" y="1208"/>
                  </a:lnTo>
                  <a:lnTo>
                    <a:pt x="35" y="1128"/>
                  </a:lnTo>
                  <a:lnTo>
                    <a:pt x="15" y="1048"/>
                  </a:lnTo>
                  <a:lnTo>
                    <a:pt x="5" y="959"/>
                  </a:lnTo>
                  <a:lnTo>
                    <a:pt x="0" y="869"/>
                  </a:lnTo>
                  <a:lnTo>
                    <a:pt x="5" y="784"/>
                  </a:lnTo>
                  <a:lnTo>
                    <a:pt x="15" y="694"/>
                  </a:lnTo>
                  <a:lnTo>
                    <a:pt x="35" y="614"/>
                  </a:lnTo>
                  <a:lnTo>
                    <a:pt x="60" y="534"/>
                  </a:lnTo>
                  <a:lnTo>
                    <a:pt x="95" y="454"/>
                  </a:lnTo>
                  <a:lnTo>
                    <a:pt x="135" y="385"/>
                  </a:lnTo>
                  <a:lnTo>
                    <a:pt x="180" y="320"/>
                  </a:lnTo>
                  <a:lnTo>
                    <a:pt x="235" y="255"/>
                  </a:lnTo>
                  <a:lnTo>
                    <a:pt x="290" y="200"/>
                  </a:lnTo>
                  <a:lnTo>
                    <a:pt x="350" y="150"/>
                  </a:lnTo>
                  <a:lnTo>
                    <a:pt x="420" y="105"/>
                  </a:lnTo>
                  <a:lnTo>
                    <a:pt x="490" y="70"/>
                  </a:lnTo>
                  <a:lnTo>
                    <a:pt x="560" y="40"/>
                  </a:lnTo>
                  <a:lnTo>
                    <a:pt x="640" y="20"/>
                  </a:lnTo>
                  <a:lnTo>
                    <a:pt x="715" y="5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FADE1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1" name="Freeform 213"/>
            <p:cNvSpPr>
              <a:spLocks/>
            </p:cNvSpPr>
            <p:nvPr/>
          </p:nvSpPr>
          <p:spPr bwMode="auto">
            <a:xfrm>
              <a:off x="5311775" y="3211326"/>
              <a:ext cx="981075" cy="1080683"/>
            </a:xfrm>
            <a:custGeom>
              <a:avLst/>
              <a:gdLst/>
              <a:ahLst/>
              <a:cxnLst>
                <a:cxn ang="0">
                  <a:pos x="775" y="0"/>
                </a:cxn>
                <a:cxn ang="0">
                  <a:pos x="930" y="15"/>
                </a:cxn>
                <a:cxn ang="0">
                  <a:pos x="1075" y="65"/>
                </a:cxn>
                <a:cxn ang="0">
                  <a:pos x="1205" y="145"/>
                </a:cxn>
                <a:cxn ang="0">
                  <a:pos x="1320" y="250"/>
                </a:cxn>
                <a:cxn ang="0">
                  <a:pos x="1415" y="374"/>
                </a:cxn>
                <a:cxn ang="0">
                  <a:pos x="1485" y="519"/>
                </a:cxn>
                <a:cxn ang="0">
                  <a:pos x="1530" y="679"/>
                </a:cxn>
                <a:cxn ang="0">
                  <a:pos x="1545" y="849"/>
                </a:cxn>
                <a:cxn ang="0">
                  <a:pos x="1545" y="934"/>
                </a:cxn>
                <a:cxn ang="0">
                  <a:pos x="1510" y="1098"/>
                </a:cxn>
                <a:cxn ang="0">
                  <a:pos x="1455" y="1253"/>
                </a:cxn>
                <a:cxn ang="0">
                  <a:pos x="1370" y="1388"/>
                </a:cxn>
                <a:cxn ang="0">
                  <a:pos x="1265" y="1503"/>
                </a:cxn>
                <a:cxn ang="0">
                  <a:pos x="1140" y="1593"/>
                </a:cxn>
                <a:cxn ang="0">
                  <a:pos x="1005" y="1658"/>
                </a:cxn>
                <a:cxn ang="0">
                  <a:pos x="855" y="1692"/>
                </a:cxn>
                <a:cxn ang="0">
                  <a:pos x="775" y="1697"/>
                </a:cxn>
                <a:cxn ang="0">
                  <a:pos x="620" y="1678"/>
                </a:cxn>
                <a:cxn ang="0">
                  <a:pos x="475" y="1628"/>
                </a:cxn>
                <a:cxn ang="0">
                  <a:pos x="345" y="1553"/>
                </a:cxn>
                <a:cxn ang="0">
                  <a:pos x="230" y="1448"/>
                </a:cxn>
                <a:cxn ang="0">
                  <a:pos x="135" y="1323"/>
                </a:cxn>
                <a:cxn ang="0">
                  <a:pos x="60" y="1178"/>
                </a:cxn>
                <a:cxn ang="0">
                  <a:pos x="15" y="1019"/>
                </a:cxn>
                <a:cxn ang="0">
                  <a:pos x="0" y="849"/>
                </a:cxn>
                <a:cxn ang="0">
                  <a:pos x="5" y="764"/>
                </a:cxn>
                <a:cxn ang="0">
                  <a:pos x="35" y="594"/>
                </a:cxn>
                <a:cxn ang="0">
                  <a:pos x="95" y="444"/>
                </a:cxn>
                <a:cxn ang="0">
                  <a:pos x="180" y="310"/>
                </a:cxn>
                <a:cxn ang="0">
                  <a:pos x="285" y="195"/>
                </a:cxn>
                <a:cxn ang="0">
                  <a:pos x="405" y="100"/>
                </a:cxn>
                <a:cxn ang="0">
                  <a:pos x="545" y="40"/>
                </a:cxn>
                <a:cxn ang="0">
                  <a:pos x="695" y="5"/>
                </a:cxn>
                <a:cxn ang="0">
                  <a:pos x="775" y="0"/>
                </a:cxn>
              </a:cxnLst>
              <a:rect l="0" t="0" r="r" b="b"/>
              <a:pathLst>
                <a:path w="1545" h="1697">
                  <a:moveTo>
                    <a:pt x="775" y="0"/>
                  </a:moveTo>
                  <a:lnTo>
                    <a:pt x="775" y="0"/>
                  </a:lnTo>
                  <a:lnTo>
                    <a:pt x="855" y="5"/>
                  </a:lnTo>
                  <a:lnTo>
                    <a:pt x="930" y="15"/>
                  </a:lnTo>
                  <a:lnTo>
                    <a:pt x="1005" y="40"/>
                  </a:lnTo>
                  <a:lnTo>
                    <a:pt x="1075" y="65"/>
                  </a:lnTo>
                  <a:lnTo>
                    <a:pt x="1140" y="100"/>
                  </a:lnTo>
                  <a:lnTo>
                    <a:pt x="1205" y="145"/>
                  </a:lnTo>
                  <a:lnTo>
                    <a:pt x="1265" y="195"/>
                  </a:lnTo>
                  <a:lnTo>
                    <a:pt x="1320" y="250"/>
                  </a:lnTo>
                  <a:lnTo>
                    <a:pt x="1370" y="310"/>
                  </a:lnTo>
                  <a:lnTo>
                    <a:pt x="1415" y="374"/>
                  </a:lnTo>
                  <a:lnTo>
                    <a:pt x="1455" y="444"/>
                  </a:lnTo>
                  <a:lnTo>
                    <a:pt x="1485" y="519"/>
                  </a:lnTo>
                  <a:lnTo>
                    <a:pt x="1510" y="594"/>
                  </a:lnTo>
                  <a:lnTo>
                    <a:pt x="1530" y="679"/>
                  </a:lnTo>
                  <a:lnTo>
                    <a:pt x="1545" y="764"/>
                  </a:lnTo>
                  <a:lnTo>
                    <a:pt x="1545" y="849"/>
                  </a:lnTo>
                  <a:lnTo>
                    <a:pt x="1545" y="934"/>
                  </a:lnTo>
                  <a:lnTo>
                    <a:pt x="1530" y="1019"/>
                  </a:lnTo>
                  <a:lnTo>
                    <a:pt x="1510" y="1098"/>
                  </a:lnTo>
                  <a:lnTo>
                    <a:pt x="1485" y="1178"/>
                  </a:lnTo>
                  <a:lnTo>
                    <a:pt x="1455" y="1253"/>
                  </a:lnTo>
                  <a:lnTo>
                    <a:pt x="1415" y="1323"/>
                  </a:lnTo>
                  <a:lnTo>
                    <a:pt x="1370" y="1388"/>
                  </a:lnTo>
                  <a:lnTo>
                    <a:pt x="1320" y="1448"/>
                  </a:lnTo>
                  <a:lnTo>
                    <a:pt x="1265" y="1503"/>
                  </a:lnTo>
                  <a:lnTo>
                    <a:pt x="1205" y="1553"/>
                  </a:lnTo>
                  <a:lnTo>
                    <a:pt x="1140" y="1593"/>
                  </a:lnTo>
                  <a:lnTo>
                    <a:pt x="1075" y="1628"/>
                  </a:lnTo>
                  <a:lnTo>
                    <a:pt x="1005" y="1658"/>
                  </a:lnTo>
                  <a:lnTo>
                    <a:pt x="930" y="1678"/>
                  </a:lnTo>
                  <a:lnTo>
                    <a:pt x="855" y="1692"/>
                  </a:lnTo>
                  <a:lnTo>
                    <a:pt x="775" y="1697"/>
                  </a:lnTo>
                  <a:lnTo>
                    <a:pt x="695" y="1692"/>
                  </a:lnTo>
                  <a:lnTo>
                    <a:pt x="620" y="1678"/>
                  </a:lnTo>
                  <a:lnTo>
                    <a:pt x="545" y="1658"/>
                  </a:lnTo>
                  <a:lnTo>
                    <a:pt x="475" y="1628"/>
                  </a:lnTo>
                  <a:lnTo>
                    <a:pt x="405" y="1593"/>
                  </a:lnTo>
                  <a:lnTo>
                    <a:pt x="345" y="1553"/>
                  </a:lnTo>
                  <a:lnTo>
                    <a:pt x="285" y="1503"/>
                  </a:lnTo>
                  <a:lnTo>
                    <a:pt x="230" y="1448"/>
                  </a:lnTo>
                  <a:lnTo>
                    <a:pt x="180" y="1388"/>
                  </a:lnTo>
                  <a:lnTo>
                    <a:pt x="135" y="1323"/>
                  </a:lnTo>
                  <a:lnTo>
                    <a:pt x="95" y="1253"/>
                  </a:lnTo>
                  <a:lnTo>
                    <a:pt x="60" y="1178"/>
                  </a:lnTo>
                  <a:lnTo>
                    <a:pt x="35" y="1098"/>
                  </a:lnTo>
                  <a:lnTo>
                    <a:pt x="15" y="1019"/>
                  </a:lnTo>
                  <a:lnTo>
                    <a:pt x="5" y="934"/>
                  </a:lnTo>
                  <a:lnTo>
                    <a:pt x="0" y="849"/>
                  </a:lnTo>
                  <a:lnTo>
                    <a:pt x="5" y="764"/>
                  </a:lnTo>
                  <a:lnTo>
                    <a:pt x="15" y="679"/>
                  </a:lnTo>
                  <a:lnTo>
                    <a:pt x="35" y="594"/>
                  </a:lnTo>
                  <a:lnTo>
                    <a:pt x="60" y="519"/>
                  </a:lnTo>
                  <a:lnTo>
                    <a:pt x="95" y="444"/>
                  </a:lnTo>
                  <a:lnTo>
                    <a:pt x="135" y="374"/>
                  </a:lnTo>
                  <a:lnTo>
                    <a:pt x="180" y="310"/>
                  </a:lnTo>
                  <a:lnTo>
                    <a:pt x="230" y="250"/>
                  </a:lnTo>
                  <a:lnTo>
                    <a:pt x="285" y="195"/>
                  </a:lnTo>
                  <a:lnTo>
                    <a:pt x="345" y="145"/>
                  </a:lnTo>
                  <a:lnTo>
                    <a:pt x="405" y="100"/>
                  </a:lnTo>
                  <a:lnTo>
                    <a:pt x="475" y="65"/>
                  </a:lnTo>
                  <a:lnTo>
                    <a:pt x="545" y="40"/>
                  </a:lnTo>
                  <a:lnTo>
                    <a:pt x="620" y="15"/>
                  </a:lnTo>
                  <a:lnTo>
                    <a:pt x="695" y="5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FAE312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2" name="Freeform 212"/>
            <p:cNvSpPr>
              <a:spLocks/>
            </p:cNvSpPr>
            <p:nvPr/>
          </p:nvSpPr>
          <p:spPr bwMode="auto">
            <a:xfrm>
              <a:off x="5337175" y="3224062"/>
              <a:ext cx="946150" cy="1052663"/>
            </a:xfrm>
            <a:custGeom>
              <a:avLst/>
              <a:gdLst/>
              <a:ahLst/>
              <a:cxnLst>
                <a:cxn ang="0">
                  <a:pos x="745" y="0"/>
                </a:cxn>
                <a:cxn ang="0">
                  <a:pos x="895" y="15"/>
                </a:cxn>
                <a:cxn ang="0">
                  <a:pos x="1035" y="65"/>
                </a:cxn>
                <a:cxn ang="0">
                  <a:pos x="1160" y="140"/>
                </a:cxn>
                <a:cxn ang="0">
                  <a:pos x="1270" y="240"/>
                </a:cxn>
                <a:cxn ang="0">
                  <a:pos x="1365" y="364"/>
                </a:cxn>
                <a:cxn ang="0">
                  <a:pos x="1430" y="504"/>
                </a:cxn>
                <a:cxn ang="0">
                  <a:pos x="1475" y="659"/>
                </a:cxn>
                <a:cxn ang="0">
                  <a:pos x="1490" y="824"/>
                </a:cxn>
                <a:cxn ang="0">
                  <a:pos x="1485" y="909"/>
                </a:cxn>
                <a:cxn ang="0">
                  <a:pos x="1455" y="1068"/>
                </a:cxn>
                <a:cxn ang="0">
                  <a:pos x="1400" y="1218"/>
                </a:cxn>
                <a:cxn ang="0">
                  <a:pos x="1320" y="1348"/>
                </a:cxn>
                <a:cxn ang="0">
                  <a:pos x="1220" y="1463"/>
                </a:cxn>
                <a:cxn ang="0">
                  <a:pos x="1100" y="1553"/>
                </a:cxn>
                <a:cxn ang="0">
                  <a:pos x="965" y="1613"/>
                </a:cxn>
                <a:cxn ang="0">
                  <a:pos x="820" y="1648"/>
                </a:cxn>
                <a:cxn ang="0">
                  <a:pos x="745" y="1653"/>
                </a:cxn>
                <a:cxn ang="0">
                  <a:pos x="595" y="1633"/>
                </a:cxn>
                <a:cxn ang="0">
                  <a:pos x="455" y="1588"/>
                </a:cxn>
                <a:cxn ang="0">
                  <a:pos x="330" y="1508"/>
                </a:cxn>
                <a:cxn ang="0">
                  <a:pos x="220" y="1408"/>
                </a:cxn>
                <a:cxn ang="0">
                  <a:pos x="125" y="1288"/>
                </a:cxn>
                <a:cxn ang="0">
                  <a:pos x="60" y="1148"/>
                </a:cxn>
                <a:cxn ang="0">
                  <a:pos x="15" y="994"/>
                </a:cxn>
                <a:cxn ang="0">
                  <a:pos x="0" y="824"/>
                </a:cxn>
                <a:cxn ang="0">
                  <a:pos x="5" y="739"/>
                </a:cxn>
                <a:cxn ang="0">
                  <a:pos x="35" y="579"/>
                </a:cxn>
                <a:cxn ang="0">
                  <a:pos x="90" y="434"/>
                </a:cxn>
                <a:cxn ang="0">
                  <a:pos x="170" y="300"/>
                </a:cxn>
                <a:cxn ang="0">
                  <a:pos x="270" y="190"/>
                </a:cxn>
                <a:cxn ang="0">
                  <a:pos x="390" y="100"/>
                </a:cxn>
                <a:cxn ang="0">
                  <a:pos x="525" y="35"/>
                </a:cxn>
                <a:cxn ang="0">
                  <a:pos x="670" y="5"/>
                </a:cxn>
                <a:cxn ang="0">
                  <a:pos x="745" y="0"/>
                </a:cxn>
              </a:cxnLst>
              <a:rect l="0" t="0" r="r" b="b"/>
              <a:pathLst>
                <a:path w="1490" h="1653">
                  <a:moveTo>
                    <a:pt x="745" y="0"/>
                  </a:moveTo>
                  <a:lnTo>
                    <a:pt x="745" y="0"/>
                  </a:lnTo>
                  <a:lnTo>
                    <a:pt x="820" y="5"/>
                  </a:lnTo>
                  <a:lnTo>
                    <a:pt x="895" y="15"/>
                  </a:lnTo>
                  <a:lnTo>
                    <a:pt x="965" y="35"/>
                  </a:lnTo>
                  <a:lnTo>
                    <a:pt x="1035" y="65"/>
                  </a:lnTo>
                  <a:lnTo>
                    <a:pt x="1100" y="100"/>
                  </a:lnTo>
                  <a:lnTo>
                    <a:pt x="1160" y="140"/>
                  </a:lnTo>
                  <a:lnTo>
                    <a:pt x="1220" y="190"/>
                  </a:lnTo>
                  <a:lnTo>
                    <a:pt x="1270" y="240"/>
                  </a:lnTo>
                  <a:lnTo>
                    <a:pt x="1320" y="300"/>
                  </a:lnTo>
                  <a:lnTo>
                    <a:pt x="1365" y="364"/>
                  </a:lnTo>
                  <a:lnTo>
                    <a:pt x="1400" y="434"/>
                  </a:lnTo>
                  <a:lnTo>
                    <a:pt x="1430" y="504"/>
                  </a:lnTo>
                  <a:lnTo>
                    <a:pt x="1455" y="579"/>
                  </a:lnTo>
                  <a:lnTo>
                    <a:pt x="1475" y="659"/>
                  </a:lnTo>
                  <a:lnTo>
                    <a:pt x="1485" y="739"/>
                  </a:lnTo>
                  <a:lnTo>
                    <a:pt x="1490" y="824"/>
                  </a:lnTo>
                  <a:lnTo>
                    <a:pt x="1485" y="909"/>
                  </a:lnTo>
                  <a:lnTo>
                    <a:pt x="1475" y="994"/>
                  </a:lnTo>
                  <a:lnTo>
                    <a:pt x="1455" y="1068"/>
                  </a:lnTo>
                  <a:lnTo>
                    <a:pt x="1430" y="1148"/>
                  </a:lnTo>
                  <a:lnTo>
                    <a:pt x="1400" y="1218"/>
                  </a:lnTo>
                  <a:lnTo>
                    <a:pt x="1365" y="1288"/>
                  </a:lnTo>
                  <a:lnTo>
                    <a:pt x="1320" y="1348"/>
                  </a:lnTo>
                  <a:lnTo>
                    <a:pt x="1270" y="1408"/>
                  </a:lnTo>
                  <a:lnTo>
                    <a:pt x="1220" y="1463"/>
                  </a:lnTo>
                  <a:lnTo>
                    <a:pt x="1160" y="1508"/>
                  </a:lnTo>
                  <a:lnTo>
                    <a:pt x="1100" y="1553"/>
                  </a:lnTo>
                  <a:lnTo>
                    <a:pt x="1035" y="1588"/>
                  </a:lnTo>
                  <a:lnTo>
                    <a:pt x="965" y="1613"/>
                  </a:lnTo>
                  <a:lnTo>
                    <a:pt x="895" y="1633"/>
                  </a:lnTo>
                  <a:lnTo>
                    <a:pt x="820" y="1648"/>
                  </a:lnTo>
                  <a:lnTo>
                    <a:pt x="745" y="1653"/>
                  </a:lnTo>
                  <a:lnTo>
                    <a:pt x="670" y="1648"/>
                  </a:lnTo>
                  <a:lnTo>
                    <a:pt x="595" y="1633"/>
                  </a:lnTo>
                  <a:lnTo>
                    <a:pt x="525" y="1613"/>
                  </a:lnTo>
                  <a:lnTo>
                    <a:pt x="455" y="1588"/>
                  </a:lnTo>
                  <a:lnTo>
                    <a:pt x="390" y="1553"/>
                  </a:lnTo>
                  <a:lnTo>
                    <a:pt x="330" y="1508"/>
                  </a:lnTo>
                  <a:lnTo>
                    <a:pt x="270" y="1463"/>
                  </a:lnTo>
                  <a:lnTo>
                    <a:pt x="220" y="1408"/>
                  </a:lnTo>
                  <a:lnTo>
                    <a:pt x="170" y="1348"/>
                  </a:lnTo>
                  <a:lnTo>
                    <a:pt x="125" y="1288"/>
                  </a:lnTo>
                  <a:lnTo>
                    <a:pt x="90" y="1218"/>
                  </a:lnTo>
                  <a:lnTo>
                    <a:pt x="60" y="1148"/>
                  </a:lnTo>
                  <a:lnTo>
                    <a:pt x="35" y="1068"/>
                  </a:lnTo>
                  <a:lnTo>
                    <a:pt x="15" y="994"/>
                  </a:lnTo>
                  <a:lnTo>
                    <a:pt x="5" y="909"/>
                  </a:lnTo>
                  <a:lnTo>
                    <a:pt x="0" y="824"/>
                  </a:lnTo>
                  <a:lnTo>
                    <a:pt x="5" y="739"/>
                  </a:lnTo>
                  <a:lnTo>
                    <a:pt x="15" y="659"/>
                  </a:lnTo>
                  <a:lnTo>
                    <a:pt x="35" y="579"/>
                  </a:lnTo>
                  <a:lnTo>
                    <a:pt x="60" y="504"/>
                  </a:lnTo>
                  <a:lnTo>
                    <a:pt x="90" y="434"/>
                  </a:lnTo>
                  <a:lnTo>
                    <a:pt x="125" y="364"/>
                  </a:lnTo>
                  <a:lnTo>
                    <a:pt x="170" y="300"/>
                  </a:lnTo>
                  <a:lnTo>
                    <a:pt x="220" y="240"/>
                  </a:lnTo>
                  <a:lnTo>
                    <a:pt x="270" y="190"/>
                  </a:lnTo>
                  <a:lnTo>
                    <a:pt x="330" y="140"/>
                  </a:lnTo>
                  <a:lnTo>
                    <a:pt x="390" y="100"/>
                  </a:lnTo>
                  <a:lnTo>
                    <a:pt x="455" y="65"/>
                  </a:lnTo>
                  <a:lnTo>
                    <a:pt x="525" y="35"/>
                  </a:lnTo>
                  <a:lnTo>
                    <a:pt x="595" y="15"/>
                  </a:lnTo>
                  <a:lnTo>
                    <a:pt x="670" y="5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FAE614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3" name="Freeform 211"/>
            <p:cNvSpPr>
              <a:spLocks/>
            </p:cNvSpPr>
            <p:nvPr/>
          </p:nvSpPr>
          <p:spPr bwMode="auto">
            <a:xfrm>
              <a:off x="5359400" y="3236799"/>
              <a:ext cx="914400" cy="1024006"/>
            </a:xfrm>
            <a:custGeom>
              <a:avLst/>
              <a:gdLst/>
              <a:ahLst/>
              <a:cxnLst>
                <a:cxn ang="0">
                  <a:pos x="720" y="0"/>
                </a:cxn>
                <a:cxn ang="0">
                  <a:pos x="865" y="15"/>
                </a:cxn>
                <a:cxn ang="0">
                  <a:pos x="1000" y="65"/>
                </a:cxn>
                <a:cxn ang="0">
                  <a:pos x="1120" y="135"/>
                </a:cxn>
                <a:cxn ang="0">
                  <a:pos x="1225" y="235"/>
                </a:cxn>
                <a:cxn ang="0">
                  <a:pos x="1315" y="354"/>
                </a:cxn>
                <a:cxn ang="0">
                  <a:pos x="1380" y="489"/>
                </a:cxn>
                <a:cxn ang="0">
                  <a:pos x="1425" y="639"/>
                </a:cxn>
                <a:cxn ang="0">
                  <a:pos x="1440" y="804"/>
                </a:cxn>
                <a:cxn ang="0">
                  <a:pos x="1435" y="884"/>
                </a:cxn>
                <a:cxn ang="0">
                  <a:pos x="1405" y="1043"/>
                </a:cxn>
                <a:cxn ang="0">
                  <a:pos x="1350" y="1183"/>
                </a:cxn>
                <a:cxn ang="0">
                  <a:pos x="1275" y="1313"/>
                </a:cxn>
                <a:cxn ang="0">
                  <a:pos x="1175" y="1423"/>
                </a:cxn>
                <a:cxn ang="0">
                  <a:pos x="1060" y="1508"/>
                </a:cxn>
                <a:cxn ang="0">
                  <a:pos x="935" y="1573"/>
                </a:cxn>
                <a:cxn ang="0">
                  <a:pos x="795" y="1603"/>
                </a:cxn>
                <a:cxn ang="0">
                  <a:pos x="720" y="1608"/>
                </a:cxn>
                <a:cxn ang="0">
                  <a:pos x="575" y="1588"/>
                </a:cxn>
                <a:cxn ang="0">
                  <a:pos x="440" y="1543"/>
                </a:cxn>
                <a:cxn ang="0">
                  <a:pos x="320" y="1468"/>
                </a:cxn>
                <a:cxn ang="0">
                  <a:pos x="215" y="1373"/>
                </a:cxn>
                <a:cxn ang="0">
                  <a:pos x="125" y="1253"/>
                </a:cxn>
                <a:cxn ang="0">
                  <a:pos x="60" y="1113"/>
                </a:cxn>
                <a:cxn ang="0">
                  <a:pos x="15" y="964"/>
                </a:cxn>
                <a:cxn ang="0">
                  <a:pos x="0" y="804"/>
                </a:cxn>
                <a:cxn ang="0">
                  <a:pos x="5" y="719"/>
                </a:cxn>
                <a:cxn ang="0">
                  <a:pos x="35" y="564"/>
                </a:cxn>
                <a:cxn ang="0">
                  <a:pos x="90" y="419"/>
                </a:cxn>
                <a:cxn ang="0">
                  <a:pos x="165" y="295"/>
                </a:cxn>
                <a:cxn ang="0">
                  <a:pos x="265" y="185"/>
                </a:cxn>
                <a:cxn ang="0">
                  <a:pos x="380" y="95"/>
                </a:cxn>
                <a:cxn ang="0">
                  <a:pos x="505" y="35"/>
                </a:cxn>
                <a:cxn ang="0">
                  <a:pos x="645" y="5"/>
                </a:cxn>
                <a:cxn ang="0">
                  <a:pos x="720" y="0"/>
                </a:cxn>
              </a:cxnLst>
              <a:rect l="0" t="0" r="r" b="b"/>
              <a:pathLst>
                <a:path w="1440" h="1608">
                  <a:moveTo>
                    <a:pt x="720" y="0"/>
                  </a:moveTo>
                  <a:lnTo>
                    <a:pt x="720" y="0"/>
                  </a:lnTo>
                  <a:lnTo>
                    <a:pt x="795" y="5"/>
                  </a:lnTo>
                  <a:lnTo>
                    <a:pt x="865" y="15"/>
                  </a:lnTo>
                  <a:lnTo>
                    <a:pt x="935" y="35"/>
                  </a:lnTo>
                  <a:lnTo>
                    <a:pt x="1000" y="65"/>
                  </a:lnTo>
                  <a:lnTo>
                    <a:pt x="1060" y="95"/>
                  </a:lnTo>
                  <a:lnTo>
                    <a:pt x="1120" y="135"/>
                  </a:lnTo>
                  <a:lnTo>
                    <a:pt x="1175" y="185"/>
                  </a:lnTo>
                  <a:lnTo>
                    <a:pt x="1225" y="235"/>
                  </a:lnTo>
                  <a:lnTo>
                    <a:pt x="1275" y="295"/>
                  </a:lnTo>
                  <a:lnTo>
                    <a:pt x="1315" y="354"/>
                  </a:lnTo>
                  <a:lnTo>
                    <a:pt x="1350" y="419"/>
                  </a:lnTo>
                  <a:lnTo>
                    <a:pt x="1380" y="489"/>
                  </a:lnTo>
                  <a:lnTo>
                    <a:pt x="1405" y="564"/>
                  </a:lnTo>
                  <a:lnTo>
                    <a:pt x="1425" y="639"/>
                  </a:lnTo>
                  <a:lnTo>
                    <a:pt x="1435" y="719"/>
                  </a:lnTo>
                  <a:lnTo>
                    <a:pt x="1440" y="804"/>
                  </a:lnTo>
                  <a:lnTo>
                    <a:pt x="1435" y="884"/>
                  </a:lnTo>
                  <a:lnTo>
                    <a:pt x="1425" y="964"/>
                  </a:lnTo>
                  <a:lnTo>
                    <a:pt x="1405" y="1043"/>
                  </a:lnTo>
                  <a:lnTo>
                    <a:pt x="1380" y="1113"/>
                  </a:lnTo>
                  <a:lnTo>
                    <a:pt x="1350" y="1183"/>
                  </a:lnTo>
                  <a:lnTo>
                    <a:pt x="1315" y="1253"/>
                  </a:lnTo>
                  <a:lnTo>
                    <a:pt x="1275" y="1313"/>
                  </a:lnTo>
                  <a:lnTo>
                    <a:pt x="1225" y="1373"/>
                  </a:lnTo>
                  <a:lnTo>
                    <a:pt x="1175" y="1423"/>
                  </a:lnTo>
                  <a:lnTo>
                    <a:pt x="1120" y="1468"/>
                  </a:lnTo>
                  <a:lnTo>
                    <a:pt x="1060" y="1508"/>
                  </a:lnTo>
                  <a:lnTo>
                    <a:pt x="1000" y="1543"/>
                  </a:lnTo>
                  <a:lnTo>
                    <a:pt x="935" y="1573"/>
                  </a:lnTo>
                  <a:lnTo>
                    <a:pt x="865" y="1588"/>
                  </a:lnTo>
                  <a:lnTo>
                    <a:pt x="795" y="1603"/>
                  </a:lnTo>
                  <a:lnTo>
                    <a:pt x="720" y="1608"/>
                  </a:lnTo>
                  <a:lnTo>
                    <a:pt x="645" y="1603"/>
                  </a:lnTo>
                  <a:lnTo>
                    <a:pt x="575" y="1588"/>
                  </a:lnTo>
                  <a:lnTo>
                    <a:pt x="505" y="1573"/>
                  </a:lnTo>
                  <a:lnTo>
                    <a:pt x="440" y="1543"/>
                  </a:lnTo>
                  <a:lnTo>
                    <a:pt x="380" y="1508"/>
                  </a:lnTo>
                  <a:lnTo>
                    <a:pt x="320" y="1468"/>
                  </a:lnTo>
                  <a:lnTo>
                    <a:pt x="265" y="1423"/>
                  </a:lnTo>
                  <a:lnTo>
                    <a:pt x="215" y="1373"/>
                  </a:lnTo>
                  <a:lnTo>
                    <a:pt x="165" y="1313"/>
                  </a:lnTo>
                  <a:lnTo>
                    <a:pt x="125" y="1253"/>
                  </a:lnTo>
                  <a:lnTo>
                    <a:pt x="90" y="1183"/>
                  </a:lnTo>
                  <a:lnTo>
                    <a:pt x="60" y="1113"/>
                  </a:lnTo>
                  <a:lnTo>
                    <a:pt x="35" y="1043"/>
                  </a:lnTo>
                  <a:lnTo>
                    <a:pt x="15" y="964"/>
                  </a:lnTo>
                  <a:lnTo>
                    <a:pt x="5" y="884"/>
                  </a:lnTo>
                  <a:lnTo>
                    <a:pt x="0" y="804"/>
                  </a:lnTo>
                  <a:lnTo>
                    <a:pt x="5" y="719"/>
                  </a:lnTo>
                  <a:lnTo>
                    <a:pt x="15" y="639"/>
                  </a:lnTo>
                  <a:lnTo>
                    <a:pt x="35" y="564"/>
                  </a:lnTo>
                  <a:lnTo>
                    <a:pt x="60" y="489"/>
                  </a:lnTo>
                  <a:lnTo>
                    <a:pt x="90" y="419"/>
                  </a:lnTo>
                  <a:lnTo>
                    <a:pt x="125" y="354"/>
                  </a:lnTo>
                  <a:lnTo>
                    <a:pt x="165" y="295"/>
                  </a:lnTo>
                  <a:lnTo>
                    <a:pt x="215" y="235"/>
                  </a:lnTo>
                  <a:lnTo>
                    <a:pt x="265" y="185"/>
                  </a:lnTo>
                  <a:lnTo>
                    <a:pt x="320" y="135"/>
                  </a:lnTo>
                  <a:lnTo>
                    <a:pt x="380" y="95"/>
                  </a:lnTo>
                  <a:lnTo>
                    <a:pt x="440" y="65"/>
                  </a:lnTo>
                  <a:lnTo>
                    <a:pt x="505" y="35"/>
                  </a:lnTo>
                  <a:lnTo>
                    <a:pt x="575" y="15"/>
                  </a:lnTo>
                  <a:lnTo>
                    <a:pt x="645" y="5"/>
                  </a:lnTo>
                  <a:lnTo>
                    <a:pt x="720" y="0"/>
                  </a:lnTo>
                  <a:close/>
                </a:path>
              </a:pathLst>
            </a:custGeom>
            <a:solidFill>
              <a:srgbClr val="FAEB14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4" name="Freeform 210"/>
            <p:cNvSpPr>
              <a:spLocks/>
            </p:cNvSpPr>
            <p:nvPr/>
          </p:nvSpPr>
          <p:spPr bwMode="auto">
            <a:xfrm>
              <a:off x="5384800" y="3249535"/>
              <a:ext cx="876300" cy="995349"/>
            </a:xfrm>
            <a:custGeom>
              <a:avLst/>
              <a:gdLst/>
              <a:ahLst/>
              <a:cxnLst>
                <a:cxn ang="0">
                  <a:pos x="690" y="0"/>
                </a:cxn>
                <a:cxn ang="0">
                  <a:pos x="830" y="15"/>
                </a:cxn>
                <a:cxn ang="0">
                  <a:pos x="960" y="60"/>
                </a:cxn>
                <a:cxn ang="0">
                  <a:pos x="1075" y="135"/>
                </a:cxn>
                <a:cxn ang="0">
                  <a:pos x="1180" y="230"/>
                </a:cxn>
                <a:cxn ang="0">
                  <a:pos x="1265" y="344"/>
                </a:cxn>
                <a:cxn ang="0">
                  <a:pos x="1325" y="474"/>
                </a:cxn>
                <a:cxn ang="0">
                  <a:pos x="1365" y="624"/>
                </a:cxn>
                <a:cxn ang="0">
                  <a:pos x="1380" y="779"/>
                </a:cxn>
                <a:cxn ang="0">
                  <a:pos x="1380" y="859"/>
                </a:cxn>
                <a:cxn ang="0">
                  <a:pos x="1350" y="1013"/>
                </a:cxn>
                <a:cxn ang="0">
                  <a:pos x="1300" y="1153"/>
                </a:cxn>
                <a:cxn ang="0">
                  <a:pos x="1225" y="1278"/>
                </a:cxn>
                <a:cxn ang="0">
                  <a:pos x="1130" y="1383"/>
                </a:cxn>
                <a:cxn ang="0">
                  <a:pos x="1020" y="1468"/>
                </a:cxn>
                <a:cxn ang="0">
                  <a:pos x="895" y="1528"/>
                </a:cxn>
                <a:cxn ang="0">
                  <a:pos x="760" y="1558"/>
                </a:cxn>
                <a:cxn ang="0">
                  <a:pos x="690" y="1563"/>
                </a:cxn>
                <a:cxn ang="0">
                  <a:pos x="550" y="1548"/>
                </a:cxn>
                <a:cxn ang="0">
                  <a:pos x="420" y="1498"/>
                </a:cxn>
                <a:cxn ang="0">
                  <a:pos x="305" y="1428"/>
                </a:cxn>
                <a:cxn ang="0">
                  <a:pos x="200" y="1333"/>
                </a:cxn>
                <a:cxn ang="0">
                  <a:pos x="120" y="1218"/>
                </a:cxn>
                <a:cxn ang="0">
                  <a:pos x="55" y="1083"/>
                </a:cxn>
                <a:cxn ang="0">
                  <a:pos x="15" y="939"/>
                </a:cxn>
                <a:cxn ang="0">
                  <a:pos x="0" y="779"/>
                </a:cxn>
                <a:cxn ang="0">
                  <a:pos x="5" y="699"/>
                </a:cxn>
                <a:cxn ang="0">
                  <a:pos x="30" y="549"/>
                </a:cxn>
                <a:cxn ang="0">
                  <a:pos x="85" y="409"/>
                </a:cxn>
                <a:cxn ang="0">
                  <a:pos x="160" y="285"/>
                </a:cxn>
                <a:cxn ang="0">
                  <a:pos x="250" y="180"/>
                </a:cxn>
                <a:cxn ang="0">
                  <a:pos x="360" y="95"/>
                </a:cxn>
                <a:cxn ang="0">
                  <a:pos x="485" y="35"/>
                </a:cxn>
                <a:cxn ang="0">
                  <a:pos x="620" y="5"/>
                </a:cxn>
                <a:cxn ang="0">
                  <a:pos x="690" y="0"/>
                </a:cxn>
              </a:cxnLst>
              <a:rect l="0" t="0" r="r" b="b"/>
              <a:pathLst>
                <a:path w="1380" h="1563">
                  <a:moveTo>
                    <a:pt x="690" y="0"/>
                  </a:moveTo>
                  <a:lnTo>
                    <a:pt x="690" y="0"/>
                  </a:lnTo>
                  <a:lnTo>
                    <a:pt x="760" y="5"/>
                  </a:lnTo>
                  <a:lnTo>
                    <a:pt x="830" y="15"/>
                  </a:lnTo>
                  <a:lnTo>
                    <a:pt x="895" y="35"/>
                  </a:lnTo>
                  <a:lnTo>
                    <a:pt x="960" y="60"/>
                  </a:lnTo>
                  <a:lnTo>
                    <a:pt x="1020" y="95"/>
                  </a:lnTo>
                  <a:lnTo>
                    <a:pt x="1075" y="135"/>
                  </a:lnTo>
                  <a:lnTo>
                    <a:pt x="1130" y="180"/>
                  </a:lnTo>
                  <a:lnTo>
                    <a:pt x="1180" y="230"/>
                  </a:lnTo>
                  <a:lnTo>
                    <a:pt x="1225" y="285"/>
                  </a:lnTo>
                  <a:lnTo>
                    <a:pt x="1265" y="344"/>
                  </a:lnTo>
                  <a:lnTo>
                    <a:pt x="1300" y="409"/>
                  </a:lnTo>
                  <a:lnTo>
                    <a:pt x="1325" y="474"/>
                  </a:lnTo>
                  <a:lnTo>
                    <a:pt x="1350" y="549"/>
                  </a:lnTo>
                  <a:lnTo>
                    <a:pt x="1365" y="624"/>
                  </a:lnTo>
                  <a:lnTo>
                    <a:pt x="1380" y="699"/>
                  </a:lnTo>
                  <a:lnTo>
                    <a:pt x="1380" y="779"/>
                  </a:lnTo>
                  <a:lnTo>
                    <a:pt x="1380" y="859"/>
                  </a:lnTo>
                  <a:lnTo>
                    <a:pt x="1365" y="939"/>
                  </a:lnTo>
                  <a:lnTo>
                    <a:pt x="1350" y="1013"/>
                  </a:lnTo>
                  <a:lnTo>
                    <a:pt x="1325" y="1083"/>
                  </a:lnTo>
                  <a:lnTo>
                    <a:pt x="1300" y="1153"/>
                  </a:lnTo>
                  <a:lnTo>
                    <a:pt x="1265" y="1218"/>
                  </a:lnTo>
                  <a:lnTo>
                    <a:pt x="1225" y="1278"/>
                  </a:lnTo>
                  <a:lnTo>
                    <a:pt x="1180" y="1333"/>
                  </a:lnTo>
                  <a:lnTo>
                    <a:pt x="1130" y="1383"/>
                  </a:lnTo>
                  <a:lnTo>
                    <a:pt x="1075" y="1428"/>
                  </a:lnTo>
                  <a:lnTo>
                    <a:pt x="1020" y="1468"/>
                  </a:lnTo>
                  <a:lnTo>
                    <a:pt x="960" y="1498"/>
                  </a:lnTo>
                  <a:lnTo>
                    <a:pt x="895" y="1528"/>
                  </a:lnTo>
                  <a:lnTo>
                    <a:pt x="830" y="1548"/>
                  </a:lnTo>
                  <a:lnTo>
                    <a:pt x="760" y="1558"/>
                  </a:lnTo>
                  <a:lnTo>
                    <a:pt x="690" y="1563"/>
                  </a:lnTo>
                  <a:lnTo>
                    <a:pt x="620" y="1558"/>
                  </a:lnTo>
                  <a:lnTo>
                    <a:pt x="550" y="1548"/>
                  </a:lnTo>
                  <a:lnTo>
                    <a:pt x="485" y="1528"/>
                  </a:lnTo>
                  <a:lnTo>
                    <a:pt x="420" y="1498"/>
                  </a:lnTo>
                  <a:lnTo>
                    <a:pt x="360" y="1468"/>
                  </a:lnTo>
                  <a:lnTo>
                    <a:pt x="305" y="1428"/>
                  </a:lnTo>
                  <a:lnTo>
                    <a:pt x="250" y="1383"/>
                  </a:lnTo>
                  <a:lnTo>
                    <a:pt x="200" y="1333"/>
                  </a:lnTo>
                  <a:lnTo>
                    <a:pt x="160" y="1278"/>
                  </a:lnTo>
                  <a:lnTo>
                    <a:pt x="120" y="1218"/>
                  </a:lnTo>
                  <a:lnTo>
                    <a:pt x="85" y="1153"/>
                  </a:lnTo>
                  <a:lnTo>
                    <a:pt x="55" y="1083"/>
                  </a:lnTo>
                  <a:lnTo>
                    <a:pt x="30" y="1013"/>
                  </a:lnTo>
                  <a:lnTo>
                    <a:pt x="15" y="939"/>
                  </a:lnTo>
                  <a:lnTo>
                    <a:pt x="5" y="859"/>
                  </a:lnTo>
                  <a:lnTo>
                    <a:pt x="0" y="779"/>
                  </a:lnTo>
                  <a:lnTo>
                    <a:pt x="5" y="699"/>
                  </a:lnTo>
                  <a:lnTo>
                    <a:pt x="15" y="624"/>
                  </a:lnTo>
                  <a:lnTo>
                    <a:pt x="30" y="549"/>
                  </a:lnTo>
                  <a:lnTo>
                    <a:pt x="55" y="474"/>
                  </a:lnTo>
                  <a:lnTo>
                    <a:pt x="85" y="409"/>
                  </a:lnTo>
                  <a:lnTo>
                    <a:pt x="120" y="344"/>
                  </a:lnTo>
                  <a:lnTo>
                    <a:pt x="160" y="285"/>
                  </a:lnTo>
                  <a:lnTo>
                    <a:pt x="200" y="230"/>
                  </a:lnTo>
                  <a:lnTo>
                    <a:pt x="250" y="180"/>
                  </a:lnTo>
                  <a:lnTo>
                    <a:pt x="305" y="135"/>
                  </a:lnTo>
                  <a:lnTo>
                    <a:pt x="360" y="95"/>
                  </a:lnTo>
                  <a:lnTo>
                    <a:pt x="420" y="60"/>
                  </a:lnTo>
                  <a:lnTo>
                    <a:pt x="485" y="35"/>
                  </a:lnTo>
                  <a:lnTo>
                    <a:pt x="550" y="15"/>
                  </a:lnTo>
                  <a:lnTo>
                    <a:pt x="620" y="5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F7EA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5" name="Freeform 209"/>
            <p:cNvSpPr>
              <a:spLocks/>
            </p:cNvSpPr>
            <p:nvPr/>
          </p:nvSpPr>
          <p:spPr bwMode="auto">
            <a:xfrm>
              <a:off x="5407025" y="3262272"/>
              <a:ext cx="844550" cy="966692"/>
            </a:xfrm>
            <a:custGeom>
              <a:avLst/>
              <a:gdLst/>
              <a:ahLst/>
              <a:cxnLst>
                <a:cxn ang="0">
                  <a:pos x="665" y="0"/>
                </a:cxn>
                <a:cxn ang="0">
                  <a:pos x="800" y="15"/>
                </a:cxn>
                <a:cxn ang="0">
                  <a:pos x="925" y="60"/>
                </a:cxn>
                <a:cxn ang="0">
                  <a:pos x="1035" y="130"/>
                </a:cxn>
                <a:cxn ang="0">
                  <a:pos x="1135" y="220"/>
                </a:cxn>
                <a:cxn ang="0">
                  <a:pos x="1215" y="334"/>
                </a:cxn>
                <a:cxn ang="0">
                  <a:pos x="1275" y="464"/>
                </a:cxn>
                <a:cxn ang="0">
                  <a:pos x="1315" y="604"/>
                </a:cxn>
                <a:cxn ang="0">
                  <a:pos x="1330" y="759"/>
                </a:cxn>
                <a:cxn ang="0">
                  <a:pos x="1325" y="834"/>
                </a:cxn>
                <a:cxn ang="0">
                  <a:pos x="1300" y="983"/>
                </a:cxn>
                <a:cxn ang="0">
                  <a:pos x="1250" y="1118"/>
                </a:cxn>
                <a:cxn ang="0">
                  <a:pos x="1180" y="1238"/>
                </a:cxn>
                <a:cxn ang="0">
                  <a:pos x="1090" y="1343"/>
                </a:cxn>
                <a:cxn ang="0">
                  <a:pos x="980" y="1423"/>
                </a:cxn>
                <a:cxn ang="0">
                  <a:pos x="865" y="1483"/>
                </a:cxn>
                <a:cxn ang="0">
                  <a:pos x="735" y="1513"/>
                </a:cxn>
                <a:cxn ang="0">
                  <a:pos x="665" y="1518"/>
                </a:cxn>
                <a:cxn ang="0">
                  <a:pos x="530" y="1503"/>
                </a:cxn>
                <a:cxn ang="0">
                  <a:pos x="410" y="1458"/>
                </a:cxn>
                <a:cxn ang="0">
                  <a:pos x="295" y="1388"/>
                </a:cxn>
                <a:cxn ang="0">
                  <a:pos x="195" y="1293"/>
                </a:cxn>
                <a:cxn ang="0">
                  <a:pos x="115" y="1183"/>
                </a:cxn>
                <a:cxn ang="0">
                  <a:pos x="55" y="1053"/>
                </a:cxn>
                <a:cxn ang="0">
                  <a:pos x="15" y="909"/>
                </a:cxn>
                <a:cxn ang="0">
                  <a:pos x="0" y="759"/>
                </a:cxn>
                <a:cxn ang="0">
                  <a:pos x="5" y="679"/>
                </a:cxn>
                <a:cxn ang="0">
                  <a:pos x="30" y="534"/>
                </a:cxn>
                <a:cxn ang="0">
                  <a:pos x="85" y="394"/>
                </a:cxn>
                <a:cxn ang="0">
                  <a:pos x="155" y="275"/>
                </a:cxn>
                <a:cxn ang="0">
                  <a:pos x="245" y="175"/>
                </a:cxn>
                <a:cxn ang="0">
                  <a:pos x="350" y="90"/>
                </a:cxn>
                <a:cxn ang="0">
                  <a:pos x="470" y="35"/>
                </a:cxn>
                <a:cxn ang="0">
                  <a:pos x="600" y="5"/>
                </a:cxn>
                <a:cxn ang="0">
                  <a:pos x="665" y="0"/>
                </a:cxn>
              </a:cxnLst>
              <a:rect l="0" t="0" r="r" b="b"/>
              <a:pathLst>
                <a:path w="1330" h="1518">
                  <a:moveTo>
                    <a:pt x="665" y="0"/>
                  </a:moveTo>
                  <a:lnTo>
                    <a:pt x="665" y="0"/>
                  </a:lnTo>
                  <a:lnTo>
                    <a:pt x="735" y="5"/>
                  </a:lnTo>
                  <a:lnTo>
                    <a:pt x="800" y="15"/>
                  </a:lnTo>
                  <a:lnTo>
                    <a:pt x="865" y="35"/>
                  </a:lnTo>
                  <a:lnTo>
                    <a:pt x="925" y="60"/>
                  </a:lnTo>
                  <a:lnTo>
                    <a:pt x="980" y="90"/>
                  </a:lnTo>
                  <a:lnTo>
                    <a:pt x="1035" y="130"/>
                  </a:lnTo>
                  <a:lnTo>
                    <a:pt x="1090" y="175"/>
                  </a:lnTo>
                  <a:lnTo>
                    <a:pt x="1135" y="220"/>
                  </a:lnTo>
                  <a:lnTo>
                    <a:pt x="1180" y="275"/>
                  </a:lnTo>
                  <a:lnTo>
                    <a:pt x="1215" y="334"/>
                  </a:lnTo>
                  <a:lnTo>
                    <a:pt x="1250" y="394"/>
                  </a:lnTo>
                  <a:lnTo>
                    <a:pt x="1275" y="464"/>
                  </a:lnTo>
                  <a:lnTo>
                    <a:pt x="1300" y="534"/>
                  </a:lnTo>
                  <a:lnTo>
                    <a:pt x="1315" y="604"/>
                  </a:lnTo>
                  <a:lnTo>
                    <a:pt x="1325" y="679"/>
                  </a:lnTo>
                  <a:lnTo>
                    <a:pt x="1330" y="759"/>
                  </a:lnTo>
                  <a:lnTo>
                    <a:pt x="1325" y="834"/>
                  </a:lnTo>
                  <a:lnTo>
                    <a:pt x="1315" y="909"/>
                  </a:lnTo>
                  <a:lnTo>
                    <a:pt x="1300" y="983"/>
                  </a:lnTo>
                  <a:lnTo>
                    <a:pt x="1275" y="1053"/>
                  </a:lnTo>
                  <a:lnTo>
                    <a:pt x="1250" y="1118"/>
                  </a:lnTo>
                  <a:lnTo>
                    <a:pt x="1215" y="1183"/>
                  </a:lnTo>
                  <a:lnTo>
                    <a:pt x="1180" y="1238"/>
                  </a:lnTo>
                  <a:lnTo>
                    <a:pt x="1135" y="1293"/>
                  </a:lnTo>
                  <a:lnTo>
                    <a:pt x="1090" y="1343"/>
                  </a:lnTo>
                  <a:lnTo>
                    <a:pt x="1035" y="1388"/>
                  </a:lnTo>
                  <a:lnTo>
                    <a:pt x="980" y="1423"/>
                  </a:lnTo>
                  <a:lnTo>
                    <a:pt x="925" y="1458"/>
                  </a:lnTo>
                  <a:lnTo>
                    <a:pt x="865" y="1483"/>
                  </a:lnTo>
                  <a:lnTo>
                    <a:pt x="800" y="1503"/>
                  </a:lnTo>
                  <a:lnTo>
                    <a:pt x="735" y="1513"/>
                  </a:lnTo>
                  <a:lnTo>
                    <a:pt x="665" y="1518"/>
                  </a:lnTo>
                  <a:lnTo>
                    <a:pt x="600" y="1513"/>
                  </a:lnTo>
                  <a:lnTo>
                    <a:pt x="530" y="1503"/>
                  </a:lnTo>
                  <a:lnTo>
                    <a:pt x="470" y="1483"/>
                  </a:lnTo>
                  <a:lnTo>
                    <a:pt x="410" y="1458"/>
                  </a:lnTo>
                  <a:lnTo>
                    <a:pt x="350" y="1423"/>
                  </a:lnTo>
                  <a:lnTo>
                    <a:pt x="295" y="1388"/>
                  </a:lnTo>
                  <a:lnTo>
                    <a:pt x="245" y="1343"/>
                  </a:lnTo>
                  <a:lnTo>
                    <a:pt x="195" y="1293"/>
                  </a:lnTo>
                  <a:lnTo>
                    <a:pt x="155" y="1238"/>
                  </a:lnTo>
                  <a:lnTo>
                    <a:pt x="115" y="1183"/>
                  </a:lnTo>
                  <a:lnTo>
                    <a:pt x="85" y="1118"/>
                  </a:lnTo>
                  <a:lnTo>
                    <a:pt x="55" y="1053"/>
                  </a:lnTo>
                  <a:lnTo>
                    <a:pt x="30" y="983"/>
                  </a:lnTo>
                  <a:lnTo>
                    <a:pt x="15" y="909"/>
                  </a:lnTo>
                  <a:lnTo>
                    <a:pt x="5" y="834"/>
                  </a:lnTo>
                  <a:lnTo>
                    <a:pt x="0" y="759"/>
                  </a:lnTo>
                  <a:lnTo>
                    <a:pt x="5" y="679"/>
                  </a:lnTo>
                  <a:lnTo>
                    <a:pt x="15" y="604"/>
                  </a:lnTo>
                  <a:lnTo>
                    <a:pt x="30" y="534"/>
                  </a:lnTo>
                  <a:lnTo>
                    <a:pt x="55" y="464"/>
                  </a:lnTo>
                  <a:lnTo>
                    <a:pt x="85" y="394"/>
                  </a:lnTo>
                  <a:lnTo>
                    <a:pt x="115" y="334"/>
                  </a:lnTo>
                  <a:lnTo>
                    <a:pt x="155" y="275"/>
                  </a:lnTo>
                  <a:lnTo>
                    <a:pt x="195" y="220"/>
                  </a:lnTo>
                  <a:lnTo>
                    <a:pt x="245" y="175"/>
                  </a:lnTo>
                  <a:lnTo>
                    <a:pt x="295" y="130"/>
                  </a:lnTo>
                  <a:lnTo>
                    <a:pt x="350" y="90"/>
                  </a:lnTo>
                  <a:lnTo>
                    <a:pt x="410" y="60"/>
                  </a:lnTo>
                  <a:lnTo>
                    <a:pt x="470" y="35"/>
                  </a:lnTo>
                  <a:lnTo>
                    <a:pt x="530" y="15"/>
                  </a:lnTo>
                  <a:lnTo>
                    <a:pt x="600" y="5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F7EF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6" name="Freeform 208"/>
            <p:cNvSpPr>
              <a:spLocks/>
            </p:cNvSpPr>
            <p:nvPr/>
          </p:nvSpPr>
          <p:spPr bwMode="auto">
            <a:xfrm>
              <a:off x="5432425" y="3275008"/>
              <a:ext cx="809625" cy="938035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765" y="15"/>
                </a:cxn>
                <a:cxn ang="0">
                  <a:pos x="885" y="55"/>
                </a:cxn>
                <a:cxn ang="0">
                  <a:pos x="990" y="125"/>
                </a:cxn>
                <a:cxn ang="0">
                  <a:pos x="1085" y="215"/>
                </a:cxn>
                <a:cxn ang="0">
                  <a:pos x="1165" y="324"/>
                </a:cxn>
                <a:cxn ang="0">
                  <a:pos x="1225" y="449"/>
                </a:cxn>
                <a:cxn ang="0">
                  <a:pos x="1260" y="589"/>
                </a:cxn>
                <a:cxn ang="0">
                  <a:pos x="1275" y="734"/>
                </a:cxn>
                <a:cxn ang="0">
                  <a:pos x="1270" y="809"/>
                </a:cxn>
                <a:cxn ang="0">
                  <a:pos x="1245" y="953"/>
                </a:cxn>
                <a:cxn ang="0">
                  <a:pos x="1195" y="1083"/>
                </a:cxn>
                <a:cxn ang="0">
                  <a:pos x="1125" y="1203"/>
                </a:cxn>
                <a:cxn ang="0">
                  <a:pos x="1040" y="1303"/>
                </a:cxn>
                <a:cxn ang="0">
                  <a:pos x="940" y="1383"/>
                </a:cxn>
                <a:cxn ang="0">
                  <a:pos x="825" y="1438"/>
                </a:cxn>
                <a:cxn ang="0">
                  <a:pos x="700" y="1468"/>
                </a:cxn>
                <a:cxn ang="0">
                  <a:pos x="635" y="1473"/>
                </a:cxn>
                <a:cxn ang="0">
                  <a:pos x="510" y="1458"/>
                </a:cxn>
                <a:cxn ang="0">
                  <a:pos x="390" y="1413"/>
                </a:cxn>
                <a:cxn ang="0">
                  <a:pos x="280" y="1343"/>
                </a:cxn>
                <a:cxn ang="0">
                  <a:pos x="185" y="1253"/>
                </a:cxn>
                <a:cxn ang="0">
                  <a:pos x="110" y="1148"/>
                </a:cxn>
                <a:cxn ang="0">
                  <a:pos x="50" y="1018"/>
                </a:cxn>
                <a:cxn ang="0">
                  <a:pos x="15" y="884"/>
                </a:cxn>
                <a:cxn ang="0">
                  <a:pos x="0" y="734"/>
                </a:cxn>
                <a:cxn ang="0">
                  <a:pos x="5" y="659"/>
                </a:cxn>
                <a:cxn ang="0">
                  <a:pos x="30" y="514"/>
                </a:cxn>
                <a:cxn ang="0">
                  <a:pos x="75" y="384"/>
                </a:cxn>
                <a:cxn ang="0">
                  <a:pos x="145" y="265"/>
                </a:cxn>
                <a:cxn ang="0">
                  <a:pos x="230" y="165"/>
                </a:cxn>
                <a:cxn ang="0">
                  <a:pos x="335" y="90"/>
                </a:cxn>
                <a:cxn ang="0">
                  <a:pos x="445" y="30"/>
                </a:cxn>
                <a:cxn ang="0">
                  <a:pos x="570" y="0"/>
                </a:cxn>
                <a:cxn ang="0">
                  <a:pos x="635" y="0"/>
                </a:cxn>
              </a:cxnLst>
              <a:rect l="0" t="0" r="r" b="b"/>
              <a:pathLst>
                <a:path w="1275" h="1473">
                  <a:moveTo>
                    <a:pt x="635" y="0"/>
                  </a:moveTo>
                  <a:lnTo>
                    <a:pt x="635" y="0"/>
                  </a:lnTo>
                  <a:lnTo>
                    <a:pt x="700" y="0"/>
                  </a:lnTo>
                  <a:lnTo>
                    <a:pt x="765" y="15"/>
                  </a:lnTo>
                  <a:lnTo>
                    <a:pt x="825" y="30"/>
                  </a:lnTo>
                  <a:lnTo>
                    <a:pt x="885" y="55"/>
                  </a:lnTo>
                  <a:lnTo>
                    <a:pt x="940" y="90"/>
                  </a:lnTo>
                  <a:lnTo>
                    <a:pt x="990" y="125"/>
                  </a:lnTo>
                  <a:lnTo>
                    <a:pt x="1040" y="165"/>
                  </a:lnTo>
                  <a:lnTo>
                    <a:pt x="1085" y="215"/>
                  </a:lnTo>
                  <a:lnTo>
                    <a:pt x="1125" y="265"/>
                  </a:lnTo>
                  <a:lnTo>
                    <a:pt x="1165" y="324"/>
                  </a:lnTo>
                  <a:lnTo>
                    <a:pt x="1195" y="384"/>
                  </a:lnTo>
                  <a:lnTo>
                    <a:pt x="1225" y="449"/>
                  </a:lnTo>
                  <a:lnTo>
                    <a:pt x="1245" y="514"/>
                  </a:lnTo>
                  <a:lnTo>
                    <a:pt x="1260" y="589"/>
                  </a:lnTo>
                  <a:lnTo>
                    <a:pt x="1270" y="659"/>
                  </a:lnTo>
                  <a:lnTo>
                    <a:pt x="1275" y="734"/>
                  </a:lnTo>
                  <a:lnTo>
                    <a:pt x="1270" y="809"/>
                  </a:lnTo>
                  <a:lnTo>
                    <a:pt x="1260" y="884"/>
                  </a:lnTo>
                  <a:lnTo>
                    <a:pt x="1245" y="953"/>
                  </a:lnTo>
                  <a:lnTo>
                    <a:pt x="1225" y="1018"/>
                  </a:lnTo>
                  <a:lnTo>
                    <a:pt x="1195" y="1083"/>
                  </a:lnTo>
                  <a:lnTo>
                    <a:pt x="1165" y="1148"/>
                  </a:lnTo>
                  <a:lnTo>
                    <a:pt x="1125" y="1203"/>
                  </a:lnTo>
                  <a:lnTo>
                    <a:pt x="1085" y="1253"/>
                  </a:lnTo>
                  <a:lnTo>
                    <a:pt x="1040" y="1303"/>
                  </a:lnTo>
                  <a:lnTo>
                    <a:pt x="990" y="1343"/>
                  </a:lnTo>
                  <a:lnTo>
                    <a:pt x="940" y="1383"/>
                  </a:lnTo>
                  <a:lnTo>
                    <a:pt x="885" y="1413"/>
                  </a:lnTo>
                  <a:lnTo>
                    <a:pt x="825" y="1438"/>
                  </a:lnTo>
                  <a:lnTo>
                    <a:pt x="765" y="1458"/>
                  </a:lnTo>
                  <a:lnTo>
                    <a:pt x="700" y="1468"/>
                  </a:lnTo>
                  <a:lnTo>
                    <a:pt x="635" y="1473"/>
                  </a:lnTo>
                  <a:lnTo>
                    <a:pt x="570" y="1468"/>
                  </a:lnTo>
                  <a:lnTo>
                    <a:pt x="510" y="1458"/>
                  </a:lnTo>
                  <a:lnTo>
                    <a:pt x="445" y="1438"/>
                  </a:lnTo>
                  <a:lnTo>
                    <a:pt x="390" y="1413"/>
                  </a:lnTo>
                  <a:lnTo>
                    <a:pt x="335" y="1383"/>
                  </a:lnTo>
                  <a:lnTo>
                    <a:pt x="280" y="1343"/>
                  </a:lnTo>
                  <a:lnTo>
                    <a:pt x="230" y="1303"/>
                  </a:lnTo>
                  <a:lnTo>
                    <a:pt x="185" y="1253"/>
                  </a:lnTo>
                  <a:lnTo>
                    <a:pt x="145" y="1203"/>
                  </a:lnTo>
                  <a:lnTo>
                    <a:pt x="110" y="1148"/>
                  </a:lnTo>
                  <a:lnTo>
                    <a:pt x="75" y="1083"/>
                  </a:lnTo>
                  <a:lnTo>
                    <a:pt x="50" y="1018"/>
                  </a:lnTo>
                  <a:lnTo>
                    <a:pt x="30" y="953"/>
                  </a:lnTo>
                  <a:lnTo>
                    <a:pt x="15" y="884"/>
                  </a:lnTo>
                  <a:lnTo>
                    <a:pt x="5" y="809"/>
                  </a:lnTo>
                  <a:lnTo>
                    <a:pt x="0" y="734"/>
                  </a:lnTo>
                  <a:lnTo>
                    <a:pt x="5" y="659"/>
                  </a:lnTo>
                  <a:lnTo>
                    <a:pt x="15" y="589"/>
                  </a:lnTo>
                  <a:lnTo>
                    <a:pt x="30" y="514"/>
                  </a:lnTo>
                  <a:lnTo>
                    <a:pt x="50" y="449"/>
                  </a:lnTo>
                  <a:lnTo>
                    <a:pt x="75" y="384"/>
                  </a:lnTo>
                  <a:lnTo>
                    <a:pt x="110" y="324"/>
                  </a:lnTo>
                  <a:lnTo>
                    <a:pt x="145" y="265"/>
                  </a:lnTo>
                  <a:lnTo>
                    <a:pt x="185" y="215"/>
                  </a:lnTo>
                  <a:lnTo>
                    <a:pt x="230" y="165"/>
                  </a:lnTo>
                  <a:lnTo>
                    <a:pt x="280" y="125"/>
                  </a:lnTo>
                  <a:lnTo>
                    <a:pt x="335" y="90"/>
                  </a:lnTo>
                  <a:lnTo>
                    <a:pt x="390" y="55"/>
                  </a:lnTo>
                  <a:lnTo>
                    <a:pt x="445" y="30"/>
                  </a:lnTo>
                  <a:lnTo>
                    <a:pt x="510" y="15"/>
                  </a:lnTo>
                  <a:lnTo>
                    <a:pt x="570" y="0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7" name="Freeform 207"/>
            <p:cNvSpPr>
              <a:spLocks/>
            </p:cNvSpPr>
            <p:nvPr/>
          </p:nvSpPr>
          <p:spPr bwMode="auto">
            <a:xfrm>
              <a:off x="5457825" y="3287744"/>
              <a:ext cx="771525" cy="909378"/>
            </a:xfrm>
            <a:custGeom>
              <a:avLst/>
              <a:gdLst/>
              <a:ahLst/>
              <a:cxnLst>
                <a:cxn ang="0">
                  <a:pos x="605" y="0"/>
                </a:cxn>
                <a:cxn ang="0">
                  <a:pos x="730" y="15"/>
                </a:cxn>
                <a:cxn ang="0">
                  <a:pos x="845" y="55"/>
                </a:cxn>
                <a:cxn ang="0">
                  <a:pos x="945" y="120"/>
                </a:cxn>
                <a:cxn ang="0">
                  <a:pos x="1035" y="210"/>
                </a:cxn>
                <a:cxn ang="0">
                  <a:pos x="1110" y="314"/>
                </a:cxn>
                <a:cxn ang="0">
                  <a:pos x="1170" y="434"/>
                </a:cxn>
                <a:cxn ang="0">
                  <a:pos x="1205" y="569"/>
                </a:cxn>
                <a:cxn ang="0">
                  <a:pos x="1215" y="714"/>
                </a:cxn>
                <a:cxn ang="0">
                  <a:pos x="1215" y="784"/>
                </a:cxn>
                <a:cxn ang="0">
                  <a:pos x="1190" y="923"/>
                </a:cxn>
                <a:cxn ang="0">
                  <a:pos x="1140" y="1053"/>
                </a:cxn>
                <a:cxn ang="0">
                  <a:pos x="1075" y="1163"/>
                </a:cxn>
                <a:cxn ang="0">
                  <a:pos x="995" y="1263"/>
                </a:cxn>
                <a:cxn ang="0">
                  <a:pos x="895" y="1338"/>
                </a:cxn>
                <a:cxn ang="0">
                  <a:pos x="790" y="1393"/>
                </a:cxn>
                <a:cxn ang="0">
                  <a:pos x="670" y="1423"/>
                </a:cxn>
                <a:cxn ang="0">
                  <a:pos x="605" y="1428"/>
                </a:cxn>
                <a:cxn ang="0">
                  <a:pos x="485" y="1413"/>
                </a:cxn>
                <a:cxn ang="0">
                  <a:pos x="370" y="1368"/>
                </a:cxn>
                <a:cxn ang="0">
                  <a:pos x="265" y="1303"/>
                </a:cxn>
                <a:cxn ang="0">
                  <a:pos x="175" y="1218"/>
                </a:cxn>
                <a:cxn ang="0">
                  <a:pos x="100" y="1108"/>
                </a:cxn>
                <a:cxn ang="0">
                  <a:pos x="45" y="988"/>
                </a:cxn>
                <a:cxn ang="0">
                  <a:pos x="10" y="854"/>
                </a:cxn>
                <a:cxn ang="0">
                  <a:pos x="0" y="714"/>
                </a:cxn>
                <a:cxn ang="0">
                  <a:pos x="0" y="639"/>
                </a:cxn>
                <a:cxn ang="0">
                  <a:pos x="25" y="499"/>
                </a:cxn>
                <a:cxn ang="0">
                  <a:pos x="70" y="374"/>
                </a:cxn>
                <a:cxn ang="0">
                  <a:pos x="135" y="259"/>
                </a:cxn>
                <a:cxn ang="0">
                  <a:pos x="220" y="160"/>
                </a:cxn>
                <a:cxn ang="0">
                  <a:pos x="315" y="85"/>
                </a:cxn>
                <a:cxn ang="0">
                  <a:pos x="425" y="30"/>
                </a:cxn>
                <a:cxn ang="0">
                  <a:pos x="545" y="0"/>
                </a:cxn>
                <a:cxn ang="0">
                  <a:pos x="605" y="0"/>
                </a:cxn>
              </a:cxnLst>
              <a:rect l="0" t="0" r="r" b="b"/>
              <a:pathLst>
                <a:path w="1215" h="1428">
                  <a:moveTo>
                    <a:pt x="605" y="0"/>
                  </a:moveTo>
                  <a:lnTo>
                    <a:pt x="605" y="0"/>
                  </a:lnTo>
                  <a:lnTo>
                    <a:pt x="670" y="0"/>
                  </a:lnTo>
                  <a:lnTo>
                    <a:pt x="730" y="15"/>
                  </a:lnTo>
                  <a:lnTo>
                    <a:pt x="790" y="30"/>
                  </a:lnTo>
                  <a:lnTo>
                    <a:pt x="845" y="55"/>
                  </a:lnTo>
                  <a:lnTo>
                    <a:pt x="895" y="85"/>
                  </a:lnTo>
                  <a:lnTo>
                    <a:pt x="945" y="120"/>
                  </a:lnTo>
                  <a:lnTo>
                    <a:pt x="995" y="160"/>
                  </a:lnTo>
                  <a:lnTo>
                    <a:pt x="1035" y="210"/>
                  </a:lnTo>
                  <a:lnTo>
                    <a:pt x="1075" y="259"/>
                  </a:lnTo>
                  <a:lnTo>
                    <a:pt x="1110" y="314"/>
                  </a:lnTo>
                  <a:lnTo>
                    <a:pt x="1140" y="374"/>
                  </a:lnTo>
                  <a:lnTo>
                    <a:pt x="1170" y="434"/>
                  </a:lnTo>
                  <a:lnTo>
                    <a:pt x="1190" y="499"/>
                  </a:lnTo>
                  <a:lnTo>
                    <a:pt x="1205" y="569"/>
                  </a:lnTo>
                  <a:lnTo>
                    <a:pt x="1215" y="639"/>
                  </a:lnTo>
                  <a:lnTo>
                    <a:pt x="1215" y="714"/>
                  </a:lnTo>
                  <a:lnTo>
                    <a:pt x="1215" y="784"/>
                  </a:lnTo>
                  <a:lnTo>
                    <a:pt x="1205" y="854"/>
                  </a:lnTo>
                  <a:lnTo>
                    <a:pt x="1190" y="923"/>
                  </a:lnTo>
                  <a:lnTo>
                    <a:pt x="1170" y="988"/>
                  </a:lnTo>
                  <a:lnTo>
                    <a:pt x="1140" y="1053"/>
                  </a:lnTo>
                  <a:lnTo>
                    <a:pt x="1110" y="1108"/>
                  </a:lnTo>
                  <a:lnTo>
                    <a:pt x="1075" y="1163"/>
                  </a:lnTo>
                  <a:lnTo>
                    <a:pt x="1035" y="1218"/>
                  </a:lnTo>
                  <a:lnTo>
                    <a:pt x="995" y="1263"/>
                  </a:lnTo>
                  <a:lnTo>
                    <a:pt x="945" y="1303"/>
                  </a:lnTo>
                  <a:lnTo>
                    <a:pt x="895" y="1338"/>
                  </a:lnTo>
                  <a:lnTo>
                    <a:pt x="845" y="1368"/>
                  </a:lnTo>
                  <a:lnTo>
                    <a:pt x="790" y="1393"/>
                  </a:lnTo>
                  <a:lnTo>
                    <a:pt x="730" y="1413"/>
                  </a:lnTo>
                  <a:lnTo>
                    <a:pt x="670" y="1423"/>
                  </a:lnTo>
                  <a:lnTo>
                    <a:pt x="605" y="1428"/>
                  </a:lnTo>
                  <a:lnTo>
                    <a:pt x="545" y="1423"/>
                  </a:lnTo>
                  <a:lnTo>
                    <a:pt x="485" y="1413"/>
                  </a:lnTo>
                  <a:lnTo>
                    <a:pt x="425" y="1393"/>
                  </a:lnTo>
                  <a:lnTo>
                    <a:pt x="370" y="1368"/>
                  </a:lnTo>
                  <a:lnTo>
                    <a:pt x="315" y="1338"/>
                  </a:lnTo>
                  <a:lnTo>
                    <a:pt x="265" y="1303"/>
                  </a:lnTo>
                  <a:lnTo>
                    <a:pt x="220" y="1263"/>
                  </a:lnTo>
                  <a:lnTo>
                    <a:pt x="175" y="1218"/>
                  </a:lnTo>
                  <a:lnTo>
                    <a:pt x="135" y="1163"/>
                  </a:lnTo>
                  <a:lnTo>
                    <a:pt x="100" y="1108"/>
                  </a:lnTo>
                  <a:lnTo>
                    <a:pt x="70" y="1053"/>
                  </a:lnTo>
                  <a:lnTo>
                    <a:pt x="45" y="988"/>
                  </a:lnTo>
                  <a:lnTo>
                    <a:pt x="25" y="923"/>
                  </a:lnTo>
                  <a:lnTo>
                    <a:pt x="10" y="854"/>
                  </a:lnTo>
                  <a:lnTo>
                    <a:pt x="0" y="784"/>
                  </a:lnTo>
                  <a:lnTo>
                    <a:pt x="0" y="714"/>
                  </a:lnTo>
                  <a:lnTo>
                    <a:pt x="0" y="639"/>
                  </a:lnTo>
                  <a:lnTo>
                    <a:pt x="10" y="569"/>
                  </a:lnTo>
                  <a:lnTo>
                    <a:pt x="25" y="499"/>
                  </a:lnTo>
                  <a:lnTo>
                    <a:pt x="45" y="434"/>
                  </a:lnTo>
                  <a:lnTo>
                    <a:pt x="70" y="374"/>
                  </a:lnTo>
                  <a:lnTo>
                    <a:pt x="100" y="314"/>
                  </a:lnTo>
                  <a:lnTo>
                    <a:pt x="135" y="259"/>
                  </a:lnTo>
                  <a:lnTo>
                    <a:pt x="175" y="210"/>
                  </a:lnTo>
                  <a:lnTo>
                    <a:pt x="220" y="160"/>
                  </a:lnTo>
                  <a:lnTo>
                    <a:pt x="265" y="120"/>
                  </a:lnTo>
                  <a:lnTo>
                    <a:pt x="315" y="85"/>
                  </a:lnTo>
                  <a:lnTo>
                    <a:pt x="370" y="55"/>
                  </a:lnTo>
                  <a:lnTo>
                    <a:pt x="425" y="30"/>
                  </a:lnTo>
                  <a:lnTo>
                    <a:pt x="485" y="15"/>
                  </a:lnTo>
                  <a:lnTo>
                    <a:pt x="545" y="0"/>
                  </a:lnTo>
                  <a:lnTo>
                    <a:pt x="605" y="0"/>
                  </a:lnTo>
                  <a:close/>
                </a:path>
              </a:pathLst>
            </a:custGeom>
            <a:solidFill>
              <a:srgbClr val="F7F71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8" name="Freeform 206"/>
            <p:cNvSpPr>
              <a:spLocks/>
            </p:cNvSpPr>
            <p:nvPr/>
          </p:nvSpPr>
          <p:spPr bwMode="auto">
            <a:xfrm>
              <a:off x="6083300" y="3227246"/>
              <a:ext cx="219075" cy="181494"/>
            </a:xfrm>
            <a:custGeom>
              <a:avLst/>
              <a:gdLst/>
              <a:ahLst/>
              <a:cxnLst>
                <a:cxn ang="0">
                  <a:pos x="0" y="55"/>
                </a:cxn>
                <a:cxn ang="0">
                  <a:pos x="0" y="55"/>
                </a:cxn>
                <a:cxn ang="0">
                  <a:pos x="0" y="60"/>
                </a:cxn>
                <a:cxn ang="0">
                  <a:pos x="10" y="65"/>
                </a:cxn>
                <a:cxn ang="0">
                  <a:pos x="15" y="65"/>
                </a:cxn>
                <a:cxn ang="0">
                  <a:pos x="30" y="65"/>
                </a:cxn>
                <a:cxn ang="0">
                  <a:pos x="70" y="45"/>
                </a:cxn>
                <a:cxn ang="0">
                  <a:pos x="70" y="45"/>
                </a:cxn>
                <a:cxn ang="0">
                  <a:pos x="120" y="15"/>
                </a:cxn>
                <a:cxn ang="0">
                  <a:pos x="170" y="5"/>
                </a:cxn>
                <a:cxn ang="0">
                  <a:pos x="190" y="0"/>
                </a:cxn>
                <a:cxn ang="0">
                  <a:pos x="205" y="0"/>
                </a:cxn>
                <a:cxn ang="0">
                  <a:pos x="220" y="10"/>
                </a:cxn>
                <a:cxn ang="0">
                  <a:pos x="235" y="20"/>
                </a:cxn>
                <a:cxn ang="0">
                  <a:pos x="235" y="20"/>
                </a:cxn>
                <a:cxn ang="0">
                  <a:pos x="275" y="70"/>
                </a:cxn>
                <a:cxn ang="0">
                  <a:pos x="295" y="95"/>
                </a:cxn>
                <a:cxn ang="0">
                  <a:pos x="295" y="105"/>
                </a:cxn>
                <a:cxn ang="0">
                  <a:pos x="300" y="120"/>
                </a:cxn>
                <a:cxn ang="0">
                  <a:pos x="300" y="120"/>
                </a:cxn>
                <a:cxn ang="0">
                  <a:pos x="300" y="140"/>
                </a:cxn>
                <a:cxn ang="0">
                  <a:pos x="315" y="170"/>
                </a:cxn>
                <a:cxn ang="0">
                  <a:pos x="340" y="230"/>
                </a:cxn>
                <a:cxn ang="0">
                  <a:pos x="340" y="230"/>
                </a:cxn>
                <a:cxn ang="0">
                  <a:pos x="340" y="250"/>
                </a:cxn>
                <a:cxn ang="0">
                  <a:pos x="345" y="265"/>
                </a:cxn>
                <a:cxn ang="0">
                  <a:pos x="340" y="285"/>
                </a:cxn>
                <a:cxn ang="0">
                  <a:pos x="340" y="285"/>
                </a:cxn>
                <a:cxn ang="0">
                  <a:pos x="295" y="220"/>
                </a:cxn>
                <a:cxn ang="0">
                  <a:pos x="235" y="145"/>
                </a:cxn>
                <a:cxn ang="0">
                  <a:pos x="235" y="145"/>
                </a:cxn>
                <a:cxn ang="0">
                  <a:pos x="205" y="120"/>
                </a:cxn>
                <a:cxn ang="0">
                  <a:pos x="180" y="100"/>
                </a:cxn>
                <a:cxn ang="0">
                  <a:pos x="145" y="80"/>
                </a:cxn>
                <a:cxn ang="0">
                  <a:pos x="145" y="80"/>
                </a:cxn>
                <a:cxn ang="0">
                  <a:pos x="0" y="55"/>
                </a:cxn>
                <a:cxn ang="0">
                  <a:pos x="0" y="55"/>
                </a:cxn>
              </a:cxnLst>
              <a:rect l="0" t="0" r="r" b="b"/>
              <a:pathLst>
                <a:path w="345" h="285">
                  <a:moveTo>
                    <a:pt x="0" y="55"/>
                  </a:moveTo>
                  <a:lnTo>
                    <a:pt x="0" y="55"/>
                  </a:lnTo>
                  <a:lnTo>
                    <a:pt x="0" y="60"/>
                  </a:lnTo>
                  <a:lnTo>
                    <a:pt x="10" y="65"/>
                  </a:lnTo>
                  <a:lnTo>
                    <a:pt x="15" y="65"/>
                  </a:lnTo>
                  <a:lnTo>
                    <a:pt x="30" y="65"/>
                  </a:lnTo>
                  <a:lnTo>
                    <a:pt x="70" y="45"/>
                  </a:lnTo>
                  <a:lnTo>
                    <a:pt x="120" y="15"/>
                  </a:lnTo>
                  <a:lnTo>
                    <a:pt x="170" y="5"/>
                  </a:lnTo>
                  <a:lnTo>
                    <a:pt x="190" y="0"/>
                  </a:lnTo>
                  <a:lnTo>
                    <a:pt x="205" y="0"/>
                  </a:lnTo>
                  <a:lnTo>
                    <a:pt x="220" y="10"/>
                  </a:lnTo>
                  <a:lnTo>
                    <a:pt x="235" y="20"/>
                  </a:lnTo>
                  <a:lnTo>
                    <a:pt x="275" y="70"/>
                  </a:lnTo>
                  <a:lnTo>
                    <a:pt x="295" y="95"/>
                  </a:lnTo>
                  <a:lnTo>
                    <a:pt x="295" y="105"/>
                  </a:lnTo>
                  <a:lnTo>
                    <a:pt x="300" y="120"/>
                  </a:lnTo>
                  <a:lnTo>
                    <a:pt x="300" y="140"/>
                  </a:lnTo>
                  <a:lnTo>
                    <a:pt x="315" y="170"/>
                  </a:lnTo>
                  <a:lnTo>
                    <a:pt x="340" y="230"/>
                  </a:lnTo>
                  <a:lnTo>
                    <a:pt x="340" y="250"/>
                  </a:lnTo>
                  <a:lnTo>
                    <a:pt x="345" y="265"/>
                  </a:lnTo>
                  <a:lnTo>
                    <a:pt x="340" y="285"/>
                  </a:lnTo>
                  <a:lnTo>
                    <a:pt x="295" y="220"/>
                  </a:lnTo>
                  <a:lnTo>
                    <a:pt x="235" y="145"/>
                  </a:lnTo>
                  <a:lnTo>
                    <a:pt x="205" y="120"/>
                  </a:lnTo>
                  <a:lnTo>
                    <a:pt x="180" y="100"/>
                  </a:lnTo>
                  <a:lnTo>
                    <a:pt x="145" y="8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FFC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29" name="Freeform 205"/>
            <p:cNvSpPr>
              <a:spLocks/>
            </p:cNvSpPr>
            <p:nvPr/>
          </p:nvSpPr>
          <p:spPr bwMode="auto">
            <a:xfrm>
              <a:off x="6067425" y="3195406"/>
              <a:ext cx="250825" cy="276380"/>
            </a:xfrm>
            <a:custGeom>
              <a:avLst/>
              <a:gdLst/>
              <a:ahLst/>
              <a:cxnLst>
                <a:cxn ang="0">
                  <a:pos x="160" y="15"/>
                </a:cxn>
                <a:cxn ang="0">
                  <a:pos x="160" y="15"/>
                </a:cxn>
                <a:cxn ang="0">
                  <a:pos x="185" y="5"/>
                </a:cxn>
                <a:cxn ang="0">
                  <a:pos x="210" y="0"/>
                </a:cxn>
                <a:cxn ang="0">
                  <a:pos x="235" y="0"/>
                </a:cxn>
                <a:cxn ang="0">
                  <a:pos x="260" y="15"/>
                </a:cxn>
                <a:cxn ang="0">
                  <a:pos x="285" y="35"/>
                </a:cxn>
                <a:cxn ang="0">
                  <a:pos x="305" y="65"/>
                </a:cxn>
                <a:cxn ang="0">
                  <a:pos x="325" y="100"/>
                </a:cxn>
                <a:cxn ang="0">
                  <a:pos x="345" y="145"/>
                </a:cxn>
                <a:cxn ang="0">
                  <a:pos x="345" y="145"/>
                </a:cxn>
                <a:cxn ang="0">
                  <a:pos x="365" y="220"/>
                </a:cxn>
                <a:cxn ang="0">
                  <a:pos x="380" y="280"/>
                </a:cxn>
                <a:cxn ang="0">
                  <a:pos x="390" y="330"/>
                </a:cxn>
                <a:cxn ang="0">
                  <a:pos x="395" y="370"/>
                </a:cxn>
                <a:cxn ang="0">
                  <a:pos x="395" y="419"/>
                </a:cxn>
                <a:cxn ang="0">
                  <a:pos x="395" y="434"/>
                </a:cxn>
                <a:cxn ang="0">
                  <a:pos x="395" y="434"/>
                </a:cxn>
                <a:cxn ang="0">
                  <a:pos x="385" y="365"/>
                </a:cxn>
                <a:cxn ang="0">
                  <a:pos x="365" y="305"/>
                </a:cxn>
                <a:cxn ang="0">
                  <a:pos x="340" y="240"/>
                </a:cxn>
                <a:cxn ang="0">
                  <a:pos x="305" y="170"/>
                </a:cxn>
                <a:cxn ang="0">
                  <a:pos x="285" y="145"/>
                </a:cxn>
                <a:cxn ang="0">
                  <a:pos x="265" y="120"/>
                </a:cxn>
                <a:cxn ang="0">
                  <a:pos x="240" y="100"/>
                </a:cxn>
                <a:cxn ang="0">
                  <a:pos x="215" y="90"/>
                </a:cxn>
                <a:cxn ang="0">
                  <a:pos x="190" y="85"/>
                </a:cxn>
                <a:cxn ang="0">
                  <a:pos x="165" y="90"/>
                </a:cxn>
                <a:cxn ang="0">
                  <a:pos x="165" y="90"/>
                </a:cxn>
                <a:cxn ang="0">
                  <a:pos x="110" y="110"/>
                </a:cxn>
                <a:cxn ang="0">
                  <a:pos x="70" y="130"/>
                </a:cxn>
                <a:cxn ang="0">
                  <a:pos x="70" y="130"/>
                </a:cxn>
                <a:cxn ang="0">
                  <a:pos x="55" y="135"/>
                </a:cxn>
                <a:cxn ang="0">
                  <a:pos x="40" y="135"/>
                </a:cxn>
                <a:cxn ang="0">
                  <a:pos x="25" y="130"/>
                </a:cxn>
                <a:cxn ang="0">
                  <a:pos x="15" y="120"/>
                </a:cxn>
                <a:cxn ang="0">
                  <a:pos x="5" y="110"/>
                </a:cxn>
                <a:cxn ang="0">
                  <a:pos x="0" y="95"/>
                </a:cxn>
                <a:cxn ang="0">
                  <a:pos x="5" y="80"/>
                </a:cxn>
                <a:cxn ang="0">
                  <a:pos x="10" y="60"/>
                </a:cxn>
                <a:cxn ang="0">
                  <a:pos x="10" y="60"/>
                </a:cxn>
                <a:cxn ang="0">
                  <a:pos x="10" y="60"/>
                </a:cxn>
                <a:cxn ang="0">
                  <a:pos x="15" y="60"/>
                </a:cxn>
                <a:cxn ang="0">
                  <a:pos x="20" y="75"/>
                </a:cxn>
                <a:cxn ang="0">
                  <a:pos x="35" y="90"/>
                </a:cxn>
                <a:cxn ang="0">
                  <a:pos x="45" y="90"/>
                </a:cxn>
                <a:cxn ang="0">
                  <a:pos x="55" y="90"/>
                </a:cxn>
                <a:cxn ang="0">
                  <a:pos x="55" y="90"/>
                </a:cxn>
                <a:cxn ang="0">
                  <a:pos x="80" y="80"/>
                </a:cxn>
                <a:cxn ang="0">
                  <a:pos x="100" y="65"/>
                </a:cxn>
                <a:cxn ang="0">
                  <a:pos x="120" y="45"/>
                </a:cxn>
                <a:cxn ang="0">
                  <a:pos x="160" y="15"/>
                </a:cxn>
                <a:cxn ang="0">
                  <a:pos x="160" y="15"/>
                </a:cxn>
              </a:cxnLst>
              <a:rect l="0" t="0" r="r" b="b"/>
              <a:pathLst>
                <a:path w="395" h="434">
                  <a:moveTo>
                    <a:pt x="160" y="15"/>
                  </a:moveTo>
                  <a:lnTo>
                    <a:pt x="160" y="15"/>
                  </a:lnTo>
                  <a:lnTo>
                    <a:pt x="185" y="5"/>
                  </a:lnTo>
                  <a:lnTo>
                    <a:pt x="210" y="0"/>
                  </a:lnTo>
                  <a:lnTo>
                    <a:pt x="235" y="0"/>
                  </a:lnTo>
                  <a:lnTo>
                    <a:pt x="260" y="15"/>
                  </a:lnTo>
                  <a:lnTo>
                    <a:pt x="285" y="35"/>
                  </a:lnTo>
                  <a:lnTo>
                    <a:pt x="305" y="65"/>
                  </a:lnTo>
                  <a:lnTo>
                    <a:pt x="325" y="100"/>
                  </a:lnTo>
                  <a:lnTo>
                    <a:pt x="345" y="145"/>
                  </a:lnTo>
                  <a:lnTo>
                    <a:pt x="365" y="220"/>
                  </a:lnTo>
                  <a:lnTo>
                    <a:pt x="380" y="280"/>
                  </a:lnTo>
                  <a:lnTo>
                    <a:pt x="390" y="330"/>
                  </a:lnTo>
                  <a:lnTo>
                    <a:pt x="395" y="370"/>
                  </a:lnTo>
                  <a:lnTo>
                    <a:pt x="395" y="419"/>
                  </a:lnTo>
                  <a:lnTo>
                    <a:pt x="395" y="434"/>
                  </a:lnTo>
                  <a:lnTo>
                    <a:pt x="385" y="365"/>
                  </a:lnTo>
                  <a:lnTo>
                    <a:pt x="365" y="305"/>
                  </a:lnTo>
                  <a:lnTo>
                    <a:pt x="340" y="240"/>
                  </a:lnTo>
                  <a:lnTo>
                    <a:pt x="305" y="170"/>
                  </a:lnTo>
                  <a:lnTo>
                    <a:pt x="285" y="145"/>
                  </a:lnTo>
                  <a:lnTo>
                    <a:pt x="265" y="120"/>
                  </a:lnTo>
                  <a:lnTo>
                    <a:pt x="240" y="100"/>
                  </a:lnTo>
                  <a:lnTo>
                    <a:pt x="215" y="90"/>
                  </a:lnTo>
                  <a:lnTo>
                    <a:pt x="190" y="85"/>
                  </a:lnTo>
                  <a:lnTo>
                    <a:pt x="165" y="90"/>
                  </a:lnTo>
                  <a:lnTo>
                    <a:pt x="110" y="110"/>
                  </a:lnTo>
                  <a:lnTo>
                    <a:pt x="70" y="130"/>
                  </a:lnTo>
                  <a:lnTo>
                    <a:pt x="55" y="135"/>
                  </a:lnTo>
                  <a:lnTo>
                    <a:pt x="40" y="135"/>
                  </a:lnTo>
                  <a:lnTo>
                    <a:pt x="25" y="130"/>
                  </a:lnTo>
                  <a:lnTo>
                    <a:pt x="15" y="120"/>
                  </a:lnTo>
                  <a:lnTo>
                    <a:pt x="5" y="110"/>
                  </a:lnTo>
                  <a:lnTo>
                    <a:pt x="0" y="95"/>
                  </a:lnTo>
                  <a:lnTo>
                    <a:pt x="5" y="80"/>
                  </a:lnTo>
                  <a:lnTo>
                    <a:pt x="10" y="60"/>
                  </a:lnTo>
                  <a:lnTo>
                    <a:pt x="15" y="60"/>
                  </a:lnTo>
                  <a:lnTo>
                    <a:pt x="20" y="75"/>
                  </a:lnTo>
                  <a:lnTo>
                    <a:pt x="35" y="90"/>
                  </a:lnTo>
                  <a:lnTo>
                    <a:pt x="45" y="90"/>
                  </a:lnTo>
                  <a:lnTo>
                    <a:pt x="55" y="90"/>
                  </a:lnTo>
                  <a:lnTo>
                    <a:pt x="80" y="80"/>
                  </a:lnTo>
                  <a:lnTo>
                    <a:pt x="100" y="65"/>
                  </a:lnTo>
                  <a:lnTo>
                    <a:pt x="120" y="45"/>
                  </a:lnTo>
                  <a:lnTo>
                    <a:pt x="160" y="15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0" name="Freeform 204"/>
            <p:cNvSpPr>
              <a:spLocks/>
            </p:cNvSpPr>
            <p:nvPr/>
          </p:nvSpPr>
          <p:spPr bwMode="auto">
            <a:xfrm>
              <a:off x="5530850" y="3048937"/>
              <a:ext cx="177800" cy="73234"/>
            </a:xfrm>
            <a:custGeom>
              <a:avLst/>
              <a:gdLst/>
              <a:ahLst/>
              <a:cxnLst>
                <a:cxn ang="0">
                  <a:pos x="5" y="105"/>
                </a:cxn>
                <a:cxn ang="0">
                  <a:pos x="5" y="105"/>
                </a:cxn>
                <a:cxn ang="0">
                  <a:pos x="20" y="85"/>
                </a:cxn>
                <a:cxn ang="0">
                  <a:pos x="50" y="50"/>
                </a:cxn>
                <a:cxn ang="0">
                  <a:pos x="70" y="30"/>
                </a:cxn>
                <a:cxn ang="0">
                  <a:pos x="95" y="10"/>
                </a:cxn>
                <a:cxn ang="0">
                  <a:pos x="125" y="0"/>
                </a:cxn>
                <a:cxn ang="0">
                  <a:pos x="155" y="0"/>
                </a:cxn>
                <a:cxn ang="0">
                  <a:pos x="155" y="0"/>
                </a:cxn>
                <a:cxn ang="0">
                  <a:pos x="210" y="15"/>
                </a:cxn>
                <a:cxn ang="0">
                  <a:pos x="245" y="30"/>
                </a:cxn>
                <a:cxn ang="0">
                  <a:pos x="270" y="45"/>
                </a:cxn>
                <a:cxn ang="0">
                  <a:pos x="280" y="55"/>
                </a:cxn>
                <a:cxn ang="0">
                  <a:pos x="280" y="55"/>
                </a:cxn>
                <a:cxn ang="0">
                  <a:pos x="280" y="60"/>
                </a:cxn>
                <a:cxn ang="0">
                  <a:pos x="280" y="70"/>
                </a:cxn>
                <a:cxn ang="0">
                  <a:pos x="270" y="75"/>
                </a:cxn>
                <a:cxn ang="0">
                  <a:pos x="260" y="75"/>
                </a:cxn>
                <a:cxn ang="0">
                  <a:pos x="260" y="75"/>
                </a:cxn>
                <a:cxn ang="0">
                  <a:pos x="195" y="75"/>
                </a:cxn>
                <a:cxn ang="0">
                  <a:pos x="145" y="80"/>
                </a:cxn>
                <a:cxn ang="0">
                  <a:pos x="95" y="90"/>
                </a:cxn>
                <a:cxn ang="0">
                  <a:pos x="95" y="90"/>
                </a:cxn>
                <a:cxn ang="0">
                  <a:pos x="55" y="105"/>
                </a:cxn>
                <a:cxn ang="0">
                  <a:pos x="25" y="110"/>
                </a:cxn>
                <a:cxn ang="0">
                  <a:pos x="0" y="115"/>
                </a:cxn>
                <a:cxn ang="0">
                  <a:pos x="0" y="115"/>
                </a:cxn>
                <a:cxn ang="0">
                  <a:pos x="0" y="110"/>
                </a:cxn>
                <a:cxn ang="0">
                  <a:pos x="5" y="105"/>
                </a:cxn>
                <a:cxn ang="0">
                  <a:pos x="5" y="105"/>
                </a:cxn>
              </a:cxnLst>
              <a:rect l="0" t="0" r="r" b="b"/>
              <a:pathLst>
                <a:path w="280" h="115">
                  <a:moveTo>
                    <a:pt x="5" y="105"/>
                  </a:moveTo>
                  <a:lnTo>
                    <a:pt x="5" y="105"/>
                  </a:lnTo>
                  <a:lnTo>
                    <a:pt x="20" y="85"/>
                  </a:lnTo>
                  <a:lnTo>
                    <a:pt x="50" y="50"/>
                  </a:lnTo>
                  <a:lnTo>
                    <a:pt x="70" y="30"/>
                  </a:lnTo>
                  <a:lnTo>
                    <a:pt x="95" y="10"/>
                  </a:lnTo>
                  <a:lnTo>
                    <a:pt x="125" y="0"/>
                  </a:lnTo>
                  <a:lnTo>
                    <a:pt x="155" y="0"/>
                  </a:lnTo>
                  <a:lnTo>
                    <a:pt x="210" y="15"/>
                  </a:lnTo>
                  <a:lnTo>
                    <a:pt x="245" y="30"/>
                  </a:lnTo>
                  <a:lnTo>
                    <a:pt x="270" y="45"/>
                  </a:lnTo>
                  <a:lnTo>
                    <a:pt x="280" y="55"/>
                  </a:lnTo>
                  <a:lnTo>
                    <a:pt x="280" y="60"/>
                  </a:lnTo>
                  <a:lnTo>
                    <a:pt x="280" y="70"/>
                  </a:lnTo>
                  <a:lnTo>
                    <a:pt x="270" y="75"/>
                  </a:lnTo>
                  <a:lnTo>
                    <a:pt x="260" y="75"/>
                  </a:lnTo>
                  <a:lnTo>
                    <a:pt x="195" y="75"/>
                  </a:lnTo>
                  <a:lnTo>
                    <a:pt x="145" y="80"/>
                  </a:lnTo>
                  <a:lnTo>
                    <a:pt x="95" y="90"/>
                  </a:lnTo>
                  <a:lnTo>
                    <a:pt x="55" y="105"/>
                  </a:lnTo>
                  <a:lnTo>
                    <a:pt x="25" y="110"/>
                  </a:lnTo>
                  <a:lnTo>
                    <a:pt x="0" y="115"/>
                  </a:lnTo>
                  <a:lnTo>
                    <a:pt x="0" y="110"/>
                  </a:lnTo>
                  <a:lnTo>
                    <a:pt x="5" y="105"/>
                  </a:lnTo>
                  <a:close/>
                </a:path>
              </a:pathLst>
            </a:custGeom>
            <a:solidFill>
              <a:srgbClr val="FFC2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1" name="Freeform 203"/>
            <p:cNvSpPr>
              <a:spLocks/>
            </p:cNvSpPr>
            <p:nvPr/>
          </p:nvSpPr>
          <p:spPr bwMode="auto">
            <a:xfrm>
              <a:off x="5464175" y="3134908"/>
              <a:ext cx="377825" cy="524739"/>
            </a:xfrm>
            <a:custGeom>
              <a:avLst/>
              <a:gdLst/>
              <a:ahLst/>
              <a:cxnLst>
                <a:cxn ang="0">
                  <a:pos x="425" y="824"/>
                </a:cxn>
                <a:cxn ang="0">
                  <a:pos x="425" y="824"/>
                </a:cxn>
                <a:cxn ang="0">
                  <a:pos x="460" y="789"/>
                </a:cxn>
                <a:cxn ang="0">
                  <a:pos x="490" y="744"/>
                </a:cxn>
                <a:cxn ang="0">
                  <a:pos x="520" y="689"/>
                </a:cxn>
                <a:cxn ang="0">
                  <a:pos x="545" y="634"/>
                </a:cxn>
                <a:cxn ang="0">
                  <a:pos x="565" y="569"/>
                </a:cxn>
                <a:cxn ang="0">
                  <a:pos x="585" y="504"/>
                </a:cxn>
                <a:cxn ang="0">
                  <a:pos x="595" y="440"/>
                </a:cxn>
                <a:cxn ang="0">
                  <a:pos x="595" y="375"/>
                </a:cxn>
                <a:cxn ang="0">
                  <a:pos x="595" y="375"/>
                </a:cxn>
                <a:cxn ang="0">
                  <a:pos x="590" y="335"/>
                </a:cxn>
                <a:cxn ang="0">
                  <a:pos x="585" y="290"/>
                </a:cxn>
                <a:cxn ang="0">
                  <a:pos x="575" y="250"/>
                </a:cxn>
                <a:cxn ang="0">
                  <a:pos x="565" y="215"/>
                </a:cxn>
                <a:cxn ang="0">
                  <a:pos x="550" y="180"/>
                </a:cxn>
                <a:cxn ang="0">
                  <a:pos x="530" y="150"/>
                </a:cxn>
                <a:cxn ang="0">
                  <a:pos x="510" y="120"/>
                </a:cxn>
                <a:cxn ang="0">
                  <a:pos x="490" y="95"/>
                </a:cxn>
                <a:cxn ang="0">
                  <a:pos x="470" y="70"/>
                </a:cxn>
                <a:cxn ang="0">
                  <a:pos x="445" y="50"/>
                </a:cxn>
                <a:cxn ang="0">
                  <a:pos x="415" y="30"/>
                </a:cxn>
                <a:cxn ang="0">
                  <a:pos x="390" y="20"/>
                </a:cxn>
                <a:cxn ang="0">
                  <a:pos x="360" y="10"/>
                </a:cxn>
                <a:cxn ang="0">
                  <a:pos x="335" y="0"/>
                </a:cxn>
                <a:cxn ang="0">
                  <a:pos x="305" y="0"/>
                </a:cxn>
                <a:cxn ang="0">
                  <a:pos x="275" y="0"/>
                </a:cxn>
                <a:cxn ang="0">
                  <a:pos x="275" y="0"/>
                </a:cxn>
                <a:cxn ang="0">
                  <a:pos x="245" y="5"/>
                </a:cxn>
                <a:cxn ang="0">
                  <a:pos x="220" y="15"/>
                </a:cxn>
                <a:cxn ang="0">
                  <a:pos x="190" y="30"/>
                </a:cxn>
                <a:cxn ang="0">
                  <a:pos x="165" y="50"/>
                </a:cxn>
                <a:cxn ang="0">
                  <a:pos x="140" y="70"/>
                </a:cxn>
                <a:cxn ang="0">
                  <a:pos x="120" y="100"/>
                </a:cxn>
                <a:cxn ang="0">
                  <a:pos x="95" y="125"/>
                </a:cxn>
                <a:cxn ang="0">
                  <a:pos x="75" y="160"/>
                </a:cxn>
                <a:cxn ang="0">
                  <a:pos x="45" y="230"/>
                </a:cxn>
                <a:cxn ang="0">
                  <a:pos x="20" y="310"/>
                </a:cxn>
                <a:cxn ang="0">
                  <a:pos x="5" y="395"/>
                </a:cxn>
                <a:cxn ang="0">
                  <a:pos x="0" y="440"/>
                </a:cxn>
                <a:cxn ang="0">
                  <a:pos x="0" y="485"/>
                </a:cxn>
                <a:cxn ang="0">
                  <a:pos x="0" y="485"/>
                </a:cxn>
                <a:cxn ang="0">
                  <a:pos x="10" y="569"/>
                </a:cxn>
                <a:cxn ang="0">
                  <a:pos x="30" y="649"/>
                </a:cxn>
                <a:cxn ang="0">
                  <a:pos x="55" y="719"/>
                </a:cxn>
                <a:cxn ang="0">
                  <a:pos x="75" y="749"/>
                </a:cxn>
                <a:cxn ang="0">
                  <a:pos x="95" y="779"/>
                </a:cxn>
                <a:cxn ang="0">
                  <a:pos x="95" y="779"/>
                </a:cxn>
                <a:cxn ang="0">
                  <a:pos x="135" y="764"/>
                </a:cxn>
                <a:cxn ang="0">
                  <a:pos x="185" y="754"/>
                </a:cxn>
                <a:cxn ang="0">
                  <a:pos x="235" y="754"/>
                </a:cxn>
                <a:cxn ang="0">
                  <a:pos x="265" y="759"/>
                </a:cxn>
                <a:cxn ang="0">
                  <a:pos x="290" y="764"/>
                </a:cxn>
                <a:cxn ang="0">
                  <a:pos x="290" y="764"/>
                </a:cxn>
                <a:cxn ang="0">
                  <a:pos x="360" y="789"/>
                </a:cxn>
                <a:cxn ang="0">
                  <a:pos x="400" y="809"/>
                </a:cxn>
                <a:cxn ang="0">
                  <a:pos x="420" y="824"/>
                </a:cxn>
                <a:cxn ang="0">
                  <a:pos x="420" y="824"/>
                </a:cxn>
                <a:cxn ang="0">
                  <a:pos x="425" y="824"/>
                </a:cxn>
                <a:cxn ang="0">
                  <a:pos x="425" y="824"/>
                </a:cxn>
              </a:cxnLst>
              <a:rect l="0" t="0" r="r" b="b"/>
              <a:pathLst>
                <a:path w="595" h="824">
                  <a:moveTo>
                    <a:pt x="425" y="824"/>
                  </a:moveTo>
                  <a:lnTo>
                    <a:pt x="425" y="824"/>
                  </a:lnTo>
                  <a:lnTo>
                    <a:pt x="460" y="789"/>
                  </a:lnTo>
                  <a:lnTo>
                    <a:pt x="490" y="744"/>
                  </a:lnTo>
                  <a:lnTo>
                    <a:pt x="520" y="689"/>
                  </a:lnTo>
                  <a:lnTo>
                    <a:pt x="545" y="634"/>
                  </a:lnTo>
                  <a:lnTo>
                    <a:pt x="565" y="569"/>
                  </a:lnTo>
                  <a:lnTo>
                    <a:pt x="585" y="504"/>
                  </a:lnTo>
                  <a:lnTo>
                    <a:pt x="595" y="440"/>
                  </a:lnTo>
                  <a:lnTo>
                    <a:pt x="595" y="375"/>
                  </a:lnTo>
                  <a:lnTo>
                    <a:pt x="590" y="335"/>
                  </a:lnTo>
                  <a:lnTo>
                    <a:pt x="585" y="290"/>
                  </a:lnTo>
                  <a:lnTo>
                    <a:pt x="575" y="250"/>
                  </a:lnTo>
                  <a:lnTo>
                    <a:pt x="565" y="215"/>
                  </a:lnTo>
                  <a:lnTo>
                    <a:pt x="550" y="180"/>
                  </a:lnTo>
                  <a:lnTo>
                    <a:pt x="530" y="150"/>
                  </a:lnTo>
                  <a:lnTo>
                    <a:pt x="510" y="120"/>
                  </a:lnTo>
                  <a:lnTo>
                    <a:pt x="490" y="95"/>
                  </a:lnTo>
                  <a:lnTo>
                    <a:pt x="470" y="70"/>
                  </a:lnTo>
                  <a:lnTo>
                    <a:pt x="445" y="50"/>
                  </a:lnTo>
                  <a:lnTo>
                    <a:pt x="415" y="30"/>
                  </a:lnTo>
                  <a:lnTo>
                    <a:pt x="390" y="20"/>
                  </a:lnTo>
                  <a:lnTo>
                    <a:pt x="360" y="10"/>
                  </a:lnTo>
                  <a:lnTo>
                    <a:pt x="335" y="0"/>
                  </a:lnTo>
                  <a:lnTo>
                    <a:pt x="305" y="0"/>
                  </a:lnTo>
                  <a:lnTo>
                    <a:pt x="275" y="0"/>
                  </a:lnTo>
                  <a:lnTo>
                    <a:pt x="245" y="5"/>
                  </a:lnTo>
                  <a:lnTo>
                    <a:pt x="220" y="15"/>
                  </a:lnTo>
                  <a:lnTo>
                    <a:pt x="190" y="30"/>
                  </a:lnTo>
                  <a:lnTo>
                    <a:pt x="165" y="50"/>
                  </a:lnTo>
                  <a:lnTo>
                    <a:pt x="140" y="70"/>
                  </a:lnTo>
                  <a:lnTo>
                    <a:pt x="120" y="100"/>
                  </a:lnTo>
                  <a:lnTo>
                    <a:pt x="95" y="125"/>
                  </a:lnTo>
                  <a:lnTo>
                    <a:pt x="75" y="160"/>
                  </a:lnTo>
                  <a:lnTo>
                    <a:pt x="45" y="230"/>
                  </a:lnTo>
                  <a:lnTo>
                    <a:pt x="20" y="310"/>
                  </a:lnTo>
                  <a:lnTo>
                    <a:pt x="5" y="395"/>
                  </a:lnTo>
                  <a:lnTo>
                    <a:pt x="0" y="440"/>
                  </a:lnTo>
                  <a:lnTo>
                    <a:pt x="0" y="485"/>
                  </a:lnTo>
                  <a:lnTo>
                    <a:pt x="10" y="569"/>
                  </a:lnTo>
                  <a:lnTo>
                    <a:pt x="30" y="649"/>
                  </a:lnTo>
                  <a:lnTo>
                    <a:pt x="55" y="719"/>
                  </a:lnTo>
                  <a:lnTo>
                    <a:pt x="75" y="749"/>
                  </a:lnTo>
                  <a:lnTo>
                    <a:pt x="95" y="779"/>
                  </a:lnTo>
                  <a:lnTo>
                    <a:pt x="135" y="764"/>
                  </a:lnTo>
                  <a:lnTo>
                    <a:pt x="185" y="754"/>
                  </a:lnTo>
                  <a:lnTo>
                    <a:pt x="235" y="754"/>
                  </a:lnTo>
                  <a:lnTo>
                    <a:pt x="265" y="759"/>
                  </a:lnTo>
                  <a:lnTo>
                    <a:pt x="290" y="764"/>
                  </a:lnTo>
                  <a:lnTo>
                    <a:pt x="360" y="789"/>
                  </a:lnTo>
                  <a:lnTo>
                    <a:pt x="400" y="809"/>
                  </a:lnTo>
                  <a:lnTo>
                    <a:pt x="420" y="824"/>
                  </a:lnTo>
                  <a:lnTo>
                    <a:pt x="425" y="824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2" name="Freeform 202"/>
            <p:cNvSpPr>
              <a:spLocks/>
            </p:cNvSpPr>
            <p:nvPr/>
          </p:nvSpPr>
          <p:spPr bwMode="auto">
            <a:xfrm>
              <a:off x="5464175" y="3141276"/>
              <a:ext cx="330200" cy="508819"/>
            </a:xfrm>
            <a:custGeom>
              <a:avLst/>
              <a:gdLst/>
              <a:ahLst/>
              <a:cxnLst>
                <a:cxn ang="0">
                  <a:pos x="250" y="0"/>
                </a:cxn>
                <a:cxn ang="0">
                  <a:pos x="250" y="0"/>
                </a:cxn>
                <a:cxn ang="0">
                  <a:pos x="280" y="0"/>
                </a:cxn>
                <a:cxn ang="0">
                  <a:pos x="305" y="5"/>
                </a:cxn>
                <a:cxn ang="0">
                  <a:pos x="330" y="10"/>
                </a:cxn>
                <a:cxn ang="0">
                  <a:pos x="355" y="25"/>
                </a:cxn>
                <a:cxn ang="0">
                  <a:pos x="375" y="40"/>
                </a:cxn>
                <a:cxn ang="0">
                  <a:pos x="400" y="60"/>
                </a:cxn>
                <a:cxn ang="0">
                  <a:pos x="420" y="80"/>
                </a:cxn>
                <a:cxn ang="0">
                  <a:pos x="440" y="105"/>
                </a:cxn>
                <a:cxn ang="0">
                  <a:pos x="470" y="165"/>
                </a:cxn>
                <a:cxn ang="0">
                  <a:pos x="495" y="235"/>
                </a:cxn>
                <a:cxn ang="0">
                  <a:pos x="515" y="315"/>
                </a:cxn>
                <a:cxn ang="0">
                  <a:pos x="520" y="405"/>
                </a:cxn>
                <a:cxn ang="0">
                  <a:pos x="520" y="405"/>
                </a:cxn>
                <a:cxn ang="0">
                  <a:pos x="520" y="465"/>
                </a:cxn>
                <a:cxn ang="0">
                  <a:pos x="515" y="519"/>
                </a:cxn>
                <a:cxn ang="0">
                  <a:pos x="505" y="574"/>
                </a:cxn>
                <a:cxn ang="0">
                  <a:pos x="490" y="629"/>
                </a:cxn>
                <a:cxn ang="0">
                  <a:pos x="470" y="679"/>
                </a:cxn>
                <a:cxn ang="0">
                  <a:pos x="450" y="724"/>
                </a:cxn>
                <a:cxn ang="0">
                  <a:pos x="425" y="764"/>
                </a:cxn>
                <a:cxn ang="0">
                  <a:pos x="395" y="799"/>
                </a:cxn>
                <a:cxn ang="0">
                  <a:pos x="395" y="799"/>
                </a:cxn>
                <a:cxn ang="0">
                  <a:pos x="360" y="779"/>
                </a:cxn>
                <a:cxn ang="0">
                  <a:pos x="290" y="754"/>
                </a:cxn>
                <a:cxn ang="0">
                  <a:pos x="290" y="754"/>
                </a:cxn>
                <a:cxn ang="0">
                  <a:pos x="265" y="749"/>
                </a:cxn>
                <a:cxn ang="0">
                  <a:pos x="235" y="744"/>
                </a:cxn>
                <a:cxn ang="0">
                  <a:pos x="180" y="749"/>
                </a:cxn>
                <a:cxn ang="0">
                  <a:pos x="130" y="759"/>
                </a:cxn>
                <a:cxn ang="0">
                  <a:pos x="85" y="774"/>
                </a:cxn>
                <a:cxn ang="0">
                  <a:pos x="85" y="774"/>
                </a:cxn>
                <a:cxn ang="0">
                  <a:pos x="70" y="744"/>
                </a:cxn>
                <a:cxn ang="0">
                  <a:pos x="50" y="709"/>
                </a:cxn>
                <a:cxn ang="0">
                  <a:pos x="25" y="639"/>
                </a:cxn>
                <a:cxn ang="0">
                  <a:pos x="10" y="559"/>
                </a:cxn>
                <a:cxn ang="0">
                  <a:pos x="0" y="470"/>
                </a:cxn>
                <a:cxn ang="0">
                  <a:pos x="0" y="470"/>
                </a:cxn>
                <a:cxn ang="0">
                  <a:pos x="5" y="385"/>
                </a:cxn>
                <a:cxn ang="0">
                  <a:pos x="20" y="300"/>
                </a:cxn>
                <a:cxn ang="0">
                  <a:pos x="40" y="225"/>
                </a:cxn>
                <a:cxn ang="0">
                  <a:pos x="70" y="155"/>
                </a:cxn>
                <a:cxn ang="0">
                  <a:pos x="110" y="95"/>
                </a:cxn>
                <a:cxn ang="0">
                  <a:pos x="130" y="70"/>
                </a:cxn>
                <a:cxn ang="0">
                  <a:pos x="150" y="50"/>
                </a:cxn>
                <a:cxn ang="0">
                  <a:pos x="175" y="30"/>
                </a:cxn>
                <a:cxn ang="0">
                  <a:pos x="200" y="20"/>
                </a:cxn>
                <a:cxn ang="0">
                  <a:pos x="225" y="10"/>
                </a:cxn>
                <a:cxn ang="0">
                  <a:pos x="250" y="0"/>
                </a:cxn>
                <a:cxn ang="0">
                  <a:pos x="250" y="0"/>
                </a:cxn>
              </a:cxnLst>
              <a:rect l="0" t="0" r="r" b="b"/>
              <a:pathLst>
                <a:path w="520" h="799">
                  <a:moveTo>
                    <a:pt x="250" y="0"/>
                  </a:moveTo>
                  <a:lnTo>
                    <a:pt x="250" y="0"/>
                  </a:lnTo>
                  <a:lnTo>
                    <a:pt x="280" y="0"/>
                  </a:lnTo>
                  <a:lnTo>
                    <a:pt x="305" y="5"/>
                  </a:lnTo>
                  <a:lnTo>
                    <a:pt x="330" y="10"/>
                  </a:lnTo>
                  <a:lnTo>
                    <a:pt x="355" y="25"/>
                  </a:lnTo>
                  <a:lnTo>
                    <a:pt x="375" y="40"/>
                  </a:lnTo>
                  <a:lnTo>
                    <a:pt x="400" y="60"/>
                  </a:lnTo>
                  <a:lnTo>
                    <a:pt x="420" y="80"/>
                  </a:lnTo>
                  <a:lnTo>
                    <a:pt x="440" y="105"/>
                  </a:lnTo>
                  <a:lnTo>
                    <a:pt x="470" y="165"/>
                  </a:lnTo>
                  <a:lnTo>
                    <a:pt x="495" y="235"/>
                  </a:lnTo>
                  <a:lnTo>
                    <a:pt x="515" y="315"/>
                  </a:lnTo>
                  <a:lnTo>
                    <a:pt x="520" y="405"/>
                  </a:lnTo>
                  <a:lnTo>
                    <a:pt x="520" y="465"/>
                  </a:lnTo>
                  <a:lnTo>
                    <a:pt x="515" y="519"/>
                  </a:lnTo>
                  <a:lnTo>
                    <a:pt x="505" y="574"/>
                  </a:lnTo>
                  <a:lnTo>
                    <a:pt x="490" y="629"/>
                  </a:lnTo>
                  <a:lnTo>
                    <a:pt x="470" y="679"/>
                  </a:lnTo>
                  <a:lnTo>
                    <a:pt x="450" y="724"/>
                  </a:lnTo>
                  <a:lnTo>
                    <a:pt x="425" y="764"/>
                  </a:lnTo>
                  <a:lnTo>
                    <a:pt x="395" y="799"/>
                  </a:lnTo>
                  <a:lnTo>
                    <a:pt x="360" y="779"/>
                  </a:lnTo>
                  <a:lnTo>
                    <a:pt x="290" y="754"/>
                  </a:lnTo>
                  <a:lnTo>
                    <a:pt x="265" y="749"/>
                  </a:lnTo>
                  <a:lnTo>
                    <a:pt x="235" y="744"/>
                  </a:lnTo>
                  <a:lnTo>
                    <a:pt x="180" y="749"/>
                  </a:lnTo>
                  <a:lnTo>
                    <a:pt x="130" y="759"/>
                  </a:lnTo>
                  <a:lnTo>
                    <a:pt x="85" y="774"/>
                  </a:lnTo>
                  <a:lnTo>
                    <a:pt x="70" y="744"/>
                  </a:lnTo>
                  <a:lnTo>
                    <a:pt x="50" y="709"/>
                  </a:lnTo>
                  <a:lnTo>
                    <a:pt x="25" y="639"/>
                  </a:lnTo>
                  <a:lnTo>
                    <a:pt x="10" y="559"/>
                  </a:lnTo>
                  <a:lnTo>
                    <a:pt x="0" y="470"/>
                  </a:lnTo>
                  <a:lnTo>
                    <a:pt x="5" y="385"/>
                  </a:lnTo>
                  <a:lnTo>
                    <a:pt x="20" y="300"/>
                  </a:lnTo>
                  <a:lnTo>
                    <a:pt x="40" y="225"/>
                  </a:lnTo>
                  <a:lnTo>
                    <a:pt x="70" y="155"/>
                  </a:lnTo>
                  <a:lnTo>
                    <a:pt x="110" y="95"/>
                  </a:lnTo>
                  <a:lnTo>
                    <a:pt x="130" y="70"/>
                  </a:lnTo>
                  <a:lnTo>
                    <a:pt x="150" y="50"/>
                  </a:lnTo>
                  <a:lnTo>
                    <a:pt x="175" y="30"/>
                  </a:lnTo>
                  <a:lnTo>
                    <a:pt x="200" y="20"/>
                  </a:lnTo>
                  <a:lnTo>
                    <a:pt x="225" y="1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3" name="Freeform 201"/>
            <p:cNvSpPr>
              <a:spLocks/>
            </p:cNvSpPr>
            <p:nvPr/>
          </p:nvSpPr>
          <p:spPr bwMode="auto">
            <a:xfrm>
              <a:off x="5483225" y="3173117"/>
              <a:ext cx="288925" cy="467426"/>
            </a:xfrm>
            <a:custGeom>
              <a:avLst/>
              <a:gdLst/>
              <a:ahLst/>
              <a:cxnLst>
                <a:cxn ang="0">
                  <a:pos x="235" y="0"/>
                </a:cxn>
                <a:cxn ang="0">
                  <a:pos x="235" y="0"/>
                </a:cxn>
                <a:cxn ang="0">
                  <a:pos x="255" y="0"/>
                </a:cxn>
                <a:cxn ang="0">
                  <a:pos x="280" y="5"/>
                </a:cxn>
                <a:cxn ang="0">
                  <a:pos x="300" y="15"/>
                </a:cxn>
                <a:cxn ang="0">
                  <a:pos x="320" y="30"/>
                </a:cxn>
                <a:cxn ang="0">
                  <a:pos x="340" y="45"/>
                </a:cxn>
                <a:cxn ang="0">
                  <a:pos x="360" y="65"/>
                </a:cxn>
                <a:cxn ang="0">
                  <a:pos x="395" y="110"/>
                </a:cxn>
                <a:cxn ang="0">
                  <a:pos x="420" y="170"/>
                </a:cxn>
                <a:cxn ang="0">
                  <a:pos x="440" y="235"/>
                </a:cxn>
                <a:cxn ang="0">
                  <a:pos x="455" y="310"/>
                </a:cxn>
                <a:cxn ang="0">
                  <a:pos x="455" y="390"/>
                </a:cxn>
                <a:cxn ang="0">
                  <a:pos x="455" y="390"/>
                </a:cxn>
                <a:cxn ang="0">
                  <a:pos x="455" y="444"/>
                </a:cxn>
                <a:cxn ang="0">
                  <a:pos x="445" y="494"/>
                </a:cxn>
                <a:cxn ang="0">
                  <a:pos x="435" y="544"/>
                </a:cxn>
                <a:cxn ang="0">
                  <a:pos x="420" y="589"/>
                </a:cxn>
                <a:cxn ang="0">
                  <a:pos x="405" y="634"/>
                </a:cxn>
                <a:cxn ang="0">
                  <a:pos x="385" y="669"/>
                </a:cxn>
                <a:cxn ang="0">
                  <a:pos x="360" y="704"/>
                </a:cxn>
                <a:cxn ang="0">
                  <a:pos x="335" y="734"/>
                </a:cxn>
                <a:cxn ang="0">
                  <a:pos x="335" y="734"/>
                </a:cxn>
                <a:cxn ang="0">
                  <a:pos x="260" y="704"/>
                </a:cxn>
                <a:cxn ang="0">
                  <a:pos x="260" y="704"/>
                </a:cxn>
                <a:cxn ang="0">
                  <a:pos x="215" y="694"/>
                </a:cxn>
                <a:cxn ang="0">
                  <a:pos x="175" y="694"/>
                </a:cxn>
                <a:cxn ang="0">
                  <a:pos x="130" y="699"/>
                </a:cxn>
                <a:cxn ang="0">
                  <a:pos x="95" y="709"/>
                </a:cxn>
                <a:cxn ang="0">
                  <a:pos x="95" y="709"/>
                </a:cxn>
                <a:cxn ang="0">
                  <a:pos x="70" y="679"/>
                </a:cxn>
                <a:cxn ang="0">
                  <a:pos x="55" y="649"/>
                </a:cxn>
                <a:cxn ang="0">
                  <a:pos x="40" y="614"/>
                </a:cxn>
                <a:cxn ang="0">
                  <a:pos x="25" y="574"/>
                </a:cxn>
                <a:cxn ang="0">
                  <a:pos x="15" y="529"/>
                </a:cxn>
                <a:cxn ang="0">
                  <a:pos x="5" y="484"/>
                </a:cxn>
                <a:cxn ang="0">
                  <a:pos x="5" y="439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5" y="315"/>
                </a:cxn>
                <a:cxn ang="0">
                  <a:pos x="20" y="240"/>
                </a:cxn>
                <a:cxn ang="0">
                  <a:pos x="45" y="175"/>
                </a:cxn>
                <a:cxn ang="0">
                  <a:pos x="70" y="115"/>
                </a:cxn>
                <a:cxn ang="0">
                  <a:pos x="105" y="65"/>
                </a:cxn>
                <a:cxn ang="0">
                  <a:pos x="125" y="45"/>
                </a:cxn>
                <a:cxn ang="0">
                  <a:pos x="145" y="30"/>
                </a:cxn>
                <a:cxn ang="0">
                  <a:pos x="165" y="15"/>
                </a:cxn>
                <a:cxn ang="0">
                  <a:pos x="190" y="5"/>
                </a:cxn>
                <a:cxn ang="0">
                  <a:pos x="210" y="0"/>
                </a:cxn>
                <a:cxn ang="0">
                  <a:pos x="235" y="0"/>
                </a:cxn>
                <a:cxn ang="0">
                  <a:pos x="235" y="0"/>
                </a:cxn>
              </a:cxnLst>
              <a:rect l="0" t="0" r="r" b="b"/>
              <a:pathLst>
                <a:path w="455" h="734">
                  <a:moveTo>
                    <a:pt x="235" y="0"/>
                  </a:moveTo>
                  <a:lnTo>
                    <a:pt x="235" y="0"/>
                  </a:lnTo>
                  <a:lnTo>
                    <a:pt x="255" y="0"/>
                  </a:lnTo>
                  <a:lnTo>
                    <a:pt x="280" y="5"/>
                  </a:lnTo>
                  <a:lnTo>
                    <a:pt x="300" y="15"/>
                  </a:lnTo>
                  <a:lnTo>
                    <a:pt x="320" y="30"/>
                  </a:lnTo>
                  <a:lnTo>
                    <a:pt x="340" y="45"/>
                  </a:lnTo>
                  <a:lnTo>
                    <a:pt x="360" y="65"/>
                  </a:lnTo>
                  <a:lnTo>
                    <a:pt x="395" y="110"/>
                  </a:lnTo>
                  <a:lnTo>
                    <a:pt x="420" y="170"/>
                  </a:lnTo>
                  <a:lnTo>
                    <a:pt x="440" y="235"/>
                  </a:lnTo>
                  <a:lnTo>
                    <a:pt x="455" y="310"/>
                  </a:lnTo>
                  <a:lnTo>
                    <a:pt x="455" y="390"/>
                  </a:lnTo>
                  <a:lnTo>
                    <a:pt x="455" y="444"/>
                  </a:lnTo>
                  <a:lnTo>
                    <a:pt x="445" y="494"/>
                  </a:lnTo>
                  <a:lnTo>
                    <a:pt x="435" y="544"/>
                  </a:lnTo>
                  <a:lnTo>
                    <a:pt x="420" y="589"/>
                  </a:lnTo>
                  <a:lnTo>
                    <a:pt x="405" y="634"/>
                  </a:lnTo>
                  <a:lnTo>
                    <a:pt x="385" y="669"/>
                  </a:lnTo>
                  <a:lnTo>
                    <a:pt x="360" y="704"/>
                  </a:lnTo>
                  <a:lnTo>
                    <a:pt x="335" y="734"/>
                  </a:lnTo>
                  <a:lnTo>
                    <a:pt x="260" y="704"/>
                  </a:lnTo>
                  <a:lnTo>
                    <a:pt x="215" y="694"/>
                  </a:lnTo>
                  <a:lnTo>
                    <a:pt x="175" y="694"/>
                  </a:lnTo>
                  <a:lnTo>
                    <a:pt x="130" y="699"/>
                  </a:lnTo>
                  <a:lnTo>
                    <a:pt x="95" y="709"/>
                  </a:lnTo>
                  <a:lnTo>
                    <a:pt x="70" y="679"/>
                  </a:lnTo>
                  <a:lnTo>
                    <a:pt x="55" y="649"/>
                  </a:lnTo>
                  <a:lnTo>
                    <a:pt x="40" y="614"/>
                  </a:lnTo>
                  <a:lnTo>
                    <a:pt x="25" y="574"/>
                  </a:lnTo>
                  <a:lnTo>
                    <a:pt x="15" y="529"/>
                  </a:lnTo>
                  <a:lnTo>
                    <a:pt x="5" y="484"/>
                  </a:lnTo>
                  <a:lnTo>
                    <a:pt x="5" y="439"/>
                  </a:lnTo>
                  <a:lnTo>
                    <a:pt x="0" y="390"/>
                  </a:lnTo>
                  <a:lnTo>
                    <a:pt x="5" y="315"/>
                  </a:lnTo>
                  <a:lnTo>
                    <a:pt x="20" y="240"/>
                  </a:lnTo>
                  <a:lnTo>
                    <a:pt x="45" y="175"/>
                  </a:lnTo>
                  <a:lnTo>
                    <a:pt x="70" y="115"/>
                  </a:lnTo>
                  <a:lnTo>
                    <a:pt x="105" y="65"/>
                  </a:lnTo>
                  <a:lnTo>
                    <a:pt x="125" y="45"/>
                  </a:lnTo>
                  <a:lnTo>
                    <a:pt x="145" y="30"/>
                  </a:lnTo>
                  <a:lnTo>
                    <a:pt x="165" y="15"/>
                  </a:lnTo>
                  <a:lnTo>
                    <a:pt x="190" y="5"/>
                  </a:lnTo>
                  <a:lnTo>
                    <a:pt x="210" y="0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4" name="Freeform 200"/>
            <p:cNvSpPr>
              <a:spLocks/>
            </p:cNvSpPr>
            <p:nvPr/>
          </p:nvSpPr>
          <p:spPr bwMode="auto">
            <a:xfrm>
              <a:off x="5483225" y="3173117"/>
              <a:ext cx="288925" cy="279564"/>
            </a:xfrm>
            <a:custGeom>
              <a:avLst/>
              <a:gdLst/>
              <a:ahLst/>
              <a:cxnLst>
                <a:cxn ang="0">
                  <a:pos x="235" y="65"/>
                </a:cxn>
                <a:cxn ang="0">
                  <a:pos x="235" y="65"/>
                </a:cxn>
                <a:cxn ang="0">
                  <a:pos x="210" y="70"/>
                </a:cxn>
                <a:cxn ang="0">
                  <a:pos x="190" y="75"/>
                </a:cxn>
                <a:cxn ang="0">
                  <a:pos x="170" y="85"/>
                </a:cxn>
                <a:cxn ang="0">
                  <a:pos x="150" y="95"/>
                </a:cxn>
                <a:cxn ang="0">
                  <a:pos x="110" y="130"/>
                </a:cxn>
                <a:cxn ang="0">
                  <a:pos x="75" y="175"/>
                </a:cxn>
                <a:cxn ang="0">
                  <a:pos x="50" y="230"/>
                </a:cxn>
                <a:cxn ang="0">
                  <a:pos x="25" y="295"/>
                </a:cxn>
                <a:cxn ang="0">
                  <a:pos x="10" y="365"/>
                </a:cxn>
                <a:cxn ang="0">
                  <a:pos x="5" y="439"/>
                </a:cxn>
                <a:cxn ang="0">
                  <a:pos x="5" y="439"/>
                </a:cxn>
                <a:cxn ang="0">
                  <a:pos x="0" y="390"/>
                </a:cxn>
                <a:cxn ang="0">
                  <a:pos x="0" y="390"/>
                </a:cxn>
                <a:cxn ang="0">
                  <a:pos x="5" y="315"/>
                </a:cxn>
                <a:cxn ang="0">
                  <a:pos x="20" y="240"/>
                </a:cxn>
                <a:cxn ang="0">
                  <a:pos x="45" y="175"/>
                </a:cxn>
                <a:cxn ang="0">
                  <a:pos x="70" y="115"/>
                </a:cxn>
                <a:cxn ang="0">
                  <a:pos x="105" y="65"/>
                </a:cxn>
                <a:cxn ang="0">
                  <a:pos x="125" y="45"/>
                </a:cxn>
                <a:cxn ang="0">
                  <a:pos x="145" y="30"/>
                </a:cxn>
                <a:cxn ang="0">
                  <a:pos x="165" y="15"/>
                </a:cxn>
                <a:cxn ang="0">
                  <a:pos x="190" y="5"/>
                </a:cxn>
                <a:cxn ang="0">
                  <a:pos x="210" y="0"/>
                </a:cxn>
                <a:cxn ang="0">
                  <a:pos x="235" y="0"/>
                </a:cxn>
                <a:cxn ang="0">
                  <a:pos x="235" y="0"/>
                </a:cxn>
                <a:cxn ang="0">
                  <a:pos x="255" y="0"/>
                </a:cxn>
                <a:cxn ang="0">
                  <a:pos x="280" y="5"/>
                </a:cxn>
                <a:cxn ang="0">
                  <a:pos x="300" y="15"/>
                </a:cxn>
                <a:cxn ang="0">
                  <a:pos x="320" y="30"/>
                </a:cxn>
                <a:cxn ang="0">
                  <a:pos x="340" y="45"/>
                </a:cxn>
                <a:cxn ang="0">
                  <a:pos x="360" y="65"/>
                </a:cxn>
                <a:cxn ang="0">
                  <a:pos x="395" y="110"/>
                </a:cxn>
                <a:cxn ang="0">
                  <a:pos x="420" y="170"/>
                </a:cxn>
                <a:cxn ang="0">
                  <a:pos x="440" y="235"/>
                </a:cxn>
                <a:cxn ang="0">
                  <a:pos x="455" y="310"/>
                </a:cxn>
                <a:cxn ang="0">
                  <a:pos x="455" y="390"/>
                </a:cxn>
                <a:cxn ang="0">
                  <a:pos x="455" y="390"/>
                </a:cxn>
                <a:cxn ang="0">
                  <a:pos x="455" y="410"/>
                </a:cxn>
                <a:cxn ang="0">
                  <a:pos x="455" y="410"/>
                </a:cxn>
                <a:cxn ang="0">
                  <a:pos x="445" y="340"/>
                </a:cxn>
                <a:cxn ang="0">
                  <a:pos x="430" y="275"/>
                </a:cxn>
                <a:cxn ang="0">
                  <a:pos x="410" y="215"/>
                </a:cxn>
                <a:cxn ang="0">
                  <a:pos x="385" y="165"/>
                </a:cxn>
                <a:cxn ang="0">
                  <a:pos x="350" y="125"/>
                </a:cxn>
                <a:cxn ang="0">
                  <a:pos x="315" y="90"/>
                </a:cxn>
                <a:cxn ang="0">
                  <a:pos x="295" y="80"/>
                </a:cxn>
                <a:cxn ang="0">
                  <a:pos x="275" y="75"/>
                </a:cxn>
                <a:cxn ang="0">
                  <a:pos x="255" y="70"/>
                </a:cxn>
                <a:cxn ang="0">
                  <a:pos x="235" y="65"/>
                </a:cxn>
                <a:cxn ang="0">
                  <a:pos x="235" y="65"/>
                </a:cxn>
              </a:cxnLst>
              <a:rect l="0" t="0" r="r" b="b"/>
              <a:pathLst>
                <a:path w="455" h="439">
                  <a:moveTo>
                    <a:pt x="235" y="65"/>
                  </a:moveTo>
                  <a:lnTo>
                    <a:pt x="235" y="65"/>
                  </a:lnTo>
                  <a:lnTo>
                    <a:pt x="210" y="70"/>
                  </a:lnTo>
                  <a:lnTo>
                    <a:pt x="190" y="75"/>
                  </a:lnTo>
                  <a:lnTo>
                    <a:pt x="170" y="85"/>
                  </a:lnTo>
                  <a:lnTo>
                    <a:pt x="150" y="95"/>
                  </a:lnTo>
                  <a:lnTo>
                    <a:pt x="110" y="130"/>
                  </a:lnTo>
                  <a:lnTo>
                    <a:pt x="75" y="175"/>
                  </a:lnTo>
                  <a:lnTo>
                    <a:pt x="50" y="230"/>
                  </a:lnTo>
                  <a:lnTo>
                    <a:pt x="25" y="295"/>
                  </a:lnTo>
                  <a:lnTo>
                    <a:pt x="10" y="365"/>
                  </a:lnTo>
                  <a:lnTo>
                    <a:pt x="5" y="439"/>
                  </a:lnTo>
                  <a:lnTo>
                    <a:pt x="0" y="390"/>
                  </a:lnTo>
                  <a:lnTo>
                    <a:pt x="5" y="315"/>
                  </a:lnTo>
                  <a:lnTo>
                    <a:pt x="20" y="240"/>
                  </a:lnTo>
                  <a:lnTo>
                    <a:pt x="45" y="175"/>
                  </a:lnTo>
                  <a:lnTo>
                    <a:pt x="70" y="115"/>
                  </a:lnTo>
                  <a:lnTo>
                    <a:pt x="105" y="65"/>
                  </a:lnTo>
                  <a:lnTo>
                    <a:pt x="125" y="45"/>
                  </a:lnTo>
                  <a:lnTo>
                    <a:pt x="145" y="30"/>
                  </a:lnTo>
                  <a:lnTo>
                    <a:pt x="165" y="15"/>
                  </a:lnTo>
                  <a:lnTo>
                    <a:pt x="190" y="5"/>
                  </a:lnTo>
                  <a:lnTo>
                    <a:pt x="210" y="0"/>
                  </a:lnTo>
                  <a:lnTo>
                    <a:pt x="235" y="0"/>
                  </a:lnTo>
                  <a:lnTo>
                    <a:pt x="255" y="0"/>
                  </a:lnTo>
                  <a:lnTo>
                    <a:pt x="280" y="5"/>
                  </a:lnTo>
                  <a:lnTo>
                    <a:pt x="300" y="15"/>
                  </a:lnTo>
                  <a:lnTo>
                    <a:pt x="320" y="30"/>
                  </a:lnTo>
                  <a:lnTo>
                    <a:pt x="340" y="45"/>
                  </a:lnTo>
                  <a:lnTo>
                    <a:pt x="360" y="65"/>
                  </a:lnTo>
                  <a:lnTo>
                    <a:pt x="395" y="110"/>
                  </a:lnTo>
                  <a:lnTo>
                    <a:pt x="420" y="170"/>
                  </a:lnTo>
                  <a:lnTo>
                    <a:pt x="440" y="235"/>
                  </a:lnTo>
                  <a:lnTo>
                    <a:pt x="455" y="310"/>
                  </a:lnTo>
                  <a:lnTo>
                    <a:pt x="455" y="390"/>
                  </a:lnTo>
                  <a:lnTo>
                    <a:pt x="455" y="410"/>
                  </a:lnTo>
                  <a:lnTo>
                    <a:pt x="445" y="340"/>
                  </a:lnTo>
                  <a:lnTo>
                    <a:pt x="430" y="275"/>
                  </a:lnTo>
                  <a:lnTo>
                    <a:pt x="410" y="215"/>
                  </a:lnTo>
                  <a:lnTo>
                    <a:pt x="385" y="165"/>
                  </a:lnTo>
                  <a:lnTo>
                    <a:pt x="350" y="125"/>
                  </a:lnTo>
                  <a:lnTo>
                    <a:pt x="315" y="90"/>
                  </a:lnTo>
                  <a:lnTo>
                    <a:pt x="295" y="80"/>
                  </a:lnTo>
                  <a:lnTo>
                    <a:pt x="275" y="75"/>
                  </a:lnTo>
                  <a:lnTo>
                    <a:pt x="255" y="70"/>
                  </a:lnTo>
                  <a:lnTo>
                    <a:pt x="235" y="65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5" name="Freeform 199"/>
            <p:cNvSpPr>
              <a:spLocks/>
            </p:cNvSpPr>
            <p:nvPr/>
          </p:nvSpPr>
          <p:spPr bwMode="auto">
            <a:xfrm>
              <a:off x="5483225" y="3017733"/>
              <a:ext cx="288925" cy="171304"/>
            </a:xfrm>
            <a:custGeom>
              <a:avLst/>
              <a:gdLst/>
              <a:ahLst/>
              <a:cxnLst>
                <a:cxn ang="0">
                  <a:pos x="0" y="269"/>
                </a:cxn>
                <a:cxn ang="0">
                  <a:pos x="0" y="269"/>
                </a:cxn>
                <a:cxn ang="0">
                  <a:pos x="15" y="244"/>
                </a:cxn>
                <a:cxn ang="0">
                  <a:pos x="45" y="189"/>
                </a:cxn>
                <a:cxn ang="0">
                  <a:pos x="70" y="149"/>
                </a:cxn>
                <a:cxn ang="0">
                  <a:pos x="95" y="114"/>
                </a:cxn>
                <a:cxn ang="0">
                  <a:pos x="130" y="79"/>
                </a:cxn>
                <a:cxn ang="0">
                  <a:pos x="165" y="44"/>
                </a:cxn>
                <a:cxn ang="0">
                  <a:pos x="165" y="44"/>
                </a:cxn>
                <a:cxn ang="0">
                  <a:pos x="200" y="24"/>
                </a:cxn>
                <a:cxn ang="0">
                  <a:pos x="235" y="9"/>
                </a:cxn>
                <a:cxn ang="0">
                  <a:pos x="270" y="0"/>
                </a:cxn>
                <a:cxn ang="0">
                  <a:pos x="305" y="0"/>
                </a:cxn>
                <a:cxn ang="0">
                  <a:pos x="335" y="5"/>
                </a:cxn>
                <a:cxn ang="0">
                  <a:pos x="365" y="14"/>
                </a:cxn>
                <a:cxn ang="0">
                  <a:pos x="390" y="24"/>
                </a:cxn>
                <a:cxn ang="0">
                  <a:pos x="410" y="39"/>
                </a:cxn>
                <a:cxn ang="0">
                  <a:pos x="430" y="54"/>
                </a:cxn>
                <a:cxn ang="0">
                  <a:pos x="445" y="74"/>
                </a:cxn>
                <a:cxn ang="0">
                  <a:pos x="450" y="89"/>
                </a:cxn>
                <a:cxn ang="0">
                  <a:pos x="455" y="104"/>
                </a:cxn>
                <a:cxn ang="0">
                  <a:pos x="450" y="119"/>
                </a:cxn>
                <a:cxn ang="0">
                  <a:pos x="440" y="129"/>
                </a:cxn>
                <a:cxn ang="0">
                  <a:pos x="420" y="139"/>
                </a:cxn>
                <a:cxn ang="0">
                  <a:pos x="395" y="139"/>
                </a:cxn>
                <a:cxn ang="0">
                  <a:pos x="395" y="139"/>
                </a:cxn>
                <a:cxn ang="0">
                  <a:pos x="360" y="129"/>
                </a:cxn>
                <a:cxn ang="0">
                  <a:pos x="330" y="114"/>
                </a:cxn>
                <a:cxn ang="0">
                  <a:pos x="285" y="84"/>
                </a:cxn>
                <a:cxn ang="0">
                  <a:pos x="265" y="74"/>
                </a:cxn>
                <a:cxn ang="0">
                  <a:pos x="240" y="69"/>
                </a:cxn>
                <a:cxn ang="0">
                  <a:pos x="210" y="79"/>
                </a:cxn>
                <a:cxn ang="0">
                  <a:pos x="175" y="99"/>
                </a:cxn>
                <a:cxn ang="0">
                  <a:pos x="175" y="99"/>
                </a:cxn>
                <a:cxn ang="0">
                  <a:pos x="135" y="124"/>
                </a:cxn>
                <a:cxn ang="0">
                  <a:pos x="100" y="154"/>
                </a:cxn>
                <a:cxn ang="0">
                  <a:pos x="70" y="184"/>
                </a:cxn>
                <a:cxn ang="0">
                  <a:pos x="45" y="209"/>
                </a:cxn>
                <a:cxn ang="0">
                  <a:pos x="10" y="254"/>
                </a:cxn>
                <a:cxn ang="0">
                  <a:pos x="0" y="269"/>
                </a:cxn>
                <a:cxn ang="0">
                  <a:pos x="0" y="269"/>
                </a:cxn>
              </a:cxnLst>
              <a:rect l="0" t="0" r="r" b="b"/>
              <a:pathLst>
                <a:path w="455" h="269">
                  <a:moveTo>
                    <a:pt x="0" y="269"/>
                  </a:moveTo>
                  <a:lnTo>
                    <a:pt x="0" y="269"/>
                  </a:lnTo>
                  <a:lnTo>
                    <a:pt x="15" y="244"/>
                  </a:lnTo>
                  <a:lnTo>
                    <a:pt x="45" y="189"/>
                  </a:lnTo>
                  <a:lnTo>
                    <a:pt x="70" y="149"/>
                  </a:lnTo>
                  <a:lnTo>
                    <a:pt x="95" y="114"/>
                  </a:lnTo>
                  <a:lnTo>
                    <a:pt x="130" y="79"/>
                  </a:lnTo>
                  <a:lnTo>
                    <a:pt x="165" y="44"/>
                  </a:lnTo>
                  <a:lnTo>
                    <a:pt x="200" y="24"/>
                  </a:lnTo>
                  <a:lnTo>
                    <a:pt x="235" y="9"/>
                  </a:lnTo>
                  <a:lnTo>
                    <a:pt x="270" y="0"/>
                  </a:lnTo>
                  <a:lnTo>
                    <a:pt x="305" y="0"/>
                  </a:lnTo>
                  <a:lnTo>
                    <a:pt x="335" y="5"/>
                  </a:lnTo>
                  <a:lnTo>
                    <a:pt x="365" y="14"/>
                  </a:lnTo>
                  <a:lnTo>
                    <a:pt x="390" y="24"/>
                  </a:lnTo>
                  <a:lnTo>
                    <a:pt x="410" y="39"/>
                  </a:lnTo>
                  <a:lnTo>
                    <a:pt x="430" y="54"/>
                  </a:lnTo>
                  <a:lnTo>
                    <a:pt x="445" y="74"/>
                  </a:lnTo>
                  <a:lnTo>
                    <a:pt x="450" y="89"/>
                  </a:lnTo>
                  <a:lnTo>
                    <a:pt x="455" y="104"/>
                  </a:lnTo>
                  <a:lnTo>
                    <a:pt x="450" y="119"/>
                  </a:lnTo>
                  <a:lnTo>
                    <a:pt x="440" y="129"/>
                  </a:lnTo>
                  <a:lnTo>
                    <a:pt x="420" y="139"/>
                  </a:lnTo>
                  <a:lnTo>
                    <a:pt x="395" y="139"/>
                  </a:lnTo>
                  <a:lnTo>
                    <a:pt x="360" y="129"/>
                  </a:lnTo>
                  <a:lnTo>
                    <a:pt x="330" y="114"/>
                  </a:lnTo>
                  <a:lnTo>
                    <a:pt x="285" y="84"/>
                  </a:lnTo>
                  <a:lnTo>
                    <a:pt x="265" y="74"/>
                  </a:lnTo>
                  <a:lnTo>
                    <a:pt x="240" y="69"/>
                  </a:lnTo>
                  <a:lnTo>
                    <a:pt x="210" y="79"/>
                  </a:lnTo>
                  <a:lnTo>
                    <a:pt x="175" y="99"/>
                  </a:lnTo>
                  <a:lnTo>
                    <a:pt x="135" y="124"/>
                  </a:lnTo>
                  <a:lnTo>
                    <a:pt x="100" y="154"/>
                  </a:lnTo>
                  <a:lnTo>
                    <a:pt x="70" y="184"/>
                  </a:lnTo>
                  <a:lnTo>
                    <a:pt x="45" y="209"/>
                  </a:lnTo>
                  <a:lnTo>
                    <a:pt x="10" y="254"/>
                  </a:lnTo>
                  <a:lnTo>
                    <a:pt x="0" y="269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6" name="Freeform 198"/>
            <p:cNvSpPr>
              <a:spLocks/>
            </p:cNvSpPr>
            <p:nvPr/>
          </p:nvSpPr>
          <p:spPr bwMode="auto">
            <a:xfrm>
              <a:off x="5438775" y="3608701"/>
              <a:ext cx="301625" cy="76418"/>
            </a:xfrm>
            <a:custGeom>
              <a:avLst/>
              <a:gdLst/>
              <a:ahLst/>
              <a:cxnLst>
                <a:cxn ang="0">
                  <a:pos x="475" y="85"/>
                </a:cxn>
                <a:cxn ang="0">
                  <a:pos x="475" y="85"/>
                </a:cxn>
                <a:cxn ang="0">
                  <a:pos x="460" y="75"/>
                </a:cxn>
                <a:cxn ang="0">
                  <a:pos x="430" y="55"/>
                </a:cxn>
                <a:cxn ang="0">
                  <a:pos x="380" y="30"/>
                </a:cxn>
                <a:cxn ang="0">
                  <a:pos x="320" y="10"/>
                </a:cxn>
                <a:cxn ang="0">
                  <a:pos x="285" y="5"/>
                </a:cxn>
                <a:cxn ang="0">
                  <a:pos x="245" y="0"/>
                </a:cxn>
                <a:cxn ang="0">
                  <a:pos x="205" y="5"/>
                </a:cxn>
                <a:cxn ang="0">
                  <a:pos x="165" y="10"/>
                </a:cxn>
                <a:cxn ang="0">
                  <a:pos x="125" y="25"/>
                </a:cxn>
                <a:cxn ang="0">
                  <a:pos x="85" y="50"/>
                </a:cxn>
                <a:cxn ang="0">
                  <a:pos x="40" y="80"/>
                </a:cxn>
                <a:cxn ang="0">
                  <a:pos x="0" y="120"/>
                </a:cxn>
                <a:cxn ang="0">
                  <a:pos x="0" y="120"/>
                </a:cxn>
                <a:cxn ang="0">
                  <a:pos x="30" y="95"/>
                </a:cxn>
                <a:cxn ang="0">
                  <a:pos x="65" y="75"/>
                </a:cxn>
                <a:cxn ang="0">
                  <a:pos x="120" y="50"/>
                </a:cxn>
                <a:cxn ang="0">
                  <a:pos x="150" y="45"/>
                </a:cxn>
                <a:cxn ang="0">
                  <a:pos x="185" y="35"/>
                </a:cxn>
                <a:cxn ang="0">
                  <a:pos x="225" y="35"/>
                </a:cxn>
                <a:cxn ang="0">
                  <a:pos x="265" y="30"/>
                </a:cxn>
                <a:cxn ang="0">
                  <a:pos x="315" y="35"/>
                </a:cxn>
                <a:cxn ang="0">
                  <a:pos x="360" y="45"/>
                </a:cxn>
                <a:cxn ang="0">
                  <a:pos x="415" y="60"/>
                </a:cxn>
                <a:cxn ang="0">
                  <a:pos x="475" y="85"/>
                </a:cxn>
                <a:cxn ang="0">
                  <a:pos x="475" y="85"/>
                </a:cxn>
              </a:cxnLst>
              <a:rect l="0" t="0" r="r" b="b"/>
              <a:pathLst>
                <a:path w="475" h="120">
                  <a:moveTo>
                    <a:pt x="475" y="85"/>
                  </a:moveTo>
                  <a:lnTo>
                    <a:pt x="475" y="85"/>
                  </a:lnTo>
                  <a:lnTo>
                    <a:pt x="460" y="75"/>
                  </a:lnTo>
                  <a:lnTo>
                    <a:pt x="430" y="55"/>
                  </a:lnTo>
                  <a:lnTo>
                    <a:pt x="380" y="30"/>
                  </a:lnTo>
                  <a:lnTo>
                    <a:pt x="320" y="10"/>
                  </a:lnTo>
                  <a:lnTo>
                    <a:pt x="285" y="5"/>
                  </a:lnTo>
                  <a:lnTo>
                    <a:pt x="245" y="0"/>
                  </a:lnTo>
                  <a:lnTo>
                    <a:pt x="205" y="5"/>
                  </a:lnTo>
                  <a:lnTo>
                    <a:pt x="165" y="10"/>
                  </a:lnTo>
                  <a:lnTo>
                    <a:pt x="125" y="25"/>
                  </a:lnTo>
                  <a:lnTo>
                    <a:pt x="85" y="50"/>
                  </a:lnTo>
                  <a:lnTo>
                    <a:pt x="40" y="80"/>
                  </a:lnTo>
                  <a:lnTo>
                    <a:pt x="0" y="120"/>
                  </a:lnTo>
                  <a:lnTo>
                    <a:pt x="30" y="95"/>
                  </a:lnTo>
                  <a:lnTo>
                    <a:pt x="65" y="75"/>
                  </a:lnTo>
                  <a:lnTo>
                    <a:pt x="120" y="50"/>
                  </a:lnTo>
                  <a:lnTo>
                    <a:pt x="150" y="45"/>
                  </a:lnTo>
                  <a:lnTo>
                    <a:pt x="185" y="35"/>
                  </a:lnTo>
                  <a:lnTo>
                    <a:pt x="225" y="35"/>
                  </a:lnTo>
                  <a:lnTo>
                    <a:pt x="265" y="30"/>
                  </a:lnTo>
                  <a:lnTo>
                    <a:pt x="315" y="35"/>
                  </a:lnTo>
                  <a:lnTo>
                    <a:pt x="360" y="45"/>
                  </a:lnTo>
                  <a:lnTo>
                    <a:pt x="415" y="60"/>
                  </a:lnTo>
                  <a:lnTo>
                    <a:pt x="475" y="85"/>
                  </a:lnTo>
                  <a:close/>
                </a:path>
              </a:pathLst>
            </a:custGeom>
            <a:solidFill>
              <a:srgbClr val="FFA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7" name="Freeform 197"/>
            <p:cNvSpPr>
              <a:spLocks/>
            </p:cNvSpPr>
            <p:nvPr/>
          </p:nvSpPr>
          <p:spPr bwMode="auto">
            <a:xfrm>
              <a:off x="5553075" y="3341874"/>
              <a:ext cx="165100" cy="222250"/>
            </a:xfrm>
            <a:custGeom>
              <a:avLst/>
              <a:gdLst/>
              <a:ahLst/>
              <a:cxnLst>
                <a:cxn ang="0">
                  <a:pos x="260" y="169"/>
                </a:cxn>
                <a:cxn ang="0">
                  <a:pos x="260" y="169"/>
                </a:cxn>
                <a:cxn ang="0">
                  <a:pos x="260" y="204"/>
                </a:cxn>
                <a:cxn ang="0">
                  <a:pos x="255" y="234"/>
                </a:cxn>
                <a:cxn ang="0">
                  <a:pos x="245" y="269"/>
                </a:cxn>
                <a:cxn ang="0">
                  <a:pos x="230" y="294"/>
                </a:cxn>
                <a:cxn ang="0">
                  <a:pos x="210" y="314"/>
                </a:cxn>
                <a:cxn ang="0">
                  <a:pos x="190" y="334"/>
                </a:cxn>
                <a:cxn ang="0">
                  <a:pos x="165" y="344"/>
                </a:cxn>
                <a:cxn ang="0">
                  <a:pos x="140" y="349"/>
                </a:cxn>
                <a:cxn ang="0">
                  <a:pos x="140" y="349"/>
                </a:cxn>
                <a:cxn ang="0">
                  <a:pos x="115" y="349"/>
                </a:cxn>
                <a:cxn ang="0">
                  <a:pos x="90" y="339"/>
                </a:cxn>
                <a:cxn ang="0">
                  <a:pos x="65" y="324"/>
                </a:cxn>
                <a:cxn ang="0">
                  <a:pos x="45" y="304"/>
                </a:cxn>
                <a:cxn ang="0">
                  <a:pos x="25" y="279"/>
                </a:cxn>
                <a:cxn ang="0">
                  <a:pos x="15" y="249"/>
                </a:cxn>
                <a:cxn ang="0">
                  <a:pos x="5" y="214"/>
                </a:cxn>
                <a:cxn ang="0">
                  <a:pos x="0" y="179"/>
                </a:cxn>
                <a:cxn ang="0">
                  <a:pos x="0" y="179"/>
                </a:cxn>
                <a:cxn ang="0">
                  <a:pos x="0" y="145"/>
                </a:cxn>
                <a:cxn ang="0">
                  <a:pos x="5" y="115"/>
                </a:cxn>
                <a:cxn ang="0">
                  <a:pos x="15" y="85"/>
                </a:cxn>
                <a:cxn ang="0">
                  <a:pos x="30" y="55"/>
                </a:cxn>
                <a:cxn ang="0">
                  <a:pos x="50" y="35"/>
                </a:cxn>
                <a:cxn ang="0">
                  <a:pos x="70" y="15"/>
                </a:cxn>
                <a:cxn ang="0">
                  <a:pos x="95" y="5"/>
                </a:cxn>
                <a:cxn ang="0">
                  <a:pos x="120" y="0"/>
                </a:cxn>
                <a:cxn ang="0">
                  <a:pos x="120" y="0"/>
                </a:cxn>
                <a:cxn ang="0">
                  <a:pos x="145" y="5"/>
                </a:cxn>
                <a:cxn ang="0">
                  <a:pos x="170" y="10"/>
                </a:cxn>
                <a:cxn ang="0">
                  <a:pos x="195" y="25"/>
                </a:cxn>
                <a:cxn ang="0">
                  <a:pos x="215" y="45"/>
                </a:cxn>
                <a:cxn ang="0">
                  <a:pos x="235" y="70"/>
                </a:cxn>
                <a:cxn ang="0">
                  <a:pos x="245" y="100"/>
                </a:cxn>
                <a:cxn ang="0">
                  <a:pos x="255" y="135"/>
                </a:cxn>
                <a:cxn ang="0">
                  <a:pos x="260" y="169"/>
                </a:cxn>
                <a:cxn ang="0">
                  <a:pos x="260" y="169"/>
                </a:cxn>
              </a:cxnLst>
              <a:rect l="0" t="0" r="r" b="b"/>
              <a:pathLst>
                <a:path w="260" h="349">
                  <a:moveTo>
                    <a:pt x="260" y="169"/>
                  </a:moveTo>
                  <a:lnTo>
                    <a:pt x="260" y="169"/>
                  </a:lnTo>
                  <a:lnTo>
                    <a:pt x="260" y="204"/>
                  </a:lnTo>
                  <a:lnTo>
                    <a:pt x="255" y="234"/>
                  </a:lnTo>
                  <a:lnTo>
                    <a:pt x="245" y="269"/>
                  </a:lnTo>
                  <a:lnTo>
                    <a:pt x="230" y="294"/>
                  </a:lnTo>
                  <a:lnTo>
                    <a:pt x="210" y="314"/>
                  </a:lnTo>
                  <a:lnTo>
                    <a:pt x="190" y="334"/>
                  </a:lnTo>
                  <a:lnTo>
                    <a:pt x="165" y="344"/>
                  </a:lnTo>
                  <a:lnTo>
                    <a:pt x="140" y="349"/>
                  </a:lnTo>
                  <a:lnTo>
                    <a:pt x="115" y="349"/>
                  </a:lnTo>
                  <a:lnTo>
                    <a:pt x="90" y="339"/>
                  </a:lnTo>
                  <a:lnTo>
                    <a:pt x="65" y="324"/>
                  </a:lnTo>
                  <a:lnTo>
                    <a:pt x="45" y="304"/>
                  </a:lnTo>
                  <a:lnTo>
                    <a:pt x="25" y="279"/>
                  </a:lnTo>
                  <a:lnTo>
                    <a:pt x="15" y="249"/>
                  </a:lnTo>
                  <a:lnTo>
                    <a:pt x="5" y="214"/>
                  </a:lnTo>
                  <a:lnTo>
                    <a:pt x="0" y="179"/>
                  </a:lnTo>
                  <a:lnTo>
                    <a:pt x="0" y="145"/>
                  </a:lnTo>
                  <a:lnTo>
                    <a:pt x="5" y="115"/>
                  </a:lnTo>
                  <a:lnTo>
                    <a:pt x="15" y="85"/>
                  </a:lnTo>
                  <a:lnTo>
                    <a:pt x="30" y="55"/>
                  </a:lnTo>
                  <a:lnTo>
                    <a:pt x="50" y="35"/>
                  </a:lnTo>
                  <a:lnTo>
                    <a:pt x="70" y="15"/>
                  </a:lnTo>
                  <a:lnTo>
                    <a:pt x="95" y="5"/>
                  </a:lnTo>
                  <a:lnTo>
                    <a:pt x="120" y="0"/>
                  </a:lnTo>
                  <a:lnTo>
                    <a:pt x="145" y="5"/>
                  </a:lnTo>
                  <a:lnTo>
                    <a:pt x="170" y="10"/>
                  </a:lnTo>
                  <a:lnTo>
                    <a:pt x="195" y="25"/>
                  </a:lnTo>
                  <a:lnTo>
                    <a:pt x="215" y="45"/>
                  </a:lnTo>
                  <a:lnTo>
                    <a:pt x="235" y="70"/>
                  </a:lnTo>
                  <a:lnTo>
                    <a:pt x="245" y="100"/>
                  </a:lnTo>
                  <a:lnTo>
                    <a:pt x="255" y="135"/>
                  </a:lnTo>
                  <a:lnTo>
                    <a:pt x="260" y="169"/>
                  </a:lnTo>
                  <a:close/>
                </a:path>
              </a:pathLst>
            </a:custGeom>
            <a:solidFill>
              <a:srgbClr val="203E9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8" name="Freeform 196"/>
            <p:cNvSpPr>
              <a:spLocks/>
            </p:cNvSpPr>
            <p:nvPr/>
          </p:nvSpPr>
          <p:spPr bwMode="auto">
            <a:xfrm>
              <a:off x="5568950" y="3364163"/>
              <a:ext cx="133350" cy="177673"/>
            </a:xfrm>
            <a:custGeom>
              <a:avLst/>
              <a:gdLst/>
              <a:ahLst/>
              <a:cxnLst>
                <a:cxn ang="0">
                  <a:pos x="210" y="134"/>
                </a:cxn>
                <a:cxn ang="0">
                  <a:pos x="210" y="134"/>
                </a:cxn>
                <a:cxn ang="0">
                  <a:pos x="210" y="164"/>
                </a:cxn>
                <a:cxn ang="0">
                  <a:pos x="205" y="189"/>
                </a:cxn>
                <a:cxn ang="0">
                  <a:pos x="195" y="214"/>
                </a:cxn>
                <a:cxn ang="0">
                  <a:pos x="185" y="234"/>
                </a:cxn>
                <a:cxn ang="0">
                  <a:pos x="170" y="254"/>
                </a:cxn>
                <a:cxn ang="0">
                  <a:pos x="150" y="264"/>
                </a:cxn>
                <a:cxn ang="0">
                  <a:pos x="135" y="274"/>
                </a:cxn>
                <a:cxn ang="0">
                  <a:pos x="110" y="279"/>
                </a:cxn>
                <a:cxn ang="0">
                  <a:pos x="110" y="279"/>
                </a:cxn>
                <a:cxn ang="0">
                  <a:pos x="90" y="279"/>
                </a:cxn>
                <a:cxn ang="0">
                  <a:pos x="70" y="269"/>
                </a:cxn>
                <a:cxn ang="0">
                  <a:pos x="55" y="259"/>
                </a:cxn>
                <a:cxn ang="0">
                  <a:pos x="35" y="244"/>
                </a:cxn>
                <a:cxn ang="0">
                  <a:pos x="25" y="224"/>
                </a:cxn>
                <a:cxn ang="0">
                  <a:pos x="10" y="199"/>
                </a:cxn>
                <a:cxn ang="0">
                  <a:pos x="5" y="174"/>
                </a:cxn>
                <a:cxn ang="0">
                  <a:pos x="0" y="144"/>
                </a:cxn>
                <a:cxn ang="0">
                  <a:pos x="0" y="144"/>
                </a:cxn>
                <a:cxn ang="0">
                  <a:pos x="0" y="120"/>
                </a:cxn>
                <a:cxn ang="0">
                  <a:pos x="5" y="90"/>
                </a:cxn>
                <a:cxn ang="0">
                  <a:pos x="15" y="65"/>
                </a:cxn>
                <a:cxn ang="0">
                  <a:pos x="25" y="45"/>
                </a:cxn>
                <a:cxn ang="0">
                  <a:pos x="40" y="30"/>
                </a:cxn>
                <a:cxn ang="0">
                  <a:pos x="60" y="15"/>
                </a:cxn>
                <a:cxn ang="0">
                  <a:pos x="75" y="5"/>
                </a:cxn>
                <a:cxn ang="0">
                  <a:pos x="100" y="0"/>
                </a:cxn>
                <a:cxn ang="0">
                  <a:pos x="100" y="0"/>
                </a:cxn>
                <a:cxn ang="0">
                  <a:pos x="120" y="5"/>
                </a:cxn>
                <a:cxn ang="0">
                  <a:pos x="140" y="10"/>
                </a:cxn>
                <a:cxn ang="0">
                  <a:pos x="155" y="20"/>
                </a:cxn>
                <a:cxn ang="0">
                  <a:pos x="175" y="40"/>
                </a:cxn>
                <a:cxn ang="0">
                  <a:pos x="185" y="60"/>
                </a:cxn>
                <a:cxn ang="0">
                  <a:pos x="200" y="80"/>
                </a:cxn>
                <a:cxn ang="0">
                  <a:pos x="205" y="105"/>
                </a:cxn>
                <a:cxn ang="0">
                  <a:pos x="210" y="134"/>
                </a:cxn>
                <a:cxn ang="0">
                  <a:pos x="210" y="134"/>
                </a:cxn>
              </a:cxnLst>
              <a:rect l="0" t="0" r="r" b="b"/>
              <a:pathLst>
                <a:path w="210" h="279">
                  <a:moveTo>
                    <a:pt x="210" y="134"/>
                  </a:moveTo>
                  <a:lnTo>
                    <a:pt x="210" y="134"/>
                  </a:lnTo>
                  <a:lnTo>
                    <a:pt x="210" y="164"/>
                  </a:lnTo>
                  <a:lnTo>
                    <a:pt x="205" y="189"/>
                  </a:lnTo>
                  <a:lnTo>
                    <a:pt x="195" y="214"/>
                  </a:lnTo>
                  <a:lnTo>
                    <a:pt x="185" y="234"/>
                  </a:lnTo>
                  <a:lnTo>
                    <a:pt x="170" y="254"/>
                  </a:lnTo>
                  <a:lnTo>
                    <a:pt x="150" y="264"/>
                  </a:lnTo>
                  <a:lnTo>
                    <a:pt x="135" y="274"/>
                  </a:lnTo>
                  <a:lnTo>
                    <a:pt x="110" y="279"/>
                  </a:lnTo>
                  <a:lnTo>
                    <a:pt x="90" y="279"/>
                  </a:lnTo>
                  <a:lnTo>
                    <a:pt x="70" y="269"/>
                  </a:lnTo>
                  <a:lnTo>
                    <a:pt x="55" y="259"/>
                  </a:lnTo>
                  <a:lnTo>
                    <a:pt x="35" y="244"/>
                  </a:lnTo>
                  <a:lnTo>
                    <a:pt x="25" y="224"/>
                  </a:lnTo>
                  <a:lnTo>
                    <a:pt x="10" y="199"/>
                  </a:lnTo>
                  <a:lnTo>
                    <a:pt x="5" y="174"/>
                  </a:lnTo>
                  <a:lnTo>
                    <a:pt x="0" y="144"/>
                  </a:lnTo>
                  <a:lnTo>
                    <a:pt x="0" y="120"/>
                  </a:lnTo>
                  <a:lnTo>
                    <a:pt x="5" y="90"/>
                  </a:lnTo>
                  <a:lnTo>
                    <a:pt x="15" y="65"/>
                  </a:lnTo>
                  <a:lnTo>
                    <a:pt x="25" y="45"/>
                  </a:lnTo>
                  <a:lnTo>
                    <a:pt x="40" y="30"/>
                  </a:lnTo>
                  <a:lnTo>
                    <a:pt x="60" y="15"/>
                  </a:lnTo>
                  <a:lnTo>
                    <a:pt x="75" y="5"/>
                  </a:lnTo>
                  <a:lnTo>
                    <a:pt x="100" y="0"/>
                  </a:lnTo>
                  <a:lnTo>
                    <a:pt x="120" y="5"/>
                  </a:lnTo>
                  <a:lnTo>
                    <a:pt x="140" y="10"/>
                  </a:lnTo>
                  <a:lnTo>
                    <a:pt x="155" y="20"/>
                  </a:lnTo>
                  <a:lnTo>
                    <a:pt x="175" y="40"/>
                  </a:lnTo>
                  <a:lnTo>
                    <a:pt x="185" y="60"/>
                  </a:lnTo>
                  <a:lnTo>
                    <a:pt x="200" y="80"/>
                  </a:lnTo>
                  <a:lnTo>
                    <a:pt x="205" y="105"/>
                  </a:lnTo>
                  <a:lnTo>
                    <a:pt x="210" y="134"/>
                  </a:lnTo>
                  <a:close/>
                </a:path>
              </a:pathLst>
            </a:custGeom>
            <a:solidFill>
              <a:srgbClr val="3261AA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39" name="Freeform 195"/>
            <p:cNvSpPr>
              <a:spLocks/>
            </p:cNvSpPr>
            <p:nvPr/>
          </p:nvSpPr>
          <p:spPr bwMode="auto">
            <a:xfrm>
              <a:off x="5591175" y="3402372"/>
              <a:ext cx="88900" cy="110807"/>
            </a:xfrm>
            <a:custGeom>
              <a:avLst/>
              <a:gdLst/>
              <a:ahLst/>
              <a:cxnLst>
                <a:cxn ang="0">
                  <a:pos x="140" y="84"/>
                </a:cxn>
                <a:cxn ang="0">
                  <a:pos x="140" y="84"/>
                </a:cxn>
                <a:cxn ang="0">
                  <a:pos x="135" y="114"/>
                </a:cxn>
                <a:cxn ang="0">
                  <a:pos x="120" y="144"/>
                </a:cxn>
                <a:cxn ang="0">
                  <a:pos x="100" y="164"/>
                </a:cxn>
                <a:cxn ang="0">
                  <a:pos x="90" y="169"/>
                </a:cxn>
                <a:cxn ang="0">
                  <a:pos x="75" y="174"/>
                </a:cxn>
                <a:cxn ang="0">
                  <a:pos x="75" y="174"/>
                </a:cxn>
                <a:cxn ang="0">
                  <a:pos x="60" y="169"/>
                </a:cxn>
                <a:cxn ang="0">
                  <a:pos x="50" y="164"/>
                </a:cxn>
                <a:cxn ang="0">
                  <a:pos x="25" y="149"/>
                </a:cxn>
                <a:cxn ang="0">
                  <a:pos x="10" y="124"/>
                </a:cxn>
                <a:cxn ang="0">
                  <a:pos x="0" y="89"/>
                </a:cxn>
                <a:cxn ang="0">
                  <a:pos x="0" y="89"/>
                </a:cxn>
                <a:cxn ang="0">
                  <a:pos x="5" y="55"/>
                </a:cxn>
                <a:cxn ang="0">
                  <a:pos x="20" y="30"/>
                </a:cxn>
                <a:cxn ang="0">
                  <a:pos x="40" y="10"/>
                </a:cxn>
                <a:cxn ang="0">
                  <a:pos x="50" y="0"/>
                </a:cxn>
                <a:cxn ang="0">
                  <a:pos x="65" y="0"/>
                </a:cxn>
                <a:cxn ang="0">
                  <a:pos x="65" y="0"/>
                </a:cxn>
                <a:cxn ang="0">
                  <a:pos x="80" y="0"/>
                </a:cxn>
                <a:cxn ang="0">
                  <a:pos x="90" y="5"/>
                </a:cxn>
                <a:cxn ang="0">
                  <a:pos x="115" y="25"/>
                </a:cxn>
                <a:cxn ang="0">
                  <a:pos x="130" y="50"/>
                </a:cxn>
                <a:cxn ang="0">
                  <a:pos x="140" y="84"/>
                </a:cxn>
                <a:cxn ang="0">
                  <a:pos x="140" y="84"/>
                </a:cxn>
              </a:cxnLst>
              <a:rect l="0" t="0" r="r" b="b"/>
              <a:pathLst>
                <a:path w="140" h="174">
                  <a:moveTo>
                    <a:pt x="140" y="84"/>
                  </a:moveTo>
                  <a:lnTo>
                    <a:pt x="140" y="84"/>
                  </a:lnTo>
                  <a:lnTo>
                    <a:pt x="135" y="114"/>
                  </a:lnTo>
                  <a:lnTo>
                    <a:pt x="120" y="144"/>
                  </a:lnTo>
                  <a:lnTo>
                    <a:pt x="100" y="164"/>
                  </a:lnTo>
                  <a:lnTo>
                    <a:pt x="90" y="169"/>
                  </a:lnTo>
                  <a:lnTo>
                    <a:pt x="75" y="174"/>
                  </a:lnTo>
                  <a:lnTo>
                    <a:pt x="60" y="169"/>
                  </a:lnTo>
                  <a:lnTo>
                    <a:pt x="50" y="164"/>
                  </a:lnTo>
                  <a:lnTo>
                    <a:pt x="25" y="149"/>
                  </a:lnTo>
                  <a:lnTo>
                    <a:pt x="10" y="124"/>
                  </a:lnTo>
                  <a:lnTo>
                    <a:pt x="0" y="89"/>
                  </a:lnTo>
                  <a:lnTo>
                    <a:pt x="5" y="55"/>
                  </a:lnTo>
                  <a:lnTo>
                    <a:pt x="20" y="30"/>
                  </a:lnTo>
                  <a:lnTo>
                    <a:pt x="40" y="10"/>
                  </a:lnTo>
                  <a:lnTo>
                    <a:pt x="50" y="0"/>
                  </a:lnTo>
                  <a:lnTo>
                    <a:pt x="65" y="0"/>
                  </a:lnTo>
                  <a:lnTo>
                    <a:pt x="80" y="0"/>
                  </a:lnTo>
                  <a:lnTo>
                    <a:pt x="90" y="5"/>
                  </a:lnTo>
                  <a:lnTo>
                    <a:pt x="115" y="25"/>
                  </a:lnTo>
                  <a:lnTo>
                    <a:pt x="130" y="50"/>
                  </a:lnTo>
                  <a:lnTo>
                    <a:pt x="140" y="8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0" name="Freeform 194"/>
            <p:cNvSpPr>
              <a:spLocks/>
            </p:cNvSpPr>
            <p:nvPr/>
          </p:nvSpPr>
          <p:spPr bwMode="auto">
            <a:xfrm>
              <a:off x="5597525" y="3399188"/>
              <a:ext cx="31750" cy="41393"/>
            </a:xfrm>
            <a:custGeom>
              <a:avLst/>
              <a:gdLst/>
              <a:ahLst/>
              <a:cxnLst>
                <a:cxn ang="0">
                  <a:pos x="50" y="30"/>
                </a:cxn>
                <a:cxn ang="0">
                  <a:pos x="50" y="30"/>
                </a:cxn>
                <a:cxn ang="0">
                  <a:pos x="50" y="40"/>
                </a:cxn>
                <a:cxn ang="0">
                  <a:pos x="45" y="55"/>
                </a:cxn>
                <a:cxn ang="0">
                  <a:pos x="40" y="65"/>
                </a:cxn>
                <a:cxn ang="0">
                  <a:pos x="30" y="65"/>
                </a:cxn>
                <a:cxn ang="0">
                  <a:pos x="30" y="65"/>
                </a:cxn>
                <a:cxn ang="0">
                  <a:pos x="20" y="65"/>
                </a:cxn>
                <a:cxn ang="0">
                  <a:pos x="10" y="60"/>
                </a:cxn>
                <a:cxn ang="0">
                  <a:pos x="5" y="50"/>
                </a:cxn>
                <a:cxn ang="0">
                  <a:pos x="0" y="40"/>
                </a:cxn>
                <a:cxn ang="0">
                  <a:pos x="0" y="40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10" y="5"/>
                </a:cxn>
                <a:cxn ang="0">
                  <a:pos x="20" y="0"/>
                </a:cxn>
                <a:cxn ang="0">
                  <a:pos x="20" y="0"/>
                </a:cxn>
                <a:cxn ang="0">
                  <a:pos x="30" y="0"/>
                </a:cxn>
                <a:cxn ang="0">
                  <a:pos x="40" y="5"/>
                </a:cxn>
                <a:cxn ang="0">
                  <a:pos x="45" y="15"/>
                </a:cxn>
                <a:cxn ang="0">
                  <a:pos x="50" y="30"/>
                </a:cxn>
                <a:cxn ang="0">
                  <a:pos x="50" y="30"/>
                </a:cxn>
              </a:cxnLst>
              <a:rect l="0" t="0" r="r" b="b"/>
              <a:pathLst>
                <a:path w="50" h="65">
                  <a:moveTo>
                    <a:pt x="50" y="30"/>
                  </a:moveTo>
                  <a:lnTo>
                    <a:pt x="50" y="30"/>
                  </a:lnTo>
                  <a:lnTo>
                    <a:pt x="50" y="40"/>
                  </a:lnTo>
                  <a:lnTo>
                    <a:pt x="45" y="55"/>
                  </a:lnTo>
                  <a:lnTo>
                    <a:pt x="40" y="65"/>
                  </a:lnTo>
                  <a:lnTo>
                    <a:pt x="30" y="65"/>
                  </a:lnTo>
                  <a:lnTo>
                    <a:pt x="20" y="65"/>
                  </a:lnTo>
                  <a:lnTo>
                    <a:pt x="10" y="60"/>
                  </a:lnTo>
                  <a:lnTo>
                    <a:pt x="5" y="50"/>
                  </a:lnTo>
                  <a:lnTo>
                    <a:pt x="0" y="40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10" y="5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0" y="5"/>
                  </a:lnTo>
                  <a:lnTo>
                    <a:pt x="45" y="15"/>
                  </a:lnTo>
                  <a:lnTo>
                    <a:pt x="50" y="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1" name="Freeform 193"/>
            <p:cNvSpPr>
              <a:spLocks/>
            </p:cNvSpPr>
            <p:nvPr/>
          </p:nvSpPr>
          <p:spPr bwMode="auto">
            <a:xfrm>
              <a:off x="5657850" y="3474969"/>
              <a:ext cx="19050" cy="1910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0"/>
                </a:cxn>
                <a:cxn ang="0">
                  <a:pos x="25" y="0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0" y="20"/>
                </a:cxn>
                <a:cxn ang="0">
                  <a:pos x="20" y="30"/>
                </a:cxn>
                <a:cxn ang="0">
                  <a:pos x="20" y="30"/>
                </a:cxn>
                <a:cxn ang="0">
                  <a:pos x="10" y="30"/>
                </a:cxn>
                <a:cxn ang="0">
                  <a:pos x="0" y="20"/>
                </a:cxn>
                <a:cxn ang="0">
                  <a:pos x="0" y="20"/>
                </a:cxn>
                <a:cxn ang="0">
                  <a:pos x="0" y="5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30" h="30">
                  <a:moveTo>
                    <a:pt x="10" y="0"/>
                  </a:moveTo>
                  <a:lnTo>
                    <a:pt x="10" y="0"/>
                  </a:lnTo>
                  <a:lnTo>
                    <a:pt x="25" y="0"/>
                  </a:lnTo>
                  <a:lnTo>
                    <a:pt x="30" y="10"/>
                  </a:lnTo>
                  <a:lnTo>
                    <a:pt x="30" y="20"/>
                  </a:lnTo>
                  <a:lnTo>
                    <a:pt x="20" y="30"/>
                  </a:lnTo>
                  <a:lnTo>
                    <a:pt x="10" y="30"/>
                  </a:lnTo>
                  <a:lnTo>
                    <a:pt x="0" y="20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2" name="Freeform 192"/>
            <p:cNvSpPr>
              <a:spLocks/>
            </p:cNvSpPr>
            <p:nvPr/>
          </p:nvSpPr>
          <p:spPr bwMode="auto">
            <a:xfrm>
              <a:off x="5641975" y="4248068"/>
              <a:ext cx="168275" cy="5986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5" y="15"/>
                </a:cxn>
                <a:cxn ang="0">
                  <a:pos x="30" y="45"/>
                </a:cxn>
                <a:cxn ang="0">
                  <a:pos x="50" y="60"/>
                </a:cxn>
                <a:cxn ang="0">
                  <a:pos x="70" y="74"/>
                </a:cxn>
                <a:cxn ang="0">
                  <a:pos x="95" y="89"/>
                </a:cxn>
                <a:cxn ang="0">
                  <a:pos x="120" y="94"/>
                </a:cxn>
                <a:cxn ang="0">
                  <a:pos x="120" y="94"/>
                </a:cxn>
                <a:cxn ang="0">
                  <a:pos x="140" y="94"/>
                </a:cxn>
                <a:cxn ang="0">
                  <a:pos x="160" y="94"/>
                </a:cxn>
                <a:cxn ang="0">
                  <a:pos x="205" y="79"/>
                </a:cxn>
                <a:cxn ang="0">
                  <a:pos x="245" y="64"/>
                </a:cxn>
                <a:cxn ang="0">
                  <a:pos x="265" y="50"/>
                </a:cxn>
                <a:cxn ang="0">
                  <a:pos x="265" y="50"/>
                </a:cxn>
                <a:cxn ang="0">
                  <a:pos x="225" y="55"/>
                </a:cxn>
                <a:cxn ang="0">
                  <a:pos x="180" y="55"/>
                </a:cxn>
                <a:cxn ang="0">
                  <a:pos x="125" y="50"/>
                </a:cxn>
                <a:cxn ang="0">
                  <a:pos x="125" y="50"/>
                </a:cxn>
                <a:cxn ang="0">
                  <a:pos x="70" y="35"/>
                </a:cxn>
                <a:cxn ang="0">
                  <a:pos x="30" y="2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65" h="94">
                  <a:moveTo>
                    <a:pt x="0" y="0"/>
                  </a:moveTo>
                  <a:lnTo>
                    <a:pt x="0" y="0"/>
                  </a:lnTo>
                  <a:lnTo>
                    <a:pt x="5" y="15"/>
                  </a:lnTo>
                  <a:lnTo>
                    <a:pt x="30" y="45"/>
                  </a:lnTo>
                  <a:lnTo>
                    <a:pt x="50" y="60"/>
                  </a:lnTo>
                  <a:lnTo>
                    <a:pt x="70" y="74"/>
                  </a:lnTo>
                  <a:lnTo>
                    <a:pt x="95" y="89"/>
                  </a:lnTo>
                  <a:lnTo>
                    <a:pt x="120" y="94"/>
                  </a:lnTo>
                  <a:lnTo>
                    <a:pt x="140" y="94"/>
                  </a:lnTo>
                  <a:lnTo>
                    <a:pt x="160" y="94"/>
                  </a:lnTo>
                  <a:lnTo>
                    <a:pt x="205" y="79"/>
                  </a:lnTo>
                  <a:lnTo>
                    <a:pt x="245" y="64"/>
                  </a:lnTo>
                  <a:lnTo>
                    <a:pt x="265" y="50"/>
                  </a:lnTo>
                  <a:lnTo>
                    <a:pt x="225" y="55"/>
                  </a:lnTo>
                  <a:lnTo>
                    <a:pt x="180" y="55"/>
                  </a:lnTo>
                  <a:lnTo>
                    <a:pt x="125" y="50"/>
                  </a:lnTo>
                  <a:lnTo>
                    <a:pt x="70" y="35"/>
                  </a:lnTo>
                  <a:lnTo>
                    <a:pt x="3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3" name="Freeform 191"/>
            <p:cNvSpPr>
              <a:spLocks/>
            </p:cNvSpPr>
            <p:nvPr/>
          </p:nvSpPr>
          <p:spPr bwMode="auto">
            <a:xfrm>
              <a:off x="5492750" y="3739249"/>
              <a:ext cx="606425" cy="5088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0"/>
                </a:cxn>
                <a:cxn ang="0">
                  <a:pos x="35" y="35"/>
                </a:cxn>
                <a:cxn ang="0">
                  <a:pos x="75" y="65"/>
                </a:cxn>
                <a:cxn ang="0">
                  <a:pos x="120" y="100"/>
                </a:cxn>
                <a:cxn ang="0">
                  <a:pos x="175" y="130"/>
                </a:cxn>
                <a:cxn ang="0">
                  <a:pos x="230" y="165"/>
                </a:cxn>
                <a:cxn ang="0">
                  <a:pos x="295" y="195"/>
                </a:cxn>
                <a:cxn ang="0">
                  <a:pos x="360" y="219"/>
                </a:cxn>
                <a:cxn ang="0">
                  <a:pos x="425" y="244"/>
                </a:cxn>
                <a:cxn ang="0">
                  <a:pos x="495" y="264"/>
                </a:cxn>
                <a:cxn ang="0">
                  <a:pos x="565" y="279"/>
                </a:cxn>
                <a:cxn ang="0">
                  <a:pos x="635" y="284"/>
                </a:cxn>
                <a:cxn ang="0">
                  <a:pos x="705" y="289"/>
                </a:cxn>
                <a:cxn ang="0">
                  <a:pos x="770" y="284"/>
                </a:cxn>
                <a:cxn ang="0">
                  <a:pos x="835" y="269"/>
                </a:cxn>
                <a:cxn ang="0">
                  <a:pos x="895" y="249"/>
                </a:cxn>
                <a:cxn ang="0">
                  <a:pos x="955" y="214"/>
                </a:cxn>
                <a:cxn ang="0">
                  <a:pos x="955" y="214"/>
                </a:cxn>
                <a:cxn ang="0">
                  <a:pos x="910" y="259"/>
                </a:cxn>
                <a:cxn ang="0">
                  <a:pos x="810" y="364"/>
                </a:cxn>
                <a:cxn ang="0">
                  <a:pos x="760" y="429"/>
                </a:cxn>
                <a:cxn ang="0">
                  <a:pos x="710" y="499"/>
                </a:cxn>
                <a:cxn ang="0">
                  <a:pos x="670" y="564"/>
                </a:cxn>
                <a:cxn ang="0">
                  <a:pos x="660" y="599"/>
                </a:cxn>
                <a:cxn ang="0">
                  <a:pos x="650" y="629"/>
                </a:cxn>
                <a:cxn ang="0">
                  <a:pos x="650" y="629"/>
                </a:cxn>
                <a:cxn ang="0">
                  <a:pos x="640" y="659"/>
                </a:cxn>
                <a:cxn ang="0">
                  <a:pos x="625" y="689"/>
                </a:cxn>
                <a:cxn ang="0">
                  <a:pos x="605" y="714"/>
                </a:cxn>
                <a:cxn ang="0">
                  <a:pos x="580" y="744"/>
                </a:cxn>
                <a:cxn ang="0">
                  <a:pos x="545" y="764"/>
                </a:cxn>
                <a:cxn ang="0">
                  <a:pos x="510" y="784"/>
                </a:cxn>
                <a:cxn ang="0">
                  <a:pos x="475" y="794"/>
                </a:cxn>
                <a:cxn ang="0">
                  <a:pos x="435" y="799"/>
                </a:cxn>
                <a:cxn ang="0">
                  <a:pos x="390" y="799"/>
                </a:cxn>
                <a:cxn ang="0">
                  <a:pos x="345" y="789"/>
                </a:cxn>
                <a:cxn ang="0">
                  <a:pos x="300" y="764"/>
                </a:cxn>
                <a:cxn ang="0">
                  <a:pos x="255" y="734"/>
                </a:cxn>
                <a:cxn ang="0">
                  <a:pos x="215" y="689"/>
                </a:cxn>
                <a:cxn ang="0">
                  <a:pos x="170" y="634"/>
                </a:cxn>
                <a:cxn ang="0">
                  <a:pos x="130" y="559"/>
                </a:cxn>
                <a:cxn ang="0">
                  <a:pos x="90" y="474"/>
                </a:cxn>
                <a:cxn ang="0">
                  <a:pos x="90" y="474"/>
                </a:cxn>
                <a:cxn ang="0">
                  <a:pos x="55" y="364"/>
                </a:cxn>
                <a:cxn ang="0">
                  <a:pos x="30" y="269"/>
                </a:cxn>
                <a:cxn ang="0">
                  <a:pos x="10" y="190"/>
                </a:cxn>
                <a:cxn ang="0">
                  <a:pos x="5" y="125"/>
                </a:cxn>
                <a:cxn ang="0">
                  <a:pos x="0" y="70"/>
                </a:cxn>
                <a:cxn ang="0">
                  <a:pos x="0" y="3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955" h="799">
                  <a:moveTo>
                    <a:pt x="5" y="0"/>
                  </a:moveTo>
                  <a:lnTo>
                    <a:pt x="5" y="0"/>
                  </a:lnTo>
                  <a:lnTo>
                    <a:pt x="35" y="35"/>
                  </a:lnTo>
                  <a:lnTo>
                    <a:pt x="75" y="65"/>
                  </a:lnTo>
                  <a:lnTo>
                    <a:pt x="120" y="100"/>
                  </a:lnTo>
                  <a:lnTo>
                    <a:pt x="175" y="130"/>
                  </a:lnTo>
                  <a:lnTo>
                    <a:pt x="230" y="165"/>
                  </a:lnTo>
                  <a:lnTo>
                    <a:pt x="295" y="195"/>
                  </a:lnTo>
                  <a:lnTo>
                    <a:pt x="360" y="219"/>
                  </a:lnTo>
                  <a:lnTo>
                    <a:pt x="425" y="244"/>
                  </a:lnTo>
                  <a:lnTo>
                    <a:pt x="495" y="264"/>
                  </a:lnTo>
                  <a:lnTo>
                    <a:pt x="565" y="279"/>
                  </a:lnTo>
                  <a:lnTo>
                    <a:pt x="635" y="284"/>
                  </a:lnTo>
                  <a:lnTo>
                    <a:pt x="705" y="289"/>
                  </a:lnTo>
                  <a:lnTo>
                    <a:pt x="770" y="284"/>
                  </a:lnTo>
                  <a:lnTo>
                    <a:pt x="835" y="269"/>
                  </a:lnTo>
                  <a:lnTo>
                    <a:pt x="895" y="249"/>
                  </a:lnTo>
                  <a:lnTo>
                    <a:pt x="955" y="214"/>
                  </a:lnTo>
                  <a:lnTo>
                    <a:pt x="910" y="259"/>
                  </a:lnTo>
                  <a:lnTo>
                    <a:pt x="810" y="364"/>
                  </a:lnTo>
                  <a:lnTo>
                    <a:pt x="760" y="429"/>
                  </a:lnTo>
                  <a:lnTo>
                    <a:pt x="710" y="499"/>
                  </a:lnTo>
                  <a:lnTo>
                    <a:pt x="670" y="564"/>
                  </a:lnTo>
                  <a:lnTo>
                    <a:pt x="660" y="599"/>
                  </a:lnTo>
                  <a:lnTo>
                    <a:pt x="650" y="629"/>
                  </a:lnTo>
                  <a:lnTo>
                    <a:pt x="640" y="659"/>
                  </a:lnTo>
                  <a:lnTo>
                    <a:pt x="625" y="689"/>
                  </a:lnTo>
                  <a:lnTo>
                    <a:pt x="605" y="714"/>
                  </a:lnTo>
                  <a:lnTo>
                    <a:pt x="580" y="744"/>
                  </a:lnTo>
                  <a:lnTo>
                    <a:pt x="545" y="764"/>
                  </a:lnTo>
                  <a:lnTo>
                    <a:pt x="510" y="784"/>
                  </a:lnTo>
                  <a:lnTo>
                    <a:pt x="475" y="794"/>
                  </a:lnTo>
                  <a:lnTo>
                    <a:pt x="435" y="799"/>
                  </a:lnTo>
                  <a:lnTo>
                    <a:pt x="390" y="799"/>
                  </a:lnTo>
                  <a:lnTo>
                    <a:pt x="345" y="789"/>
                  </a:lnTo>
                  <a:lnTo>
                    <a:pt x="300" y="764"/>
                  </a:lnTo>
                  <a:lnTo>
                    <a:pt x="255" y="734"/>
                  </a:lnTo>
                  <a:lnTo>
                    <a:pt x="215" y="689"/>
                  </a:lnTo>
                  <a:lnTo>
                    <a:pt x="170" y="634"/>
                  </a:lnTo>
                  <a:lnTo>
                    <a:pt x="130" y="559"/>
                  </a:lnTo>
                  <a:lnTo>
                    <a:pt x="90" y="474"/>
                  </a:lnTo>
                  <a:lnTo>
                    <a:pt x="55" y="364"/>
                  </a:lnTo>
                  <a:lnTo>
                    <a:pt x="30" y="269"/>
                  </a:lnTo>
                  <a:lnTo>
                    <a:pt x="10" y="190"/>
                  </a:lnTo>
                  <a:lnTo>
                    <a:pt x="5" y="125"/>
                  </a:lnTo>
                  <a:lnTo>
                    <a:pt x="0" y="70"/>
                  </a:lnTo>
                  <a:lnTo>
                    <a:pt x="0" y="3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5E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4" name="Freeform 190"/>
            <p:cNvSpPr>
              <a:spLocks/>
            </p:cNvSpPr>
            <p:nvPr/>
          </p:nvSpPr>
          <p:spPr bwMode="auto">
            <a:xfrm>
              <a:off x="5505450" y="3767906"/>
              <a:ext cx="527050" cy="4132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50" y="55"/>
                </a:cxn>
                <a:cxn ang="0">
                  <a:pos x="100" y="105"/>
                </a:cxn>
                <a:cxn ang="0">
                  <a:pos x="155" y="150"/>
                </a:cxn>
                <a:cxn ang="0">
                  <a:pos x="215" y="189"/>
                </a:cxn>
                <a:cxn ang="0">
                  <a:pos x="280" y="224"/>
                </a:cxn>
                <a:cxn ang="0">
                  <a:pos x="345" y="254"/>
                </a:cxn>
                <a:cxn ang="0">
                  <a:pos x="410" y="274"/>
                </a:cxn>
                <a:cxn ang="0">
                  <a:pos x="475" y="294"/>
                </a:cxn>
                <a:cxn ang="0">
                  <a:pos x="475" y="294"/>
                </a:cxn>
                <a:cxn ang="0">
                  <a:pos x="520" y="304"/>
                </a:cxn>
                <a:cxn ang="0">
                  <a:pos x="565" y="304"/>
                </a:cxn>
                <a:cxn ang="0">
                  <a:pos x="610" y="304"/>
                </a:cxn>
                <a:cxn ang="0">
                  <a:pos x="655" y="304"/>
                </a:cxn>
                <a:cxn ang="0">
                  <a:pos x="700" y="294"/>
                </a:cxn>
                <a:cxn ang="0">
                  <a:pos x="745" y="284"/>
                </a:cxn>
                <a:cxn ang="0">
                  <a:pos x="790" y="269"/>
                </a:cxn>
                <a:cxn ang="0">
                  <a:pos x="830" y="249"/>
                </a:cxn>
                <a:cxn ang="0">
                  <a:pos x="830" y="249"/>
                </a:cxn>
                <a:cxn ang="0">
                  <a:pos x="780" y="304"/>
                </a:cxn>
                <a:cxn ang="0">
                  <a:pos x="715" y="379"/>
                </a:cxn>
                <a:cxn ang="0">
                  <a:pos x="680" y="419"/>
                </a:cxn>
                <a:cxn ang="0">
                  <a:pos x="650" y="464"/>
                </a:cxn>
                <a:cxn ang="0">
                  <a:pos x="625" y="514"/>
                </a:cxn>
                <a:cxn ang="0">
                  <a:pos x="610" y="564"/>
                </a:cxn>
                <a:cxn ang="0">
                  <a:pos x="610" y="564"/>
                </a:cxn>
                <a:cxn ang="0">
                  <a:pos x="600" y="584"/>
                </a:cxn>
                <a:cxn ang="0">
                  <a:pos x="580" y="604"/>
                </a:cxn>
                <a:cxn ang="0">
                  <a:pos x="560" y="624"/>
                </a:cxn>
                <a:cxn ang="0">
                  <a:pos x="530" y="634"/>
                </a:cxn>
                <a:cxn ang="0">
                  <a:pos x="500" y="644"/>
                </a:cxn>
                <a:cxn ang="0">
                  <a:pos x="465" y="649"/>
                </a:cxn>
                <a:cxn ang="0">
                  <a:pos x="425" y="649"/>
                </a:cxn>
                <a:cxn ang="0">
                  <a:pos x="385" y="649"/>
                </a:cxn>
                <a:cxn ang="0">
                  <a:pos x="345" y="639"/>
                </a:cxn>
                <a:cxn ang="0">
                  <a:pos x="305" y="624"/>
                </a:cxn>
                <a:cxn ang="0">
                  <a:pos x="260" y="604"/>
                </a:cxn>
                <a:cxn ang="0">
                  <a:pos x="225" y="579"/>
                </a:cxn>
                <a:cxn ang="0">
                  <a:pos x="185" y="549"/>
                </a:cxn>
                <a:cxn ang="0">
                  <a:pos x="155" y="514"/>
                </a:cxn>
                <a:cxn ang="0">
                  <a:pos x="125" y="474"/>
                </a:cxn>
                <a:cxn ang="0">
                  <a:pos x="100" y="424"/>
                </a:cxn>
                <a:cxn ang="0">
                  <a:pos x="100" y="424"/>
                </a:cxn>
                <a:cxn ang="0">
                  <a:pos x="60" y="324"/>
                </a:cxn>
                <a:cxn ang="0">
                  <a:pos x="35" y="239"/>
                </a:cxn>
                <a:cxn ang="0">
                  <a:pos x="15" y="169"/>
                </a:cxn>
                <a:cxn ang="0">
                  <a:pos x="5" y="110"/>
                </a:cxn>
                <a:cxn ang="0">
                  <a:pos x="0" y="60"/>
                </a:cxn>
                <a:cxn ang="0">
                  <a:pos x="0" y="3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30" h="649">
                  <a:moveTo>
                    <a:pt x="0" y="0"/>
                  </a:moveTo>
                  <a:lnTo>
                    <a:pt x="0" y="0"/>
                  </a:lnTo>
                  <a:lnTo>
                    <a:pt x="50" y="55"/>
                  </a:lnTo>
                  <a:lnTo>
                    <a:pt x="100" y="105"/>
                  </a:lnTo>
                  <a:lnTo>
                    <a:pt x="155" y="150"/>
                  </a:lnTo>
                  <a:lnTo>
                    <a:pt x="215" y="189"/>
                  </a:lnTo>
                  <a:lnTo>
                    <a:pt x="280" y="224"/>
                  </a:lnTo>
                  <a:lnTo>
                    <a:pt x="345" y="254"/>
                  </a:lnTo>
                  <a:lnTo>
                    <a:pt x="410" y="274"/>
                  </a:lnTo>
                  <a:lnTo>
                    <a:pt x="475" y="294"/>
                  </a:lnTo>
                  <a:lnTo>
                    <a:pt x="520" y="304"/>
                  </a:lnTo>
                  <a:lnTo>
                    <a:pt x="565" y="304"/>
                  </a:lnTo>
                  <a:lnTo>
                    <a:pt x="610" y="304"/>
                  </a:lnTo>
                  <a:lnTo>
                    <a:pt x="655" y="304"/>
                  </a:lnTo>
                  <a:lnTo>
                    <a:pt x="700" y="294"/>
                  </a:lnTo>
                  <a:lnTo>
                    <a:pt x="745" y="284"/>
                  </a:lnTo>
                  <a:lnTo>
                    <a:pt x="790" y="269"/>
                  </a:lnTo>
                  <a:lnTo>
                    <a:pt x="830" y="249"/>
                  </a:lnTo>
                  <a:lnTo>
                    <a:pt x="780" y="304"/>
                  </a:lnTo>
                  <a:lnTo>
                    <a:pt x="715" y="379"/>
                  </a:lnTo>
                  <a:lnTo>
                    <a:pt x="680" y="419"/>
                  </a:lnTo>
                  <a:lnTo>
                    <a:pt x="650" y="464"/>
                  </a:lnTo>
                  <a:lnTo>
                    <a:pt x="625" y="514"/>
                  </a:lnTo>
                  <a:lnTo>
                    <a:pt x="610" y="564"/>
                  </a:lnTo>
                  <a:lnTo>
                    <a:pt x="600" y="584"/>
                  </a:lnTo>
                  <a:lnTo>
                    <a:pt x="580" y="604"/>
                  </a:lnTo>
                  <a:lnTo>
                    <a:pt x="560" y="624"/>
                  </a:lnTo>
                  <a:lnTo>
                    <a:pt x="530" y="634"/>
                  </a:lnTo>
                  <a:lnTo>
                    <a:pt x="500" y="644"/>
                  </a:lnTo>
                  <a:lnTo>
                    <a:pt x="465" y="649"/>
                  </a:lnTo>
                  <a:lnTo>
                    <a:pt x="425" y="649"/>
                  </a:lnTo>
                  <a:lnTo>
                    <a:pt x="385" y="649"/>
                  </a:lnTo>
                  <a:lnTo>
                    <a:pt x="345" y="639"/>
                  </a:lnTo>
                  <a:lnTo>
                    <a:pt x="305" y="624"/>
                  </a:lnTo>
                  <a:lnTo>
                    <a:pt x="260" y="604"/>
                  </a:lnTo>
                  <a:lnTo>
                    <a:pt x="225" y="579"/>
                  </a:lnTo>
                  <a:lnTo>
                    <a:pt x="185" y="549"/>
                  </a:lnTo>
                  <a:lnTo>
                    <a:pt x="155" y="514"/>
                  </a:lnTo>
                  <a:lnTo>
                    <a:pt x="125" y="474"/>
                  </a:lnTo>
                  <a:lnTo>
                    <a:pt x="100" y="424"/>
                  </a:lnTo>
                  <a:lnTo>
                    <a:pt x="60" y="324"/>
                  </a:lnTo>
                  <a:lnTo>
                    <a:pt x="35" y="239"/>
                  </a:lnTo>
                  <a:lnTo>
                    <a:pt x="15" y="169"/>
                  </a:lnTo>
                  <a:lnTo>
                    <a:pt x="5" y="110"/>
                  </a:lnTo>
                  <a:lnTo>
                    <a:pt x="0" y="6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</p:sp>
        <p:pic>
          <p:nvPicPr>
            <p:cNvPr id="945" name="Picture 18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480050" y="3761538"/>
              <a:ext cx="561975" cy="467426"/>
            </a:xfrm>
            <a:prstGeom prst="rect">
              <a:avLst/>
            </a:prstGeom>
            <a:noFill/>
          </p:spPr>
        </p:pic>
        <p:sp>
          <p:nvSpPr>
            <p:cNvPr id="946" name="Freeform 188"/>
            <p:cNvSpPr>
              <a:spLocks/>
            </p:cNvSpPr>
            <p:nvPr/>
          </p:nvSpPr>
          <p:spPr bwMode="auto">
            <a:xfrm>
              <a:off x="5943600" y="3303665"/>
              <a:ext cx="355600" cy="473794"/>
            </a:xfrm>
            <a:custGeom>
              <a:avLst/>
              <a:gdLst/>
              <a:ahLst/>
              <a:cxnLst>
                <a:cxn ang="0">
                  <a:pos x="40" y="674"/>
                </a:cxn>
                <a:cxn ang="0">
                  <a:pos x="40" y="674"/>
                </a:cxn>
                <a:cxn ang="0">
                  <a:pos x="25" y="634"/>
                </a:cxn>
                <a:cxn ang="0">
                  <a:pos x="10" y="584"/>
                </a:cxn>
                <a:cxn ang="0">
                  <a:pos x="5" y="529"/>
                </a:cxn>
                <a:cxn ang="0">
                  <a:pos x="0" y="474"/>
                </a:cxn>
                <a:cxn ang="0">
                  <a:pos x="0" y="414"/>
                </a:cxn>
                <a:cxn ang="0">
                  <a:pos x="10" y="354"/>
                </a:cxn>
                <a:cxn ang="0">
                  <a:pos x="20" y="294"/>
                </a:cxn>
                <a:cxn ang="0">
                  <a:pos x="40" y="239"/>
                </a:cxn>
                <a:cxn ang="0">
                  <a:pos x="40" y="239"/>
                </a:cxn>
                <a:cxn ang="0">
                  <a:pos x="60" y="205"/>
                </a:cxn>
                <a:cxn ang="0">
                  <a:pos x="75" y="170"/>
                </a:cxn>
                <a:cxn ang="0">
                  <a:pos x="100" y="140"/>
                </a:cxn>
                <a:cxn ang="0">
                  <a:pos x="120" y="110"/>
                </a:cxn>
                <a:cxn ang="0">
                  <a:pos x="145" y="90"/>
                </a:cxn>
                <a:cxn ang="0">
                  <a:pos x="170" y="65"/>
                </a:cxn>
                <a:cxn ang="0">
                  <a:pos x="195" y="45"/>
                </a:cxn>
                <a:cxn ang="0">
                  <a:pos x="220" y="30"/>
                </a:cxn>
                <a:cxn ang="0">
                  <a:pos x="250" y="20"/>
                </a:cxn>
                <a:cxn ang="0">
                  <a:pos x="275" y="10"/>
                </a:cxn>
                <a:cxn ang="0">
                  <a:pos x="305" y="5"/>
                </a:cxn>
                <a:cxn ang="0">
                  <a:pos x="330" y="0"/>
                </a:cxn>
                <a:cxn ang="0">
                  <a:pos x="360" y="0"/>
                </a:cxn>
                <a:cxn ang="0">
                  <a:pos x="385" y="5"/>
                </a:cxn>
                <a:cxn ang="0">
                  <a:pos x="410" y="10"/>
                </a:cxn>
                <a:cxn ang="0">
                  <a:pos x="435" y="20"/>
                </a:cxn>
                <a:cxn ang="0">
                  <a:pos x="435" y="20"/>
                </a:cxn>
                <a:cxn ang="0">
                  <a:pos x="460" y="35"/>
                </a:cxn>
                <a:cxn ang="0">
                  <a:pos x="480" y="55"/>
                </a:cxn>
                <a:cxn ang="0">
                  <a:pos x="495" y="75"/>
                </a:cxn>
                <a:cxn ang="0">
                  <a:pos x="510" y="100"/>
                </a:cxn>
                <a:cxn ang="0">
                  <a:pos x="525" y="125"/>
                </a:cxn>
                <a:cxn ang="0">
                  <a:pos x="535" y="155"/>
                </a:cxn>
                <a:cxn ang="0">
                  <a:pos x="555" y="220"/>
                </a:cxn>
                <a:cxn ang="0">
                  <a:pos x="560" y="294"/>
                </a:cxn>
                <a:cxn ang="0">
                  <a:pos x="555" y="369"/>
                </a:cxn>
                <a:cxn ang="0">
                  <a:pos x="540" y="444"/>
                </a:cxn>
                <a:cxn ang="0">
                  <a:pos x="510" y="524"/>
                </a:cxn>
                <a:cxn ang="0">
                  <a:pos x="510" y="524"/>
                </a:cxn>
                <a:cxn ang="0">
                  <a:pos x="475" y="594"/>
                </a:cxn>
                <a:cxn ang="0">
                  <a:pos x="435" y="654"/>
                </a:cxn>
                <a:cxn ang="0">
                  <a:pos x="390" y="704"/>
                </a:cxn>
                <a:cxn ang="0">
                  <a:pos x="340" y="744"/>
                </a:cxn>
                <a:cxn ang="0">
                  <a:pos x="340" y="744"/>
                </a:cxn>
                <a:cxn ang="0">
                  <a:pos x="305" y="719"/>
                </a:cxn>
                <a:cxn ang="0">
                  <a:pos x="270" y="694"/>
                </a:cxn>
                <a:cxn ang="0">
                  <a:pos x="225" y="679"/>
                </a:cxn>
                <a:cxn ang="0">
                  <a:pos x="200" y="674"/>
                </a:cxn>
                <a:cxn ang="0">
                  <a:pos x="175" y="669"/>
                </a:cxn>
                <a:cxn ang="0">
                  <a:pos x="175" y="669"/>
                </a:cxn>
                <a:cxn ang="0">
                  <a:pos x="105" y="669"/>
                </a:cxn>
                <a:cxn ang="0">
                  <a:pos x="70" y="674"/>
                </a:cxn>
                <a:cxn ang="0">
                  <a:pos x="45" y="674"/>
                </a:cxn>
                <a:cxn ang="0">
                  <a:pos x="45" y="674"/>
                </a:cxn>
                <a:cxn ang="0">
                  <a:pos x="40" y="674"/>
                </a:cxn>
                <a:cxn ang="0">
                  <a:pos x="40" y="674"/>
                </a:cxn>
              </a:cxnLst>
              <a:rect l="0" t="0" r="r" b="b"/>
              <a:pathLst>
                <a:path w="560" h="744">
                  <a:moveTo>
                    <a:pt x="40" y="674"/>
                  </a:moveTo>
                  <a:lnTo>
                    <a:pt x="40" y="674"/>
                  </a:lnTo>
                  <a:lnTo>
                    <a:pt x="25" y="634"/>
                  </a:lnTo>
                  <a:lnTo>
                    <a:pt x="10" y="584"/>
                  </a:lnTo>
                  <a:lnTo>
                    <a:pt x="5" y="529"/>
                  </a:lnTo>
                  <a:lnTo>
                    <a:pt x="0" y="474"/>
                  </a:lnTo>
                  <a:lnTo>
                    <a:pt x="0" y="414"/>
                  </a:lnTo>
                  <a:lnTo>
                    <a:pt x="10" y="354"/>
                  </a:lnTo>
                  <a:lnTo>
                    <a:pt x="20" y="294"/>
                  </a:lnTo>
                  <a:lnTo>
                    <a:pt x="40" y="239"/>
                  </a:lnTo>
                  <a:lnTo>
                    <a:pt x="60" y="205"/>
                  </a:lnTo>
                  <a:lnTo>
                    <a:pt x="75" y="170"/>
                  </a:lnTo>
                  <a:lnTo>
                    <a:pt x="100" y="140"/>
                  </a:lnTo>
                  <a:lnTo>
                    <a:pt x="120" y="110"/>
                  </a:lnTo>
                  <a:lnTo>
                    <a:pt x="145" y="90"/>
                  </a:lnTo>
                  <a:lnTo>
                    <a:pt x="170" y="65"/>
                  </a:lnTo>
                  <a:lnTo>
                    <a:pt x="195" y="45"/>
                  </a:lnTo>
                  <a:lnTo>
                    <a:pt x="220" y="30"/>
                  </a:lnTo>
                  <a:lnTo>
                    <a:pt x="250" y="20"/>
                  </a:lnTo>
                  <a:lnTo>
                    <a:pt x="275" y="10"/>
                  </a:lnTo>
                  <a:lnTo>
                    <a:pt x="305" y="5"/>
                  </a:lnTo>
                  <a:lnTo>
                    <a:pt x="330" y="0"/>
                  </a:lnTo>
                  <a:lnTo>
                    <a:pt x="360" y="0"/>
                  </a:lnTo>
                  <a:lnTo>
                    <a:pt x="385" y="5"/>
                  </a:lnTo>
                  <a:lnTo>
                    <a:pt x="410" y="10"/>
                  </a:lnTo>
                  <a:lnTo>
                    <a:pt x="435" y="20"/>
                  </a:lnTo>
                  <a:lnTo>
                    <a:pt x="460" y="35"/>
                  </a:lnTo>
                  <a:lnTo>
                    <a:pt x="480" y="55"/>
                  </a:lnTo>
                  <a:lnTo>
                    <a:pt x="495" y="75"/>
                  </a:lnTo>
                  <a:lnTo>
                    <a:pt x="510" y="100"/>
                  </a:lnTo>
                  <a:lnTo>
                    <a:pt x="525" y="125"/>
                  </a:lnTo>
                  <a:lnTo>
                    <a:pt x="535" y="155"/>
                  </a:lnTo>
                  <a:lnTo>
                    <a:pt x="555" y="220"/>
                  </a:lnTo>
                  <a:lnTo>
                    <a:pt x="560" y="294"/>
                  </a:lnTo>
                  <a:lnTo>
                    <a:pt x="555" y="369"/>
                  </a:lnTo>
                  <a:lnTo>
                    <a:pt x="540" y="444"/>
                  </a:lnTo>
                  <a:lnTo>
                    <a:pt x="510" y="524"/>
                  </a:lnTo>
                  <a:lnTo>
                    <a:pt x="475" y="594"/>
                  </a:lnTo>
                  <a:lnTo>
                    <a:pt x="435" y="654"/>
                  </a:lnTo>
                  <a:lnTo>
                    <a:pt x="390" y="704"/>
                  </a:lnTo>
                  <a:lnTo>
                    <a:pt x="340" y="744"/>
                  </a:lnTo>
                  <a:lnTo>
                    <a:pt x="305" y="719"/>
                  </a:lnTo>
                  <a:lnTo>
                    <a:pt x="270" y="694"/>
                  </a:lnTo>
                  <a:lnTo>
                    <a:pt x="225" y="679"/>
                  </a:lnTo>
                  <a:lnTo>
                    <a:pt x="200" y="674"/>
                  </a:lnTo>
                  <a:lnTo>
                    <a:pt x="175" y="669"/>
                  </a:lnTo>
                  <a:lnTo>
                    <a:pt x="105" y="669"/>
                  </a:lnTo>
                  <a:lnTo>
                    <a:pt x="70" y="674"/>
                  </a:lnTo>
                  <a:lnTo>
                    <a:pt x="45" y="674"/>
                  </a:lnTo>
                  <a:lnTo>
                    <a:pt x="40" y="674"/>
                  </a:lnTo>
                  <a:close/>
                </a:path>
              </a:pathLst>
            </a:custGeom>
            <a:solidFill>
              <a:srgbClr val="FFCF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7" name="Freeform 187"/>
            <p:cNvSpPr>
              <a:spLocks/>
            </p:cNvSpPr>
            <p:nvPr/>
          </p:nvSpPr>
          <p:spPr bwMode="auto">
            <a:xfrm>
              <a:off x="5972175" y="3319585"/>
              <a:ext cx="327025" cy="461057"/>
            </a:xfrm>
            <a:custGeom>
              <a:avLst/>
              <a:gdLst/>
              <a:ahLst/>
              <a:cxnLst>
                <a:cxn ang="0">
                  <a:pos x="405" y="15"/>
                </a:cxn>
                <a:cxn ang="0">
                  <a:pos x="405" y="15"/>
                </a:cxn>
                <a:cxn ang="0">
                  <a:pos x="385" y="5"/>
                </a:cxn>
                <a:cxn ang="0">
                  <a:pos x="360" y="0"/>
                </a:cxn>
                <a:cxn ang="0">
                  <a:pos x="335" y="0"/>
                </a:cxn>
                <a:cxn ang="0">
                  <a:pos x="315" y="0"/>
                </a:cxn>
                <a:cxn ang="0">
                  <a:pos x="290" y="5"/>
                </a:cxn>
                <a:cxn ang="0">
                  <a:pos x="265" y="15"/>
                </a:cxn>
                <a:cxn ang="0">
                  <a:pos x="215" y="45"/>
                </a:cxn>
                <a:cxn ang="0">
                  <a:pos x="165" y="85"/>
                </a:cxn>
                <a:cxn ang="0">
                  <a:pos x="120" y="135"/>
                </a:cxn>
                <a:cxn ang="0">
                  <a:pos x="80" y="199"/>
                </a:cxn>
                <a:cxn ang="0">
                  <a:pos x="50" y="269"/>
                </a:cxn>
                <a:cxn ang="0">
                  <a:pos x="50" y="269"/>
                </a:cxn>
                <a:cxn ang="0">
                  <a:pos x="30" y="319"/>
                </a:cxn>
                <a:cxn ang="0">
                  <a:pos x="15" y="374"/>
                </a:cxn>
                <a:cxn ang="0">
                  <a:pos x="5" y="424"/>
                </a:cxn>
                <a:cxn ang="0">
                  <a:pos x="0" y="474"/>
                </a:cxn>
                <a:cxn ang="0">
                  <a:pos x="0" y="519"/>
                </a:cxn>
                <a:cxn ang="0">
                  <a:pos x="5" y="564"/>
                </a:cxn>
                <a:cxn ang="0">
                  <a:pos x="15" y="609"/>
                </a:cxn>
                <a:cxn ang="0">
                  <a:pos x="25" y="644"/>
                </a:cxn>
                <a:cxn ang="0">
                  <a:pos x="25" y="644"/>
                </a:cxn>
                <a:cxn ang="0">
                  <a:pos x="65" y="644"/>
                </a:cxn>
                <a:cxn ang="0">
                  <a:pos x="130" y="644"/>
                </a:cxn>
                <a:cxn ang="0">
                  <a:pos x="130" y="644"/>
                </a:cxn>
                <a:cxn ang="0">
                  <a:pos x="155" y="649"/>
                </a:cxn>
                <a:cxn ang="0">
                  <a:pos x="180" y="654"/>
                </a:cxn>
                <a:cxn ang="0">
                  <a:pos x="225" y="674"/>
                </a:cxn>
                <a:cxn ang="0">
                  <a:pos x="265" y="699"/>
                </a:cxn>
                <a:cxn ang="0">
                  <a:pos x="300" y="724"/>
                </a:cxn>
                <a:cxn ang="0">
                  <a:pos x="300" y="724"/>
                </a:cxn>
                <a:cxn ang="0">
                  <a:pos x="345" y="684"/>
                </a:cxn>
                <a:cxn ang="0">
                  <a:pos x="390" y="629"/>
                </a:cxn>
                <a:cxn ang="0">
                  <a:pos x="435" y="569"/>
                </a:cxn>
                <a:cxn ang="0">
                  <a:pos x="470" y="494"/>
                </a:cxn>
                <a:cxn ang="0">
                  <a:pos x="470" y="494"/>
                </a:cxn>
                <a:cxn ang="0">
                  <a:pos x="495" y="419"/>
                </a:cxn>
                <a:cxn ang="0">
                  <a:pos x="510" y="344"/>
                </a:cxn>
                <a:cxn ang="0">
                  <a:pos x="515" y="269"/>
                </a:cxn>
                <a:cxn ang="0">
                  <a:pos x="510" y="204"/>
                </a:cxn>
                <a:cxn ang="0">
                  <a:pos x="500" y="140"/>
                </a:cxn>
                <a:cxn ang="0">
                  <a:pos x="475" y="90"/>
                </a:cxn>
                <a:cxn ang="0">
                  <a:pos x="460" y="65"/>
                </a:cxn>
                <a:cxn ang="0">
                  <a:pos x="445" y="45"/>
                </a:cxn>
                <a:cxn ang="0">
                  <a:pos x="425" y="30"/>
                </a:cxn>
                <a:cxn ang="0">
                  <a:pos x="405" y="15"/>
                </a:cxn>
                <a:cxn ang="0">
                  <a:pos x="405" y="15"/>
                </a:cxn>
              </a:cxnLst>
              <a:rect l="0" t="0" r="r" b="b"/>
              <a:pathLst>
                <a:path w="515" h="724">
                  <a:moveTo>
                    <a:pt x="405" y="15"/>
                  </a:moveTo>
                  <a:lnTo>
                    <a:pt x="405" y="15"/>
                  </a:lnTo>
                  <a:lnTo>
                    <a:pt x="385" y="5"/>
                  </a:lnTo>
                  <a:lnTo>
                    <a:pt x="360" y="0"/>
                  </a:lnTo>
                  <a:lnTo>
                    <a:pt x="335" y="0"/>
                  </a:lnTo>
                  <a:lnTo>
                    <a:pt x="315" y="0"/>
                  </a:lnTo>
                  <a:lnTo>
                    <a:pt x="290" y="5"/>
                  </a:lnTo>
                  <a:lnTo>
                    <a:pt x="265" y="15"/>
                  </a:lnTo>
                  <a:lnTo>
                    <a:pt x="215" y="45"/>
                  </a:lnTo>
                  <a:lnTo>
                    <a:pt x="165" y="85"/>
                  </a:lnTo>
                  <a:lnTo>
                    <a:pt x="120" y="135"/>
                  </a:lnTo>
                  <a:lnTo>
                    <a:pt x="80" y="199"/>
                  </a:lnTo>
                  <a:lnTo>
                    <a:pt x="50" y="269"/>
                  </a:lnTo>
                  <a:lnTo>
                    <a:pt x="30" y="319"/>
                  </a:lnTo>
                  <a:lnTo>
                    <a:pt x="15" y="374"/>
                  </a:lnTo>
                  <a:lnTo>
                    <a:pt x="5" y="424"/>
                  </a:lnTo>
                  <a:lnTo>
                    <a:pt x="0" y="474"/>
                  </a:lnTo>
                  <a:lnTo>
                    <a:pt x="0" y="519"/>
                  </a:lnTo>
                  <a:lnTo>
                    <a:pt x="5" y="564"/>
                  </a:lnTo>
                  <a:lnTo>
                    <a:pt x="15" y="609"/>
                  </a:lnTo>
                  <a:lnTo>
                    <a:pt x="25" y="644"/>
                  </a:lnTo>
                  <a:lnTo>
                    <a:pt x="65" y="644"/>
                  </a:lnTo>
                  <a:lnTo>
                    <a:pt x="130" y="644"/>
                  </a:lnTo>
                  <a:lnTo>
                    <a:pt x="155" y="649"/>
                  </a:lnTo>
                  <a:lnTo>
                    <a:pt x="180" y="654"/>
                  </a:lnTo>
                  <a:lnTo>
                    <a:pt x="225" y="674"/>
                  </a:lnTo>
                  <a:lnTo>
                    <a:pt x="265" y="699"/>
                  </a:lnTo>
                  <a:lnTo>
                    <a:pt x="300" y="724"/>
                  </a:lnTo>
                  <a:lnTo>
                    <a:pt x="345" y="684"/>
                  </a:lnTo>
                  <a:lnTo>
                    <a:pt x="390" y="629"/>
                  </a:lnTo>
                  <a:lnTo>
                    <a:pt x="435" y="569"/>
                  </a:lnTo>
                  <a:lnTo>
                    <a:pt x="470" y="494"/>
                  </a:lnTo>
                  <a:lnTo>
                    <a:pt x="495" y="419"/>
                  </a:lnTo>
                  <a:lnTo>
                    <a:pt x="510" y="344"/>
                  </a:lnTo>
                  <a:lnTo>
                    <a:pt x="515" y="269"/>
                  </a:lnTo>
                  <a:lnTo>
                    <a:pt x="510" y="204"/>
                  </a:lnTo>
                  <a:lnTo>
                    <a:pt x="500" y="140"/>
                  </a:lnTo>
                  <a:lnTo>
                    <a:pt x="475" y="90"/>
                  </a:lnTo>
                  <a:lnTo>
                    <a:pt x="460" y="65"/>
                  </a:lnTo>
                  <a:lnTo>
                    <a:pt x="445" y="45"/>
                  </a:lnTo>
                  <a:lnTo>
                    <a:pt x="425" y="30"/>
                  </a:lnTo>
                  <a:lnTo>
                    <a:pt x="405" y="15"/>
                  </a:lnTo>
                  <a:close/>
                </a:path>
              </a:pathLst>
            </a:custGeom>
            <a:solidFill>
              <a:srgbClr val="FF73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8" name="Freeform 186"/>
            <p:cNvSpPr>
              <a:spLocks/>
            </p:cNvSpPr>
            <p:nvPr/>
          </p:nvSpPr>
          <p:spPr bwMode="auto">
            <a:xfrm>
              <a:off x="5991225" y="3345058"/>
              <a:ext cx="288925" cy="422848"/>
            </a:xfrm>
            <a:custGeom>
              <a:avLst/>
              <a:gdLst/>
              <a:ahLst/>
              <a:cxnLst>
                <a:cxn ang="0">
                  <a:pos x="350" y="10"/>
                </a:cxn>
                <a:cxn ang="0">
                  <a:pos x="350" y="10"/>
                </a:cxn>
                <a:cxn ang="0">
                  <a:pos x="330" y="5"/>
                </a:cxn>
                <a:cxn ang="0">
                  <a:pos x="310" y="0"/>
                </a:cxn>
                <a:cxn ang="0">
                  <a:pos x="290" y="5"/>
                </a:cxn>
                <a:cxn ang="0">
                  <a:pos x="265" y="5"/>
                </a:cxn>
                <a:cxn ang="0">
                  <a:pos x="225" y="25"/>
                </a:cxn>
                <a:cxn ang="0">
                  <a:pos x="180" y="55"/>
                </a:cxn>
                <a:cxn ang="0">
                  <a:pos x="135" y="95"/>
                </a:cxn>
                <a:cxn ang="0">
                  <a:pos x="100" y="145"/>
                </a:cxn>
                <a:cxn ang="0">
                  <a:pos x="65" y="204"/>
                </a:cxn>
                <a:cxn ang="0">
                  <a:pos x="35" y="269"/>
                </a:cxn>
                <a:cxn ang="0">
                  <a:pos x="35" y="269"/>
                </a:cxn>
                <a:cxn ang="0">
                  <a:pos x="20" y="319"/>
                </a:cxn>
                <a:cxn ang="0">
                  <a:pos x="10" y="364"/>
                </a:cxn>
                <a:cxn ang="0">
                  <a:pos x="5" y="409"/>
                </a:cxn>
                <a:cxn ang="0">
                  <a:pos x="0" y="454"/>
                </a:cxn>
                <a:cxn ang="0">
                  <a:pos x="0" y="494"/>
                </a:cxn>
                <a:cxn ang="0">
                  <a:pos x="5" y="534"/>
                </a:cxn>
                <a:cxn ang="0">
                  <a:pos x="15" y="574"/>
                </a:cxn>
                <a:cxn ang="0">
                  <a:pos x="30" y="604"/>
                </a:cxn>
                <a:cxn ang="0">
                  <a:pos x="30" y="604"/>
                </a:cxn>
                <a:cxn ang="0">
                  <a:pos x="100" y="604"/>
                </a:cxn>
                <a:cxn ang="0">
                  <a:pos x="100" y="604"/>
                </a:cxn>
                <a:cxn ang="0">
                  <a:pos x="140" y="609"/>
                </a:cxn>
                <a:cxn ang="0">
                  <a:pos x="175" y="624"/>
                </a:cxn>
                <a:cxn ang="0">
                  <a:pos x="210" y="639"/>
                </a:cxn>
                <a:cxn ang="0">
                  <a:pos x="240" y="664"/>
                </a:cxn>
                <a:cxn ang="0">
                  <a:pos x="240" y="664"/>
                </a:cxn>
                <a:cxn ang="0">
                  <a:pos x="270" y="644"/>
                </a:cxn>
                <a:cxn ang="0">
                  <a:pos x="295" y="624"/>
                </a:cxn>
                <a:cxn ang="0">
                  <a:pos x="320" y="599"/>
                </a:cxn>
                <a:cxn ang="0">
                  <a:pos x="345" y="569"/>
                </a:cxn>
                <a:cxn ang="0">
                  <a:pos x="365" y="534"/>
                </a:cxn>
                <a:cxn ang="0">
                  <a:pos x="385" y="499"/>
                </a:cxn>
                <a:cxn ang="0">
                  <a:pos x="405" y="459"/>
                </a:cxn>
                <a:cxn ang="0">
                  <a:pos x="420" y="419"/>
                </a:cxn>
                <a:cxn ang="0">
                  <a:pos x="420" y="419"/>
                </a:cxn>
                <a:cxn ang="0">
                  <a:pos x="445" y="349"/>
                </a:cxn>
                <a:cxn ang="0">
                  <a:pos x="455" y="284"/>
                </a:cxn>
                <a:cxn ang="0">
                  <a:pos x="455" y="219"/>
                </a:cxn>
                <a:cxn ang="0">
                  <a:pos x="450" y="159"/>
                </a:cxn>
                <a:cxn ang="0">
                  <a:pos x="440" y="110"/>
                </a:cxn>
                <a:cxn ang="0">
                  <a:pos x="415" y="65"/>
                </a:cxn>
                <a:cxn ang="0">
                  <a:pos x="405" y="50"/>
                </a:cxn>
                <a:cxn ang="0">
                  <a:pos x="390" y="30"/>
                </a:cxn>
                <a:cxn ang="0">
                  <a:pos x="370" y="20"/>
                </a:cxn>
                <a:cxn ang="0">
                  <a:pos x="350" y="10"/>
                </a:cxn>
                <a:cxn ang="0">
                  <a:pos x="350" y="10"/>
                </a:cxn>
              </a:cxnLst>
              <a:rect l="0" t="0" r="r" b="b"/>
              <a:pathLst>
                <a:path w="455" h="664">
                  <a:moveTo>
                    <a:pt x="350" y="10"/>
                  </a:moveTo>
                  <a:lnTo>
                    <a:pt x="350" y="10"/>
                  </a:lnTo>
                  <a:lnTo>
                    <a:pt x="330" y="5"/>
                  </a:lnTo>
                  <a:lnTo>
                    <a:pt x="310" y="0"/>
                  </a:lnTo>
                  <a:lnTo>
                    <a:pt x="290" y="5"/>
                  </a:lnTo>
                  <a:lnTo>
                    <a:pt x="265" y="5"/>
                  </a:lnTo>
                  <a:lnTo>
                    <a:pt x="225" y="25"/>
                  </a:lnTo>
                  <a:lnTo>
                    <a:pt x="180" y="55"/>
                  </a:lnTo>
                  <a:lnTo>
                    <a:pt x="135" y="95"/>
                  </a:lnTo>
                  <a:lnTo>
                    <a:pt x="100" y="145"/>
                  </a:lnTo>
                  <a:lnTo>
                    <a:pt x="65" y="204"/>
                  </a:lnTo>
                  <a:lnTo>
                    <a:pt x="35" y="269"/>
                  </a:lnTo>
                  <a:lnTo>
                    <a:pt x="20" y="319"/>
                  </a:lnTo>
                  <a:lnTo>
                    <a:pt x="10" y="364"/>
                  </a:lnTo>
                  <a:lnTo>
                    <a:pt x="5" y="409"/>
                  </a:lnTo>
                  <a:lnTo>
                    <a:pt x="0" y="454"/>
                  </a:lnTo>
                  <a:lnTo>
                    <a:pt x="0" y="494"/>
                  </a:lnTo>
                  <a:lnTo>
                    <a:pt x="5" y="534"/>
                  </a:lnTo>
                  <a:lnTo>
                    <a:pt x="15" y="574"/>
                  </a:lnTo>
                  <a:lnTo>
                    <a:pt x="30" y="604"/>
                  </a:lnTo>
                  <a:lnTo>
                    <a:pt x="100" y="604"/>
                  </a:lnTo>
                  <a:lnTo>
                    <a:pt x="140" y="609"/>
                  </a:lnTo>
                  <a:lnTo>
                    <a:pt x="175" y="624"/>
                  </a:lnTo>
                  <a:lnTo>
                    <a:pt x="210" y="639"/>
                  </a:lnTo>
                  <a:lnTo>
                    <a:pt x="240" y="664"/>
                  </a:lnTo>
                  <a:lnTo>
                    <a:pt x="270" y="644"/>
                  </a:lnTo>
                  <a:lnTo>
                    <a:pt x="295" y="624"/>
                  </a:lnTo>
                  <a:lnTo>
                    <a:pt x="320" y="599"/>
                  </a:lnTo>
                  <a:lnTo>
                    <a:pt x="345" y="569"/>
                  </a:lnTo>
                  <a:lnTo>
                    <a:pt x="365" y="534"/>
                  </a:lnTo>
                  <a:lnTo>
                    <a:pt x="385" y="499"/>
                  </a:lnTo>
                  <a:lnTo>
                    <a:pt x="405" y="459"/>
                  </a:lnTo>
                  <a:lnTo>
                    <a:pt x="420" y="419"/>
                  </a:lnTo>
                  <a:lnTo>
                    <a:pt x="445" y="349"/>
                  </a:lnTo>
                  <a:lnTo>
                    <a:pt x="455" y="284"/>
                  </a:lnTo>
                  <a:lnTo>
                    <a:pt x="455" y="219"/>
                  </a:lnTo>
                  <a:lnTo>
                    <a:pt x="450" y="159"/>
                  </a:lnTo>
                  <a:lnTo>
                    <a:pt x="440" y="110"/>
                  </a:lnTo>
                  <a:lnTo>
                    <a:pt x="415" y="65"/>
                  </a:lnTo>
                  <a:lnTo>
                    <a:pt x="405" y="50"/>
                  </a:lnTo>
                  <a:lnTo>
                    <a:pt x="390" y="30"/>
                  </a:lnTo>
                  <a:lnTo>
                    <a:pt x="370" y="20"/>
                  </a:lnTo>
                  <a:lnTo>
                    <a:pt x="350" y="1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49" name="Freeform 185"/>
            <p:cNvSpPr>
              <a:spLocks/>
            </p:cNvSpPr>
            <p:nvPr/>
          </p:nvSpPr>
          <p:spPr bwMode="auto">
            <a:xfrm>
              <a:off x="6010275" y="3345058"/>
              <a:ext cx="269875" cy="295484"/>
            </a:xfrm>
            <a:custGeom>
              <a:avLst/>
              <a:gdLst/>
              <a:ahLst/>
              <a:cxnLst>
                <a:cxn ang="0">
                  <a:pos x="300" y="70"/>
                </a:cxn>
                <a:cxn ang="0">
                  <a:pos x="300" y="70"/>
                </a:cxn>
                <a:cxn ang="0">
                  <a:pos x="315" y="80"/>
                </a:cxn>
                <a:cxn ang="0">
                  <a:pos x="335" y="90"/>
                </a:cxn>
                <a:cxn ang="0">
                  <a:pos x="350" y="105"/>
                </a:cxn>
                <a:cxn ang="0">
                  <a:pos x="365" y="120"/>
                </a:cxn>
                <a:cxn ang="0">
                  <a:pos x="385" y="164"/>
                </a:cxn>
                <a:cxn ang="0">
                  <a:pos x="400" y="214"/>
                </a:cxn>
                <a:cxn ang="0">
                  <a:pos x="405" y="269"/>
                </a:cxn>
                <a:cxn ang="0">
                  <a:pos x="405" y="329"/>
                </a:cxn>
                <a:cxn ang="0">
                  <a:pos x="395" y="394"/>
                </a:cxn>
                <a:cxn ang="0">
                  <a:pos x="375" y="464"/>
                </a:cxn>
                <a:cxn ang="0">
                  <a:pos x="375" y="464"/>
                </a:cxn>
                <a:cxn ang="0">
                  <a:pos x="390" y="419"/>
                </a:cxn>
                <a:cxn ang="0">
                  <a:pos x="390" y="419"/>
                </a:cxn>
                <a:cxn ang="0">
                  <a:pos x="415" y="349"/>
                </a:cxn>
                <a:cxn ang="0">
                  <a:pos x="425" y="284"/>
                </a:cxn>
                <a:cxn ang="0">
                  <a:pos x="425" y="219"/>
                </a:cxn>
                <a:cxn ang="0">
                  <a:pos x="420" y="159"/>
                </a:cxn>
                <a:cxn ang="0">
                  <a:pos x="410" y="110"/>
                </a:cxn>
                <a:cxn ang="0">
                  <a:pos x="385" y="65"/>
                </a:cxn>
                <a:cxn ang="0">
                  <a:pos x="375" y="50"/>
                </a:cxn>
                <a:cxn ang="0">
                  <a:pos x="360" y="30"/>
                </a:cxn>
                <a:cxn ang="0">
                  <a:pos x="340" y="20"/>
                </a:cxn>
                <a:cxn ang="0">
                  <a:pos x="320" y="10"/>
                </a:cxn>
                <a:cxn ang="0">
                  <a:pos x="320" y="10"/>
                </a:cxn>
                <a:cxn ang="0">
                  <a:pos x="300" y="5"/>
                </a:cxn>
                <a:cxn ang="0">
                  <a:pos x="280" y="0"/>
                </a:cxn>
                <a:cxn ang="0">
                  <a:pos x="260" y="5"/>
                </a:cxn>
                <a:cxn ang="0">
                  <a:pos x="235" y="5"/>
                </a:cxn>
                <a:cxn ang="0">
                  <a:pos x="195" y="25"/>
                </a:cxn>
                <a:cxn ang="0">
                  <a:pos x="150" y="55"/>
                </a:cxn>
                <a:cxn ang="0">
                  <a:pos x="105" y="95"/>
                </a:cxn>
                <a:cxn ang="0">
                  <a:pos x="70" y="145"/>
                </a:cxn>
                <a:cxn ang="0">
                  <a:pos x="35" y="204"/>
                </a:cxn>
                <a:cxn ang="0">
                  <a:pos x="5" y="269"/>
                </a:cxn>
                <a:cxn ang="0">
                  <a:pos x="5" y="269"/>
                </a:cxn>
                <a:cxn ang="0">
                  <a:pos x="0" y="289"/>
                </a:cxn>
                <a:cxn ang="0">
                  <a:pos x="0" y="289"/>
                </a:cxn>
                <a:cxn ang="0">
                  <a:pos x="30" y="229"/>
                </a:cxn>
                <a:cxn ang="0">
                  <a:pos x="65" y="179"/>
                </a:cxn>
                <a:cxn ang="0">
                  <a:pos x="100" y="140"/>
                </a:cxn>
                <a:cxn ang="0">
                  <a:pos x="140" y="105"/>
                </a:cxn>
                <a:cxn ang="0">
                  <a:pos x="180" y="80"/>
                </a:cxn>
                <a:cxn ang="0">
                  <a:pos x="220" y="65"/>
                </a:cxn>
                <a:cxn ang="0">
                  <a:pos x="260" y="60"/>
                </a:cxn>
                <a:cxn ang="0">
                  <a:pos x="280" y="65"/>
                </a:cxn>
                <a:cxn ang="0">
                  <a:pos x="300" y="70"/>
                </a:cxn>
                <a:cxn ang="0">
                  <a:pos x="300" y="70"/>
                </a:cxn>
              </a:cxnLst>
              <a:rect l="0" t="0" r="r" b="b"/>
              <a:pathLst>
                <a:path w="425" h="464">
                  <a:moveTo>
                    <a:pt x="300" y="70"/>
                  </a:moveTo>
                  <a:lnTo>
                    <a:pt x="300" y="70"/>
                  </a:lnTo>
                  <a:lnTo>
                    <a:pt x="315" y="80"/>
                  </a:lnTo>
                  <a:lnTo>
                    <a:pt x="335" y="90"/>
                  </a:lnTo>
                  <a:lnTo>
                    <a:pt x="350" y="105"/>
                  </a:lnTo>
                  <a:lnTo>
                    <a:pt x="365" y="120"/>
                  </a:lnTo>
                  <a:lnTo>
                    <a:pt x="385" y="164"/>
                  </a:lnTo>
                  <a:lnTo>
                    <a:pt x="400" y="214"/>
                  </a:lnTo>
                  <a:lnTo>
                    <a:pt x="405" y="269"/>
                  </a:lnTo>
                  <a:lnTo>
                    <a:pt x="405" y="329"/>
                  </a:lnTo>
                  <a:lnTo>
                    <a:pt x="395" y="394"/>
                  </a:lnTo>
                  <a:lnTo>
                    <a:pt x="375" y="464"/>
                  </a:lnTo>
                  <a:lnTo>
                    <a:pt x="390" y="419"/>
                  </a:lnTo>
                  <a:lnTo>
                    <a:pt x="415" y="349"/>
                  </a:lnTo>
                  <a:lnTo>
                    <a:pt x="425" y="284"/>
                  </a:lnTo>
                  <a:lnTo>
                    <a:pt x="425" y="219"/>
                  </a:lnTo>
                  <a:lnTo>
                    <a:pt x="420" y="159"/>
                  </a:lnTo>
                  <a:lnTo>
                    <a:pt x="410" y="110"/>
                  </a:lnTo>
                  <a:lnTo>
                    <a:pt x="385" y="65"/>
                  </a:lnTo>
                  <a:lnTo>
                    <a:pt x="375" y="50"/>
                  </a:lnTo>
                  <a:lnTo>
                    <a:pt x="360" y="30"/>
                  </a:lnTo>
                  <a:lnTo>
                    <a:pt x="340" y="20"/>
                  </a:lnTo>
                  <a:lnTo>
                    <a:pt x="320" y="10"/>
                  </a:lnTo>
                  <a:lnTo>
                    <a:pt x="300" y="5"/>
                  </a:lnTo>
                  <a:lnTo>
                    <a:pt x="280" y="0"/>
                  </a:lnTo>
                  <a:lnTo>
                    <a:pt x="260" y="5"/>
                  </a:lnTo>
                  <a:lnTo>
                    <a:pt x="235" y="5"/>
                  </a:lnTo>
                  <a:lnTo>
                    <a:pt x="195" y="25"/>
                  </a:lnTo>
                  <a:lnTo>
                    <a:pt x="150" y="55"/>
                  </a:lnTo>
                  <a:lnTo>
                    <a:pt x="105" y="95"/>
                  </a:lnTo>
                  <a:lnTo>
                    <a:pt x="70" y="145"/>
                  </a:lnTo>
                  <a:lnTo>
                    <a:pt x="35" y="204"/>
                  </a:lnTo>
                  <a:lnTo>
                    <a:pt x="5" y="269"/>
                  </a:lnTo>
                  <a:lnTo>
                    <a:pt x="0" y="289"/>
                  </a:lnTo>
                  <a:lnTo>
                    <a:pt x="30" y="229"/>
                  </a:lnTo>
                  <a:lnTo>
                    <a:pt x="65" y="179"/>
                  </a:lnTo>
                  <a:lnTo>
                    <a:pt x="100" y="140"/>
                  </a:lnTo>
                  <a:lnTo>
                    <a:pt x="140" y="105"/>
                  </a:lnTo>
                  <a:lnTo>
                    <a:pt x="180" y="80"/>
                  </a:lnTo>
                  <a:lnTo>
                    <a:pt x="220" y="65"/>
                  </a:lnTo>
                  <a:lnTo>
                    <a:pt x="260" y="60"/>
                  </a:lnTo>
                  <a:lnTo>
                    <a:pt x="280" y="65"/>
                  </a:lnTo>
                  <a:lnTo>
                    <a:pt x="300" y="70"/>
                  </a:ln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0" name="Freeform 184"/>
            <p:cNvSpPr>
              <a:spLocks/>
            </p:cNvSpPr>
            <p:nvPr/>
          </p:nvSpPr>
          <p:spPr bwMode="auto">
            <a:xfrm>
              <a:off x="5965825" y="3723329"/>
              <a:ext cx="247650" cy="127364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0" y="15"/>
                </a:cxn>
                <a:cxn ang="0">
                  <a:pos x="45" y="5"/>
                </a:cxn>
                <a:cxn ang="0">
                  <a:pos x="95" y="0"/>
                </a:cxn>
                <a:cxn ang="0">
                  <a:pos x="155" y="5"/>
                </a:cxn>
                <a:cxn ang="0">
                  <a:pos x="185" y="10"/>
                </a:cxn>
                <a:cxn ang="0">
                  <a:pos x="220" y="20"/>
                </a:cxn>
                <a:cxn ang="0">
                  <a:pos x="250" y="35"/>
                </a:cxn>
                <a:cxn ang="0">
                  <a:pos x="285" y="55"/>
                </a:cxn>
                <a:cxn ang="0">
                  <a:pos x="315" y="80"/>
                </a:cxn>
                <a:cxn ang="0">
                  <a:pos x="340" y="115"/>
                </a:cxn>
                <a:cxn ang="0">
                  <a:pos x="365" y="155"/>
                </a:cxn>
                <a:cxn ang="0">
                  <a:pos x="390" y="200"/>
                </a:cxn>
                <a:cxn ang="0">
                  <a:pos x="390" y="200"/>
                </a:cxn>
                <a:cxn ang="0">
                  <a:pos x="370" y="170"/>
                </a:cxn>
                <a:cxn ang="0">
                  <a:pos x="345" y="140"/>
                </a:cxn>
                <a:cxn ang="0">
                  <a:pos x="310" y="105"/>
                </a:cxn>
                <a:cxn ang="0">
                  <a:pos x="285" y="85"/>
                </a:cxn>
                <a:cxn ang="0">
                  <a:pos x="260" y="70"/>
                </a:cxn>
                <a:cxn ang="0">
                  <a:pos x="225" y="55"/>
                </a:cxn>
                <a:cxn ang="0">
                  <a:pos x="190" y="40"/>
                </a:cxn>
                <a:cxn ang="0">
                  <a:pos x="150" y="30"/>
                </a:cxn>
                <a:cxn ang="0">
                  <a:pos x="105" y="20"/>
                </a:cxn>
                <a:cxn ang="0">
                  <a:pos x="55" y="15"/>
                </a:cxn>
                <a:cxn ang="0">
                  <a:pos x="0" y="15"/>
                </a:cxn>
                <a:cxn ang="0">
                  <a:pos x="0" y="15"/>
                </a:cxn>
              </a:cxnLst>
              <a:rect l="0" t="0" r="r" b="b"/>
              <a:pathLst>
                <a:path w="390" h="200">
                  <a:moveTo>
                    <a:pt x="0" y="15"/>
                  </a:moveTo>
                  <a:lnTo>
                    <a:pt x="0" y="15"/>
                  </a:lnTo>
                  <a:lnTo>
                    <a:pt x="45" y="5"/>
                  </a:lnTo>
                  <a:lnTo>
                    <a:pt x="95" y="0"/>
                  </a:lnTo>
                  <a:lnTo>
                    <a:pt x="155" y="5"/>
                  </a:lnTo>
                  <a:lnTo>
                    <a:pt x="185" y="10"/>
                  </a:lnTo>
                  <a:lnTo>
                    <a:pt x="220" y="20"/>
                  </a:lnTo>
                  <a:lnTo>
                    <a:pt x="250" y="35"/>
                  </a:lnTo>
                  <a:lnTo>
                    <a:pt x="285" y="55"/>
                  </a:lnTo>
                  <a:lnTo>
                    <a:pt x="315" y="80"/>
                  </a:lnTo>
                  <a:lnTo>
                    <a:pt x="340" y="115"/>
                  </a:lnTo>
                  <a:lnTo>
                    <a:pt x="365" y="155"/>
                  </a:lnTo>
                  <a:lnTo>
                    <a:pt x="390" y="200"/>
                  </a:lnTo>
                  <a:lnTo>
                    <a:pt x="370" y="170"/>
                  </a:lnTo>
                  <a:lnTo>
                    <a:pt x="345" y="140"/>
                  </a:lnTo>
                  <a:lnTo>
                    <a:pt x="310" y="105"/>
                  </a:lnTo>
                  <a:lnTo>
                    <a:pt x="285" y="85"/>
                  </a:lnTo>
                  <a:lnTo>
                    <a:pt x="260" y="70"/>
                  </a:lnTo>
                  <a:lnTo>
                    <a:pt x="225" y="55"/>
                  </a:lnTo>
                  <a:lnTo>
                    <a:pt x="190" y="40"/>
                  </a:lnTo>
                  <a:lnTo>
                    <a:pt x="150" y="30"/>
                  </a:lnTo>
                  <a:lnTo>
                    <a:pt x="105" y="20"/>
                  </a:lnTo>
                  <a:lnTo>
                    <a:pt x="55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FFA6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1" name="Freeform 183"/>
            <p:cNvSpPr>
              <a:spLocks/>
            </p:cNvSpPr>
            <p:nvPr/>
          </p:nvSpPr>
          <p:spPr bwMode="auto">
            <a:xfrm>
              <a:off x="6042025" y="3490890"/>
              <a:ext cx="155575" cy="197414"/>
            </a:xfrm>
            <a:custGeom>
              <a:avLst/>
              <a:gdLst/>
              <a:ahLst/>
              <a:cxnLst>
                <a:cxn ang="0">
                  <a:pos x="235" y="200"/>
                </a:cxn>
                <a:cxn ang="0">
                  <a:pos x="235" y="200"/>
                </a:cxn>
                <a:cxn ang="0">
                  <a:pos x="220" y="225"/>
                </a:cxn>
                <a:cxn ang="0">
                  <a:pos x="205" y="250"/>
                </a:cxn>
                <a:cxn ang="0">
                  <a:pos x="185" y="275"/>
                </a:cxn>
                <a:cxn ang="0">
                  <a:pos x="160" y="290"/>
                </a:cxn>
                <a:cxn ang="0">
                  <a:pos x="140" y="305"/>
                </a:cxn>
                <a:cxn ang="0">
                  <a:pos x="115" y="310"/>
                </a:cxn>
                <a:cxn ang="0">
                  <a:pos x="90" y="310"/>
                </a:cxn>
                <a:cxn ang="0">
                  <a:pos x="65" y="305"/>
                </a:cxn>
                <a:cxn ang="0">
                  <a:pos x="65" y="305"/>
                </a:cxn>
                <a:cxn ang="0">
                  <a:pos x="45" y="295"/>
                </a:cxn>
                <a:cxn ang="0">
                  <a:pos x="30" y="275"/>
                </a:cxn>
                <a:cxn ang="0">
                  <a:pos x="15" y="255"/>
                </a:cxn>
                <a:cxn ang="0">
                  <a:pos x="5" y="230"/>
                </a:cxn>
                <a:cxn ang="0">
                  <a:pos x="0" y="205"/>
                </a:cxn>
                <a:cxn ang="0">
                  <a:pos x="0" y="175"/>
                </a:cxn>
                <a:cxn ang="0">
                  <a:pos x="5" y="145"/>
                </a:cxn>
                <a:cxn ang="0">
                  <a:pos x="10" y="115"/>
                </a:cxn>
                <a:cxn ang="0">
                  <a:pos x="10" y="115"/>
                </a:cxn>
                <a:cxn ang="0">
                  <a:pos x="25" y="85"/>
                </a:cxn>
                <a:cxn ang="0">
                  <a:pos x="45" y="60"/>
                </a:cxn>
                <a:cxn ang="0">
                  <a:pos x="65" y="35"/>
                </a:cxn>
                <a:cxn ang="0">
                  <a:pos x="85" y="20"/>
                </a:cxn>
                <a:cxn ang="0">
                  <a:pos x="110" y="10"/>
                </a:cxn>
                <a:cxn ang="0">
                  <a:pos x="130" y="0"/>
                </a:cxn>
                <a:cxn ang="0">
                  <a:pos x="155" y="0"/>
                </a:cxn>
                <a:cxn ang="0">
                  <a:pos x="180" y="5"/>
                </a:cxn>
                <a:cxn ang="0">
                  <a:pos x="180" y="5"/>
                </a:cxn>
                <a:cxn ang="0">
                  <a:pos x="200" y="20"/>
                </a:cxn>
                <a:cxn ang="0">
                  <a:pos x="220" y="35"/>
                </a:cxn>
                <a:cxn ang="0">
                  <a:pos x="230" y="55"/>
                </a:cxn>
                <a:cxn ang="0">
                  <a:pos x="240" y="80"/>
                </a:cxn>
                <a:cxn ang="0">
                  <a:pos x="245" y="105"/>
                </a:cxn>
                <a:cxn ang="0">
                  <a:pos x="245" y="135"/>
                </a:cxn>
                <a:cxn ang="0">
                  <a:pos x="245" y="165"/>
                </a:cxn>
                <a:cxn ang="0">
                  <a:pos x="235" y="200"/>
                </a:cxn>
                <a:cxn ang="0">
                  <a:pos x="235" y="200"/>
                </a:cxn>
              </a:cxnLst>
              <a:rect l="0" t="0" r="r" b="b"/>
              <a:pathLst>
                <a:path w="245" h="310">
                  <a:moveTo>
                    <a:pt x="235" y="200"/>
                  </a:moveTo>
                  <a:lnTo>
                    <a:pt x="235" y="200"/>
                  </a:lnTo>
                  <a:lnTo>
                    <a:pt x="220" y="225"/>
                  </a:lnTo>
                  <a:lnTo>
                    <a:pt x="205" y="250"/>
                  </a:lnTo>
                  <a:lnTo>
                    <a:pt x="185" y="275"/>
                  </a:lnTo>
                  <a:lnTo>
                    <a:pt x="160" y="290"/>
                  </a:lnTo>
                  <a:lnTo>
                    <a:pt x="140" y="305"/>
                  </a:lnTo>
                  <a:lnTo>
                    <a:pt x="115" y="310"/>
                  </a:lnTo>
                  <a:lnTo>
                    <a:pt x="90" y="310"/>
                  </a:lnTo>
                  <a:lnTo>
                    <a:pt x="65" y="305"/>
                  </a:lnTo>
                  <a:lnTo>
                    <a:pt x="45" y="295"/>
                  </a:lnTo>
                  <a:lnTo>
                    <a:pt x="30" y="275"/>
                  </a:lnTo>
                  <a:lnTo>
                    <a:pt x="15" y="255"/>
                  </a:lnTo>
                  <a:lnTo>
                    <a:pt x="5" y="230"/>
                  </a:lnTo>
                  <a:lnTo>
                    <a:pt x="0" y="205"/>
                  </a:lnTo>
                  <a:lnTo>
                    <a:pt x="0" y="175"/>
                  </a:lnTo>
                  <a:lnTo>
                    <a:pt x="5" y="145"/>
                  </a:lnTo>
                  <a:lnTo>
                    <a:pt x="10" y="115"/>
                  </a:lnTo>
                  <a:lnTo>
                    <a:pt x="25" y="85"/>
                  </a:lnTo>
                  <a:lnTo>
                    <a:pt x="45" y="60"/>
                  </a:lnTo>
                  <a:lnTo>
                    <a:pt x="65" y="35"/>
                  </a:lnTo>
                  <a:lnTo>
                    <a:pt x="85" y="20"/>
                  </a:lnTo>
                  <a:lnTo>
                    <a:pt x="110" y="10"/>
                  </a:lnTo>
                  <a:lnTo>
                    <a:pt x="130" y="0"/>
                  </a:lnTo>
                  <a:lnTo>
                    <a:pt x="155" y="0"/>
                  </a:lnTo>
                  <a:lnTo>
                    <a:pt x="180" y="5"/>
                  </a:lnTo>
                  <a:lnTo>
                    <a:pt x="200" y="20"/>
                  </a:lnTo>
                  <a:lnTo>
                    <a:pt x="220" y="35"/>
                  </a:lnTo>
                  <a:lnTo>
                    <a:pt x="230" y="55"/>
                  </a:lnTo>
                  <a:lnTo>
                    <a:pt x="240" y="80"/>
                  </a:lnTo>
                  <a:lnTo>
                    <a:pt x="245" y="105"/>
                  </a:lnTo>
                  <a:lnTo>
                    <a:pt x="245" y="135"/>
                  </a:lnTo>
                  <a:lnTo>
                    <a:pt x="245" y="165"/>
                  </a:lnTo>
                  <a:lnTo>
                    <a:pt x="235" y="200"/>
                  </a:lnTo>
                  <a:close/>
                </a:path>
              </a:pathLst>
            </a:custGeom>
            <a:solidFill>
              <a:srgbClr val="203E9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2" name="Freeform 182"/>
            <p:cNvSpPr>
              <a:spLocks/>
            </p:cNvSpPr>
            <p:nvPr/>
          </p:nvSpPr>
          <p:spPr bwMode="auto">
            <a:xfrm>
              <a:off x="6057900" y="3509994"/>
              <a:ext cx="127000" cy="159205"/>
            </a:xfrm>
            <a:custGeom>
              <a:avLst/>
              <a:gdLst/>
              <a:ahLst/>
              <a:cxnLst>
                <a:cxn ang="0">
                  <a:pos x="185" y="160"/>
                </a:cxn>
                <a:cxn ang="0">
                  <a:pos x="185" y="160"/>
                </a:cxn>
                <a:cxn ang="0">
                  <a:pos x="175" y="185"/>
                </a:cxn>
                <a:cxn ang="0">
                  <a:pos x="160" y="205"/>
                </a:cxn>
                <a:cxn ang="0">
                  <a:pos x="145" y="220"/>
                </a:cxn>
                <a:cxn ang="0">
                  <a:pos x="130" y="235"/>
                </a:cxn>
                <a:cxn ang="0">
                  <a:pos x="110" y="245"/>
                </a:cxn>
                <a:cxn ang="0">
                  <a:pos x="90" y="250"/>
                </a:cxn>
                <a:cxn ang="0">
                  <a:pos x="70" y="250"/>
                </a:cxn>
                <a:cxn ang="0">
                  <a:pos x="55" y="245"/>
                </a:cxn>
                <a:cxn ang="0">
                  <a:pos x="55" y="245"/>
                </a:cxn>
                <a:cxn ang="0">
                  <a:pos x="35" y="235"/>
                </a:cxn>
                <a:cxn ang="0">
                  <a:pos x="20" y="220"/>
                </a:cxn>
                <a:cxn ang="0">
                  <a:pos x="10" y="205"/>
                </a:cxn>
                <a:cxn ang="0">
                  <a:pos x="5" y="185"/>
                </a:cxn>
                <a:cxn ang="0">
                  <a:pos x="0" y="165"/>
                </a:cxn>
                <a:cxn ang="0">
                  <a:pos x="0" y="140"/>
                </a:cxn>
                <a:cxn ang="0">
                  <a:pos x="0" y="115"/>
                </a:cxn>
                <a:cxn ang="0">
                  <a:pos x="10" y="90"/>
                </a:cxn>
                <a:cxn ang="0">
                  <a:pos x="10" y="90"/>
                </a:cxn>
                <a:cxn ang="0">
                  <a:pos x="20" y="70"/>
                </a:cxn>
                <a:cxn ang="0">
                  <a:pos x="35" y="50"/>
                </a:cxn>
                <a:cxn ang="0">
                  <a:pos x="50" y="30"/>
                </a:cxn>
                <a:cxn ang="0">
                  <a:pos x="70" y="15"/>
                </a:cxn>
                <a:cxn ang="0">
                  <a:pos x="85" y="10"/>
                </a:cxn>
                <a:cxn ang="0">
                  <a:pos x="105" y="5"/>
                </a:cxn>
                <a:cxn ang="0">
                  <a:pos x="125" y="0"/>
                </a:cxn>
                <a:cxn ang="0">
                  <a:pos x="145" y="5"/>
                </a:cxn>
                <a:cxn ang="0">
                  <a:pos x="145" y="5"/>
                </a:cxn>
                <a:cxn ang="0">
                  <a:pos x="160" y="15"/>
                </a:cxn>
                <a:cxn ang="0">
                  <a:pos x="175" y="30"/>
                </a:cxn>
                <a:cxn ang="0">
                  <a:pos x="185" y="45"/>
                </a:cxn>
                <a:cxn ang="0">
                  <a:pos x="195" y="65"/>
                </a:cxn>
                <a:cxn ang="0">
                  <a:pos x="195" y="85"/>
                </a:cxn>
                <a:cxn ang="0">
                  <a:pos x="200" y="110"/>
                </a:cxn>
                <a:cxn ang="0">
                  <a:pos x="195" y="135"/>
                </a:cxn>
                <a:cxn ang="0">
                  <a:pos x="185" y="160"/>
                </a:cxn>
                <a:cxn ang="0">
                  <a:pos x="185" y="160"/>
                </a:cxn>
              </a:cxnLst>
              <a:rect l="0" t="0" r="r" b="b"/>
              <a:pathLst>
                <a:path w="200" h="250">
                  <a:moveTo>
                    <a:pt x="185" y="160"/>
                  </a:moveTo>
                  <a:lnTo>
                    <a:pt x="185" y="160"/>
                  </a:lnTo>
                  <a:lnTo>
                    <a:pt x="175" y="185"/>
                  </a:lnTo>
                  <a:lnTo>
                    <a:pt x="160" y="205"/>
                  </a:lnTo>
                  <a:lnTo>
                    <a:pt x="145" y="220"/>
                  </a:lnTo>
                  <a:lnTo>
                    <a:pt x="130" y="235"/>
                  </a:lnTo>
                  <a:lnTo>
                    <a:pt x="110" y="245"/>
                  </a:lnTo>
                  <a:lnTo>
                    <a:pt x="90" y="250"/>
                  </a:lnTo>
                  <a:lnTo>
                    <a:pt x="70" y="250"/>
                  </a:lnTo>
                  <a:lnTo>
                    <a:pt x="55" y="245"/>
                  </a:lnTo>
                  <a:lnTo>
                    <a:pt x="35" y="235"/>
                  </a:lnTo>
                  <a:lnTo>
                    <a:pt x="20" y="220"/>
                  </a:lnTo>
                  <a:lnTo>
                    <a:pt x="10" y="205"/>
                  </a:lnTo>
                  <a:lnTo>
                    <a:pt x="5" y="185"/>
                  </a:lnTo>
                  <a:lnTo>
                    <a:pt x="0" y="165"/>
                  </a:lnTo>
                  <a:lnTo>
                    <a:pt x="0" y="140"/>
                  </a:lnTo>
                  <a:lnTo>
                    <a:pt x="0" y="115"/>
                  </a:lnTo>
                  <a:lnTo>
                    <a:pt x="10" y="90"/>
                  </a:lnTo>
                  <a:lnTo>
                    <a:pt x="20" y="70"/>
                  </a:lnTo>
                  <a:lnTo>
                    <a:pt x="35" y="50"/>
                  </a:lnTo>
                  <a:lnTo>
                    <a:pt x="50" y="30"/>
                  </a:lnTo>
                  <a:lnTo>
                    <a:pt x="70" y="15"/>
                  </a:lnTo>
                  <a:lnTo>
                    <a:pt x="85" y="10"/>
                  </a:lnTo>
                  <a:lnTo>
                    <a:pt x="105" y="5"/>
                  </a:lnTo>
                  <a:lnTo>
                    <a:pt x="125" y="0"/>
                  </a:lnTo>
                  <a:lnTo>
                    <a:pt x="145" y="5"/>
                  </a:lnTo>
                  <a:lnTo>
                    <a:pt x="160" y="15"/>
                  </a:lnTo>
                  <a:lnTo>
                    <a:pt x="175" y="30"/>
                  </a:lnTo>
                  <a:lnTo>
                    <a:pt x="185" y="45"/>
                  </a:lnTo>
                  <a:lnTo>
                    <a:pt x="195" y="65"/>
                  </a:lnTo>
                  <a:lnTo>
                    <a:pt x="195" y="85"/>
                  </a:lnTo>
                  <a:lnTo>
                    <a:pt x="200" y="110"/>
                  </a:lnTo>
                  <a:lnTo>
                    <a:pt x="195" y="135"/>
                  </a:lnTo>
                  <a:lnTo>
                    <a:pt x="185" y="160"/>
                  </a:lnTo>
                  <a:close/>
                </a:path>
              </a:pathLst>
            </a:custGeom>
            <a:solidFill>
              <a:srgbClr val="3261AA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3" name="Freeform 181"/>
            <p:cNvSpPr>
              <a:spLocks/>
            </p:cNvSpPr>
            <p:nvPr/>
          </p:nvSpPr>
          <p:spPr bwMode="auto">
            <a:xfrm>
              <a:off x="6076950" y="3545019"/>
              <a:ext cx="82550" cy="95523"/>
            </a:xfrm>
            <a:custGeom>
              <a:avLst/>
              <a:gdLst/>
              <a:ahLst/>
              <a:cxnLst>
                <a:cxn ang="0">
                  <a:pos x="125" y="95"/>
                </a:cxn>
                <a:cxn ang="0">
                  <a:pos x="125" y="95"/>
                </a:cxn>
                <a:cxn ang="0">
                  <a:pos x="110" y="125"/>
                </a:cxn>
                <a:cxn ang="0">
                  <a:pos x="90" y="145"/>
                </a:cxn>
                <a:cxn ang="0">
                  <a:pos x="65" y="150"/>
                </a:cxn>
                <a:cxn ang="0">
                  <a:pos x="50" y="150"/>
                </a:cxn>
                <a:cxn ang="0">
                  <a:pos x="40" y="150"/>
                </a:cxn>
                <a:cxn ang="0">
                  <a:pos x="40" y="150"/>
                </a:cxn>
                <a:cxn ang="0">
                  <a:pos x="25" y="145"/>
                </a:cxn>
                <a:cxn ang="0">
                  <a:pos x="20" y="135"/>
                </a:cxn>
                <a:cxn ang="0">
                  <a:pos x="5" y="110"/>
                </a:cxn>
                <a:cxn ang="0">
                  <a:pos x="0" y="85"/>
                </a:cxn>
                <a:cxn ang="0">
                  <a:pos x="10" y="55"/>
                </a:cxn>
                <a:cxn ang="0">
                  <a:pos x="10" y="55"/>
                </a:cxn>
                <a:cxn ang="0">
                  <a:pos x="25" y="25"/>
                </a:cxn>
                <a:cxn ang="0">
                  <a:pos x="45" y="10"/>
                </a:cxn>
                <a:cxn ang="0">
                  <a:pos x="70" y="0"/>
                </a:cxn>
                <a:cxn ang="0">
                  <a:pos x="80" y="0"/>
                </a:cxn>
                <a:cxn ang="0">
                  <a:pos x="95" y="0"/>
                </a:cxn>
                <a:cxn ang="0">
                  <a:pos x="95" y="0"/>
                </a:cxn>
                <a:cxn ang="0">
                  <a:pos x="105" y="10"/>
                </a:cxn>
                <a:cxn ang="0">
                  <a:pos x="115" y="15"/>
                </a:cxn>
                <a:cxn ang="0">
                  <a:pos x="125" y="40"/>
                </a:cxn>
                <a:cxn ang="0">
                  <a:pos x="130" y="65"/>
                </a:cxn>
                <a:cxn ang="0">
                  <a:pos x="125" y="95"/>
                </a:cxn>
                <a:cxn ang="0">
                  <a:pos x="125" y="95"/>
                </a:cxn>
              </a:cxnLst>
              <a:rect l="0" t="0" r="r" b="b"/>
              <a:pathLst>
                <a:path w="130" h="150">
                  <a:moveTo>
                    <a:pt x="125" y="95"/>
                  </a:moveTo>
                  <a:lnTo>
                    <a:pt x="125" y="95"/>
                  </a:lnTo>
                  <a:lnTo>
                    <a:pt x="110" y="125"/>
                  </a:lnTo>
                  <a:lnTo>
                    <a:pt x="90" y="145"/>
                  </a:lnTo>
                  <a:lnTo>
                    <a:pt x="65" y="150"/>
                  </a:lnTo>
                  <a:lnTo>
                    <a:pt x="50" y="150"/>
                  </a:lnTo>
                  <a:lnTo>
                    <a:pt x="40" y="150"/>
                  </a:lnTo>
                  <a:lnTo>
                    <a:pt x="25" y="145"/>
                  </a:lnTo>
                  <a:lnTo>
                    <a:pt x="20" y="135"/>
                  </a:lnTo>
                  <a:lnTo>
                    <a:pt x="5" y="110"/>
                  </a:lnTo>
                  <a:lnTo>
                    <a:pt x="0" y="85"/>
                  </a:lnTo>
                  <a:lnTo>
                    <a:pt x="10" y="55"/>
                  </a:lnTo>
                  <a:lnTo>
                    <a:pt x="25" y="25"/>
                  </a:lnTo>
                  <a:lnTo>
                    <a:pt x="45" y="10"/>
                  </a:lnTo>
                  <a:lnTo>
                    <a:pt x="70" y="0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05" y="10"/>
                  </a:lnTo>
                  <a:lnTo>
                    <a:pt x="115" y="15"/>
                  </a:lnTo>
                  <a:lnTo>
                    <a:pt x="125" y="40"/>
                  </a:lnTo>
                  <a:lnTo>
                    <a:pt x="130" y="65"/>
                  </a:lnTo>
                  <a:lnTo>
                    <a:pt x="125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4" name="Freeform 180"/>
            <p:cNvSpPr>
              <a:spLocks/>
            </p:cNvSpPr>
            <p:nvPr/>
          </p:nvSpPr>
          <p:spPr bwMode="auto">
            <a:xfrm>
              <a:off x="6099175" y="3535467"/>
              <a:ext cx="28575" cy="38209"/>
            </a:xfrm>
            <a:custGeom>
              <a:avLst/>
              <a:gdLst/>
              <a:ahLst/>
              <a:cxnLst>
                <a:cxn ang="0">
                  <a:pos x="45" y="35"/>
                </a:cxn>
                <a:cxn ang="0">
                  <a:pos x="45" y="35"/>
                </a:cxn>
                <a:cxn ang="0">
                  <a:pos x="40" y="45"/>
                </a:cxn>
                <a:cxn ang="0">
                  <a:pos x="35" y="55"/>
                </a:cxn>
                <a:cxn ang="0">
                  <a:pos x="25" y="60"/>
                </a:cxn>
                <a:cxn ang="0">
                  <a:pos x="15" y="60"/>
                </a:cxn>
                <a:cxn ang="0">
                  <a:pos x="15" y="60"/>
                </a:cxn>
                <a:cxn ang="0">
                  <a:pos x="5" y="5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25"/>
                </a:cxn>
                <a:cxn ang="0">
                  <a:pos x="0" y="25"/>
                </a:cxn>
                <a:cxn ang="0">
                  <a:pos x="5" y="15"/>
                </a:cxn>
                <a:cxn ang="0">
                  <a:pos x="10" y="5"/>
                </a:cxn>
                <a:cxn ang="0">
                  <a:pos x="20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40" y="5"/>
                </a:cxn>
                <a:cxn ang="0">
                  <a:pos x="45" y="10"/>
                </a:cxn>
                <a:cxn ang="0">
                  <a:pos x="45" y="25"/>
                </a:cxn>
                <a:cxn ang="0">
                  <a:pos x="45" y="35"/>
                </a:cxn>
                <a:cxn ang="0">
                  <a:pos x="45" y="35"/>
                </a:cxn>
              </a:cxnLst>
              <a:rect l="0" t="0" r="r" b="b"/>
              <a:pathLst>
                <a:path w="45" h="60">
                  <a:moveTo>
                    <a:pt x="45" y="35"/>
                  </a:moveTo>
                  <a:lnTo>
                    <a:pt x="45" y="35"/>
                  </a:lnTo>
                  <a:lnTo>
                    <a:pt x="40" y="45"/>
                  </a:lnTo>
                  <a:lnTo>
                    <a:pt x="35" y="55"/>
                  </a:lnTo>
                  <a:lnTo>
                    <a:pt x="25" y="60"/>
                  </a:lnTo>
                  <a:lnTo>
                    <a:pt x="15" y="60"/>
                  </a:lnTo>
                  <a:lnTo>
                    <a:pt x="5" y="5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5" y="15"/>
                  </a:lnTo>
                  <a:lnTo>
                    <a:pt x="10" y="5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0" y="5"/>
                  </a:lnTo>
                  <a:lnTo>
                    <a:pt x="45" y="10"/>
                  </a:lnTo>
                  <a:lnTo>
                    <a:pt x="45" y="25"/>
                  </a:lnTo>
                  <a:lnTo>
                    <a:pt x="45" y="3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5" name="Freeform 179"/>
            <p:cNvSpPr>
              <a:spLocks/>
            </p:cNvSpPr>
            <p:nvPr/>
          </p:nvSpPr>
          <p:spPr bwMode="auto">
            <a:xfrm>
              <a:off x="6127750" y="3618254"/>
              <a:ext cx="19050" cy="1910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5" y="0"/>
                </a:cxn>
                <a:cxn ang="0">
                  <a:pos x="25" y="5"/>
                </a:cxn>
                <a:cxn ang="0">
                  <a:pos x="30" y="15"/>
                </a:cxn>
                <a:cxn ang="0">
                  <a:pos x="30" y="15"/>
                </a:cxn>
                <a:cxn ang="0">
                  <a:pos x="25" y="25"/>
                </a:cxn>
                <a:cxn ang="0">
                  <a:pos x="10" y="30"/>
                </a:cxn>
                <a:cxn ang="0">
                  <a:pos x="10" y="30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5" y="5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30" h="30">
                  <a:moveTo>
                    <a:pt x="15" y="0"/>
                  </a:moveTo>
                  <a:lnTo>
                    <a:pt x="15" y="0"/>
                  </a:lnTo>
                  <a:lnTo>
                    <a:pt x="25" y="5"/>
                  </a:lnTo>
                  <a:lnTo>
                    <a:pt x="30" y="15"/>
                  </a:lnTo>
                  <a:lnTo>
                    <a:pt x="25" y="25"/>
                  </a:lnTo>
                  <a:lnTo>
                    <a:pt x="10" y="30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5" y="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6" name="Freeform 178"/>
            <p:cNvSpPr>
              <a:spLocks/>
            </p:cNvSpPr>
            <p:nvPr/>
          </p:nvSpPr>
          <p:spPr bwMode="auto">
            <a:xfrm>
              <a:off x="5505450" y="3630990"/>
              <a:ext cx="222250" cy="13373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90" y="0"/>
                </a:cxn>
                <a:cxn ang="0">
                  <a:pos x="225" y="10"/>
                </a:cxn>
                <a:cxn ang="0">
                  <a:pos x="260" y="20"/>
                </a:cxn>
                <a:cxn ang="0">
                  <a:pos x="285" y="35"/>
                </a:cxn>
                <a:cxn ang="0">
                  <a:pos x="310" y="50"/>
                </a:cxn>
                <a:cxn ang="0">
                  <a:pos x="330" y="70"/>
                </a:cxn>
                <a:cxn ang="0">
                  <a:pos x="345" y="90"/>
                </a:cxn>
                <a:cxn ang="0">
                  <a:pos x="350" y="110"/>
                </a:cxn>
                <a:cxn ang="0">
                  <a:pos x="350" y="130"/>
                </a:cxn>
                <a:cxn ang="0">
                  <a:pos x="350" y="130"/>
                </a:cxn>
                <a:cxn ang="0">
                  <a:pos x="345" y="150"/>
                </a:cxn>
                <a:cxn ang="0">
                  <a:pos x="330" y="170"/>
                </a:cxn>
                <a:cxn ang="0">
                  <a:pos x="315" y="185"/>
                </a:cxn>
                <a:cxn ang="0">
                  <a:pos x="290" y="195"/>
                </a:cxn>
                <a:cxn ang="0">
                  <a:pos x="260" y="205"/>
                </a:cxn>
                <a:cxn ang="0">
                  <a:pos x="230" y="210"/>
                </a:cxn>
                <a:cxn ang="0">
                  <a:pos x="195" y="210"/>
                </a:cxn>
                <a:cxn ang="0">
                  <a:pos x="160" y="210"/>
                </a:cxn>
                <a:cxn ang="0">
                  <a:pos x="160" y="210"/>
                </a:cxn>
                <a:cxn ang="0">
                  <a:pos x="125" y="200"/>
                </a:cxn>
                <a:cxn ang="0">
                  <a:pos x="95" y="190"/>
                </a:cxn>
                <a:cxn ang="0">
                  <a:pos x="65" y="175"/>
                </a:cxn>
                <a:cxn ang="0">
                  <a:pos x="40" y="160"/>
                </a:cxn>
                <a:cxn ang="0">
                  <a:pos x="20" y="140"/>
                </a:cxn>
                <a:cxn ang="0">
                  <a:pos x="5" y="120"/>
                </a:cxn>
                <a:cxn ang="0">
                  <a:pos x="0" y="100"/>
                </a:cxn>
                <a:cxn ang="0">
                  <a:pos x="0" y="80"/>
                </a:cxn>
                <a:cxn ang="0">
                  <a:pos x="0" y="80"/>
                </a:cxn>
                <a:cxn ang="0">
                  <a:pos x="5" y="60"/>
                </a:cxn>
                <a:cxn ang="0">
                  <a:pos x="20" y="40"/>
                </a:cxn>
                <a:cxn ang="0">
                  <a:pos x="40" y="25"/>
                </a:cxn>
                <a:cxn ang="0">
                  <a:pos x="60" y="15"/>
                </a:cxn>
                <a:cxn ang="0">
                  <a:pos x="90" y="5"/>
                </a:cxn>
                <a:cxn ang="0">
                  <a:pos x="120" y="0"/>
                </a:cxn>
                <a:cxn ang="0">
                  <a:pos x="155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350" h="210">
                  <a:moveTo>
                    <a:pt x="190" y="0"/>
                  </a:moveTo>
                  <a:lnTo>
                    <a:pt x="190" y="0"/>
                  </a:lnTo>
                  <a:lnTo>
                    <a:pt x="225" y="10"/>
                  </a:lnTo>
                  <a:lnTo>
                    <a:pt x="260" y="20"/>
                  </a:lnTo>
                  <a:lnTo>
                    <a:pt x="285" y="35"/>
                  </a:lnTo>
                  <a:lnTo>
                    <a:pt x="310" y="50"/>
                  </a:lnTo>
                  <a:lnTo>
                    <a:pt x="330" y="70"/>
                  </a:lnTo>
                  <a:lnTo>
                    <a:pt x="345" y="90"/>
                  </a:lnTo>
                  <a:lnTo>
                    <a:pt x="350" y="110"/>
                  </a:lnTo>
                  <a:lnTo>
                    <a:pt x="350" y="130"/>
                  </a:lnTo>
                  <a:lnTo>
                    <a:pt x="345" y="150"/>
                  </a:lnTo>
                  <a:lnTo>
                    <a:pt x="330" y="170"/>
                  </a:lnTo>
                  <a:lnTo>
                    <a:pt x="315" y="185"/>
                  </a:lnTo>
                  <a:lnTo>
                    <a:pt x="290" y="195"/>
                  </a:lnTo>
                  <a:lnTo>
                    <a:pt x="260" y="205"/>
                  </a:lnTo>
                  <a:lnTo>
                    <a:pt x="230" y="210"/>
                  </a:lnTo>
                  <a:lnTo>
                    <a:pt x="195" y="210"/>
                  </a:lnTo>
                  <a:lnTo>
                    <a:pt x="160" y="210"/>
                  </a:lnTo>
                  <a:lnTo>
                    <a:pt x="125" y="200"/>
                  </a:lnTo>
                  <a:lnTo>
                    <a:pt x="95" y="190"/>
                  </a:lnTo>
                  <a:lnTo>
                    <a:pt x="65" y="175"/>
                  </a:lnTo>
                  <a:lnTo>
                    <a:pt x="40" y="160"/>
                  </a:lnTo>
                  <a:lnTo>
                    <a:pt x="20" y="140"/>
                  </a:lnTo>
                  <a:lnTo>
                    <a:pt x="5" y="120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5" y="60"/>
                  </a:lnTo>
                  <a:lnTo>
                    <a:pt x="20" y="40"/>
                  </a:lnTo>
                  <a:lnTo>
                    <a:pt x="40" y="25"/>
                  </a:lnTo>
                  <a:lnTo>
                    <a:pt x="60" y="15"/>
                  </a:lnTo>
                  <a:lnTo>
                    <a:pt x="90" y="5"/>
                  </a:lnTo>
                  <a:lnTo>
                    <a:pt x="120" y="0"/>
                  </a:lnTo>
                  <a:lnTo>
                    <a:pt x="155" y="0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F7F71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7" name="Freeform 177"/>
            <p:cNvSpPr>
              <a:spLocks/>
            </p:cNvSpPr>
            <p:nvPr/>
          </p:nvSpPr>
          <p:spPr bwMode="auto">
            <a:xfrm>
              <a:off x="5508625" y="3630990"/>
              <a:ext cx="215900" cy="130548"/>
            </a:xfrm>
            <a:custGeom>
              <a:avLst/>
              <a:gdLst/>
              <a:ahLst/>
              <a:cxnLst>
                <a:cxn ang="0">
                  <a:pos x="185" y="5"/>
                </a:cxn>
                <a:cxn ang="0">
                  <a:pos x="185" y="5"/>
                </a:cxn>
                <a:cxn ang="0">
                  <a:pos x="220" y="10"/>
                </a:cxn>
                <a:cxn ang="0">
                  <a:pos x="250" y="20"/>
                </a:cxn>
                <a:cxn ang="0">
                  <a:pos x="280" y="35"/>
                </a:cxn>
                <a:cxn ang="0">
                  <a:pos x="300" y="50"/>
                </a:cxn>
                <a:cxn ang="0">
                  <a:pos x="320" y="70"/>
                </a:cxn>
                <a:cxn ang="0">
                  <a:pos x="335" y="90"/>
                </a:cxn>
                <a:cxn ang="0">
                  <a:pos x="340" y="110"/>
                </a:cxn>
                <a:cxn ang="0">
                  <a:pos x="340" y="130"/>
                </a:cxn>
                <a:cxn ang="0">
                  <a:pos x="340" y="130"/>
                </a:cxn>
                <a:cxn ang="0">
                  <a:pos x="335" y="150"/>
                </a:cxn>
                <a:cxn ang="0">
                  <a:pos x="325" y="165"/>
                </a:cxn>
                <a:cxn ang="0">
                  <a:pos x="305" y="180"/>
                </a:cxn>
                <a:cxn ang="0">
                  <a:pos x="280" y="190"/>
                </a:cxn>
                <a:cxn ang="0">
                  <a:pos x="255" y="200"/>
                </a:cxn>
                <a:cxn ang="0">
                  <a:pos x="225" y="205"/>
                </a:cxn>
                <a:cxn ang="0">
                  <a:pos x="190" y="205"/>
                </a:cxn>
                <a:cxn ang="0">
                  <a:pos x="155" y="205"/>
                </a:cxn>
                <a:cxn ang="0">
                  <a:pos x="155" y="205"/>
                </a:cxn>
                <a:cxn ang="0">
                  <a:pos x="120" y="195"/>
                </a:cxn>
                <a:cxn ang="0">
                  <a:pos x="90" y="185"/>
                </a:cxn>
                <a:cxn ang="0">
                  <a:pos x="65" y="175"/>
                </a:cxn>
                <a:cxn ang="0">
                  <a:pos x="40" y="155"/>
                </a:cxn>
                <a:cxn ang="0">
                  <a:pos x="20" y="140"/>
                </a:cxn>
                <a:cxn ang="0">
                  <a:pos x="5" y="120"/>
                </a:cxn>
                <a:cxn ang="0">
                  <a:pos x="0" y="100"/>
                </a:cxn>
                <a:cxn ang="0">
                  <a:pos x="0" y="80"/>
                </a:cxn>
                <a:cxn ang="0">
                  <a:pos x="0" y="80"/>
                </a:cxn>
                <a:cxn ang="0">
                  <a:pos x="5" y="60"/>
                </a:cxn>
                <a:cxn ang="0">
                  <a:pos x="20" y="40"/>
                </a:cxn>
                <a:cxn ang="0">
                  <a:pos x="35" y="25"/>
                </a:cxn>
                <a:cxn ang="0">
                  <a:pos x="60" y="15"/>
                </a:cxn>
                <a:cxn ang="0">
                  <a:pos x="85" y="5"/>
                </a:cxn>
                <a:cxn ang="0">
                  <a:pos x="120" y="0"/>
                </a:cxn>
                <a:cxn ang="0">
                  <a:pos x="150" y="0"/>
                </a:cxn>
                <a:cxn ang="0">
                  <a:pos x="185" y="5"/>
                </a:cxn>
                <a:cxn ang="0">
                  <a:pos x="185" y="5"/>
                </a:cxn>
              </a:cxnLst>
              <a:rect l="0" t="0" r="r" b="b"/>
              <a:pathLst>
                <a:path w="340" h="205">
                  <a:moveTo>
                    <a:pt x="185" y="5"/>
                  </a:moveTo>
                  <a:lnTo>
                    <a:pt x="185" y="5"/>
                  </a:lnTo>
                  <a:lnTo>
                    <a:pt x="220" y="10"/>
                  </a:lnTo>
                  <a:lnTo>
                    <a:pt x="250" y="20"/>
                  </a:lnTo>
                  <a:lnTo>
                    <a:pt x="280" y="35"/>
                  </a:lnTo>
                  <a:lnTo>
                    <a:pt x="300" y="50"/>
                  </a:lnTo>
                  <a:lnTo>
                    <a:pt x="320" y="70"/>
                  </a:lnTo>
                  <a:lnTo>
                    <a:pt x="335" y="90"/>
                  </a:lnTo>
                  <a:lnTo>
                    <a:pt x="340" y="110"/>
                  </a:lnTo>
                  <a:lnTo>
                    <a:pt x="340" y="130"/>
                  </a:lnTo>
                  <a:lnTo>
                    <a:pt x="335" y="150"/>
                  </a:lnTo>
                  <a:lnTo>
                    <a:pt x="325" y="165"/>
                  </a:lnTo>
                  <a:lnTo>
                    <a:pt x="305" y="180"/>
                  </a:lnTo>
                  <a:lnTo>
                    <a:pt x="280" y="190"/>
                  </a:lnTo>
                  <a:lnTo>
                    <a:pt x="255" y="200"/>
                  </a:lnTo>
                  <a:lnTo>
                    <a:pt x="225" y="205"/>
                  </a:lnTo>
                  <a:lnTo>
                    <a:pt x="190" y="205"/>
                  </a:lnTo>
                  <a:lnTo>
                    <a:pt x="155" y="205"/>
                  </a:lnTo>
                  <a:lnTo>
                    <a:pt x="120" y="195"/>
                  </a:lnTo>
                  <a:lnTo>
                    <a:pt x="90" y="185"/>
                  </a:lnTo>
                  <a:lnTo>
                    <a:pt x="65" y="175"/>
                  </a:lnTo>
                  <a:lnTo>
                    <a:pt x="40" y="155"/>
                  </a:lnTo>
                  <a:lnTo>
                    <a:pt x="20" y="140"/>
                  </a:lnTo>
                  <a:lnTo>
                    <a:pt x="5" y="120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5" y="60"/>
                  </a:lnTo>
                  <a:lnTo>
                    <a:pt x="20" y="40"/>
                  </a:lnTo>
                  <a:lnTo>
                    <a:pt x="35" y="25"/>
                  </a:lnTo>
                  <a:lnTo>
                    <a:pt x="60" y="15"/>
                  </a:lnTo>
                  <a:lnTo>
                    <a:pt x="85" y="5"/>
                  </a:lnTo>
                  <a:lnTo>
                    <a:pt x="120" y="0"/>
                  </a:lnTo>
                  <a:lnTo>
                    <a:pt x="150" y="0"/>
                  </a:lnTo>
                  <a:lnTo>
                    <a:pt x="185" y="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8" name="Freeform 176"/>
            <p:cNvSpPr>
              <a:spLocks/>
            </p:cNvSpPr>
            <p:nvPr/>
          </p:nvSpPr>
          <p:spPr bwMode="auto">
            <a:xfrm>
              <a:off x="5511800" y="3630990"/>
              <a:ext cx="209550" cy="130548"/>
            </a:xfrm>
            <a:custGeom>
              <a:avLst/>
              <a:gdLst/>
              <a:ahLst/>
              <a:cxnLst>
                <a:cxn ang="0">
                  <a:pos x="180" y="5"/>
                </a:cxn>
                <a:cxn ang="0">
                  <a:pos x="180" y="5"/>
                </a:cxn>
                <a:cxn ang="0">
                  <a:pos x="215" y="10"/>
                </a:cxn>
                <a:cxn ang="0">
                  <a:pos x="245" y="20"/>
                </a:cxn>
                <a:cxn ang="0">
                  <a:pos x="270" y="35"/>
                </a:cxn>
                <a:cxn ang="0">
                  <a:pos x="295" y="50"/>
                </a:cxn>
                <a:cxn ang="0">
                  <a:pos x="310" y="70"/>
                </a:cxn>
                <a:cxn ang="0">
                  <a:pos x="325" y="85"/>
                </a:cxn>
                <a:cxn ang="0">
                  <a:pos x="330" y="105"/>
                </a:cxn>
                <a:cxn ang="0">
                  <a:pos x="330" y="125"/>
                </a:cxn>
                <a:cxn ang="0">
                  <a:pos x="330" y="125"/>
                </a:cxn>
                <a:cxn ang="0">
                  <a:pos x="325" y="145"/>
                </a:cxn>
                <a:cxn ang="0">
                  <a:pos x="315" y="165"/>
                </a:cxn>
                <a:cxn ang="0">
                  <a:pos x="295" y="175"/>
                </a:cxn>
                <a:cxn ang="0">
                  <a:pos x="275" y="190"/>
                </a:cxn>
                <a:cxn ang="0">
                  <a:pos x="245" y="195"/>
                </a:cxn>
                <a:cxn ang="0">
                  <a:pos x="215" y="200"/>
                </a:cxn>
                <a:cxn ang="0">
                  <a:pos x="185" y="205"/>
                </a:cxn>
                <a:cxn ang="0">
                  <a:pos x="150" y="200"/>
                </a:cxn>
                <a:cxn ang="0">
                  <a:pos x="150" y="200"/>
                </a:cxn>
                <a:cxn ang="0">
                  <a:pos x="120" y="195"/>
                </a:cxn>
                <a:cxn ang="0">
                  <a:pos x="90" y="180"/>
                </a:cxn>
                <a:cxn ang="0">
                  <a:pos x="60" y="170"/>
                </a:cxn>
                <a:cxn ang="0">
                  <a:pos x="40" y="155"/>
                </a:cxn>
                <a:cxn ang="0">
                  <a:pos x="20" y="135"/>
                </a:cxn>
                <a:cxn ang="0">
                  <a:pos x="5" y="120"/>
                </a:cxn>
                <a:cxn ang="0">
                  <a:pos x="0" y="100"/>
                </a:cxn>
                <a:cxn ang="0">
                  <a:pos x="0" y="80"/>
                </a:cxn>
                <a:cxn ang="0">
                  <a:pos x="0" y="80"/>
                </a:cxn>
                <a:cxn ang="0">
                  <a:pos x="5" y="60"/>
                </a:cxn>
                <a:cxn ang="0">
                  <a:pos x="20" y="40"/>
                </a:cxn>
                <a:cxn ang="0">
                  <a:pos x="35" y="30"/>
                </a:cxn>
                <a:cxn ang="0">
                  <a:pos x="60" y="15"/>
                </a:cxn>
                <a:cxn ang="0">
                  <a:pos x="85" y="10"/>
                </a:cxn>
                <a:cxn ang="0">
                  <a:pos x="115" y="5"/>
                </a:cxn>
                <a:cxn ang="0">
                  <a:pos x="145" y="0"/>
                </a:cxn>
                <a:cxn ang="0">
                  <a:pos x="180" y="5"/>
                </a:cxn>
                <a:cxn ang="0">
                  <a:pos x="180" y="5"/>
                </a:cxn>
              </a:cxnLst>
              <a:rect l="0" t="0" r="r" b="b"/>
              <a:pathLst>
                <a:path w="330" h="205">
                  <a:moveTo>
                    <a:pt x="180" y="5"/>
                  </a:moveTo>
                  <a:lnTo>
                    <a:pt x="180" y="5"/>
                  </a:lnTo>
                  <a:lnTo>
                    <a:pt x="215" y="10"/>
                  </a:lnTo>
                  <a:lnTo>
                    <a:pt x="245" y="20"/>
                  </a:lnTo>
                  <a:lnTo>
                    <a:pt x="270" y="35"/>
                  </a:lnTo>
                  <a:lnTo>
                    <a:pt x="295" y="50"/>
                  </a:lnTo>
                  <a:lnTo>
                    <a:pt x="310" y="70"/>
                  </a:lnTo>
                  <a:lnTo>
                    <a:pt x="325" y="85"/>
                  </a:lnTo>
                  <a:lnTo>
                    <a:pt x="330" y="105"/>
                  </a:lnTo>
                  <a:lnTo>
                    <a:pt x="330" y="125"/>
                  </a:lnTo>
                  <a:lnTo>
                    <a:pt x="325" y="145"/>
                  </a:lnTo>
                  <a:lnTo>
                    <a:pt x="315" y="165"/>
                  </a:lnTo>
                  <a:lnTo>
                    <a:pt x="295" y="175"/>
                  </a:lnTo>
                  <a:lnTo>
                    <a:pt x="275" y="190"/>
                  </a:lnTo>
                  <a:lnTo>
                    <a:pt x="245" y="195"/>
                  </a:lnTo>
                  <a:lnTo>
                    <a:pt x="215" y="200"/>
                  </a:lnTo>
                  <a:lnTo>
                    <a:pt x="185" y="205"/>
                  </a:lnTo>
                  <a:lnTo>
                    <a:pt x="150" y="200"/>
                  </a:lnTo>
                  <a:lnTo>
                    <a:pt x="120" y="195"/>
                  </a:lnTo>
                  <a:lnTo>
                    <a:pt x="90" y="180"/>
                  </a:lnTo>
                  <a:lnTo>
                    <a:pt x="60" y="170"/>
                  </a:lnTo>
                  <a:lnTo>
                    <a:pt x="40" y="155"/>
                  </a:lnTo>
                  <a:lnTo>
                    <a:pt x="20" y="135"/>
                  </a:lnTo>
                  <a:lnTo>
                    <a:pt x="5" y="120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5" y="60"/>
                  </a:lnTo>
                  <a:lnTo>
                    <a:pt x="20" y="40"/>
                  </a:lnTo>
                  <a:lnTo>
                    <a:pt x="35" y="30"/>
                  </a:lnTo>
                  <a:lnTo>
                    <a:pt x="60" y="15"/>
                  </a:lnTo>
                  <a:lnTo>
                    <a:pt x="85" y="10"/>
                  </a:lnTo>
                  <a:lnTo>
                    <a:pt x="115" y="5"/>
                  </a:lnTo>
                  <a:lnTo>
                    <a:pt x="145" y="0"/>
                  </a:lnTo>
                  <a:lnTo>
                    <a:pt x="180" y="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59" name="Freeform 175"/>
            <p:cNvSpPr>
              <a:spLocks/>
            </p:cNvSpPr>
            <p:nvPr/>
          </p:nvSpPr>
          <p:spPr bwMode="auto">
            <a:xfrm>
              <a:off x="5514975" y="3634174"/>
              <a:ext cx="203200" cy="124180"/>
            </a:xfrm>
            <a:custGeom>
              <a:avLst/>
              <a:gdLst/>
              <a:ahLst/>
              <a:cxnLst>
                <a:cxn ang="0">
                  <a:pos x="175" y="0"/>
                </a:cxn>
                <a:cxn ang="0">
                  <a:pos x="175" y="0"/>
                </a:cxn>
                <a:cxn ang="0">
                  <a:pos x="205" y="10"/>
                </a:cxn>
                <a:cxn ang="0">
                  <a:pos x="235" y="20"/>
                </a:cxn>
                <a:cxn ang="0">
                  <a:pos x="265" y="30"/>
                </a:cxn>
                <a:cxn ang="0">
                  <a:pos x="285" y="45"/>
                </a:cxn>
                <a:cxn ang="0">
                  <a:pos x="300" y="65"/>
                </a:cxn>
                <a:cxn ang="0">
                  <a:pos x="315" y="80"/>
                </a:cxn>
                <a:cxn ang="0">
                  <a:pos x="320" y="100"/>
                </a:cxn>
                <a:cxn ang="0">
                  <a:pos x="320" y="120"/>
                </a:cxn>
                <a:cxn ang="0">
                  <a:pos x="320" y="120"/>
                </a:cxn>
                <a:cxn ang="0">
                  <a:pos x="315" y="140"/>
                </a:cxn>
                <a:cxn ang="0">
                  <a:pos x="305" y="155"/>
                </a:cxn>
                <a:cxn ang="0">
                  <a:pos x="285" y="170"/>
                </a:cxn>
                <a:cxn ang="0">
                  <a:pos x="265" y="180"/>
                </a:cxn>
                <a:cxn ang="0">
                  <a:pos x="240" y="185"/>
                </a:cxn>
                <a:cxn ang="0">
                  <a:pos x="210" y="190"/>
                </a:cxn>
                <a:cxn ang="0">
                  <a:pos x="180" y="195"/>
                </a:cxn>
                <a:cxn ang="0">
                  <a:pos x="145" y="190"/>
                </a:cxn>
                <a:cxn ang="0">
                  <a:pos x="145" y="190"/>
                </a:cxn>
                <a:cxn ang="0">
                  <a:pos x="115" y="185"/>
                </a:cxn>
                <a:cxn ang="0">
                  <a:pos x="85" y="175"/>
                </a:cxn>
                <a:cxn ang="0">
                  <a:pos x="60" y="160"/>
                </a:cxn>
                <a:cxn ang="0">
                  <a:pos x="35" y="145"/>
                </a:cxn>
                <a:cxn ang="0">
                  <a:pos x="20" y="130"/>
                </a:cxn>
                <a:cxn ang="0">
                  <a:pos x="5" y="110"/>
                </a:cxn>
                <a:cxn ang="0">
                  <a:pos x="0" y="90"/>
                </a:cxn>
                <a:cxn ang="0">
                  <a:pos x="0" y="70"/>
                </a:cxn>
                <a:cxn ang="0">
                  <a:pos x="0" y="70"/>
                </a:cxn>
                <a:cxn ang="0">
                  <a:pos x="5" y="55"/>
                </a:cxn>
                <a:cxn ang="0">
                  <a:pos x="20" y="35"/>
                </a:cxn>
                <a:cxn ang="0">
                  <a:pos x="35" y="25"/>
                </a:cxn>
                <a:cxn ang="0">
                  <a:pos x="55" y="10"/>
                </a:cxn>
                <a:cxn ang="0">
                  <a:pos x="80" y="5"/>
                </a:cxn>
                <a:cxn ang="0">
                  <a:pos x="110" y="0"/>
                </a:cxn>
                <a:cxn ang="0">
                  <a:pos x="140" y="0"/>
                </a:cxn>
                <a:cxn ang="0">
                  <a:pos x="175" y="0"/>
                </a:cxn>
                <a:cxn ang="0">
                  <a:pos x="175" y="0"/>
                </a:cxn>
              </a:cxnLst>
              <a:rect l="0" t="0" r="r" b="b"/>
              <a:pathLst>
                <a:path w="320" h="195">
                  <a:moveTo>
                    <a:pt x="175" y="0"/>
                  </a:moveTo>
                  <a:lnTo>
                    <a:pt x="175" y="0"/>
                  </a:lnTo>
                  <a:lnTo>
                    <a:pt x="205" y="10"/>
                  </a:lnTo>
                  <a:lnTo>
                    <a:pt x="235" y="20"/>
                  </a:lnTo>
                  <a:lnTo>
                    <a:pt x="265" y="30"/>
                  </a:lnTo>
                  <a:lnTo>
                    <a:pt x="285" y="45"/>
                  </a:lnTo>
                  <a:lnTo>
                    <a:pt x="300" y="65"/>
                  </a:lnTo>
                  <a:lnTo>
                    <a:pt x="315" y="80"/>
                  </a:lnTo>
                  <a:lnTo>
                    <a:pt x="320" y="100"/>
                  </a:lnTo>
                  <a:lnTo>
                    <a:pt x="320" y="120"/>
                  </a:lnTo>
                  <a:lnTo>
                    <a:pt x="315" y="140"/>
                  </a:lnTo>
                  <a:lnTo>
                    <a:pt x="305" y="155"/>
                  </a:lnTo>
                  <a:lnTo>
                    <a:pt x="285" y="170"/>
                  </a:lnTo>
                  <a:lnTo>
                    <a:pt x="265" y="180"/>
                  </a:lnTo>
                  <a:lnTo>
                    <a:pt x="240" y="185"/>
                  </a:lnTo>
                  <a:lnTo>
                    <a:pt x="210" y="190"/>
                  </a:lnTo>
                  <a:lnTo>
                    <a:pt x="180" y="195"/>
                  </a:lnTo>
                  <a:lnTo>
                    <a:pt x="145" y="190"/>
                  </a:lnTo>
                  <a:lnTo>
                    <a:pt x="115" y="185"/>
                  </a:lnTo>
                  <a:lnTo>
                    <a:pt x="85" y="175"/>
                  </a:lnTo>
                  <a:lnTo>
                    <a:pt x="60" y="160"/>
                  </a:lnTo>
                  <a:lnTo>
                    <a:pt x="35" y="145"/>
                  </a:lnTo>
                  <a:lnTo>
                    <a:pt x="20" y="130"/>
                  </a:lnTo>
                  <a:lnTo>
                    <a:pt x="5" y="110"/>
                  </a:lnTo>
                  <a:lnTo>
                    <a:pt x="0" y="90"/>
                  </a:lnTo>
                  <a:lnTo>
                    <a:pt x="0" y="70"/>
                  </a:lnTo>
                  <a:lnTo>
                    <a:pt x="5" y="55"/>
                  </a:lnTo>
                  <a:lnTo>
                    <a:pt x="20" y="35"/>
                  </a:lnTo>
                  <a:lnTo>
                    <a:pt x="35" y="25"/>
                  </a:lnTo>
                  <a:lnTo>
                    <a:pt x="55" y="10"/>
                  </a:lnTo>
                  <a:lnTo>
                    <a:pt x="80" y="5"/>
                  </a:lnTo>
                  <a:lnTo>
                    <a:pt x="110" y="0"/>
                  </a:lnTo>
                  <a:lnTo>
                    <a:pt x="140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0" name="Freeform 174"/>
            <p:cNvSpPr>
              <a:spLocks/>
            </p:cNvSpPr>
            <p:nvPr/>
          </p:nvSpPr>
          <p:spPr bwMode="auto">
            <a:xfrm>
              <a:off x="5518150" y="3634174"/>
              <a:ext cx="196850" cy="120996"/>
            </a:xfrm>
            <a:custGeom>
              <a:avLst/>
              <a:gdLst/>
              <a:ahLst/>
              <a:cxnLst>
                <a:cxn ang="0">
                  <a:pos x="170" y="5"/>
                </a:cxn>
                <a:cxn ang="0">
                  <a:pos x="170" y="5"/>
                </a:cxn>
                <a:cxn ang="0">
                  <a:pos x="200" y="10"/>
                </a:cxn>
                <a:cxn ang="0">
                  <a:pos x="230" y="20"/>
                </a:cxn>
                <a:cxn ang="0">
                  <a:pos x="255" y="30"/>
                </a:cxn>
                <a:cxn ang="0">
                  <a:pos x="275" y="45"/>
                </a:cxn>
                <a:cxn ang="0">
                  <a:pos x="295" y="65"/>
                </a:cxn>
                <a:cxn ang="0">
                  <a:pos x="305" y="80"/>
                </a:cxn>
                <a:cxn ang="0">
                  <a:pos x="310" y="100"/>
                </a:cxn>
                <a:cxn ang="0">
                  <a:pos x="310" y="115"/>
                </a:cxn>
                <a:cxn ang="0">
                  <a:pos x="310" y="115"/>
                </a:cxn>
                <a:cxn ang="0">
                  <a:pos x="305" y="135"/>
                </a:cxn>
                <a:cxn ang="0">
                  <a:pos x="295" y="150"/>
                </a:cxn>
                <a:cxn ang="0">
                  <a:pos x="280" y="165"/>
                </a:cxn>
                <a:cxn ang="0">
                  <a:pos x="255" y="175"/>
                </a:cxn>
                <a:cxn ang="0">
                  <a:pos x="230" y="185"/>
                </a:cxn>
                <a:cxn ang="0">
                  <a:pos x="205" y="185"/>
                </a:cxn>
                <a:cxn ang="0">
                  <a:pos x="175" y="190"/>
                </a:cxn>
                <a:cxn ang="0">
                  <a:pos x="145" y="185"/>
                </a:cxn>
                <a:cxn ang="0">
                  <a:pos x="145" y="185"/>
                </a:cxn>
                <a:cxn ang="0">
                  <a:pos x="110" y="180"/>
                </a:cxn>
                <a:cxn ang="0">
                  <a:pos x="85" y="170"/>
                </a:cxn>
                <a:cxn ang="0">
                  <a:pos x="60" y="155"/>
                </a:cxn>
                <a:cxn ang="0">
                  <a:pos x="35" y="145"/>
                </a:cxn>
                <a:cxn ang="0">
                  <a:pos x="20" y="125"/>
                </a:cxn>
                <a:cxn ang="0">
                  <a:pos x="5" y="110"/>
                </a:cxn>
                <a:cxn ang="0">
                  <a:pos x="0" y="90"/>
                </a:cxn>
                <a:cxn ang="0">
                  <a:pos x="0" y="70"/>
                </a:cxn>
                <a:cxn ang="0">
                  <a:pos x="0" y="70"/>
                </a:cxn>
                <a:cxn ang="0">
                  <a:pos x="5" y="55"/>
                </a:cxn>
                <a:cxn ang="0">
                  <a:pos x="15" y="40"/>
                </a:cxn>
                <a:cxn ang="0">
                  <a:pos x="35" y="25"/>
                </a:cxn>
                <a:cxn ang="0">
                  <a:pos x="55" y="15"/>
                </a:cxn>
                <a:cxn ang="0">
                  <a:pos x="80" y="5"/>
                </a:cxn>
                <a:cxn ang="0">
                  <a:pos x="110" y="0"/>
                </a:cxn>
                <a:cxn ang="0">
                  <a:pos x="140" y="0"/>
                </a:cxn>
                <a:cxn ang="0">
                  <a:pos x="170" y="5"/>
                </a:cxn>
                <a:cxn ang="0">
                  <a:pos x="170" y="5"/>
                </a:cxn>
              </a:cxnLst>
              <a:rect l="0" t="0" r="r" b="b"/>
              <a:pathLst>
                <a:path w="310" h="190">
                  <a:moveTo>
                    <a:pt x="170" y="5"/>
                  </a:moveTo>
                  <a:lnTo>
                    <a:pt x="170" y="5"/>
                  </a:lnTo>
                  <a:lnTo>
                    <a:pt x="200" y="10"/>
                  </a:lnTo>
                  <a:lnTo>
                    <a:pt x="230" y="20"/>
                  </a:lnTo>
                  <a:lnTo>
                    <a:pt x="255" y="30"/>
                  </a:lnTo>
                  <a:lnTo>
                    <a:pt x="275" y="45"/>
                  </a:lnTo>
                  <a:lnTo>
                    <a:pt x="295" y="65"/>
                  </a:lnTo>
                  <a:lnTo>
                    <a:pt x="305" y="80"/>
                  </a:lnTo>
                  <a:lnTo>
                    <a:pt x="310" y="100"/>
                  </a:lnTo>
                  <a:lnTo>
                    <a:pt x="310" y="115"/>
                  </a:lnTo>
                  <a:lnTo>
                    <a:pt x="305" y="135"/>
                  </a:lnTo>
                  <a:lnTo>
                    <a:pt x="295" y="150"/>
                  </a:lnTo>
                  <a:lnTo>
                    <a:pt x="280" y="165"/>
                  </a:lnTo>
                  <a:lnTo>
                    <a:pt x="255" y="175"/>
                  </a:lnTo>
                  <a:lnTo>
                    <a:pt x="230" y="185"/>
                  </a:lnTo>
                  <a:lnTo>
                    <a:pt x="205" y="185"/>
                  </a:lnTo>
                  <a:lnTo>
                    <a:pt x="175" y="190"/>
                  </a:lnTo>
                  <a:lnTo>
                    <a:pt x="145" y="185"/>
                  </a:lnTo>
                  <a:lnTo>
                    <a:pt x="110" y="180"/>
                  </a:lnTo>
                  <a:lnTo>
                    <a:pt x="85" y="170"/>
                  </a:lnTo>
                  <a:lnTo>
                    <a:pt x="60" y="155"/>
                  </a:lnTo>
                  <a:lnTo>
                    <a:pt x="35" y="145"/>
                  </a:lnTo>
                  <a:lnTo>
                    <a:pt x="20" y="125"/>
                  </a:lnTo>
                  <a:lnTo>
                    <a:pt x="5" y="110"/>
                  </a:lnTo>
                  <a:lnTo>
                    <a:pt x="0" y="90"/>
                  </a:lnTo>
                  <a:lnTo>
                    <a:pt x="0" y="70"/>
                  </a:lnTo>
                  <a:lnTo>
                    <a:pt x="5" y="55"/>
                  </a:lnTo>
                  <a:lnTo>
                    <a:pt x="15" y="40"/>
                  </a:lnTo>
                  <a:lnTo>
                    <a:pt x="35" y="25"/>
                  </a:lnTo>
                  <a:lnTo>
                    <a:pt x="55" y="15"/>
                  </a:lnTo>
                  <a:lnTo>
                    <a:pt x="80" y="5"/>
                  </a:lnTo>
                  <a:lnTo>
                    <a:pt x="110" y="0"/>
                  </a:lnTo>
                  <a:lnTo>
                    <a:pt x="140" y="0"/>
                  </a:lnTo>
                  <a:lnTo>
                    <a:pt x="170" y="5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1" name="Freeform 173"/>
            <p:cNvSpPr>
              <a:spLocks/>
            </p:cNvSpPr>
            <p:nvPr/>
          </p:nvSpPr>
          <p:spPr bwMode="auto">
            <a:xfrm>
              <a:off x="5521325" y="3634174"/>
              <a:ext cx="190500" cy="117812"/>
            </a:xfrm>
            <a:custGeom>
              <a:avLst/>
              <a:gdLst/>
              <a:ahLst/>
              <a:cxnLst>
                <a:cxn ang="0">
                  <a:pos x="165" y="5"/>
                </a:cxn>
                <a:cxn ang="0">
                  <a:pos x="165" y="5"/>
                </a:cxn>
                <a:cxn ang="0">
                  <a:pos x="195" y="10"/>
                </a:cxn>
                <a:cxn ang="0">
                  <a:pos x="220" y="20"/>
                </a:cxn>
                <a:cxn ang="0">
                  <a:pos x="245" y="30"/>
                </a:cxn>
                <a:cxn ang="0">
                  <a:pos x="265" y="45"/>
                </a:cxn>
                <a:cxn ang="0">
                  <a:pos x="285" y="60"/>
                </a:cxn>
                <a:cxn ang="0">
                  <a:pos x="295" y="80"/>
                </a:cxn>
                <a:cxn ang="0">
                  <a:pos x="300" y="95"/>
                </a:cxn>
                <a:cxn ang="0">
                  <a:pos x="300" y="115"/>
                </a:cxn>
                <a:cxn ang="0">
                  <a:pos x="300" y="115"/>
                </a:cxn>
                <a:cxn ang="0">
                  <a:pos x="295" y="135"/>
                </a:cxn>
                <a:cxn ang="0">
                  <a:pos x="285" y="150"/>
                </a:cxn>
                <a:cxn ang="0">
                  <a:pos x="270" y="160"/>
                </a:cxn>
                <a:cxn ang="0">
                  <a:pos x="250" y="170"/>
                </a:cxn>
                <a:cxn ang="0">
                  <a:pos x="225" y="180"/>
                </a:cxn>
                <a:cxn ang="0">
                  <a:pos x="200" y="185"/>
                </a:cxn>
                <a:cxn ang="0">
                  <a:pos x="170" y="185"/>
                </a:cxn>
                <a:cxn ang="0">
                  <a:pos x="140" y="180"/>
                </a:cxn>
                <a:cxn ang="0">
                  <a:pos x="140" y="180"/>
                </a:cxn>
                <a:cxn ang="0">
                  <a:pos x="110" y="175"/>
                </a:cxn>
                <a:cxn ang="0">
                  <a:pos x="80" y="165"/>
                </a:cxn>
                <a:cxn ang="0">
                  <a:pos x="55" y="155"/>
                </a:cxn>
                <a:cxn ang="0">
                  <a:pos x="35" y="140"/>
                </a:cxn>
                <a:cxn ang="0">
                  <a:pos x="20" y="125"/>
                </a:cxn>
                <a:cxn ang="0">
                  <a:pos x="5" y="105"/>
                </a:cxn>
                <a:cxn ang="0">
                  <a:pos x="0" y="90"/>
                </a:cxn>
                <a:cxn ang="0">
                  <a:pos x="0" y="70"/>
                </a:cxn>
                <a:cxn ang="0">
                  <a:pos x="0" y="70"/>
                </a:cxn>
                <a:cxn ang="0">
                  <a:pos x="5" y="55"/>
                </a:cxn>
                <a:cxn ang="0">
                  <a:pos x="15" y="40"/>
                </a:cxn>
                <a:cxn ang="0">
                  <a:pos x="35" y="25"/>
                </a:cxn>
                <a:cxn ang="0">
                  <a:pos x="55" y="15"/>
                </a:cxn>
                <a:cxn ang="0">
                  <a:pos x="80" y="5"/>
                </a:cxn>
                <a:cxn ang="0">
                  <a:pos x="105" y="5"/>
                </a:cxn>
                <a:cxn ang="0">
                  <a:pos x="135" y="0"/>
                </a:cxn>
                <a:cxn ang="0">
                  <a:pos x="165" y="5"/>
                </a:cxn>
                <a:cxn ang="0">
                  <a:pos x="165" y="5"/>
                </a:cxn>
              </a:cxnLst>
              <a:rect l="0" t="0" r="r" b="b"/>
              <a:pathLst>
                <a:path w="300" h="185">
                  <a:moveTo>
                    <a:pt x="165" y="5"/>
                  </a:moveTo>
                  <a:lnTo>
                    <a:pt x="165" y="5"/>
                  </a:lnTo>
                  <a:lnTo>
                    <a:pt x="195" y="10"/>
                  </a:lnTo>
                  <a:lnTo>
                    <a:pt x="220" y="20"/>
                  </a:lnTo>
                  <a:lnTo>
                    <a:pt x="245" y="30"/>
                  </a:lnTo>
                  <a:lnTo>
                    <a:pt x="265" y="45"/>
                  </a:lnTo>
                  <a:lnTo>
                    <a:pt x="285" y="60"/>
                  </a:lnTo>
                  <a:lnTo>
                    <a:pt x="295" y="80"/>
                  </a:lnTo>
                  <a:lnTo>
                    <a:pt x="300" y="95"/>
                  </a:lnTo>
                  <a:lnTo>
                    <a:pt x="300" y="115"/>
                  </a:lnTo>
                  <a:lnTo>
                    <a:pt x="295" y="135"/>
                  </a:lnTo>
                  <a:lnTo>
                    <a:pt x="285" y="150"/>
                  </a:lnTo>
                  <a:lnTo>
                    <a:pt x="270" y="160"/>
                  </a:lnTo>
                  <a:lnTo>
                    <a:pt x="250" y="170"/>
                  </a:lnTo>
                  <a:lnTo>
                    <a:pt x="225" y="180"/>
                  </a:lnTo>
                  <a:lnTo>
                    <a:pt x="200" y="185"/>
                  </a:lnTo>
                  <a:lnTo>
                    <a:pt x="170" y="185"/>
                  </a:lnTo>
                  <a:lnTo>
                    <a:pt x="140" y="180"/>
                  </a:lnTo>
                  <a:lnTo>
                    <a:pt x="110" y="175"/>
                  </a:lnTo>
                  <a:lnTo>
                    <a:pt x="80" y="165"/>
                  </a:lnTo>
                  <a:lnTo>
                    <a:pt x="55" y="155"/>
                  </a:lnTo>
                  <a:lnTo>
                    <a:pt x="35" y="140"/>
                  </a:lnTo>
                  <a:lnTo>
                    <a:pt x="20" y="125"/>
                  </a:lnTo>
                  <a:lnTo>
                    <a:pt x="5" y="105"/>
                  </a:lnTo>
                  <a:lnTo>
                    <a:pt x="0" y="90"/>
                  </a:lnTo>
                  <a:lnTo>
                    <a:pt x="0" y="70"/>
                  </a:lnTo>
                  <a:lnTo>
                    <a:pt x="5" y="55"/>
                  </a:lnTo>
                  <a:lnTo>
                    <a:pt x="15" y="40"/>
                  </a:lnTo>
                  <a:lnTo>
                    <a:pt x="35" y="25"/>
                  </a:lnTo>
                  <a:lnTo>
                    <a:pt x="55" y="15"/>
                  </a:lnTo>
                  <a:lnTo>
                    <a:pt x="80" y="5"/>
                  </a:lnTo>
                  <a:lnTo>
                    <a:pt x="105" y="5"/>
                  </a:lnTo>
                  <a:lnTo>
                    <a:pt x="135" y="0"/>
                  </a:lnTo>
                  <a:lnTo>
                    <a:pt x="165" y="5"/>
                  </a:lnTo>
                  <a:close/>
                </a:path>
              </a:pathLst>
            </a:custGeom>
            <a:solidFill>
              <a:srgbClr val="F7EF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2" name="Freeform 172"/>
            <p:cNvSpPr>
              <a:spLocks/>
            </p:cNvSpPr>
            <p:nvPr/>
          </p:nvSpPr>
          <p:spPr bwMode="auto">
            <a:xfrm>
              <a:off x="5524500" y="3637358"/>
              <a:ext cx="184150" cy="111443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60" y="0"/>
                </a:cxn>
                <a:cxn ang="0">
                  <a:pos x="190" y="5"/>
                </a:cxn>
                <a:cxn ang="0">
                  <a:pos x="215" y="15"/>
                </a:cxn>
                <a:cxn ang="0">
                  <a:pos x="240" y="30"/>
                </a:cxn>
                <a:cxn ang="0">
                  <a:pos x="260" y="40"/>
                </a:cxn>
                <a:cxn ang="0">
                  <a:pos x="275" y="55"/>
                </a:cxn>
                <a:cxn ang="0">
                  <a:pos x="285" y="75"/>
                </a:cxn>
                <a:cxn ang="0">
                  <a:pos x="290" y="90"/>
                </a:cxn>
                <a:cxn ang="0">
                  <a:pos x="290" y="110"/>
                </a:cxn>
                <a:cxn ang="0">
                  <a:pos x="290" y="110"/>
                </a:cxn>
                <a:cxn ang="0">
                  <a:pos x="285" y="125"/>
                </a:cxn>
                <a:cxn ang="0">
                  <a:pos x="275" y="140"/>
                </a:cxn>
                <a:cxn ang="0">
                  <a:pos x="260" y="150"/>
                </a:cxn>
                <a:cxn ang="0">
                  <a:pos x="240" y="160"/>
                </a:cxn>
                <a:cxn ang="0">
                  <a:pos x="215" y="170"/>
                </a:cxn>
                <a:cxn ang="0">
                  <a:pos x="190" y="175"/>
                </a:cxn>
                <a:cxn ang="0">
                  <a:pos x="165" y="175"/>
                </a:cxn>
                <a:cxn ang="0">
                  <a:pos x="135" y="170"/>
                </a:cxn>
                <a:cxn ang="0">
                  <a:pos x="135" y="170"/>
                </a:cxn>
                <a:cxn ang="0">
                  <a:pos x="105" y="165"/>
                </a:cxn>
                <a:cxn ang="0">
                  <a:pos x="80" y="155"/>
                </a:cxn>
                <a:cxn ang="0">
                  <a:pos x="55" y="145"/>
                </a:cxn>
                <a:cxn ang="0">
                  <a:pos x="35" y="130"/>
                </a:cxn>
                <a:cxn ang="0">
                  <a:pos x="20" y="11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50"/>
                </a:cxn>
                <a:cxn ang="0">
                  <a:pos x="15" y="35"/>
                </a:cxn>
                <a:cxn ang="0">
                  <a:pos x="30" y="20"/>
                </a:cxn>
                <a:cxn ang="0">
                  <a:pos x="50" y="10"/>
                </a:cxn>
                <a:cxn ang="0">
                  <a:pos x="75" y="5"/>
                </a:cxn>
                <a:cxn ang="0">
                  <a:pos x="100" y="0"/>
                </a:cxn>
                <a:cxn ang="0">
                  <a:pos x="130" y="0"/>
                </a:cxn>
                <a:cxn ang="0">
                  <a:pos x="160" y="0"/>
                </a:cxn>
                <a:cxn ang="0">
                  <a:pos x="160" y="0"/>
                </a:cxn>
              </a:cxnLst>
              <a:rect l="0" t="0" r="r" b="b"/>
              <a:pathLst>
                <a:path w="290" h="175">
                  <a:moveTo>
                    <a:pt x="160" y="0"/>
                  </a:moveTo>
                  <a:lnTo>
                    <a:pt x="160" y="0"/>
                  </a:lnTo>
                  <a:lnTo>
                    <a:pt x="190" y="5"/>
                  </a:lnTo>
                  <a:lnTo>
                    <a:pt x="215" y="15"/>
                  </a:lnTo>
                  <a:lnTo>
                    <a:pt x="240" y="30"/>
                  </a:lnTo>
                  <a:lnTo>
                    <a:pt x="260" y="40"/>
                  </a:lnTo>
                  <a:lnTo>
                    <a:pt x="275" y="55"/>
                  </a:lnTo>
                  <a:lnTo>
                    <a:pt x="285" y="75"/>
                  </a:lnTo>
                  <a:lnTo>
                    <a:pt x="290" y="90"/>
                  </a:lnTo>
                  <a:lnTo>
                    <a:pt x="290" y="110"/>
                  </a:lnTo>
                  <a:lnTo>
                    <a:pt x="285" y="125"/>
                  </a:lnTo>
                  <a:lnTo>
                    <a:pt x="275" y="140"/>
                  </a:lnTo>
                  <a:lnTo>
                    <a:pt x="260" y="150"/>
                  </a:lnTo>
                  <a:lnTo>
                    <a:pt x="240" y="160"/>
                  </a:lnTo>
                  <a:lnTo>
                    <a:pt x="215" y="170"/>
                  </a:lnTo>
                  <a:lnTo>
                    <a:pt x="190" y="175"/>
                  </a:lnTo>
                  <a:lnTo>
                    <a:pt x="165" y="175"/>
                  </a:lnTo>
                  <a:lnTo>
                    <a:pt x="135" y="170"/>
                  </a:lnTo>
                  <a:lnTo>
                    <a:pt x="105" y="165"/>
                  </a:lnTo>
                  <a:lnTo>
                    <a:pt x="80" y="155"/>
                  </a:lnTo>
                  <a:lnTo>
                    <a:pt x="55" y="145"/>
                  </a:lnTo>
                  <a:lnTo>
                    <a:pt x="35" y="130"/>
                  </a:lnTo>
                  <a:lnTo>
                    <a:pt x="20" y="11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65"/>
                  </a:lnTo>
                  <a:lnTo>
                    <a:pt x="5" y="50"/>
                  </a:lnTo>
                  <a:lnTo>
                    <a:pt x="15" y="35"/>
                  </a:lnTo>
                  <a:lnTo>
                    <a:pt x="30" y="20"/>
                  </a:lnTo>
                  <a:lnTo>
                    <a:pt x="50" y="10"/>
                  </a:lnTo>
                  <a:lnTo>
                    <a:pt x="75" y="5"/>
                  </a:lnTo>
                  <a:lnTo>
                    <a:pt x="100" y="0"/>
                  </a:lnTo>
                  <a:lnTo>
                    <a:pt x="130" y="0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3" name="Freeform 171"/>
            <p:cNvSpPr>
              <a:spLocks/>
            </p:cNvSpPr>
            <p:nvPr/>
          </p:nvSpPr>
          <p:spPr bwMode="auto">
            <a:xfrm>
              <a:off x="5527675" y="3637358"/>
              <a:ext cx="177800" cy="108259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155" y="0"/>
                </a:cxn>
                <a:cxn ang="0">
                  <a:pos x="180" y="10"/>
                </a:cxn>
                <a:cxn ang="0">
                  <a:pos x="205" y="15"/>
                </a:cxn>
                <a:cxn ang="0">
                  <a:pos x="230" y="30"/>
                </a:cxn>
                <a:cxn ang="0">
                  <a:pos x="250" y="40"/>
                </a:cxn>
                <a:cxn ang="0">
                  <a:pos x="265" y="55"/>
                </a:cxn>
                <a:cxn ang="0">
                  <a:pos x="275" y="70"/>
                </a:cxn>
                <a:cxn ang="0">
                  <a:pos x="280" y="90"/>
                </a:cxn>
                <a:cxn ang="0">
                  <a:pos x="280" y="105"/>
                </a:cxn>
                <a:cxn ang="0">
                  <a:pos x="280" y="105"/>
                </a:cxn>
                <a:cxn ang="0">
                  <a:pos x="275" y="120"/>
                </a:cxn>
                <a:cxn ang="0">
                  <a:pos x="265" y="135"/>
                </a:cxn>
                <a:cxn ang="0">
                  <a:pos x="250" y="150"/>
                </a:cxn>
                <a:cxn ang="0">
                  <a:pos x="230" y="160"/>
                </a:cxn>
                <a:cxn ang="0">
                  <a:pos x="210" y="165"/>
                </a:cxn>
                <a:cxn ang="0">
                  <a:pos x="185" y="170"/>
                </a:cxn>
                <a:cxn ang="0">
                  <a:pos x="160" y="170"/>
                </a:cxn>
                <a:cxn ang="0">
                  <a:pos x="130" y="165"/>
                </a:cxn>
                <a:cxn ang="0">
                  <a:pos x="130" y="165"/>
                </a:cxn>
                <a:cxn ang="0">
                  <a:pos x="100" y="160"/>
                </a:cxn>
                <a:cxn ang="0">
                  <a:pos x="75" y="155"/>
                </a:cxn>
                <a:cxn ang="0">
                  <a:pos x="50" y="140"/>
                </a:cxn>
                <a:cxn ang="0">
                  <a:pos x="35" y="130"/>
                </a:cxn>
                <a:cxn ang="0">
                  <a:pos x="20" y="11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50"/>
                </a:cxn>
                <a:cxn ang="0">
                  <a:pos x="15" y="35"/>
                </a:cxn>
                <a:cxn ang="0">
                  <a:pos x="30" y="20"/>
                </a:cxn>
                <a:cxn ang="0">
                  <a:pos x="50" y="10"/>
                </a:cxn>
                <a:cxn ang="0">
                  <a:pos x="75" y="5"/>
                </a:cxn>
                <a:cxn ang="0">
                  <a:pos x="100" y="0"/>
                </a:cxn>
                <a:cxn ang="0">
                  <a:pos x="125" y="0"/>
                </a:cxn>
                <a:cxn ang="0">
                  <a:pos x="155" y="0"/>
                </a:cxn>
                <a:cxn ang="0">
                  <a:pos x="155" y="0"/>
                </a:cxn>
              </a:cxnLst>
              <a:rect l="0" t="0" r="r" b="b"/>
              <a:pathLst>
                <a:path w="280" h="170">
                  <a:moveTo>
                    <a:pt x="155" y="0"/>
                  </a:moveTo>
                  <a:lnTo>
                    <a:pt x="155" y="0"/>
                  </a:lnTo>
                  <a:lnTo>
                    <a:pt x="180" y="10"/>
                  </a:lnTo>
                  <a:lnTo>
                    <a:pt x="205" y="15"/>
                  </a:lnTo>
                  <a:lnTo>
                    <a:pt x="230" y="30"/>
                  </a:lnTo>
                  <a:lnTo>
                    <a:pt x="250" y="40"/>
                  </a:lnTo>
                  <a:lnTo>
                    <a:pt x="265" y="55"/>
                  </a:lnTo>
                  <a:lnTo>
                    <a:pt x="275" y="70"/>
                  </a:lnTo>
                  <a:lnTo>
                    <a:pt x="280" y="90"/>
                  </a:lnTo>
                  <a:lnTo>
                    <a:pt x="280" y="105"/>
                  </a:lnTo>
                  <a:lnTo>
                    <a:pt x="275" y="120"/>
                  </a:lnTo>
                  <a:lnTo>
                    <a:pt x="265" y="135"/>
                  </a:lnTo>
                  <a:lnTo>
                    <a:pt x="250" y="150"/>
                  </a:lnTo>
                  <a:lnTo>
                    <a:pt x="230" y="160"/>
                  </a:lnTo>
                  <a:lnTo>
                    <a:pt x="210" y="165"/>
                  </a:lnTo>
                  <a:lnTo>
                    <a:pt x="185" y="170"/>
                  </a:lnTo>
                  <a:lnTo>
                    <a:pt x="160" y="170"/>
                  </a:lnTo>
                  <a:lnTo>
                    <a:pt x="130" y="165"/>
                  </a:lnTo>
                  <a:lnTo>
                    <a:pt x="100" y="160"/>
                  </a:lnTo>
                  <a:lnTo>
                    <a:pt x="75" y="155"/>
                  </a:lnTo>
                  <a:lnTo>
                    <a:pt x="50" y="140"/>
                  </a:lnTo>
                  <a:lnTo>
                    <a:pt x="35" y="130"/>
                  </a:lnTo>
                  <a:lnTo>
                    <a:pt x="20" y="11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65"/>
                  </a:lnTo>
                  <a:lnTo>
                    <a:pt x="5" y="50"/>
                  </a:lnTo>
                  <a:lnTo>
                    <a:pt x="15" y="35"/>
                  </a:lnTo>
                  <a:lnTo>
                    <a:pt x="30" y="20"/>
                  </a:lnTo>
                  <a:lnTo>
                    <a:pt x="50" y="10"/>
                  </a:lnTo>
                  <a:lnTo>
                    <a:pt x="75" y="5"/>
                  </a:lnTo>
                  <a:lnTo>
                    <a:pt x="100" y="0"/>
                  </a:lnTo>
                  <a:lnTo>
                    <a:pt x="125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4" name="Freeform 170"/>
            <p:cNvSpPr>
              <a:spLocks/>
            </p:cNvSpPr>
            <p:nvPr/>
          </p:nvSpPr>
          <p:spPr bwMode="auto">
            <a:xfrm>
              <a:off x="5530850" y="3637358"/>
              <a:ext cx="171450" cy="105075"/>
            </a:xfrm>
            <a:custGeom>
              <a:avLst/>
              <a:gdLst/>
              <a:ahLst/>
              <a:cxnLst>
                <a:cxn ang="0">
                  <a:pos x="150" y="5"/>
                </a:cxn>
                <a:cxn ang="0">
                  <a:pos x="150" y="5"/>
                </a:cxn>
                <a:cxn ang="0">
                  <a:pos x="175" y="10"/>
                </a:cxn>
                <a:cxn ang="0">
                  <a:pos x="200" y="20"/>
                </a:cxn>
                <a:cxn ang="0">
                  <a:pos x="220" y="30"/>
                </a:cxn>
                <a:cxn ang="0">
                  <a:pos x="240" y="40"/>
                </a:cxn>
                <a:cxn ang="0">
                  <a:pos x="255" y="55"/>
                </a:cxn>
                <a:cxn ang="0">
                  <a:pos x="265" y="70"/>
                </a:cxn>
                <a:cxn ang="0">
                  <a:pos x="270" y="85"/>
                </a:cxn>
                <a:cxn ang="0">
                  <a:pos x="270" y="105"/>
                </a:cxn>
                <a:cxn ang="0">
                  <a:pos x="270" y="105"/>
                </a:cxn>
                <a:cxn ang="0">
                  <a:pos x="265" y="120"/>
                </a:cxn>
                <a:cxn ang="0">
                  <a:pos x="255" y="135"/>
                </a:cxn>
                <a:cxn ang="0">
                  <a:pos x="240" y="145"/>
                </a:cxn>
                <a:cxn ang="0">
                  <a:pos x="225" y="155"/>
                </a:cxn>
                <a:cxn ang="0">
                  <a:pos x="200" y="160"/>
                </a:cxn>
                <a:cxn ang="0">
                  <a:pos x="180" y="165"/>
                </a:cxn>
                <a:cxn ang="0">
                  <a:pos x="150" y="165"/>
                </a:cxn>
                <a:cxn ang="0">
                  <a:pos x="125" y="165"/>
                </a:cxn>
                <a:cxn ang="0">
                  <a:pos x="125" y="165"/>
                </a:cxn>
                <a:cxn ang="0">
                  <a:pos x="95" y="155"/>
                </a:cxn>
                <a:cxn ang="0">
                  <a:pos x="75" y="150"/>
                </a:cxn>
                <a:cxn ang="0">
                  <a:pos x="50" y="140"/>
                </a:cxn>
                <a:cxn ang="0">
                  <a:pos x="30" y="125"/>
                </a:cxn>
                <a:cxn ang="0">
                  <a:pos x="15" y="110"/>
                </a:cxn>
                <a:cxn ang="0">
                  <a:pos x="5" y="95"/>
                </a:cxn>
                <a:cxn ang="0">
                  <a:pos x="0" y="8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50"/>
                </a:cxn>
                <a:cxn ang="0">
                  <a:pos x="15" y="35"/>
                </a:cxn>
                <a:cxn ang="0">
                  <a:pos x="30" y="20"/>
                </a:cxn>
                <a:cxn ang="0">
                  <a:pos x="50" y="15"/>
                </a:cxn>
                <a:cxn ang="0">
                  <a:pos x="70" y="5"/>
                </a:cxn>
                <a:cxn ang="0">
                  <a:pos x="95" y="0"/>
                </a:cxn>
                <a:cxn ang="0">
                  <a:pos x="120" y="0"/>
                </a:cxn>
                <a:cxn ang="0">
                  <a:pos x="150" y="5"/>
                </a:cxn>
                <a:cxn ang="0">
                  <a:pos x="150" y="5"/>
                </a:cxn>
              </a:cxnLst>
              <a:rect l="0" t="0" r="r" b="b"/>
              <a:pathLst>
                <a:path w="270" h="165">
                  <a:moveTo>
                    <a:pt x="150" y="5"/>
                  </a:moveTo>
                  <a:lnTo>
                    <a:pt x="150" y="5"/>
                  </a:lnTo>
                  <a:lnTo>
                    <a:pt x="175" y="10"/>
                  </a:lnTo>
                  <a:lnTo>
                    <a:pt x="200" y="20"/>
                  </a:lnTo>
                  <a:lnTo>
                    <a:pt x="220" y="30"/>
                  </a:lnTo>
                  <a:lnTo>
                    <a:pt x="240" y="40"/>
                  </a:lnTo>
                  <a:lnTo>
                    <a:pt x="255" y="55"/>
                  </a:lnTo>
                  <a:lnTo>
                    <a:pt x="265" y="70"/>
                  </a:lnTo>
                  <a:lnTo>
                    <a:pt x="270" y="85"/>
                  </a:lnTo>
                  <a:lnTo>
                    <a:pt x="270" y="105"/>
                  </a:lnTo>
                  <a:lnTo>
                    <a:pt x="265" y="120"/>
                  </a:lnTo>
                  <a:lnTo>
                    <a:pt x="255" y="135"/>
                  </a:lnTo>
                  <a:lnTo>
                    <a:pt x="240" y="145"/>
                  </a:lnTo>
                  <a:lnTo>
                    <a:pt x="225" y="155"/>
                  </a:lnTo>
                  <a:lnTo>
                    <a:pt x="200" y="160"/>
                  </a:lnTo>
                  <a:lnTo>
                    <a:pt x="180" y="165"/>
                  </a:lnTo>
                  <a:lnTo>
                    <a:pt x="150" y="165"/>
                  </a:lnTo>
                  <a:lnTo>
                    <a:pt x="125" y="165"/>
                  </a:lnTo>
                  <a:lnTo>
                    <a:pt x="95" y="155"/>
                  </a:lnTo>
                  <a:lnTo>
                    <a:pt x="75" y="150"/>
                  </a:lnTo>
                  <a:lnTo>
                    <a:pt x="50" y="140"/>
                  </a:lnTo>
                  <a:lnTo>
                    <a:pt x="30" y="125"/>
                  </a:lnTo>
                  <a:lnTo>
                    <a:pt x="15" y="110"/>
                  </a:lnTo>
                  <a:lnTo>
                    <a:pt x="5" y="95"/>
                  </a:lnTo>
                  <a:lnTo>
                    <a:pt x="0" y="80"/>
                  </a:lnTo>
                  <a:lnTo>
                    <a:pt x="0" y="65"/>
                  </a:lnTo>
                  <a:lnTo>
                    <a:pt x="5" y="50"/>
                  </a:lnTo>
                  <a:lnTo>
                    <a:pt x="15" y="35"/>
                  </a:lnTo>
                  <a:lnTo>
                    <a:pt x="30" y="20"/>
                  </a:lnTo>
                  <a:lnTo>
                    <a:pt x="50" y="15"/>
                  </a:lnTo>
                  <a:lnTo>
                    <a:pt x="70" y="5"/>
                  </a:lnTo>
                  <a:lnTo>
                    <a:pt x="95" y="0"/>
                  </a:lnTo>
                  <a:lnTo>
                    <a:pt x="120" y="0"/>
                  </a:lnTo>
                  <a:lnTo>
                    <a:pt x="150" y="5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5" name="Freeform 169"/>
            <p:cNvSpPr>
              <a:spLocks/>
            </p:cNvSpPr>
            <p:nvPr/>
          </p:nvSpPr>
          <p:spPr bwMode="auto">
            <a:xfrm>
              <a:off x="5534025" y="3640542"/>
              <a:ext cx="165100" cy="98707"/>
            </a:xfrm>
            <a:custGeom>
              <a:avLst/>
              <a:gdLst/>
              <a:ahLst/>
              <a:cxnLst>
                <a:cxn ang="0">
                  <a:pos x="145" y="0"/>
                </a:cxn>
                <a:cxn ang="0">
                  <a:pos x="145" y="0"/>
                </a:cxn>
                <a:cxn ang="0">
                  <a:pos x="170" y="5"/>
                </a:cxn>
                <a:cxn ang="0">
                  <a:pos x="195" y="15"/>
                </a:cxn>
                <a:cxn ang="0">
                  <a:pos x="215" y="25"/>
                </a:cxn>
                <a:cxn ang="0">
                  <a:pos x="230" y="35"/>
                </a:cxn>
                <a:cxn ang="0">
                  <a:pos x="245" y="50"/>
                </a:cxn>
                <a:cxn ang="0">
                  <a:pos x="255" y="65"/>
                </a:cxn>
                <a:cxn ang="0">
                  <a:pos x="260" y="80"/>
                </a:cxn>
                <a:cxn ang="0">
                  <a:pos x="260" y="95"/>
                </a:cxn>
                <a:cxn ang="0">
                  <a:pos x="260" y="95"/>
                </a:cxn>
                <a:cxn ang="0">
                  <a:pos x="255" y="110"/>
                </a:cxn>
                <a:cxn ang="0">
                  <a:pos x="250" y="125"/>
                </a:cxn>
                <a:cxn ang="0">
                  <a:pos x="235" y="135"/>
                </a:cxn>
                <a:cxn ang="0">
                  <a:pos x="215" y="145"/>
                </a:cxn>
                <a:cxn ang="0">
                  <a:pos x="195" y="150"/>
                </a:cxn>
                <a:cxn ang="0">
                  <a:pos x="170" y="155"/>
                </a:cxn>
                <a:cxn ang="0">
                  <a:pos x="145" y="155"/>
                </a:cxn>
                <a:cxn ang="0">
                  <a:pos x="120" y="155"/>
                </a:cxn>
                <a:cxn ang="0">
                  <a:pos x="120" y="155"/>
                </a:cxn>
                <a:cxn ang="0">
                  <a:pos x="95" y="150"/>
                </a:cxn>
                <a:cxn ang="0">
                  <a:pos x="70" y="140"/>
                </a:cxn>
                <a:cxn ang="0">
                  <a:pos x="50" y="130"/>
                </a:cxn>
                <a:cxn ang="0">
                  <a:pos x="30" y="115"/>
                </a:cxn>
                <a:cxn ang="0">
                  <a:pos x="15" y="105"/>
                </a:cxn>
                <a:cxn ang="0">
                  <a:pos x="5" y="90"/>
                </a:cxn>
                <a:cxn ang="0">
                  <a:pos x="0" y="75"/>
                </a:cxn>
                <a:cxn ang="0">
                  <a:pos x="0" y="60"/>
                </a:cxn>
                <a:cxn ang="0">
                  <a:pos x="0" y="60"/>
                </a:cxn>
                <a:cxn ang="0">
                  <a:pos x="5" y="45"/>
                </a:cxn>
                <a:cxn ang="0">
                  <a:pos x="15" y="30"/>
                </a:cxn>
                <a:cxn ang="0">
                  <a:pos x="30" y="20"/>
                </a:cxn>
                <a:cxn ang="0">
                  <a:pos x="45" y="10"/>
                </a:cxn>
                <a:cxn ang="0">
                  <a:pos x="70" y="5"/>
                </a:cxn>
                <a:cxn ang="0">
                  <a:pos x="90" y="0"/>
                </a:cxn>
                <a:cxn ang="0">
                  <a:pos x="115" y="0"/>
                </a:cxn>
                <a:cxn ang="0">
                  <a:pos x="145" y="0"/>
                </a:cxn>
                <a:cxn ang="0">
                  <a:pos x="145" y="0"/>
                </a:cxn>
              </a:cxnLst>
              <a:rect l="0" t="0" r="r" b="b"/>
              <a:pathLst>
                <a:path w="260" h="155">
                  <a:moveTo>
                    <a:pt x="145" y="0"/>
                  </a:moveTo>
                  <a:lnTo>
                    <a:pt x="145" y="0"/>
                  </a:lnTo>
                  <a:lnTo>
                    <a:pt x="170" y="5"/>
                  </a:lnTo>
                  <a:lnTo>
                    <a:pt x="195" y="15"/>
                  </a:lnTo>
                  <a:lnTo>
                    <a:pt x="215" y="25"/>
                  </a:lnTo>
                  <a:lnTo>
                    <a:pt x="230" y="35"/>
                  </a:lnTo>
                  <a:lnTo>
                    <a:pt x="245" y="50"/>
                  </a:lnTo>
                  <a:lnTo>
                    <a:pt x="255" y="65"/>
                  </a:lnTo>
                  <a:lnTo>
                    <a:pt x="260" y="80"/>
                  </a:lnTo>
                  <a:lnTo>
                    <a:pt x="260" y="95"/>
                  </a:lnTo>
                  <a:lnTo>
                    <a:pt x="255" y="110"/>
                  </a:lnTo>
                  <a:lnTo>
                    <a:pt x="250" y="125"/>
                  </a:lnTo>
                  <a:lnTo>
                    <a:pt x="235" y="135"/>
                  </a:lnTo>
                  <a:lnTo>
                    <a:pt x="215" y="145"/>
                  </a:lnTo>
                  <a:lnTo>
                    <a:pt x="195" y="150"/>
                  </a:lnTo>
                  <a:lnTo>
                    <a:pt x="170" y="155"/>
                  </a:lnTo>
                  <a:lnTo>
                    <a:pt x="145" y="155"/>
                  </a:lnTo>
                  <a:lnTo>
                    <a:pt x="120" y="155"/>
                  </a:lnTo>
                  <a:lnTo>
                    <a:pt x="95" y="150"/>
                  </a:lnTo>
                  <a:lnTo>
                    <a:pt x="70" y="140"/>
                  </a:lnTo>
                  <a:lnTo>
                    <a:pt x="50" y="130"/>
                  </a:lnTo>
                  <a:lnTo>
                    <a:pt x="30" y="115"/>
                  </a:lnTo>
                  <a:lnTo>
                    <a:pt x="15" y="105"/>
                  </a:lnTo>
                  <a:lnTo>
                    <a:pt x="5" y="90"/>
                  </a:lnTo>
                  <a:lnTo>
                    <a:pt x="0" y="75"/>
                  </a:lnTo>
                  <a:lnTo>
                    <a:pt x="0" y="60"/>
                  </a:lnTo>
                  <a:lnTo>
                    <a:pt x="5" y="45"/>
                  </a:lnTo>
                  <a:lnTo>
                    <a:pt x="15" y="30"/>
                  </a:lnTo>
                  <a:lnTo>
                    <a:pt x="30" y="20"/>
                  </a:lnTo>
                  <a:lnTo>
                    <a:pt x="45" y="10"/>
                  </a:lnTo>
                  <a:lnTo>
                    <a:pt x="70" y="5"/>
                  </a:lnTo>
                  <a:lnTo>
                    <a:pt x="90" y="0"/>
                  </a:lnTo>
                  <a:lnTo>
                    <a:pt x="115" y="0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6" name="Freeform 168"/>
            <p:cNvSpPr>
              <a:spLocks/>
            </p:cNvSpPr>
            <p:nvPr/>
          </p:nvSpPr>
          <p:spPr bwMode="auto">
            <a:xfrm>
              <a:off x="5537200" y="3640542"/>
              <a:ext cx="158750" cy="95523"/>
            </a:xfrm>
            <a:custGeom>
              <a:avLst/>
              <a:gdLst/>
              <a:ahLst/>
              <a:cxnLst>
                <a:cxn ang="0">
                  <a:pos x="135" y="0"/>
                </a:cxn>
                <a:cxn ang="0">
                  <a:pos x="135" y="0"/>
                </a:cxn>
                <a:cxn ang="0">
                  <a:pos x="160" y="5"/>
                </a:cxn>
                <a:cxn ang="0">
                  <a:pos x="185" y="15"/>
                </a:cxn>
                <a:cxn ang="0">
                  <a:pos x="205" y="25"/>
                </a:cxn>
                <a:cxn ang="0">
                  <a:pos x="225" y="35"/>
                </a:cxn>
                <a:cxn ang="0">
                  <a:pos x="235" y="50"/>
                </a:cxn>
                <a:cxn ang="0">
                  <a:pos x="245" y="65"/>
                </a:cxn>
                <a:cxn ang="0">
                  <a:pos x="250" y="80"/>
                </a:cxn>
                <a:cxn ang="0">
                  <a:pos x="250" y="95"/>
                </a:cxn>
                <a:cxn ang="0">
                  <a:pos x="250" y="95"/>
                </a:cxn>
                <a:cxn ang="0">
                  <a:pos x="250" y="110"/>
                </a:cxn>
                <a:cxn ang="0">
                  <a:pos x="240" y="120"/>
                </a:cxn>
                <a:cxn ang="0">
                  <a:pos x="225" y="130"/>
                </a:cxn>
                <a:cxn ang="0">
                  <a:pos x="210" y="140"/>
                </a:cxn>
                <a:cxn ang="0">
                  <a:pos x="190" y="145"/>
                </a:cxn>
                <a:cxn ang="0">
                  <a:pos x="165" y="150"/>
                </a:cxn>
                <a:cxn ang="0">
                  <a:pos x="140" y="150"/>
                </a:cxn>
                <a:cxn ang="0">
                  <a:pos x="115" y="150"/>
                </a:cxn>
                <a:cxn ang="0">
                  <a:pos x="115" y="150"/>
                </a:cxn>
                <a:cxn ang="0">
                  <a:pos x="90" y="145"/>
                </a:cxn>
                <a:cxn ang="0">
                  <a:pos x="65" y="135"/>
                </a:cxn>
                <a:cxn ang="0">
                  <a:pos x="45" y="125"/>
                </a:cxn>
                <a:cxn ang="0">
                  <a:pos x="30" y="115"/>
                </a:cxn>
                <a:cxn ang="0">
                  <a:pos x="15" y="100"/>
                </a:cxn>
                <a:cxn ang="0">
                  <a:pos x="5" y="85"/>
                </a:cxn>
                <a:cxn ang="0">
                  <a:pos x="0" y="70"/>
                </a:cxn>
                <a:cxn ang="0">
                  <a:pos x="0" y="55"/>
                </a:cxn>
                <a:cxn ang="0">
                  <a:pos x="0" y="55"/>
                </a:cxn>
                <a:cxn ang="0">
                  <a:pos x="5" y="40"/>
                </a:cxn>
                <a:cxn ang="0">
                  <a:pos x="15" y="30"/>
                </a:cxn>
                <a:cxn ang="0">
                  <a:pos x="30" y="20"/>
                </a:cxn>
                <a:cxn ang="0">
                  <a:pos x="45" y="10"/>
                </a:cxn>
                <a:cxn ang="0">
                  <a:pos x="65" y="5"/>
                </a:cxn>
                <a:cxn ang="0">
                  <a:pos x="85" y="0"/>
                </a:cxn>
                <a:cxn ang="0">
                  <a:pos x="110" y="0"/>
                </a:cxn>
                <a:cxn ang="0">
                  <a:pos x="135" y="0"/>
                </a:cxn>
                <a:cxn ang="0">
                  <a:pos x="135" y="0"/>
                </a:cxn>
              </a:cxnLst>
              <a:rect l="0" t="0" r="r" b="b"/>
              <a:pathLst>
                <a:path w="250" h="150">
                  <a:moveTo>
                    <a:pt x="135" y="0"/>
                  </a:moveTo>
                  <a:lnTo>
                    <a:pt x="135" y="0"/>
                  </a:lnTo>
                  <a:lnTo>
                    <a:pt x="160" y="5"/>
                  </a:lnTo>
                  <a:lnTo>
                    <a:pt x="185" y="15"/>
                  </a:lnTo>
                  <a:lnTo>
                    <a:pt x="205" y="25"/>
                  </a:lnTo>
                  <a:lnTo>
                    <a:pt x="225" y="35"/>
                  </a:lnTo>
                  <a:lnTo>
                    <a:pt x="235" y="50"/>
                  </a:lnTo>
                  <a:lnTo>
                    <a:pt x="245" y="65"/>
                  </a:lnTo>
                  <a:lnTo>
                    <a:pt x="250" y="80"/>
                  </a:lnTo>
                  <a:lnTo>
                    <a:pt x="250" y="95"/>
                  </a:lnTo>
                  <a:lnTo>
                    <a:pt x="250" y="110"/>
                  </a:lnTo>
                  <a:lnTo>
                    <a:pt x="240" y="120"/>
                  </a:lnTo>
                  <a:lnTo>
                    <a:pt x="225" y="130"/>
                  </a:lnTo>
                  <a:lnTo>
                    <a:pt x="210" y="140"/>
                  </a:lnTo>
                  <a:lnTo>
                    <a:pt x="190" y="145"/>
                  </a:lnTo>
                  <a:lnTo>
                    <a:pt x="165" y="150"/>
                  </a:lnTo>
                  <a:lnTo>
                    <a:pt x="140" y="150"/>
                  </a:lnTo>
                  <a:lnTo>
                    <a:pt x="115" y="150"/>
                  </a:lnTo>
                  <a:lnTo>
                    <a:pt x="90" y="145"/>
                  </a:lnTo>
                  <a:lnTo>
                    <a:pt x="65" y="135"/>
                  </a:lnTo>
                  <a:lnTo>
                    <a:pt x="45" y="125"/>
                  </a:lnTo>
                  <a:lnTo>
                    <a:pt x="30" y="115"/>
                  </a:lnTo>
                  <a:lnTo>
                    <a:pt x="15" y="100"/>
                  </a:lnTo>
                  <a:lnTo>
                    <a:pt x="5" y="85"/>
                  </a:lnTo>
                  <a:lnTo>
                    <a:pt x="0" y="70"/>
                  </a:lnTo>
                  <a:lnTo>
                    <a:pt x="0" y="55"/>
                  </a:lnTo>
                  <a:lnTo>
                    <a:pt x="5" y="40"/>
                  </a:lnTo>
                  <a:lnTo>
                    <a:pt x="15" y="30"/>
                  </a:lnTo>
                  <a:lnTo>
                    <a:pt x="30" y="20"/>
                  </a:lnTo>
                  <a:lnTo>
                    <a:pt x="45" y="10"/>
                  </a:lnTo>
                  <a:lnTo>
                    <a:pt x="65" y="5"/>
                  </a:lnTo>
                  <a:lnTo>
                    <a:pt x="85" y="0"/>
                  </a:lnTo>
                  <a:lnTo>
                    <a:pt x="110" y="0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F7E8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7" name="Freeform 167"/>
            <p:cNvSpPr>
              <a:spLocks/>
            </p:cNvSpPr>
            <p:nvPr/>
          </p:nvSpPr>
          <p:spPr bwMode="auto">
            <a:xfrm>
              <a:off x="5540375" y="3640542"/>
              <a:ext cx="152400" cy="92339"/>
            </a:xfrm>
            <a:custGeom>
              <a:avLst/>
              <a:gdLst/>
              <a:ahLst/>
              <a:cxnLst>
                <a:cxn ang="0">
                  <a:pos x="130" y="5"/>
                </a:cxn>
                <a:cxn ang="0">
                  <a:pos x="130" y="5"/>
                </a:cxn>
                <a:cxn ang="0">
                  <a:pos x="180" y="15"/>
                </a:cxn>
                <a:cxn ang="0">
                  <a:pos x="215" y="35"/>
                </a:cxn>
                <a:cxn ang="0">
                  <a:pos x="225" y="50"/>
                </a:cxn>
                <a:cxn ang="0">
                  <a:pos x="235" y="65"/>
                </a:cxn>
                <a:cxn ang="0">
                  <a:pos x="240" y="75"/>
                </a:cxn>
                <a:cxn ang="0">
                  <a:pos x="240" y="90"/>
                </a:cxn>
                <a:cxn ang="0">
                  <a:pos x="240" y="90"/>
                </a:cxn>
                <a:cxn ang="0">
                  <a:pos x="240" y="105"/>
                </a:cxn>
                <a:cxn ang="0">
                  <a:pos x="230" y="120"/>
                </a:cxn>
                <a:cxn ang="0">
                  <a:pos x="215" y="130"/>
                </a:cxn>
                <a:cxn ang="0">
                  <a:pos x="200" y="135"/>
                </a:cxn>
                <a:cxn ang="0">
                  <a:pos x="160" y="145"/>
                </a:cxn>
                <a:cxn ang="0">
                  <a:pos x="110" y="145"/>
                </a:cxn>
                <a:cxn ang="0">
                  <a:pos x="110" y="145"/>
                </a:cxn>
                <a:cxn ang="0">
                  <a:pos x="65" y="130"/>
                </a:cxn>
                <a:cxn ang="0">
                  <a:pos x="30" y="110"/>
                </a:cxn>
                <a:cxn ang="0">
                  <a:pos x="15" y="100"/>
                </a:cxn>
                <a:cxn ang="0">
                  <a:pos x="5" y="85"/>
                </a:cxn>
                <a:cxn ang="0">
                  <a:pos x="0" y="70"/>
                </a:cxn>
                <a:cxn ang="0">
                  <a:pos x="0" y="55"/>
                </a:cxn>
                <a:cxn ang="0">
                  <a:pos x="0" y="55"/>
                </a:cxn>
                <a:cxn ang="0">
                  <a:pos x="5" y="40"/>
                </a:cxn>
                <a:cxn ang="0">
                  <a:pos x="15" y="30"/>
                </a:cxn>
                <a:cxn ang="0">
                  <a:pos x="25" y="20"/>
                </a:cxn>
                <a:cxn ang="0">
                  <a:pos x="45" y="10"/>
                </a:cxn>
                <a:cxn ang="0">
                  <a:pos x="85" y="0"/>
                </a:cxn>
                <a:cxn ang="0">
                  <a:pos x="130" y="5"/>
                </a:cxn>
                <a:cxn ang="0">
                  <a:pos x="130" y="5"/>
                </a:cxn>
              </a:cxnLst>
              <a:rect l="0" t="0" r="r" b="b"/>
              <a:pathLst>
                <a:path w="240" h="145">
                  <a:moveTo>
                    <a:pt x="130" y="5"/>
                  </a:moveTo>
                  <a:lnTo>
                    <a:pt x="130" y="5"/>
                  </a:lnTo>
                  <a:lnTo>
                    <a:pt x="180" y="15"/>
                  </a:lnTo>
                  <a:lnTo>
                    <a:pt x="215" y="35"/>
                  </a:lnTo>
                  <a:lnTo>
                    <a:pt x="225" y="50"/>
                  </a:lnTo>
                  <a:lnTo>
                    <a:pt x="235" y="65"/>
                  </a:lnTo>
                  <a:lnTo>
                    <a:pt x="240" y="75"/>
                  </a:lnTo>
                  <a:lnTo>
                    <a:pt x="240" y="90"/>
                  </a:lnTo>
                  <a:lnTo>
                    <a:pt x="240" y="105"/>
                  </a:lnTo>
                  <a:lnTo>
                    <a:pt x="230" y="120"/>
                  </a:lnTo>
                  <a:lnTo>
                    <a:pt x="215" y="130"/>
                  </a:lnTo>
                  <a:lnTo>
                    <a:pt x="200" y="135"/>
                  </a:lnTo>
                  <a:lnTo>
                    <a:pt x="160" y="145"/>
                  </a:lnTo>
                  <a:lnTo>
                    <a:pt x="110" y="145"/>
                  </a:lnTo>
                  <a:lnTo>
                    <a:pt x="65" y="130"/>
                  </a:lnTo>
                  <a:lnTo>
                    <a:pt x="30" y="110"/>
                  </a:lnTo>
                  <a:lnTo>
                    <a:pt x="15" y="100"/>
                  </a:lnTo>
                  <a:lnTo>
                    <a:pt x="5" y="85"/>
                  </a:lnTo>
                  <a:lnTo>
                    <a:pt x="0" y="70"/>
                  </a:lnTo>
                  <a:lnTo>
                    <a:pt x="0" y="55"/>
                  </a:lnTo>
                  <a:lnTo>
                    <a:pt x="5" y="40"/>
                  </a:lnTo>
                  <a:lnTo>
                    <a:pt x="15" y="30"/>
                  </a:lnTo>
                  <a:lnTo>
                    <a:pt x="25" y="20"/>
                  </a:lnTo>
                  <a:lnTo>
                    <a:pt x="45" y="10"/>
                  </a:lnTo>
                  <a:lnTo>
                    <a:pt x="85" y="0"/>
                  </a:lnTo>
                  <a:lnTo>
                    <a:pt x="130" y="5"/>
                  </a:lnTo>
                  <a:close/>
                </a:path>
              </a:pathLst>
            </a:custGeom>
            <a:solidFill>
              <a:srgbClr val="F7E8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8" name="Freeform 166"/>
            <p:cNvSpPr>
              <a:spLocks/>
            </p:cNvSpPr>
            <p:nvPr/>
          </p:nvSpPr>
          <p:spPr bwMode="auto">
            <a:xfrm>
              <a:off x="5543550" y="3643726"/>
              <a:ext cx="146050" cy="85971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125" y="0"/>
                </a:cxn>
                <a:cxn ang="0">
                  <a:pos x="170" y="10"/>
                </a:cxn>
                <a:cxn ang="0">
                  <a:pos x="205" y="30"/>
                </a:cxn>
                <a:cxn ang="0">
                  <a:pos x="220" y="45"/>
                </a:cxn>
                <a:cxn ang="0">
                  <a:pos x="225" y="55"/>
                </a:cxn>
                <a:cxn ang="0">
                  <a:pos x="230" y="70"/>
                </a:cxn>
                <a:cxn ang="0">
                  <a:pos x="230" y="85"/>
                </a:cxn>
                <a:cxn ang="0">
                  <a:pos x="230" y="85"/>
                </a:cxn>
                <a:cxn ang="0">
                  <a:pos x="230" y="100"/>
                </a:cxn>
                <a:cxn ang="0">
                  <a:pos x="220" y="110"/>
                </a:cxn>
                <a:cxn ang="0">
                  <a:pos x="205" y="120"/>
                </a:cxn>
                <a:cxn ang="0">
                  <a:pos x="190" y="125"/>
                </a:cxn>
                <a:cxn ang="0">
                  <a:pos x="150" y="135"/>
                </a:cxn>
                <a:cxn ang="0">
                  <a:pos x="105" y="135"/>
                </a:cxn>
                <a:cxn ang="0">
                  <a:pos x="105" y="135"/>
                </a:cxn>
                <a:cxn ang="0">
                  <a:pos x="60" y="125"/>
                </a:cxn>
                <a:cxn ang="0">
                  <a:pos x="30" y="105"/>
                </a:cxn>
                <a:cxn ang="0">
                  <a:pos x="15" y="90"/>
                </a:cxn>
                <a:cxn ang="0">
                  <a:pos x="5" y="80"/>
                </a:cxn>
                <a:cxn ang="0">
                  <a:pos x="0" y="65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15" y="25"/>
                </a:cxn>
                <a:cxn ang="0">
                  <a:pos x="25" y="15"/>
                </a:cxn>
                <a:cxn ang="0">
                  <a:pos x="40" y="10"/>
                </a:cxn>
                <a:cxn ang="0">
                  <a:pos x="80" y="0"/>
                </a:cxn>
                <a:cxn ang="0">
                  <a:pos x="125" y="0"/>
                </a:cxn>
                <a:cxn ang="0">
                  <a:pos x="125" y="0"/>
                </a:cxn>
              </a:cxnLst>
              <a:rect l="0" t="0" r="r" b="b"/>
              <a:pathLst>
                <a:path w="230" h="135">
                  <a:moveTo>
                    <a:pt x="125" y="0"/>
                  </a:moveTo>
                  <a:lnTo>
                    <a:pt x="125" y="0"/>
                  </a:lnTo>
                  <a:lnTo>
                    <a:pt x="170" y="10"/>
                  </a:lnTo>
                  <a:lnTo>
                    <a:pt x="205" y="30"/>
                  </a:lnTo>
                  <a:lnTo>
                    <a:pt x="220" y="45"/>
                  </a:lnTo>
                  <a:lnTo>
                    <a:pt x="225" y="55"/>
                  </a:lnTo>
                  <a:lnTo>
                    <a:pt x="230" y="70"/>
                  </a:lnTo>
                  <a:lnTo>
                    <a:pt x="230" y="85"/>
                  </a:lnTo>
                  <a:lnTo>
                    <a:pt x="230" y="100"/>
                  </a:lnTo>
                  <a:lnTo>
                    <a:pt x="220" y="110"/>
                  </a:lnTo>
                  <a:lnTo>
                    <a:pt x="205" y="120"/>
                  </a:lnTo>
                  <a:lnTo>
                    <a:pt x="190" y="125"/>
                  </a:lnTo>
                  <a:lnTo>
                    <a:pt x="150" y="135"/>
                  </a:lnTo>
                  <a:lnTo>
                    <a:pt x="105" y="135"/>
                  </a:lnTo>
                  <a:lnTo>
                    <a:pt x="60" y="125"/>
                  </a:lnTo>
                  <a:lnTo>
                    <a:pt x="30" y="105"/>
                  </a:lnTo>
                  <a:lnTo>
                    <a:pt x="15" y="90"/>
                  </a:lnTo>
                  <a:lnTo>
                    <a:pt x="5" y="80"/>
                  </a:lnTo>
                  <a:lnTo>
                    <a:pt x="0" y="65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15" y="25"/>
                  </a:lnTo>
                  <a:lnTo>
                    <a:pt x="25" y="15"/>
                  </a:lnTo>
                  <a:lnTo>
                    <a:pt x="40" y="10"/>
                  </a:lnTo>
                  <a:lnTo>
                    <a:pt x="80" y="0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69" name="Freeform 165"/>
            <p:cNvSpPr>
              <a:spLocks/>
            </p:cNvSpPr>
            <p:nvPr/>
          </p:nvSpPr>
          <p:spPr bwMode="auto">
            <a:xfrm>
              <a:off x="5546725" y="3643726"/>
              <a:ext cx="139700" cy="82787"/>
            </a:xfrm>
            <a:custGeom>
              <a:avLst/>
              <a:gdLst/>
              <a:ahLst/>
              <a:cxnLst>
                <a:cxn ang="0">
                  <a:pos x="120" y="0"/>
                </a:cxn>
                <a:cxn ang="0">
                  <a:pos x="120" y="0"/>
                </a:cxn>
                <a:cxn ang="0">
                  <a:pos x="165" y="15"/>
                </a:cxn>
                <a:cxn ang="0">
                  <a:pos x="195" y="30"/>
                </a:cxn>
                <a:cxn ang="0">
                  <a:pos x="210" y="45"/>
                </a:cxn>
                <a:cxn ang="0">
                  <a:pos x="215" y="55"/>
                </a:cxn>
                <a:cxn ang="0">
                  <a:pos x="220" y="70"/>
                </a:cxn>
                <a:cxn ang="0">
                  <a:pos x="220" y="80"/>
                </a:cxn>
                <a:cxn ang="0">
                  <a:pos x="220" y="80"/>
                </a:cxn>
                <a:cxn ang="0">
                  <a:pos x="220" y="95"/>
                </a:cxn>
                <a:cxn ang="0">
                  <a:pos x="210" y="105"/>
                </a:cxn>
                <a:cxn ang="0">
                  <a:pos x="200" y="115"/>
                </a:cxn>
                <a:cxn ang="0">
                  <a:pos x="185" y="125"/>
                </a:cxn>
                <a:cxn ang="0">
                  <a:pos x="145" y="130"/>
                </a:cxn>
                <a:cxn ang="0">
                  <a:pos x="100" y="130"/>
                </a:cxn>
                <a:cxn ang="0">
                  <a:pos x="100" y="130"/>
                </a:cxn>
                <a:cxn ang="0">
                  <a:pos x="60" y="120"/>
                </a:cxn>
                <a:cxn ang="0">
                  <a:pos x="25" y="100"/>
                </a:cxn>
                <a:cxn ang="0">
                  <a:pos x="15" y="90"/>
                </a:cxn>
                <a:cxn ang="0">
                  <a:pos x="5" y="75"/>
                </a:cxn>
                <a:cxn ang="0">
                  <a:pos x="0" y="65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15" y="25"/>
                </a:cxn>
                <a:cxn ang="0">
                  <a:pos x="25" y="15"/>
                </a:cxn>
                <a:cxn ang="0">
                  <a:pos x="40" y="10"/>
                </a:cxn>
                <a:cxn ang="0">
                  <a:pos x="75" y="0"/>
                </a:cxn>
                <a:cxn ang="0">
                  <a:pos x="120" y="0"/>
                </a:cxn>
                <a:cxn ang="0">
                  <a:pos x="120" y="0"/>
                </a:cxn>
              </a:cxnLst>
              <a:rect l="0" t="0" r="r" b="b"/>
              <a:pathLst>
                <a:path w="220" h="130">
                  <a:moveTo>
                    <a:pt x="120" y="0"/>
                  </a:moveTo>
                  <a:lnTo>
                    <a:pt x="120" y="0"/>
                  </a:lnTo>
                  <a:lnTo>
                    <a:pt x="165" y="15"/>
                  </a:lnTo>
                  <a:lnTo>
                    <a:pt x="195" y="30"/>
                  </a:lnTo>
                  <a:lnTo>
                    <a:pt x="210" y="45"/>
                  </a:lnTo>
                  <a:lnTo>
                    <a:pt x="215" y="55"/>
                  </a:lnTo>
                  <a:lnTo>
                    <a:pt x="220" y="70"/>
                  </a:lnTo>
                  <a:lnTo>
                    <a:pt x="220" y="80"/>
                  </a:lnTo>
                  <a:lnTo>
                    <a:pt x="220" y="95"/>
                  </a:lnTo>
                  <a:lnTo>
                    <a:pt x="210" y="105"/>
                  </a:lnTo>
                  <a:lnTo>
                    <a:pt x="200" y="115"/>
                  </a:lnTo>
                  <a:lnTo>
                    <a:pt x="185" y="125"/>
                  </a:lnTo>
                  <a:lnTo>
                    <a:pt x="145" y="130"/>
                  </a:lnTo>
                  <a:lnTo>
                    <a:pt x="100" y="130"/>
                  </a:lnTo>
                  <a:lnTo>
                    <a:pt x="60" y="120"/>
                  </a:lnTo>
                  <a:lnTo>
                    <a:pt x="25" y="100"/>
                  </a:lnTo>
                  <a:lnTo>
                    <a:pt x="15" y="90"/>
                  </a:lnTo>
                  <a:lnTo>
                    <a:pt x="5" y="75"/>
                  </a:lnTo>
                  <a:lnTo>
                    <a:pt x="0" y="65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15" y="25"/>
                  </a:lnTo>
                  <a:lnTo>
                    <a:pt x="25" y="15"/>
                  </a:lnTo>
                  <a:lnTo>
                    <a:pt x="40" y="10"/>
                  </a:lnTo>
                  <a:lnTo>
                    <a:pt x="75" y="0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0" name="Freeform 164"/>
            <p:cNvSpPr>
              <a:spLocks/>
            </p:cNvSpPr>
            <p:nvPr/>
          </p:nvSpPr>
          <p:spPr bwMode="auto">
            <a:xfrm>
              <a:off x="5549900" y="3643726"/>
              <a:ext cx="133350" cy="82787"/>
            </a:xfrm>
            <a:custGeom>
              <a:avLst/>
              <a:gdLst/>
              <a:ahLst/>
              <a:cxnLst>
                <a:cxn ang="0">
                  <a:pos x="115" y="5"/>
                </a:cxn>
                <a:cxn ang="0">
                  <a:pos x="115" y="5"/>
                </a:cxn>
                <a:cxn ang="0">
                  <a:pos x="155" y="15"/>
                </a:cxn>
                <a:cxn ang="0">
                  <a:pos x="190" y="30"/>
                </a:cxn>
                <a:cxn ang="0">
                  <a:pos x="200" y="45"/>
                </a:cxn>
                <a:cxn ang="0">
                  <a:pos x="210" y="55"/>
                </a:cxn>
                <a:cxn ang="0">
                  <a:pos x="210" y="65"/>
                </a:cxn>
                <a:cxn ang="0">
                  <a:pos x="210" y="80"/>
                </a:cxn>
                <a:cxn ang="0">
                  <a:pos x="210" y="80"/>
                </a:cxn>
                <a:cxn ang="0">
                  <a:pos x="210" y="90"/>
                </a:cxn>
                <a:cxn ang="0">
                  <a:pos x="200" y="105"/>
                </a:cxn>
                <a:cxn ang="0">
                  <a:pos x="190" y="110"/>
                </a:cxn>
                <a:cxn ang="0">
                  <a:pos x="175" y="120"/>
                </a:cxn>
                <a:cxn ang="0">
                  <a:pos x="140" y="130"/>
                </a:cxn>
                <a:cxn ang="0">
                  <a:pos x="100" y="125"/>
                </a:cxn>
                <a:cxn ang="0">
                  <a:pos x="100" y="125"/>
                </a:cxn>
                <a:cxn ang="0">
                  <a:pos x="55" y="115"/>
                </a:cxn>
                <a:cxn ang="0">
                  <a:pos x="25" y="95"/>
                </a:cxn>
                <a:cxn ang="0">
                  <a:pos x="15" y="85"/>
                </a:cxn>
                <a:cxn ang="0">
                  <a:pos x="5" y="75"/>
                </a:cxn>
                <a:cxn ang="0">
                  <a:pos x="0" y="60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15" y="25"/>
                </a:cxn>
                <a:cxn ang="0">
                  <a:pos x="25" y="15"/>
                </a:cxn>
                <a:cxn ang="0">
                  <a:pos x="40" y="10"/>
                </a:cxn>
                <a:cxn ang="0">
                  <a:pos x="75" y="0"/>
                </a:cxn>
                <a:cxn ang="0">
                  <a:pos x="115" y="5"/>
                </a:cxn>
                <a:cxn ang="0">
                  <a:pos x="115" y="5"/>
                </a:cxn>
              </a:cxnLst>
              <a:rect l="0" t="0" r="r" b="b"/>
              <a:pathLst>
                <a:path w="210" h="130">
                  <a:moveTo>
                    <a:pt x="115" y="5"/>
                  </a:moveTo>
                  <a:lnTo>
                    <a:pt x="115" y="5"/>
                  </a:lnTo>
                  <a:lnTo>
                    <a:pt x="155" y="15"/>
                  </a:lnTo>
                  <a:lnTo>
                    <a:pt x="190" y="30"/>
                  </a:lnTo>
                  <a:lnTo>
                    <a:pt x="200" y="45"/>
                  </a:lnTo>
                  <a:lnTo>
                    <a:pt x="210" y="55"/>
                  </a:lnTo>
                  <a:lnTo>
                    <a:pt x="210" y="65"/>
                  </a:lnTo>
                  <a:lnTo>
                    <a:pt x="210" y="80"/>
                  </a:lnTo>
                  <a:lnTo>
                    <a:pt x="210" y="90"/>
                  </a:lnTo>
                  <a:lnTo>
                    <a:pt x="200" y="105"/>
                  </a:lnTo>
                  <a:lnTo>
                    <a:pt x="190" y="110"/>
                  </a:lnTo>
                  <a:lnTo>
                    <a:pt x="175" y="120"/>
                  </a:lnTo>
                  <a:lnTo>
                    <a:pt x="140" y="130"/>
                  </a:lnTo>
                  <a:lnTo>
                    <a:pt x="100" y="125"/>
                  </a:lnTo>
                  <a:lnTo>
                    <a:pt x="55" y="115"/>
                  </a:lnTo>
                  <a:lnTo>
                    <a:pt x="25" y="95"/>
                  </a:lnTo>
                  <a:lnTo>
                    <a:pt x="15" y="85"/>
                  </a:lnTo>
                  <a:lnTo>
                    <a:pt x="5" y="75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15" y="25"/>
                  </a:lnTo>
                  <a:lnTo>
                    <a:pt x="25" y="15"/>
                  </a:lnTo>
                  <a:lnTo>
                    <a:pt x="40" y="10"/>
                  </a:lnTo>
                  <a:lnTo>
                    <a:pt x="75" y="0"/>
                  </a:lnTo>
                  <a:lnTo>
                    <a:pt x="115" y="5"/>
                  </a:lnTo>
                  <a:close/>
                </a:path>
              </a:pathLst>
            </a:custGeom>
            <a:solidFill>
              <a:srgbClr val="F7E3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1" name="Freeform 163"/>
            <p:cNvSpPr>
              <a:spLocks/>
            </p:cNvSpPr>
            <p:nvPr/>
          </p:nvSpPr>
          <p:spPr bwMode="auto">
            <a:xfrm>
              <a:off x="5553075" y="3646911"/>
              <a:ext cx="127000" cy="76418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110" y="0"/>
                </a:cxn>
                <a:cxn ang="0">
                  <a:pos x="150" y="10"/>
                </a:cxn>
                <a:cxn ang="0">
                  <a:pos x="180" y="25"/>
                </a:cxn>
                <a:cxn ang="0">
                  <a:pos x="190" y="35"/>
                </a:cxn>
                <a:cxn ang="0">
                  <a:pos x="200" y="50"/>
                </a:cxn>
                <a:cxn ang="0">
                  <a:pos x="200" y="60"/>
                </a:cxn>
                <a:cxn ang="0">
                  <a:pos x="200" y="75"/>
                </a:cxn>
                <a:cxn ang="0">
                  <a:pos x="200" y="75"/>
                </a:cxn>
                <a:cxn ang="0">
                  <a:pos x="200" y="85"/>
                </a:cxn>
                <a:cxn ang="0">
                  <a:pos x="190" y="95"/>
                </a:cxn>
                <a:cxn ang="0">
                  <a:pos x="180" y="105"/>
                </a:cxn>
                <a:cxn ang="0">
                  <a:pos x="165" y="110"/>
                </a:cxn>
                <a:cxn ang="0">
                  <a:pos x="135" y="120"/>
                </a:cxn>
                <a:cxn ang="0">
                  <a:pos x="95" y="115"/>
                </a:cxn>
                <a:cxn ang="0">
                  <a:pos x="95" y="115"/>
                </a:cxn>
                <a:cxn ang="0">
                  <a:pos x="55" y="105"/>
                </a:cxn>
                <a:cxn ang="0">
                  <a:pos x="25" y="90"/>
                </a:cxn>
                <a:cxn ang="0">
                  <a:pos x="5" y="65"/>
                </a:cxn>
                <a:cxn ang="0">
                  <a:pos x="0" y="55"/>
                </a:cxn>
                <a:cxn ang="0">
                  <a:pos x="0" y="45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10" y="20"/>
                </a:cxn>
                <a:cxn ang="0">
                  <a:pos x="25" y="15"/>
                </a:cxn>
                <a:cxn ang="0">
                  <a:pos x="35" y="5"/>
                </a:cxn>
                <a:cxn ang="0">
                  <a:pos x="70" y="0"/>
                </a:cxn>
                <a:cxn ang="0">
                  <a:pos x="110" y="0"/>
                </a:cxn>
                <a:cxn ang="0">
                  <a:pos x="110" y="0"/>
                </a:cxn>
              </a:cxnLst>
              <a:rect l="0" t="0" r="r" b="b"/>
              <a:pathLst>
                <a:path w="200" h="120">
                  <a:moveTo>
                    <a:pt x="110" y="0"/>
                  </a:moveTo>
                  <a:lnTo>
                    <a:pt x="110" y="0"/>
                  </a:lnTo>
                  <a:lnTo>
                    <a:pt x="150" y="10"/>
                  </a:lnTo>
                  <a:lnTo>
                    <a:pt x="180" y="25"/>
                  </a:lnTo>
                  <a:lnTo>
                    <a:pt x="190" y="35"/>
                  </a:lnTo>
                  <a:lnTo>
                    <a:pt x="200" y="50"/>
                  </a:lnTo>
                  <a:lnTo>
                    <a:pt x="200" y="60"/>
                  </a:lnTo>
                  <a:lnTo>
                    <a:pt x="200" y="75"/>
                  </a:lnTo>
                  <a:lnTo>
                    <a:pt x="200" y="85"/>
                  </a:lnTo>
                  <a:lnTo>
                    <a:pt x="190" y="95"/>
                  </a:lnTo>
                  <a:lnTo>
                    <a:pt x="180" y="105"/>
                  </a:lnTo>
                  <a:lnTo>
                    <a:pt x="165" y="110"/>
                  </a:lnTo>
                  <a:lnTo>
                    <a:pt x="135" y="120"/>
                  </a:lnTo>
                  <a:lnTo>
                    <a:pt x="95" y="115"/>
                  </a:lnTo>
                  <a:lnTo>
                    <a:pt x="55" y="105"/>
                  </a:lnTo>
                  <a:lnTo>
                    <a:pt x="25" y="90"/>
                  </a:lnTo>
                  <a:lnTo>
                    <a:pt x="5" y="65"/>
                  </a:lnTo>
                  <a:lnTo>
                    <a:pt x="0" y="55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0" y="20"/>
                  </a:lnTo>
                  <a:lnTo>
                    <a:pt x="25" y="15"/>
                  </a:lnTo>
                  <a:lnTo>
                    <a:pt x="35" y="5"/>
                  </a:lnTo>
                  <a:lnTo>
                    <a:pt x="70" y="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2" name="Freeform 162"/>
            <p:cNvSpPr>
              <a:spLocks/>
            </p:cNvSpPr>
            <p:nvPr/>
          </p:nvSpPr>
          <p:spPr bwMode="auto">
            <a:xfrm>
              <a:off x="5556250" y="3646911"/>
              <a:ext cx="120650" cy="73234"/>
            </a:xfrm>
            <a:custGeom>
              <a:avLst/>
              <a:gdLst/>
              <a:ahLst/>
              <a:cxnLst>
                <a:cxn ang="0">
                  <a:pos x="105" y="0"/>
                </a:cxn>
                <a:cxn ang="0">
                  <a:pos x="105" y="0"/>
                </a:cxn>
                <a:cxn ang="0">
                  <a:pos x="140" y="10"/>
                </a:cxn>
                <a:cxn ang="0">
                  <a:pos x="170" y="25"/>
                </a:cxn>
                <a:cxn ang="0">
                  <a:pos x="190" y="50"/>
                </a:cxn>
                <a:cxn ang="0">
                  <a:pos x="190" y="60"/>
                </a:cxn>
                <a:cxn ang="0">
                  <a:pos x="190" y="70"/>
                </a:cxn>
                <a:cxn ang="0">
                  <a:pos x="190" y="70"/>
                </a:cxn>
                <a:cxn ang="0">
                  <a:pos x="190" y="80"/>
                </a:cxn>
                <a:cxn ang="0">
                  <a:pos x="180" y="90"/>
                </a:cxn>
                <a:cxn ang="0">
                  <a:pos x="160" y="105"/>
                </a:cxn>
                <a:cxn ang="0">
                  <a:pos x="125" y="115"/>
                </a:cxn>
                <a:cxn ang="0">
                  <a:pos x="90" y="110"/>
                </a:cxn>
                <a:cxn ang="0">
                  <a:pos x="90" y="110"/>
                </a:cxn>
                <a:cxn ang="0">
                  <a:pos x="50" y="105"/>
                </a:cxn>
                <a:cxn ang="0">
                  <a:pos x="25" y="85"/>
                </a:cxn>
                <a:cxn ang="0">
                  <a:pos x="5" y="65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0" y="40"/>
                </a:cxn>
                <a:cxn ang="0">
                  <a:pos x="5" y="30"/>
                </a:cxn>
                <a:cxn ang="0">
                  <a:pos x="10" y="20"/>
                </a:cxn>
                <a:cxn ang="0">
                  <a:pos x="35" y="5"/>
                </a:cxn>
                <a:cxn ang="0">
                  <a:pos x="65" y="0"/>
                </a:cxn>
                <a:cxn ang="0">
                  <a:pos x="105" y="0"/>
                </a:cxn>
                <a:cxn ang="0">
                  <a:pos x="105" y="0"/>
                </a:cxn>
              </a:cxnLst>
              <a:rect l="0" t="0" r="r" b="b"/>
              <a:pathLst>
                <a:path w="190" h="115">
                  <a:moveTo>
                    <a:pt x="105" y="0"/>
                  </a:moveTo>
                  <a:lnTo>
                    <a:pt x="105" y="0"/>
                  </a:lnTo>
                  <a:lnTo>
                    <a:pt x="140" y="10"/>
                  </a:lnTo>
                  <a:lnTo>
                    <a:pt x="170" y="25"/>
                  </a:lnTo>
                  <a:lnTo>
                    <a:pt x="190" y="50"/>
                  </a:lnTo>
                  <a:lnTo>
                    <a:pt x="190" y="60"/>
                  </a:lnTo>
                  <a:lnTo>
                    <a:pt x="190" y="70"/>
                  </a:lnTo>
                  <a:lnTo>
                    <a:pt x="190" y="80"/>
                  </a:lnTo>
                  <a:lnTo>
                    <a:pt x="180" y="90"/>
                  </a:lnTo>
                  <a:lnTo>
                    <a:pt x="160" y="105"/>
                  </a:lnTo>
                  <a:lnTo>
                    <a:pt x="125" y="115"/>
                  </a:lnTo>
                  <a:lnTo>
                    <a:pt x="90" y="110"/>
                  </a:lnTo>
                  <a:lnTo>
                    <a:pt x="50" y="105"/>
                  </a:lnTo>
                  <a:lnTo>
                    <a:pt x="25" y="85"/>
                  </a:lnTo>
                  <a:lnTo>
                    <a:pt x="5" y="65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30"/>
                  </a:lnTo>
                  <a:lnTo>
                    <a:pt x="10" y="20"/>
                  </a:lnTo>
                  <a:lnTo>
                    <a:pt x="35" y="5"/>
                  </a:lnTo>
                  <a:lnTo>
                    <a:pt x="65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3" name="Freeform 161"/>
            <p:cNvSpPr>
              <a:spLocks/>
            </p:cNvSpPr>
            <p:nvPr/>
          </p:nvSpPr>
          <p:spPr bwMode="auto">
            <a:xfrm>
              <a:off x="5559425" y="3646911"/>
              <a:ext cx="114300" cy="70050"/>
            </a:xfrm>
            <a:custGeom>
              <a:avLst/>
              <a:gdLst/>
              <a:ahLst/>
              <a:cxnLst>
                <a:cxn ang="0">
                  <a:pos x="100" y="0"/>
                </a:cxn>
                <a:cxn ang="0">
                  <a:pos x="100" y="0"/>
                </a:cxn>
                <a:cxn ang="0">
                  <a:pos x="135" y="10"/>
                </a:cxn>
                <a:cxn ang="0">
                  <a:pos x="160" y="25"/>
                </a:cxn>
                <a:cxn ang="0">
                  <a:pos x="180" y="45"/>
                </a:cxn>
                <a:cxn ang="0">
                  <a:pos x="180" y="55"/>
                </a:cxn>
                <a:cxn ang="0">
                  <a:pos x="180" y="70"/>
                </a:cxn>
                <a:cxn ang="0">
                  <a:pos x="180" y="70"/>
                </a:cxn>
                <a:cxn ang="0">
                  <a:pos x="180" y="80"/>
                </a:cxn>
                <a:cxn ang="0">
                  <a:pos x="170" y="90"/>
                </a:cxn>
                <a:cxn ang="0">
                  <a:pos x="150" y="100"/>
                </a:cxn>
                <a:cxn ang="0">
                  <a:pos x="120" y="110"/>
                </a:cxn>
                <a:cxn ang="0">
                  <a:pos x="85" y="110"/>
                </a:cxn>
                <a:cxn ang="0">
                  <a:pos x="85" y="110"/>
                </a:cxn>
                <a:cxn ang="0">
                  <a:pos x="50" y="100"/>
                </a:cxn>
                <a:cxn ang="0">
                  <a:pos x="20" y="85"/>
                </a:cxn>
                <a:cxn ang="0">
                  <a:pos x="5" y="65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0" y="40"/>
                </a:cxn>
                <a:cxn ang="0">
                  <a:pos x="5" y="30"/>
                </a:cxn>
                <a:cxn ang="0">
                  <a:pos x="10" y="20"/>
                </a:cxn>
                <a:cxn ang="0">
                  <a:pos x="35" y="10"/>
                </a:cxn>
                <a:cxn ang="0">
                  <a:pos x="65" y="0"/>
                </a:cxn>
                <a:cxn ang="0">
                  <a:pos x="100" y="0"/>
                </a:cxn>
                <a:cxn ang="0">
                  <a:pos x="100" y="0"/>
                </a:cxn>
              </a:cxnLst>
              <a:rect l="0" t="0" r="r" b="b"/>
              <a:pathLst>
                <a:path w="180" h="110">
                  <a:moveTo>
                    <a:pt x="100" y="0"/>
                  </a:moveTo>
                  <a:lnTo>
                    <a:pt x="100" y="0"/>
                  </a:lnTo>
                  <a:lnTo>
                    <a:pt x="135" y="10"/>
                  </a:lnTo>
                  <a:lnTo>
                    <a:pt x="160" y="25"/>
                  </a:lnTo>
                  <a:lnTo>
                    <a:pt x="180" y="45"/>
                  </a:lnTo>
                  <a:lnTo>
                    <a:pt x="180" y="55"/>
                  </a:lnTo>
                  <a:lnTo>
                    <a:pt x="180" y="70"/>
                  </a:lnTo>
                  <a:lnTo>
                    <a:pt x="180" y="80"/>
                  </a:lnTo>
                  <a:lnTo>
                    <a:pt x="170" y="90"/>
                  </a:lnTo>
                  <a:lnTo>
                    <a:pt x="150" y="100"/>
                  </a:lnTo>
                  <a:lnTo>
                    <a:pt x="120" y="110"/>
                  </a:lnTo>
                  <a:lnTo>
                    <a:pt x="85" y="110"/>
                  </a:lnTo>
                  <a:lnTo>
                    <a:pt x="50" y="100"/>
                  </a:lnTo>
                  <a:lnTo>
                    <a:pt x="20" y="85"/>
                  </a:lnTo>
                  <a:lnTo>
                    <a:pt x="5" y="65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30"/>
                  </a:lnTo>
                  <a:lnTo>
                    <a:pt x="10" y="20"/>
                  </a:lnTo>
                  <a:lnTo>
                    <a:pt x="35" y="10"/>
                  </a:lnTo>
                  <a:lnTo>
                    <a:pt x="65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7DF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4" name="Freeform 160"/>
            <p:cNvSpPr>
              <a:spLocks/>
            </p:cNvSpPr>
            <p:nvPr/>
          </p:nvSpPr>
          <p:spPr bwMode="auto">
            <a:xfrm>
              <a:off x="5562600" y="3650095"/>
              <a:ext cx="107950" cy="63682"/>
            </a:xfrm>
            <a:custGeom>
              <a:avLst/>
              <a:gdLst/>
              <a:ahLst/>
              <a:cxnLst>
                <a:cxn ang="0">
                  <a:pos x="95" y="0"/>
                </a:cxn>
                <a:cxn ang="0">
                  <a:pos x="95" y="0"/>
                </a:cxn>
                <a:cxn ang="0">
                  <a:pos x="125" y="5"/>
                </a:cxn>
                <a:cxn ang="0">
                  <a:pos x="155" y="20"/>
                </a:cxn>
                <a:cxn ang="0">
                  <a:pos x="170" y="40"/>
                </a:cxn>
                <a:cxn ang="0">
                  <a:pos x="170" y="50"/>
                </a:cxn>
                <a:cxn ang="0">
                  <a:pos x="170" y="60"/>
                </a:cxn>
                <a:cxn ang="0">
                  <a:pos x="170" y="60"/>
                </a:cxn>
                <a:cxn ang="0">
                  <a:pos x="170" y="70"/>
                </a:cxn>
                <a:cxn ang="0">
                  <a:pos x="165" y="80"/>
                </a:cxn>
                <a:cxn ang="0">
                  <a:pos x="140" y="95"/>
                </a:cxn>
                <a:cxn ang="0">
                  <a:pos x="115" y="100"/>
                </a:cxn>
                <a:cxn ang="0">
                  <a:pos x="80" y="100"/>
                </a:cxn>
                <a:cxn ang="0">
                  <a:pos x="80" y="100"/>
                </a:cxn>
                <a:cxn ang="0">
                  <a:pos x="45" y="90"/>
                </a:cxn>
                <a:cxn ang="0">
                  <a:pos x="20" y="75"/>
                </a:cxn>
                <a:cxn ang="0">
                  <a:pos x="5" y="5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10" y="15"/>
                </a:cxn>
                <a:cxn ang="0">
                  <a:pos x="30" y="5"/>
                </a:cxn>
                <a:cxn ang="0">
                  <a:pos x="60" y="0"/>
                </a:cxn>
                <a:cxn ang="0">
                  <a:pos x="95" y="0"/>
                </a:cxn>
                <a:cxn ang="0">
                  <a:pos x="95" y="0"/>
                </a:cxn>
              </a:cxnLst>
              <a:rect l="0" t="0" r="r" b="b"/>
              <a:pathLst>
                <a:path w="170" h="100">
                  <a:moveTo>
                    <a:pt x="95" y="0"/>
                  </a:moveTo>
                  <a:lnTo>
                    <a:pt x="95" y="0"/>
                  </a:lnTo>
                  <a:lnTo>
                    <a:pt x="125" y="5"/>
                  </a:lnTo>
                  <a:lnTo>
                    <a:pt x="155" y="20"/>
                  </a:lnTo>
                  <a:lnTo>
                    <a:pt x="170" y="40"/>
                  </a:lnTo>
                  <a:lnTo>
                    <a:pt x="170" y="50"/>
                  </a:lnTo>
                  <a:lnTo>
                    <a:pt x="170" y="60"/>
                  </a:lnTo>
                  <a:lnTo>
                    <a:pt x="170" y="70"/>
                  </a:lnTo>
                  <a:lnTo>
                    <a:pt x="165" y="80"/>
                  </a:lnTo>
                  <a:lnTo>
                    <a:pt x="140" y="95"/>
                  </a:lnTo>
                  <a:lnTo>
                    <a:pt x="115" y="100"/>
                  </a:lnTo>
                  <a:lnTo>
                    <a:pt x="80" y="100"/>
                  </a:lnTo>
                  <a:lnTo>
                    <a:pt x="45" y="90"/>
                  </a:lnTo>
                  <a:lnTo>
                    <a:pt x="20" y="75"/>
                  </a:lnTo>
                  <a:lnTo>
                    <a:pt x="5" y="5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0" y="15"/>
                  </a:lnTo>
                  <a:lnTo>
                    <a:pt x="30" y="5"/>
                  </a:lnTo>
                  <a:lnTo>
                    <a:pt x="60" y="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7DF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5" name="Freeform 159"/>
            <p:cNvSpPr>
              <a:spLocks/>
            </p:cNvSpPr>
            <p:nvPr/>
          </p:nvSpPr>
          <p:spPr bwMode="auto">
            <a:xfrm>
              <a:off x="5565775" y="3650095"/>
              <a:ext cx="101600" cy="60498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90" y="0"/>
                </a:cxn>
                <a:cxn ang="0">
                  <a:pos x="120" y="10"/>
                </a:cxn>
                <a:cxn ang="0">
                  <a:pos x="145" y="20"/>
                </a:cxn>
                <a:cxn ang="0">
                  <a:pos x="160" y="40"/>
                </a:cxn>
                <a:cxn ang="0">
                  <a:pos x="160" y="50"/>
                </a:cxn>
                <a:cxn ang="0">
                  <a:pos x="160" y="60"/>
                </a:cxn>
                <a:cxn ang="0">
                  <a:pos x="160" y="60"/>
                </a:cxn>
                <a:cxn ang="0">
                  <a:pos x="160" y="70"/>
                </a:cxn>
                <a:cxn ang="0">
                  <a:pos x="155" y="75"/>
                </a:cxn>
                <a:cxn ang="0">
                  <a:pos x="135" y="90"/>
                </a:cxn>
                <a:cxn ang="0">
                  <a:pos x="105" y="95"/>
                </a:cxn>
                <a:cxn ang="0">
                  <a:pos x="75" y="95"/>
                </a:cxn>
                <a:cxn ang="0">
                  <a:pos x="75" y="95"/>
                </a:cxn>
                <a:cxn ang="0">
                  <a:pos x="45" y="85"/>
                </a:cxn>
                <a:cxn ang="0">
                  <a:pos x="20" y="70"/>
                </a:cxn>
                <a:cxn ang="0">
                  <a:pos x="5" y="5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10" y="20"/>
                </a:cxn>
                <a:cxn ang="0">
                  <a:pos x="30" y="5"/>
                </a:cxn>
                <a:cxn ang="0">
                  <a:pos x="55" y="0"/>
                </a:cxn>
                <a:cxn ang="0">
                  <a:pos x="90" y="0"/>
                </a:cxn>
                <a:cxn ang="0">
                  <a:pos x="90" y="0"/>
                </a:cxn>
              </a:cxnLst>
              <a:rect l="0" t="0" r="r" b="b"/>
              <a:pathLst>
                <a:path w="160" h="95">
                  <a:moveTo>
                    <a:pt x="90" y="0"/>
                  </a:moveTo>
                  <a:lnTo>
                    <a:pt x="90" y="0"/>
                  </a:lnTo>
                  <a:lnTo>
                    <a:pt x="120" y="10"/>
                  </a:lnTo>
                  <a:lnTo>
                    <a:pt x="145" y="20"/>
                  </a:lnTo>
                  <a:lnTo>
                    <a:pt x="160" y="40"/>
                  </a:lnTo>
                  <a:lnTo>
                    <a:pt x="160" y="50"/>
                  </a:lnTo>
                  <a:lnTo>
                    <a:pt x="160" y="60"/>
                  </a:lnTo>
                  <a:lnTo>
                    <a:pt x="160" y="70"/>
                  </a:lnTo>
                  <a:lnTo>
                    <a:pt x="155" y="75"/>
                  </a:lnTo>
                  <a:lnTo>
                    <a:pt x="135" y="90"/>
                  </a:lnTo>
                  <a:lnTo>
                    <a:pt x="105" y="95"/>
                  </a:lnTo>
                  <a:lnTo>
                    <a:pt x="75" y="95"/>
                  </a:lnTo>
                  <a:lnTo>
                    <a:pt x="45" y="85"/>
                  </a:lnTo>
                  <a:lnTo>
                    <a:pt x="20" y="70"/>
                  </a:lnTo>
                  <a:lnTo>
                    <a:pt x="5" y="5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0" y="20"/>
                  </a:lnTo>
                  <a:lnTo>
                    <a:pt x="30" y="5"/>
                  </a:lnTo>
                  <a:lnTo>
                    <a:pt x="55" y="0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6" name="Freeform 158"/>
            <p:cNvSpPr>
              <a:spLocks/>
            </p:cNvSpPr>
            <p:nvPr/>
          </p:nvSpPr>
          <p:spPr bwMode="auto">
            <a:xfrm>
              <a:off x="5568950" y="3650095"/>
              <a:ext cx="98425" cy="57314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85" y="0"/>
                </a:cxn>
                <a:cxn ang="0">
                  <a:pos x="110" y="10"/>
                </a:cxn>
                <a:cxn ang="0">
                  <a:pos x="135" y="20"/>
                </a:cxn>
                <a:cxn ang="0">
                  <a:pos x="150" y="40"/>
                </a:cxn>
                <a:cxn ang="0">
                  <a:pos x="150" y="50"/>
                </a:cxn>
                <a:cxn ang="0">
                  <a:pos x="155" y="55"/>
                </a:cxn>
                <a:cxn ang="0">
                  <a:pos x="155" y="55"/>
                </a:cxn>
                <a:cxn ang="0">
                  <a:pos x="150" y="65"/>
                </a:cxn>
                <a:cxn ang="0">
                  <a:pos x="145" y="75"/>
                </a:cxn>
                <a:cxn ang="0">
                  <a:pos x="125" y="85"/>
                </a:cxn>
                <a:cxn ang="0">
                  <a:pos x="100" y="90"/>
                </a:cxn>
                <a:cxn ang="0">
                  <a:pos x="70" y="90"/>
                </a:cxn>
                <a:cxn ang="0">
                  <a:pos x="70" y="90"/>
                </a:cxn>
                <a:cxn ang="0">
                  <a:pos x="40" y="80"/>
                </a:cxn>
                <a:cxn ang="0">
                  <a:pos x="20" y="70"/>
                </a:cxn>
                <a:cxn ang="0">
                  <a:pos x="5" y="50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10" y="20"/>
                </a:cxn>
                <a:cxn ang="0">
                  <a:pos x="30" y="5"/>
                </a:cxn>
                <a:cxn ang="0">
                  <a:pos x="55" y="0"/>
                </a:cxn>
                <a:cxn ang="0">
                  <a:pos x="85" y="0"/>
                </a:cxn>
                <a:cxn ang="0">
                  <a:pos x="85" y="0"/>
                </a:cxn>
              </a:cxnLst>
              <a:rect l="0" t="0" r="r" b="b"/>
              <a:pathLst>
                <a:path w="155" h="90">
                  <a:moveTo>
                    <a:pt x="85" y="0"/>
                  </a:moveTo>
                  <a:lnTo>
                    <a:pt x="85" y="0"/>
                  </a:lnTo>
                  <a:lnTo>
                    <a:pt x="110" y="10"/>
                  </a:lnTo>
                  <a:lnTo>
                    <a:pt x="135" y="20"/>
                  </a:lnTo>
                  <a:lnTo>
                    <a:pt x="150" y="40"/>
                  </a:lnTo>
                  <a:lnTo>
                    <a:pt x="150" y="50"/>
                  </a:lnTo>
                  <a:lnTo>
                    <a:pt x="155" y="55"/>
                  </a:lnTo>
                  <a:lnTo>
                    <a:pt x="150" y="65"/>
                  </a:lnTo>
                  <a:lnTo>
                    <a:pt x="145" y="75"/>
                  </a:lnTo>
                  <a:lnTo>
                    <a:pt x="125" y="85"/>
                  </a:lnTo>
                  <a:lnTo>
                    <a:pt x="100" y="90"/>
                  </a:lnTo>
                  <a:lnTo>
                    <a:pt x="70" y="90"/>
                  </a:lnTo>
                  <a:lnTo>
                    <a:pt x="40" y="80"/>
                  </a:lnTo>
                  <a:lnTo>
                    <a:pt x="20" y="70"/>
                  </a:lnTo>
                  <a:lnTo>
                    <a:pt x="5" y="50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0" y="20"/>
                  </a:lnTo>
                  <a:lnTo>
                    <a:pt x="30" y="5"/>
                  </a:lnTo>
                  <a:lnTo>
                    <a:pt x="5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7" name="Freeform 157"/>
            <p:cNvSpPr>
              <a:spLocks/>
            </p:cNvSpPr>
            <p:nvPr/>
          </p:nvSpPr>
          <p:spPr bwMode="auto">
            <a:xfrm>
              <a:off x="5572125" y="3650095"/>
              <a:ext cx="92075" cy="54130"/>
            </a:xfrm>
            <a:custGeom>
              <a:avLst/>
              <a:gdLst/>
              <a:ahLst/>
              <a:cxnLst>
                <a:cxn ang="0">
                  <a:pos x="80" y="5"/>
                </a:cxn>
                <a:cxn ang="0">
                  <a:pos x="80" y="5"/>
                </a:cxn>
                <a:cxn ang="0">
                  <a:pos x="105" y="10"/>
                </a:cxn>
                <a:cxn ang="0">
                  <a:pos x="125" y="20"/>
                </a:cxn>
                <a:cxn ang="0">
                  <a:pos x="140" y="40"/>
                </a:cxn>
                <a:cxn ang="0">
                  <a:pos x="145" y="55"/>
                </a:cxn>
                <a:cxn ang="0">
                  <a:pos x="145" y="55"/>
                </a:cxn>
                <a:cxn ang="0">
                  <a:pos x="135" y="70"/>
                </a:cxn>
                <a:cxn ang="0">
                  <a:pos x="120" y="80"/>
                </a:cxn>
                <a:cxn ang="0">
                  <a:pos x="95" y="85"/>
                </a:cxn>
                <a:cxn ang="0">
                  <a:pos x="65" y="85"/>
                </a:cxn>
                <a:cxn ang="0">
                  <a:pos x="65" y="85"/>
                </a:cxn>
                <a:cxn ang="0">
                  <a:pos x="40" y="80"/>
                </a:cxn>
                <a:cxn ang="0">
                  <a:pos x="20" y="65"/>
                </a:cxn>
                <a:cxn ang="0">
                  <a:pos x="5" y="50"/>
                </a:cxn>
                <a:cxn ang="0">
                  <a:pos x="0" y="35"/>
                </a:cxn>
                <a:cxn ang="0">
                  <a:pos x="0" y="35"/>
                </a:cxn>
                <a:cxn ang="0">
                  <a:pos x="10" y="20"/>
                </a:cxn>
                <a:cxn ang="0">
                  <a:pos x="25" y="10"/>
                </a:cxn>
                <a:cxn ang="0">
                  <a:pos x="50" y="0"/>
                </a:cxn>
                <a:cxn ang="0">
                  <a:pos x="80" y="5"/>
                </a:cxn>
                <a:cxn ang="0">
                  <a:pos x="80" y="5"/>
                </a:cxn>
              </a:cxnLst>
              <a:rect l="0" t="0" r="r" b="b"/>
              <a:pathLst>
                <a:path w="145" h="85">
                  <a:moveTo>
                    <a:pt x="80" y="5"/>
                  </a:moveTo>
                  <a:lnTo>
                    <a:pt x="80" y="5"/>
                  </a:lnTo>
                  <a:lnTo>
                    <a:pt x="105" y="10"/>
                  </a:lnTo>
                  <a:lnTo>
                    <a:pt x="125" y="20"/>
                  </a:lnTo>
                  <a:lnTo>
                    <a:pt x="140" y="40"/>
                  </a:lnTo>
                  <a:lnTo>
                    <a:pt x="145" y="55"/>
                  </a:lnTo>
                  <a:lnTo>
                    <a:pt x="135" y="70"/>
                  </a:lnTo>
                  <a:lnTo>
                    <a:pt x="120" y="80"/>
                  </a:lnTo>
                  <a:lnTo>
                    <a:pt x="95" y="85"/>
                  </a:lnTo>
                  <a:lnTo>
                    <a:pt x="65" y="85"/>
                  </a:lnTo>
                  <a:lnTo>
                    <a:pt x="40" y="80"/>
                  </a:lnTo>
                  <a:lnTo>
                    <a:pt x="20" y="65"/>
                  </a:lnTo>
                  <a:lnTo>
                    <a:pt x="5" y="50"/>
                  </a:lnTo>
                  <a:lnTo>
                    <a:pt x="0" y="35"/>
                  </a:lnTo>
                  <a:lnTo>
                    <a:pt x="10" y="20"/>
                  </a:lnTo>
                  <a:lnTo>
                    <a:pt x="25" y="10"/>
                  </a:lnTo>
                  <a:lnTo>
                    <a:pt x="50" y="0"/>
                  </a:lnTo>
                  <a:lnTo>
                    <a:pt x="80" y="5"/>
                  </a:lnTo>
                  <a:close/>
                </a:path>
              </a:pathLst>
            </a:custGeom>
            <a:solidFill>
              <a:srgbClr val="F7D9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8" name="Freeform 156"/>
            <p:cNvSpPr>
              <a:spLocks/>
            </p:cNvSpPr>
            <p:nvPr/>
          </p:nvSpPr>
          <p:spPr bwMode="auto">
            <a:xfrm>
              <a:off x="5975350" y="3736065"/>
              <a:ext cx="206375" cy="158568"/>
            </a:xfrm>
            <a:custGeom>
              <a:avLst/>
              <a:gdLst/>
              <a:ahLst/>
              <a:cxnLst>
                <a:cxn ang="0">
                  <a:pos x="215" y="35"/>
                </a:cxn>
                <a:cxn ang="0">
                  <a:pos x="215" y="35"/>
                </a:cxn>
                <a:cxn ang="0">
                  <a:pos x="245" y="55"/>
                </a:cxn>
                <a:cxn ang="0">
                  <a:pos x="270" y="75"/>
                </a:cxn>
                <a:cxn ang="0">
                  <a:pos x="290" y="100"/>
                </a:cxn>
                <a:cxn ang="0">
                  <a:pos x="305" y="125"/>
                </a:cxn>
                <a:cxn ang="0">
                  <a:pos x="320" y="150"/>
                </a:cxn>
                <a:cxn ang="0">
                  <a:pos x="325" y="170"/>
                </a:cxn>
                <a:cxn ang="0">
                  <a:pos x="325" y="195"/>
                </a:cxn>
                <a:cxn ang="0">
                  <a:pos x="315" y="214"/>
                </a:cxn>
                <a:cxn ang="0">
                  <a:pos x="315" y="214"/>
                </a:cxn>
                <a:cxn ang="0">
                  <a:pos x="300" y="229"/>
                </a:cxn>
                <a:cxn ang="0">
                  <a:pos x="285" y="239"/>
                </a:cxn>
                <a:cxn ang="0">
                  <a:pos x="260" y="249"/>
                </a:cxn>
                <a:cxn ang="0">
                  <a:pos x="235" y="249"/>
                </a:cxn>
                <a:cxn ang="0">
                  <a:pos x="205" y="249"/>
                </a:cxn>
                <a:cxn ang="0">
                  <a:pos x="175" y="239"/>
                </a:cxn>
                <a:cxn ang="0">
                  <a:pos x="140" y="229"/>
                </a:cxn>
                <a:cxn ang="0">
                  <a:pos x="110" y="214"/>
                </a:cxn>
                <a:cxn ang="0">
                  <a:pos x="110" y="214"/>
                </a:cxn>
                <a:cxn ang="0">
                  <a:pos x="80" y="195"/>
                </a:cxn>
                <a:cxn ang="0">
                  <a:pos x="55" y="175"/>
                </a:cxn>
                <a:cxn ang="0">
                  <a:pos x="30" y="150"/>
                </a:cxn>
                <a:cxn ang="0">
                  <a:pos x="15" y="12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55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40" y="10"/>
                </a:cxn>
                <a:cxn ang="0">
                  <a:pos x="60" y="0"/>
                </a:cxn>
                <a:cxn ang="0">
                  <a:pos x="90" y="0"/>
                </a:cxn>
                <a:cxn ang="0">
                  <a:pos x="115" y="0"/>
                </a:cxn>
                <a:cxn ang="0">
                  <a:pos x="150" y="5"/>
                </a:cxn>
                <a:cxn ang="0">
                  <a:pos x="180" y="20"/>
                </a:cxn>
                <a:cxn ang="0">
                  <a:pos x="215" y="35"/>
                </a:cxn>
                <a:cxn ang="0">
                  <a:pos x="215" y="35"/>
                </a:cxn>
              </a:cxnLst>
              <a:rect l="0" t="0" r="r" b="b"/>
              <a:pathLst>
                <a:path w="325" h="249">
                  <a:moveTo>
                    <a:pt x="215" y="35"/>
                  </a:moveTo>
                  <a:lnTo>
                    <a:pt x="215" y="35"/>
                  </a:lnTo>
                  <a:lnTo>
                    <a:pt x="245" y="55"/>
                  </a:lnTo>
                  <a:lnTo>
                    <a:pt x="270" y="75"/>
                  </a:lnTo>
                  <a:lnTo>
                    <a:pt x="290" y="100"/>
                  </a:lnTo>
                  <a:lnTo>
                    <a:pt x="305" y="125"/>
                  </a:lnTo>
                  <a:lnTo>
                    <a:pt x="320" y="150"/>
                  </a:lnTo>
                  <a:lnTo>
                    <a:pt x="325" y="170"/>
                  </a:lnTo>
                  <a:lnTo>
                    <a:pt x="325" y="195"/>
                  </a:lnTo>
                  <a:lnTo>
                    <a:pt x="315" y="214"/>
                  </a:lnTo>
                  <a:lnTo>
                    <a:pt x="300" y="229"/>
                  </a:lnTo>
                  <a:lnTo>
                    <a:pt x="285" y="239"/>
                  </a:lnTo>
                  <a:lnTo>
                    <a:pt x="260" y="249"/>
                  </a:lnTo>
                  <a:lnTo>
                    <a:pt x="235" y="249"/>
                  </a:lnTo>
                  <a:lnTo>
                    <a:pt x="205" y="249"/>
                  </a:lnTo>
                  <a:lnTo>
                    <a:pt x="175" y="239"/>
                  </a:lnTo>
                  <a:lnTo>
                    <a:pt x="140" y="229"/>
                  </a:lnTo>
                  <a:lnTo>
                    <a:pt x="110" y="214"/>
                  </a:lnTo>
                  <a:lnTo>
                    <a:pt x="80" y="195"/>
                  </a:lnTo>
                  <a:lnTo>
                    <a:pt x="55" y="175"/>
                  </a:lnTo>
                  <a:lnTo>
                    <a:pt x="30" y="150"/>
                  </a:lnTo>
                  <a:lnTo>
                    <a:pt x="15" y="12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55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40" y="10"/>
                  </a:lnTo>
                  <a:lnTo>
                    <a:pt x="60" y="0"/>
                  </a:lnTo>
                  <a:lnTo>
                    <a:pt x="90" y="0"/>
                  </a:lnTo>
                  <a:lnTo>
                    <a:pt x="115" y="0"/>
                  </a:lnTo>
                  <a:lnTo>
                    <a:pt x="150" y="5"/>
                  </a:lnTo>
                  <a:lnTo>
                    <a:pt x="180" y="20"/>
                  </a:lnTo>
                  <a:lnTo>
                    <a:pt x="215" y="35"/>
                  </a:lnTo>
                  <a:close/>
                </a:path>
              </a:pathLst>
            </a:custGeom>
            <a:solidFill>
              <a:srgbClr val="F7F719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79" name="Freeform 155"/>
            <p:cNvSpPr>
              <a:spLocks/>
            </p:cNvSpPr>
            <p:nvPr/>
          </p:nvSpPr>
          <p:spPr bwMode="auto">
            <a:xfrm>
              <a:off x="5978525" y="3736065"/>
              <a:ext cx="200025" cy="158568"/>
            </a:xfrm>
            <a:custGeom>
              <a:avLst/>
              <a:gdLst/>
              <a:ahLst/>
              <a:cxnLst>
                <a:cxn ang="0">
                  <a:pos x="205" y="35"/>
                </a:cxn>
                <a:cxn ang="0">
                  <a:pos x="205" y="35"/>
                </a:cxn>
                <a:cxn ang="0">
                  <a:pos x="235" y="55"/>
                </a:cxn>
                <a:cxn ang="0">
                  <a:pos x="260" y="75"/>
                </a:cxn>
                <a:cxn ang="0">
                  <a:pos x="280" y="100"/>
                </a:cxn>
                <a:cxn ang="0">
                  <a:pos x="300" y="125"/>
                </a:cxn>
                <a:cxn ang="0">
                  <a:pos x="310" y="145"/>
                </a:cxn>
                <a:cxn ang="0">
                  <a:pos x="315" y="170"/>
                </a:cxn>
                <a:cxn ang="0">
                  <a:pos x="315" y="190"/>
                </a:cxn>
                <a:cxn ang="0">
                  <a:pos x="305" y="209"/>
                </a:cxn>
                <a:cxn ang="0">
                  <a:pos x="305" y="209"/>
                </a:cxn>
                <a:cxn ang="0">
                  <a:pos x="295" y="224"/>
                </a:cxn>
                <a:cxn ang="0">
                  <a:pos x="275" y="239"/>
                </a:cxn>
                <a:cxn ang="0">
                  <a:pos x="255" y="244"/>
                </a:cxn>
                <a:cxn ang="0">
                  <a:pos x="225" y="249"/>
                </a:cxn>
                <a:cxn ang="0">
                  <a:pos x="200" y="244"/>
                </a:cxn>
                <a:cxn ang="0">
                  <a:pos x="170" y="239"/>
                </a:cxn>
                <a:cxn ang="0">
                  <a:pos x="135" y="229"/>
                </a:cxn>
                <a:cxn ang="0">
                  <a:pos x="105" y="214"/>
                </a:cxn>
                <a:cxn ang="0">
                  <a:pos x="105" y="214"/>
                </a:cxn>
                <a:cxn ang="0">
                  <a:pos x="75" y="195"/>
                </a:cxn>
                <a:cxn ang="0">
                  <a:pos x="50" y="170"/>
                </a:cxn>
                <a:cxn ang="0">
                  <a:pos x="30" y="150"/>
                </a:cxn>
                <a:cxn ang="0">
                  <a:pos x="15" y="125"/>
                </a:cxn>
                <a:cxn ang="0">
                  <a:pos x="5" y="100"/>
                </a:cxn>
                <a:cxn ang="0">
                  <a:pos x="0" y="80"/>
                </a:cxn>
                <a:cxn ang="0">
                  <a:pos x="0" y="60"/>
                </a:cxn>
                <a:cxn ang="0">
                  <a:pos x="5" y="40"/>
                </a:cxn>
                <a:cxn ang="0">
                  <a:pos x="5" y="40"/>
                </a:cxn>
                <a:cxn ang="0">
                  <a:pos x="20" y="25"/>
                </a:cxn>
                <a:cxn ang="0">
                  <a:pos x="40" y="10"/>
                </a:cxn>
                <a:cxn ang="0">
                  <a:pos x="60" y="5"/>
                </a:cxn>
                <a:cxn ang="0">
                  <a:pos x="85" y="0"/>
                </a:cxn>
                <a:cxn ang="0">
                  <a:pos x="115" y="5"/>
                </a:cxn>
                <a:cxn ang="0">
                  <a:pos x="145" y="10"/>
                </a:cxn>
                <a:cxn ang="0">
                  <a:pos x="175" y="20"/>
                </a:cxn>
                <a:cxn ang="0">
                  <a:pos x="205" y="35"/>
                </a:cxn>
                <a:cxn ang="0">
                  <a:pos x="205" y="35"/>
                </a:cxn>
              </a:cxnLst>
              <a:rect l="0" t="0" r="r" b="b"/>
              <a:pathLst>
                <a:path w="315" h="249">
                  <a:moveTo>
                    <a:pt x="205" y="35"/>
                  </a:moveTo>
                  <a:lnTo>
                    <a:pt x="205" y="35"/>
                  </a:lnTo>
                  <a:lnTo>
                    <a:pt x="235" y="55"/>
                  </a:lnTo>
                  <a:lnTo>
                    <a:pt x="260" y="75"/>
                  </a:lnTo>
                  <a:lnTo>
                    <a:pt x="280" y="100"/>
                  </a:lnTo>
                  <a:lnTo>
                    <a:pt x="300" y="125"/>
                  </a:lnTo>
                  <a:lnTo>
                    <a:pt x="310" y="145"/>
                  </a:lnTo>
                  <a:lnTo>
                    <a:pt x="315" y="170"/>
                  </a:lnTo>
                  <a:lnTo>
                    <a:pt x="315" y="190"/>
                  </a:lnTo>
                  <a:lnTo>
                    <a:pt x="305" y="209"/>
                  </a:lnTo>
                  <a:lnTo>
                    <a:pt x="295" y="224"/>
                  </a:lnTo>
                  <a:lnTo>
                    <a:pt x="275" y="239"/>
                  </a:lnTo>
                  <a:lnTo>
                    <a:pt x="255" y="244"/>
                  </a:lnTo>
                  <a:lnTo>
                    <a:pt x="225" y="249"/>
                  </a:lnTo>
                  <a:lnTo>
                    <a:pt x="200" y="244"/>
                  </a:lnTo>
                  <a:lnTo>
                    <a:pt x="170" y="239"/>
                  </a:lnTo>
                  <a:lnTo>
                    <a:pt x="135" y="229"/>
                  </a:lnTo>
                  <a:lnTo>
                    <a:pt x="105" y="214"/>
                  </a:lnTo>
                  <a:lnTo>
                    <a:pt x="75" y="195"/>
                  </a:lnTo>
                  <a:lnTo>
                    <a:pt x="50" y="170"/>
                  </a:lnTo>
                  <a:lnTo>
                    <a:pt x="30" y="150"/>
                  </a:lnTo>
                  <a:lnTo>
                    <a:pt x="15" y="125"/>
                  </a:lnTo>
                  <a:lnTo>
                    <a:pt x="5" y="10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5" y="40"/>
                  </a:lnTo>
                  <a:lnTo>
                    <a:pt x="20" y="25"/>
                  </a:lnTo>
                  <a:lnTo>
                    <a:pt x="40" y="10"/>
                  </a:lnTo>
                  <a:lnTo>
                    <a:pt x="60" y="5"/>
                  </a:lnTo>
                  <a:lnTo>
                    <a:pt x="85" y="0"/>
                  </a:lnTo>
                  <a:lnTo>
                    <a:pt x="115" y="5"/>
                  </a:lnTo>
                  <a:lnTo>
                    <a:pt x="145" y="10"/>
                  </a:lnTo>
                  <a:lnTo>
                    <a:pt x="175" y="20"/>
                  </a:lnTo>
                  <a:lnTo>
                    <a:pt x="205" y="3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0" name="Freeform 154"/>
            <p:cNvSpPr>
              <a:spLocks/>
            </p:cNvSpPr>
            <p:nvPr/>
          </p:nvSpPr>
          <p:spPr bwMode="auto">
            <a:xfrm>
              <a:off x="5981700" y="3739249"/>
              <a:ext cx="193675" cy="152200"/>
            </a:xfrm>
            <a:custGeom>
              <a:avLst/>
              <a:gdLst/>
              <a:ahLst/>
              <a:cxnLst>
                <a:cxn ang="0">
                  <a:pos x="200" y="35"/>
                </a:cxn>
                <a:cxn ang="0">
                  <a:pos x="200" y="35"/>
                </a:cxn>
                <a:cxn ang="0">
                  <a:pos x="230" y="55"/>
                </a:cxn>
                <a:cxn ang="0">
                  <a:pos x="255" y="75"/>
                </a:cxn>
                <a:cxn ang="0">
                  <a:pos x="275" y="95"/>
                </a:cxn>
                <a:cxn ang="0">
                  <a:pos x="290" y="120"/>
                </a:cxn>
                <a:cxn ang="0">
                  <a:pos x="300" y="140"/>
                </a:cxn>
                <a:cxn ang="0">
                  <a:pos x="305" y="165"/>
                </a:cxn>
                <a:cxn ang="0">
                  <a:pos x="305" y="185"/>
                </a:cxn>
                <a:cxn ang="0">
                  <a:pos x="300" y="204"/>
                </a:cxn>
                <a:cxn ang="0">
                  <a:pos x="300" y="204"/>
                </a:cxn>
                <a:cxn ang="0">
                  <a:pos x="285" y="219"/>
                </a:cxn>
                <a:cxn ang="0">
                  <a:pos x="265" y="229"/>
                </a:cxn>
                <a:cxn ang="0">
                  <a:pos x="245" y="234"/>
                </a:cxn>
                <a:cxn ang="0">
                  <a:pos x="220" y="239"/>
                </a:cxn>
                <a:cxn ang="0">
                  <a:pos x="195" y="234"/>
                </a:cxn>
                <a:cxn ang="0">
                  <a:pos x="165" y="229"/>
                </a:cxn>
                <a:cxn ang="0">
                  <a:pos x="135" y="219"/>
                </a:cxn>
                <a:cxn ang="0">
                  <a:pos x="105" y="204"/>
                </a:cxn>
                <a:cxn ang="0">
                  <a:pos x="105" y="204"/>
                </a:cxn>
                <a:cxn ang="0">
                  <a:pos x="75" y="185"/>
                </a:cxn>
                <a:cxn ang="0">
                  <a:pos x="50" y="165"/>
                </a:cxn>
                <a:cxn ang="0">
                  <a:pos x="30" y="145"/>
                </a:cxn>
                <a:cxn ang="0">
                  <a:pos x="15" y="120"/>
                </a:cxn>
                <a:cxn ang="0">
                  <a:pos x="5" y="100"/>
                </a:cxn>
                <a:cxn ang="0">
                  <a:pos x="0" y="75"/>
                </a:cxn>
                <a:cxn ang="0">
                  <a:pos x="0" y="55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60" y="5"/>
                </a:cxn>
                <a:cxn ang="0">
                  <a:pos x="85" y="0"/>
                </a:cxn>
                <a:cxn ang="0">
                  <a:pos x="110" y="5"/>
                </a:cxn>
                <a:cxn ang="0">
                  <a:pos x="140" y="10"/>
                </a:cxn>
                <a:cxn ang="0">
                  <a:pos x="170" y="20"/>
                </a:cxn>
                <a:cxn ang="0">
                  <a:pos x="200" y="35"/>
                </a:cxn>
                <a:cxn ang="0">
                  <a:pos x="200" y="35"/>
                </a:cxn>
              </a:cxnLst>
              <a:rect l="0" t="0" r="r" b="b"/>
              <a:pathLst>
                <a:path w="305" h="239">
                  <a:moveTo>
                    <a:pt x="200" y="35"/>
                  </a:moveTo>
                  <a:lnTo>
                    <a:pt x="200" y="35"/>
                  </a:lnTo>
                  <a:lnTo>
                    <a:pt x="230" y="55"/>
                  </a:lnTo>
                  <a:lnTo>
                    <a:pt x="255" y="75"/>
                  </a:lnTo>
                  <a:lnTo>
                    <a:pt x="275" y="95"/>
                  </a:lnTo>
                  <a:lnTo>
                    <a:pt x="290" y="120"/>
                  </a:lnTo>
                  <a:lnTo>
                    <a:pt x="300" y="140"/>
                  </a:lnTo>
                  <a:lnTo>
                    <a:pt x="305" y="165"/>
                  </a:lnTo>
                  <a:lnTo>
                    <a:pt x="305" y="185"/>
                  </a:lnTo>
                  <a:lnTo>
                    <a:pt x="300" y="204"/>
                  </a:lnTo>
                  <a:lnTo>
                    <a:pt x="285" y="219"/>
                  </a:lnTo>
                  <a:lnTo>
                    <a:pt x="265" y="229"/>
                  </a:lnTo>
                  <a:lnTo>
                    <a:pt x="245" y="234"/>
                  </a:lnTo>
                  <a:lnTo>
                    <a:pt x="220" y="239"/>
                  </a:lnTo>
                  <a:lnTo>
                    <a:pt x="195" y="234"/>
                  </a:lnTo>
                  <a:lnTo>
                    <a:pt x="165" y="229"/>
                  </a:lnTo>
                  <a:lnTo>
                    <a:pt x="135" y="219"/>
                  </a:lnTo>
                  <a:lnTo>
                    <a:pt x="105" y="204"/>
                  </a:lnTo>
                  <a:lnTo>
                    <a:pt x="75" y="185"/>
                  </a:lnTo>
                  <a:lnTo>
                    <a:pt x="50" y="165"/>
                  </a:lnTo>
                  <a:lnTo>
                    <a:pt x="30" y="145"/>
                  </a:lnTo>
                  <a:lnTo>
                    <a:pt x="15" y="120"/>
                  </a:lnTo>
                  <a:lnTo>
                    <a:pt x="5" y="100"/>
                  </a:lnTo>
                  <a:lnTo>
                    <a:pt x="0" y="75"/>
                  </a:lnTo>
                  <a:lnTo>
                    <a:pt x="0" y="55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60" y="5"/>
                  </a:lnTo>
                  <a:lnTo>
                    <a:pt x="85" y="0"/>
                  </a:lnTo>
                  <a:lnTo>
                    <a:pt x="110" y="5"/>
                  </a:lnTo>
                  <a:lnTo>
                    <a:pt x="140" y="10"/>
                  </a:lnTo>
                  <a:lnTo>
                    <a:pt x="170" y="20"/>
                  </a:lnTo>
                  <a:lnTo>
                    <a:pt x="200" y="35"/>
                  </a:lnTo>
                  <a:close/>
                </a:path>
              </a:pathLst>
            </a:custGeom>
            <a:solidFill>
              <a:srgbClr val="F7F4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1" name="Freeform 153"/>
            <p:cNvSpPr>
              <a:spLocks/>
            </p:cNvSpPr>
            <p:nvPr/>
          </p:nvSpPr>
          <p:spPr bwMode="auto">
            <a:xfrm>
              <a:off x="5984875" y="3742433"/>
              <a:ext cx="187325" cy="145832"/>
            </a:xfrm>
            <a:custGeom>
              <a:avLst/>
              <a:gdLst/>
              <a:ahLst/>
              <a:cxnLst>
                <a:cxn ang="0">
                  <a:pos x="195" y="35"/>
                </a:cxn>
                <a:cxn ang="0">
                  <a:pos x="195" y="35"/>
                </a:cxn>
                <a:cxn ang="0">
                  <a:pos x="220" y="50"/>
                </a:cxn>
                <a:cxn ang="0">
                  <a:pos x="245" y="70"/>
                </a:cxn>
                <a:cxn ang="0">
                  <a:pos x="265" y="90"/>
                </a:cxn>
                <a:cxn ang="0">
                  <a:pos x="280" y="115"/>
                </a:cxn>
                <a:cxn ang="0">
                  <a:pos x="290" y="135"/>
                </a:cxn>
                <a:cxn ang="0">
                  <a:pos x="295" y="160"/>
                </a:cxn>
                <a:cxn ang="0">
                  <a:pos x="295" y="180"/>
                </a:cxn>
                <a:cxn ang="0">
                  <a:pos x="290" y="194"/>
                </a:cxn>
                <a:cxn ang="0">
                  <a:pos x="290" y="194"/>
                </a:cxn>
                <a:cxn ang="0">
                  <a:pos x="275" y="209"/>
                </a:cxn>
                <a:cxn ang="0">
                  <a:pos x="260" y="219"/>
                </a:cxn>
                <a:cxn ang="0">
                  <a:pos x="240" y="229"/>
                </a:cxn>
                <a:cxn ang="0">
                  <a:pos x="215" y="229"/>
                </a:cxn>
                <a:cxn ang="0">
                  <a:pos x="185" y="229"/>
                </a:cxn>
                <a:cxn ang="0">
                  <a:pos x="160" y="224"/>
                </a:cxn>
                <a:cxn ang="0">
                  <a:pos x="130" y="214"/>
                </a:cxn>
                <a:cxn ang="0">
                  <a:pos x="100" y="199"/>
                </a:cxn>
                <a:cxn ang="0">
                  <a:pos x="100" y="199"/>
                </a:cxn>
                <a:cxn ang="0">
                  <a:pos x="75" y="180"/>
                </a:cxn>
                <a:cxn ang="0">
                  <a:pos x="50" y="160"/>
                </a:cxn>
                <a:cxn ang="0">
                  <a:pos x="30" y="140"/>
                </a:cxn>
                <a:cxn ang="0">
                  <a:pos x="15" y="115"/>
                </a:cxn>
                <a:cxn ang="0">
                  <a:pos x="5" y="95"/>
                </a:cxn>
                <a:cxn ang="0">
                  <a:pos x="0" y="75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55" y="0"/>
                </a:cxn>
                <a:cxn ang="0">
                  <a:pos x="80" y="0"/>
                </a:cxn>
                <a:cxn ang="0">
                  <a:pos x="110" y="0"/>
                </a:cxn>
                <a:cxn ang="0">
                  <a:pos x="135" y="10"/>
                </a:cxn>
                <a:cxn ang="0">
                  <a:pos x="165" y="20"/>
                </a:cxn>
                <a:cxn ang="0">
                  <a:pos x="195" y="35"/>
                </a:cxn>
                <a:cxn ang="0">
                  <a:pos x="195" y="35"/>
                </a:cxn>
              </a:cxnLst>
              <a:rect l="0" t="0" r="r" b="b"/>
              <a:pathLst>
                <a:path w="295" h="229">
                  <a:moveTo>
                    <a:pt x="195" y="35"/>
                  </a:moveTo>
                  <a:lnTo>
                    <a:pt x="195" y="35"/>
                  </a:lnTo>
                  <a:lnTo>
                    <a:pt x="220" y="50"/>
                  </a:lnTo>
                  <a:lnTo>
                    <a:pt x="245" y="70"/>
                  </a:lnTo>
                  <a:lnTo>
                    <a:pt x="265" y="90"/>
                  </a:lnTo>
                  <a:lnTo>
                    <a:pt x="280" y="115"/>
                  </a:lnTo>
                  <a:lnTo>
                    <a:pt x="290" y="135"/>
                  </a:lnTo>
                  <a:lnTo>
                    <a:pt x="295" y="160"/>
                  </a:lnTo>
                  <a:lnTo>
                    <a:pt x="295" y="180"/>
                  </a:lnTo>
                  <a:lnTo>
                    <a:pt x="290" y="194"/>
                  </a:lnTo>
                  <a:lnTo>
                    <a:pt x="275" y="209"/>
                  </a:lnTo>
                  <a:lnTo>
                    <a:pt x="260" y="219"/>
                  </a:lnTo>
                  <a:lnTo>
                    <a:pt x="240" y="229"/>
                  </a:lnTo>
                  <a:lnTo>
                    <a:pt x="215" y="229"/>
                  </a:lnTo>
                  <a:lnTo>
                    <a:pt x="185" y="229"/>
                  </a:lnTo>
                  <a:lnTo>
                    <a:pt x="160" y="224"/>
                  </a:lnTo>
                  <a:lnTo>
                    <a:pt x="130" y="214"/>
                  </a:lnTo>
                  <a:lnTo>
                    <a:pt x="100" y="199"/>
                  </a:lnTo>
                  <a:lnTo>
                    <a:pt x="75" y="180"/>
                  </a:lnTo>
                  <a:lnTo>
                    <a:pt x="50" y="160"/>
                  </a:lnTo>
                  <a:lnTo>
                    <a:pt x="30" y="140"/>
                  </a:lnTo>
                  <a:lnTo>
                    <a:pt x="15" y="115"/>
                  </a:lnTo>
                  <a:lnTo>
                    <a:pt x="5" y="95"/>
                  </a:lnTo>
                  <a:lnTo>
                    <a:pt x="0" y="75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5" y="0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35" y="10"/>
                  </a:lnTo>
                  <a:lnTo>
                    <a:pt x="165" y="20"/>
                  </a:lnTo>
                  <a:lnTo>
                    <a:pt x="195" y="35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2" name="Freeform 152"/>
            <p:cNvSpPr>
              <a:spLocks/>
            </p:cNvSpPr>
            <p:nvPr/>
          </p:nvSpPr>
          <p:spPr bwMode="auto">
            <a:xfrm>
              <a:off x="5988050" y="3745618"/>
              <a:ext cx="180975" cy="142648"/>
            </a:xfrm>
            <a:custGeom>
              <a:avLst/>
              <a:gdLst/>
              <a:ahLst/>
              <a:cxnLst>
                <a:cxn ang="0">
                  <a:pos x="190" y="30"/>
                </a:cxn>
                <a:cxn ang="0">
                  <a:pos x="190" y="30"/>
                </a:cxn>
                <a:cxn ang="0">
                  <a:pos x="215" y="50"/>
                </a:cxn>
                <a:cxn ang="0">
                  <a:pos x="240" y="65"/>
                </a:cxn>
                <a:cxn ang="0">
                  <a:pos x="260" y="90"/>
                </a:cxn>
                <a:cxn ang="0">
                  <a:pos x="270" y="110"/>
                </a:cxn>
                <a:cxn ang="0">
                  <a:pos x="280" y="130"/>
                </a:cxn>
                <a:cxn ang="0">
                  <a:pos x="285" y="150"/>
                </a:cxn>
                <a:cxn ang="0">
                  <a:pos x="285" y="170"/>
                </a:cxn>
                <a:cxn ang="0">
                  <a:pos x="280" y="189"/>
                </a:cxn>
                <a:cxn ang="0">
                  <a:pos x="280" y="189"/>
                </a:cxn>
                <a:cxn ang="0">
                  <a:pos x="270" y="204"/>
                </a:cxn>
                <a:cxn ang="0">
                  <a:pos x="250" y="214"/>
                </a:cxn>
                <a:cxn ang="0">
                  <a:pos x="230" y="219"/>
                </a:cxn>
                <a:cxn ang="0">
                  <a:pos x="205" y="224"/>
                </a:cxn>
                <a:cxn ang="0">
                  <a:pos x="180" y="219"/>
                </a:cxn>
                <a:cxn ang="0">
                  <a:pos x="155" y="214"/>
                </a:cxn>
                <a:cxn ang="0">
                  <a:pos x="125" y="204"/>
                </a:cxn>
                <a:cxn ang="0">
                  <a:pos x="95" y="189"/>
                </a:cxn>
                <a:cxn ang="0">
                  <a:pos x="95" y="189"/>
                </a:cxn>
                <a:cxn ang="0">
                  <a:pos x="70" y="175"/>
                </a:cxn>
                <a:cxn ang="0">
                  <a:pos x="50" y="155"/>
                </a:cxn>
                <a:cxn ang="0">
                  <a:pos x="30" y="135"/>
                </a:cxn>
                <a:cxn ang="0">
                  <a:pos x="15" y="110"/>
                </a:cxn>
                <a:cxn ang="0">
                  <a:pos x="5" y="90"/>
                </a:cxn>
                <a:cxn ang="0">
                  <a:pos x="0" y="70"/>
                </a:cxn>
                <a:cxn ang="0">
                  <a:pos x="0" y="50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20" y="15"/>
                </a:cxn>
                <a:cxn ang="0">
                  <a:pos x="35" y="5"/>
                </a:cxn>
                <a:cxn ang="0">
                  <a:pos x="55" y="0"/>
                </a:cxn>
                <a:cxn ang="0">
                  <a:pos x="80" y="0"/>
                </a:cxn>
                <a:cxn ang="0">
                  <a:pos x="105" y="0"/>
                </a:cxn>
                <a:cxn ang="0">
                  <a:pos x="130" y="5"/>
                </a:cxn>
                <a:cxn ang="0">
                  <a:pos x="160" y="15"/>
                </a:cxn>
                <a:cxn ang="0">
                  <a:pos x="190" y="30"/>
                </a:cxn>
                <a:cxn ang="0">
                  <a:pos x="190" y="30"/>
                </a:cxn>
              </a:cxnLst>
              <a:rect l="0" t="0" r="r" b="b"/>
              <a:pathLst>
                <a:path w="285" h="224">
                  <a:moveTo>
                    <a:pt x="190" y="30"/>
                  </a:moveTo>
                  <a:lnTo>
                    <a:pt x="190" y="30"/>
                  </a:lnTo>
                  <a:lnTo>
                    <a:pt x="215" y="50"/>
                  </a:lnTo>
                  <a:lnTo>
                    <a:pt x="240" y="65"/>
                  </a:lnTo>
                  <a:lnTo>
                    <a:pt x="260" y="90"/>
                  </a:lnTo>
                  <a:lnTo>
                    <a:pt x="270" y="110"/>
                  </a:lnTo>
                  <a:lnTo>
                    <a:pt x="280" y="130"/>
                  </a:lnTo>
                  <a:lnTo>
                    <a:pt x="285" y="150"/>
                  </a:lnTo>
                  <a:lnTo>
                    <a:pt x="285" y="170"/>
                  </a:lnTo>
                  <a:lnTo>
                    <a:pt x="280" y="189"/>
                  </a:lnTo>
                  <a:lnTo>
                    <a:pt x="270" y="204"/>
                  </a:lnTo>
                  <a:lnTo>
                    <a:pt x="250" y="214"/>
                  </a:lnTo>
                  <a:lnTo>
                    <a:pt x="230" y="219"/>
                  </a:lnTo>
                  <a:lnTo>
                    <a:pt x="205" y="224"/>
                  </a:lnTo>
                  <a:lnTo>
                    <a:pt x="180" y="219"/>
                  </a:lnTo>
                  <a:lnTo>
                    <a:pt x="155" y="214"/>
                  </a:lnTo>
                  <a:lnTo>
                    <a:pt x="125" y="204"/>
                  </a:lnTo>
                  <a:lnTo>
                    <a:pt x="95" y="189"/>
                  </a:lnTo>
                  <a:lnTo>
                    <a:pt x="70" y="175"/>
                  </a:lnTo>
                  <a:lnTo>
                    <a:pt x="50" y="155"/>
                  </a:lnTo>
                  <a:lnTo>
                    <a:pt x="30" y="135"/>
                  </a:lnTo>
                  <a:lnTo>
                    <a:pt x="15" y="110"/>
                  </a:lnTo>
                  <a:lnTo>
                    <a:pt x="5" y="90"/>
                  </a:lnTo>
                  <a:lnTo>
                    <a:pt x="0" y="70"/>
                  </a:lnTo>
                  <a:lnTo>
                    <a:pt x="0" y="50"/>
                  </a:lnTo>
                  <a:lnTo>
                    <a:pt x="5" y="30"/>
                  </a:lnTo>
                  <a:lnTo>
                    <a:pt x="20" y="15"/>
                  </a:lnTo>
                  <a:lnTo>
                    <a:pt x="35" y="5"/>
                  </a:lnTo>
                  <a:lnTo>
                    <a:pt x="55" y="0"/>
                  </a:lnTo>
                  <a:lnTo>
                    <a:pt x="80" y="0"/>
                  </a:lnTo>
                  <a:lnTo>
                    <a:pt x="105" y="0"/>
                  </a:lnTo>
                  <a:lnTo>
                    <a:pt x="130" y="5"/>
                  </a:lnTo>
                  <a:lnTo>
                    <a:pt x="160" y="15"/>
                  </a:lnTo>
                  <a:lnTo>
                    <a:pt x="190" y="30"/>
                  </a:lnTo>
                  <a:close/>
                </a:path>
              </a:pathLst>
            </a:custGeom>
            <a:solidFill>
              <a:srgbClr val="F7F2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3" name="Freeform 151"/>
            <p:cNvSpPr>
              <a:spLocks/>
            </p:cNvSpPr>
            <p:nvPr/>
          </p:nvSpPr>
          <p:spPr bwMode="auto">
            <a:xfrm>
              <a:off x="5991225" y="3745618"/>
              <a:ext cx="177800" cy="139463"/>
            </a:xfrm>
            <a:custGeom>
              <a:avLst/>
              <a:gdLst/>
              <a:ahLst/>
              <a:cxnLst>
                <a:cxn ang="0">
                  <a:pos x="185" y="35"/>
                </a:cxn>
                <a:cxn ang="0">
                  <a:pos x="185" y="35"/>
                </a:cxn>
                <a:cxn ang="0">
                  <a:pos x="210" y="50"/>
                </a:cxn>
                <a:cxn ang="0">
                  <a:pos x="230" y="70"/>
                </a:cxn>
                <a:cxn ang="0">
                  <a:pos x="250" y="90"/>
                </a:cxn>
                <a:cxn ang="0">
                  <a:pos x="265" y="110"/>
                </a:cxn>
                <a:cxn ang="0">
                  <a:pos x="275" y="130"/>
                </a:cxn>
                <a:cxn ang="0">
                  <a:pos x="280" y="150"/>
                </a:cxn>
                <a:cxn ang="0">
                  <a:pos x="275" y="170"/>
                </a:cxn>
                <a:cxn ang="0">
                  <a:pos x="270" y="185"/>
                </a:cxn>
                <a:cxn ang="0">
                  <a:pos x="270" y="185"/>
                </a:cxn>
                <a:cxn ang="0">
                  <a:pos x="260" y="199"/>
                </a:cxn>
                <a:cxn ang="0">
                  <a:pos x="245" y="209"/>
                </a:cxn>
                <a:cxn ang="0">
                  <a:pos x="225" y="214"/>
                </a:cxn>
                <a:cxn ang="0">
                  <a:pos x="200" y="219"/>
                </a:cxn>
                <a:cxn ang="0">
                  <a:pos x="175" y="214"/>
                </a:cxn>
                <a:cxn ang="0">
                  <a:pos x="150" y="209"/>
                </a:cxn>
                <a:cxn ang="0">
                  <a:pos x="120" y="199"/>
                </a:cxn>
                <a:cxn ang="0">
                  <a:pos x="95" y="189"/>
                </a:cxn>
                <a:cxn ang="0">
                  <a:pos x="95" y="189"/>
                </a:cxn>
                <a:cxn ang="0">
                  <a:pos x="70" y="170"/>
                </a:cxn>
                <a:cxn ang="0">
                  <a:pos x="45" y="150"/>
                </a:cxn>
                <a:cxn ang="0">
                  <a:pos x="30" y="130"/>
                </a:cxn>
                <a:cxn ang="0">
                  <a:pos x="15" y="110"/>
                </a:cxn>
                <a:cxn ang="0">
                  <a:pos x="5" y="90"/>
                </a:cxn>
                <a:cxn ang="0">
                  <a:pos x="0" y="70"/>
                </a:cxn>
                <a:cxn ang="0">
                  <a:pos x="0" y="50"/>
                </a:cxn>
                <a:cxn ang="0">
                  <a:pos x="5" y="35"/>
                </a:cxn>
                <a:cxn ang="0">
                  <a:pos x="5" y="35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55" y="5"/>
                </a:cxn>
                <a:cxn ang="0">
                  <a:pos x="75" y="0"/>
                </a:cxn>
                <a:cxn ang="0">
                  <a:pos x="100" y="5"/>
                </a:cxn>
                <a:cxn ang="0">
                  <a:pos x="130" y="10"/>
                </a:cxn>
                <a:cxn ang="0">
                  <a:pos x="155" y="20"/>
                </a:cxn>
                <a:cxn ang="0">
                  <a:pos x="185" y="35"/>
                </a:cxn>
                <a:cxn ang="0">
                  <a:pos x="185" y="35"/>
                </a:cxn>
              </a:cxnLst>
              <a:rect l="0" t="0" r="r" b="b"/>
              <a:pathLst>
                <a:path w="280" h="219">
                  <a:moveTo>
                    <a:pt x="185" y="35"/>
                  </a:moveTo>
                  <a:lnTo>
                    <a:pt x="185" y="35"/>
                  </a:lnTo>
                  <a:lnTo>
                    <a:pt x="210" y="50"/>
                  </a:lnTo>
                  <a:lnTo>
                    <a:pt x="230" y="70"/>
                  </a:lnTo>
                  <a:lnTo>
                    <a:pt x="250" y="90"/>
                  </a:lnTo>
                  <a:lnTo>
                    <a:pt x="265" y="110"/>
                  </a:lnTo>
                  <a:lnTo>
                    <a:pt x="275" y="130"/>
                  </a:lnTo>
                  <a:lnTo>
                    <a:pt x="280" y="150"/>
                  </a:lnTo>
                  <a:lnTo>
                    <a:pt x="275" y="170"/>
                  </a:lnTo>
                  <a:lnTo>
                    <a:pt x="270" y="185"/>
                  </a:lnTo>
                  <a:lnTo>
                    <a:pt x="260" y="199"/>
                  </a:lnTo>
                  <a:lnTo>
                    <a:pt x="245" y="209"/>
                  </a:lnTo>
                  <a:lnTo>
                    <a:pt x="225" y="214"/>
                  </a:lnTo>
                  <a:lnTo>
                    <a:pt x="200" y="219"/>
                  </a:lnTo>
                  <a:lnTo>
                    <a:pt x="175" y="214"/>
                  </a:lnTo>
                  <a:lnTo>
                    <a:pt x="150" y="209"/>
                  </a:lnTo>
                  <a:lnTo>
                    <a:pt x="120" y="199"/>
                  </a:lnTo>
                  <a:lnTo>
                    <a:pt x="95" y="189"/>
                  </a:lnTo>
                  <a:lnTo>
                    <a:pt x="70" y="170"/>
                  </a:lnTo>
                  <a:lnTo>
                    <a:pt x="45" y="150"/>
                  </a:lnTo>
                  <a:lnTo>
                    <a:pt x="30" y="130"/>
                  </a:lnTo>
                  <a:lnTo>
                    <a:pt x="15" y="110"/>
                  </a:lnTo>
                  <a:lnTo>
                    <a:pt x="5" y="90"/>
                  </a:lnTo>
                  <a:lnTo>
                    <a:pt x="0" y="70"/>
                  </a:lnTo>
                  <a:lnTo>
                    <a:pt x="0" y="50"/>
                  </a:lnTo>
                  <a:lnTo>
                    <a:pt x="5" y="35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5" y="5"/>
                  </a:lnTo>
                  <a:lnTo>
                    <a:pt x="75" y="0"/>
                  </a:lnTo>
                  <a:lnTo>
                    <a:pt x="100" y="5"/>
                  </a:lnTo>
                  <a:lnTo>
                    <a:pt x="130" y="10"/>
                  </a:lnTo>
                  <a:lnTo>
                    <a:pt x="155" y="20"/>
                  </a:lnTo>
                  <a:lnTo>
                    <a:pt x="185" y="35"/>
                  </a:lnTo>
                  <a:close/>
                </a:path>
              </a:pathLst>
            </a:custGeom>
            <a:solidFill>
              <a:srgbClr val="F7EF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4" name="Freeform 150"/>
            <p:cNvSpPr>
              <a:spLocks/>
            </p:cNvSpPr>
            <p:nvPr/>
          </p:nvSpPr>
          <p:spPr bwMode="auto">
            <a:xfrm>
              <a:off x="5994400" y="3748802"/>
              <a:ext cx="171450" cy="133095"/>
            </a:xfrm>
            <a:custGeom>
              <a:avLst/>
              <a:gdLst/>
              <a:ahLst/>
              <a:cxnLst>
                <a:cxn ang="0">
                  <a:pos x="175" y="30"/>
                </a:cxn>
                <a:cxn ang="0">
                  <a:pos x="175" y="30"/>
                </a:cxn>
                <a:cxn ang="0">
                  <a:pos x="200" y="45"/>
                </a:cxn>
                <a:cxn ang="0">
                  <a:pos x="225" y="65"/>
                </a:cxn>
                <a:cxn ang="0">
                  <a:pos x="240" y="85"/>
                </a:cxn>
                <a:cxn ang="0">
                  <a:pos x="255" y="105"/>
                </a:cxn>
                <a:cxn ang="0">
                  <a:pos x="265" y="125"/>
                </a:cxn>
                <a:cxn ang="0">
                  <a:pos x="270" y="145"/>
                </a:cxn>
                <a:cxn ang="0">
                  <a:pos x="270" y="165"/>
                </a:cxn>
                <a:cxn ang="0">
                  <a:pos x="260" y="180"/>
                </a:cxn>
                <a:cxn ang="0">
                  <a:pos x="260" y="180"/>
                </a:cxn>
                <a:cxn ang="0">
                  <a:pos x="250" y="194"/>
                </a:cxn>
                <a:cxn ang="0">
                  <a:pos x="235" y="204"/>
                </a:cxn>
                <a:cxn ang="0">
                  <a:pos x="215" y="209"/>
                </a:cxn>
                <a:cxn ang="0">
                  <a:pos x="195" y="209"/>
                </a:cxn>
                <a:cxn ang="0">
                  <a:pos x="170" y="209"/>
                </a:cxn>
                <a:cxn ang="0">
                  <a:pos x="145" y="204"/>
                </a:cxn>
                <a:cxn ang="0">
                  <a:pos x="120" y="194"/>
                </a:cxn>
                <a:cxn ang="0">
                  <a:pos x="90" y="180"/>
                </a:cxn>
                <a:cxn ang="0">
                  <a:pos x="90" y="180"/>
                </a:cxn>
                <a:cxn ang="0">
                  <a:pos x="65" y="165"/>
                </a:cxn>
                <a:cxn ang="0">
                  <a:pos x="45" y="145"/>
                </a:cxn>
                <a:cxn ang="0">
                  <a:pos x="25" y="125"/>
                </a:cxn>
                <a:cxn ang="0">
                  <a:pos x="15" y="105"/>
                </a:cxn>
                <a:cxn ang="0">
                  <a:pos x="5" y="85"/>
                </a:cxn>
                <a:cxn ang="0">
                  <a:pos x="0" y="65"/>
                </a:cxn>
                <a:cxn ang="0">
                  <a:pos x="0" y="50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20" y="20"/>
                </a:cxn>
                <a:cxn ang="0">
                  <a:pos x="35" y="10"/>
                </a:cxn>
                <a:cxn ang="0">
                  <a:pos x="50" y="5"/>
                </a:cxn>
                <a:cxn ang="0">
                  <a:pos x="75" y="0"/>
                </a:cxn>
                <a:cxn ang="0">
                  <a:pos x="100" y="5"/>
                </a:cxn>
                <a:cxn ang="0">
                  <a:pos x="125" y="10"/>
                </a:cxn>
                <a:cxn ang="0">
                  <a:pos x="150" y="20"/>
                </a:cxn>
                <a:cxn ang="0">
                  <a:pos x="175" y="30"/>
                </a:cxn>
                <a:cxn ang="0">
                  <a:pos x="175" y="30"/>
                </a:cxn>
              </a:cxnLst>
              <a:rect l="0" t="0" r="r" b="b"/>
              <a:pathLst>
                <a:path w="270" h="209">
                  <a:moveTo>
                    <a:pt x="175" y="30"/>
                  </a:moveTo>
                  <a:lnTo>
                    <a:pt x="175" y="30"/>
                  </a:lnTo>
                  <a:lnTo>
                    <a:pt x="200" y="45"/>
                  </a:lnTo>
                  <a:lnTo>
                    <a:pt x="225" y="65"/>
                  </a:lnTo>
                  <a:lnTo>
                    <a:pt x="240" y="85"/>
                  </a:lnTo>
                  <a:lnTo>
                    <a:pt x="255" y="105"/>
                  </a:lnTo>
                  <a:lnTo>
                    <a:pt x="265" y="125"/>
                  </a:lnTo>
                  <a:lnTo>
                    <a:pt x="270" y="145"/>
                  </a:lnTo>
                  <a:lnTo>
                    <a:pt x="270" y="165"/>
                  </a:lnTo>
                  <a:lnTo>
                    <a:pt x="260" y="180"/>
                  </a:lnTo>
                  <a:lnTo>
                    <a:pt x="250" y="194"/>
                  </a:lnTo>
                  <a:lnTo>
                    <a:pt x="235" y="204"/>
                  </a:lnTo>
                  <a:lnTo>
                    <a:pt x="215" y="209"/>
                  </a:lnTo>
                  <a:lnTo>
                    <a:pt x="195" y="209"/>
                  </a:lnTo>
                  <a:lnTo>
                    <a:pt x="170" y="209"/>
                  </a:lnTo>
                  <a:lnTo>
                    <a:pt x="145" y="204"/>
                  </a:lnTo>
                  <a:lnTo>
                    <a:pt x="120" y="194"/>
                  </a:lnTo>
                  <a:lnTo>
                    <a:pt x="90" y="180"/>
                  </a:lnTo>
                  <a:lnTo>
                    <a:pt x="65" y="165"/>
                  </a:lnTo>
                  <a:lnTo>
                    <a:pt x="45" y="145"/>
                  </a:lnTo>
                  <a:lnTo>
                    <a:pt x="25" y="125"/>
                  </a:lnTo>
                  <a:lnTo>
                    <a:pt x="15" y="105"/>
                  </a:lnTo>
                  <a:lnTo>
                    <a:pt x="5" y="85"/>
                  </a:lnTo>
                  <a:lnTo>
                    <a:pt x="0" y="65"/>
                  </a:lnTo>
                  <a:lnTo>
                    <a:pt x="0" y="50"/>
                  </a:lnTo>
                  <a:lnTo>
                    <a:pt x="5" y="30"/>
                  </a:lnTo>
                  <a:lnTo>
                    <a:pt x="20" y="20"/>
                  </a:lnTo>
                  <a:lnTo>
                    <a:pt x="35" y="10"/>
                  </a:lnTo>
                  <a:lnTo>
                    <a:pt x="50" y="5"/>
                  </a:lnTo>
                  <a:lnTo>
                    <a:pt x="75" y="0"/>
                  </a:lnTo>
                  <a:lnTo>
                    <a:pt x="100" y="5"/>
                  </a:lnTo>
                  <a:lnTo>
                    <a:pt x="125" y="10"/>
                  </a:lnTo>
                  <a:lnTo>
                    <a:pt x="150" y="20"/>
                  </a:lnTo>
                  <a:lnTo>
                    <a:pt x="175" y="3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5" name="Freeform 149"/>
            <p:cNvSpPr>
              <a:spLocks/>
            </p:cNvSpPr>
            <p:nvPr/>
          </p:nvSpPr>
          <p:spPr bwMode="auto">
            <a:xfrm>
              <a:off x="5997575" y="3751986"/>
              <a:ext cx="165100" cy="126727"/>
            </a:xfrm>
            <a:custGeom>
              <a:avLst/>
              <a:gdLst/>
              <a:ahLst/>
              <a:cxnLst>
                <a:cxn ang="0">
                  <a:pos x="170" y="30"/>
                </a:cxn>
                <a:cxn ang="0">
                  <a:pos x="170" y="30"/>
                </a:cxn>
                <a:cxn ang="0">
                  <a:pos x="195" y="45"/>
                </a:cxn>
                <a:cxn ang="0">
                  <a:pos x="215" y="60"/>
                </a:cxn>
                <a:cxn ang="0">
                  <a:pos x="235" y="80"/>
                </a:cxn>
                <a:cxn ang="0">
                  <a:pos x="245" y="100"/>
                </a:cxn>
                <a:cxn ang="0">
                  <a:pos x="255" y="120"/>
                </a:cxn>
                <a:cxn ang="0">
                  <a:pos x="260" y="140"/>
                </a:cxn>
                <a:cxn ang="0">
                  <a:pos x="260" y="155"/>
                </a:cxn>
                <a:cxn ang="0">
                  <a:pos x="255" y="170"/>
                </a:cxn>
                <a:cxn ang="0">
                  <a:pos x="255" y="170"/>
                </a:cxn>
                <a:cxn ang="0">
                  <a:pos x="245" y="184"/>
                </a:cxn>
                <a:cxn ang="0">
                  <a:pos x="230" y="194"/>
                </a:cxn>
                <a:cxn ang="0">
                  <a:pos x="210" y="199"/>
                </a:cxn>
                <a:cxn ang="0">
                  <a:pos x="190" y="199"/>
                </a:cxn>
                <a:cxn ang="0">
                  <a:pos x="165" y="199"/>
                </a:cxn>
                <a:cxn ang="0">
                  <a:pos x="140" y="194"/>
                </a:cxn>
                <a:cxn ang="0">
                  <a:pos x="115" y="184"/>
                </a:cxn>
                <a:cxn ang="0">
                  <a:pos x="90" y="175"/>
                </a:cxn>
                <a:cxn ang="0">
                  <a:pos x="90" y="175"/>
                </a:cxn>
                <a:cxn ang="0">
                  <a:pos x="65" y="160"/>
                </a:cxn>
                <a:cxn ang="0">
                  <a:pos x="45" y="140"/>
                </a:cxn>
                <a:cxn ang="0">
                  <a:pos x="25" y="120"/>
                </a:cxn>
                <a:cxn ang="0">
                  <a:pos x="15" y="100"/>
                </a:cxn>
                <a:cxn ang="0">
                  <a:pos x="5" y="85"/>
                </a:cxn>
                <a:cxn ang="0">
                  <a:pos x="0" y="65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15" y="15"/>
                </a:cxn>
                <a:cxn ang="0">
                  <a:pos x="30" y="10"/>
                </a:cxn>
                <a:cxn ang="0">
                  <a:pos x="50" y="0"/>
                </a:cxn>
                <a:cxn ang="0">
                  <a:pos x="70" y="0"/>
                </a:cxn>
                <a:cxn ang="0">
                  <a:pos x="95" y="0"/>
                </a:cxn>
                <a:cxn ang="0">
                  <a:pos x="120" y="5"/>
                </a:cxn>
                <a:cxn ang="0">
                  <a:pos x="145" y="15"/>
                </a:cxn>
                <a:cxn ang="0">
                  <a:pos x="170" y="30"/>
                </a:cxn>
                <a:cxn ang="0">
                  <a:pos x="170" y="30"/>
                </a:cxn>
              </a:cxnLst>
              <a:rect l="0" t="0" r="r" b="b"/>
              <a:pathLst>
                <a:path w="260" h="199">
                  <a:moveTo>
                    <a:pt x="170" y="30"/>
                  </a:moveTo>
                  <a:lnTo>
                    <a:pt x="170" y="30"/>
                  </a:lnTo>
                  <a:lnTo>
                    <a:pt x="195" y="45"/>
                  </a:lnTo>
                  <a:lnTo>
                    <a:pt x="215" y="60"/>
                  </a:lnTo>
                  <a:lnTo>
                    <a:pt x="235" y="80"/>
                  </a:lnTo>
                  <a:lnTo>
                    <a:pt x="245" y="100"/>
                  </a:lnTo>
                  <a:lnTo>
                    <a:pt x="255" y="120"/>
                  </a:lnTo>
                  <a:lnTo>
                    <a:pt x="260" y="140"/>
                  </a:lnTo>
                  <a:lnTo>
                    <a:pt x="260" y="155"/>
                  </a:lnTo>
                  <a:lnTo>
                    <a:pt x="255" y="170"/>
                  </a:lnTo>
                  <a:lnTo>
                    <a:pt x="245" y="184"/>
                  </a:lnTo>
                  <a:lnTo>
                    <a:pt x="230" y="194"/>
                  </a:lnTo>
                  <a:lnTo>
                    <a:pt x="210" y="199"/>
                  </a:lnTo>
                  <a:lnTo>
                    <a:pt x="190" y="199"/>
                  </a:lnTo>
                  <a:lnTo>
                    <a:pt x="165" y="199"/>
                  </a:lnTo>
                  <a:lnTo>
                    <a:pt x="140" y="194"/>
                  </a:lnTo>
                  <a:lnTo>
                    <a:pt x="115" y="184"/>
                  </a:lnTo>
                  <a:lnTo>
                    <a:pt x="90" y="175"/>
                  </a:lnTo>
                  <a:lnTo>
                    <a:pt x="65" y="160"/>
                  </a:lnTo>
                  <a:lnTo>
                    <a:pt x="45" y="140"/>
                  </a:lnTo>
                  <a:lnTo>
                    <a:pt x="25" y="120"/>
                  </a:lnTo>
                  <a:lnTo>
                    <a:pt x="15" y="100"/>
                  </a:lnTo>
                  <a:lnTo>
                    <a:pt x="5" y="85"/>
                  </a:lnTo>
                  <a:lnTo>
                    <a:pt x="0" y="65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5" y="15"/>
                  </a:lnTo>
                  <a:lnTo>
                    <a:pt x="30" y="10"/>
                  </a:lnTo>
                  <a:lnTo>
                    <a:pt x="50" y="0"/>
                  </a:lnTo>
                  <a:lnTo>
                    <a:pt x="70" y="0"/>
                  </a:lnTo>
                  <a:lnTo>
                    <a:pt x="95" y="0"/>
                  </a:lnTo>
                  <a:lnTo>
                    <a:pt x="120" y="5"/>
                  </a:lnTo>
                  <a:lnTo>
                    <a:pt x="145" y="15"/>
                  </a:lnTo>
                  <a:lnTo>
                    <a:pt x="170" y="30"/>
                  </a:lnTo>
                  <a:close/>
                </a:path>
              </a:pathLst>
            </a:custGeom>
            <a:solidFill>
              <a:srgbClr val="F7ED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6" name="Freeform 148"/>
            <p:cNvSpPr>
              <a:spLocks/>
            </p:cNvSpPr>
            <p:nvPr/>
          </p:nvSpPr>
          <p:spPr bwMode="auto">
            <a:xfrm>
              <a:off x="6000750" y="3755170"/>
              <a:ext cx="158750" cy="123543"/>
            </a:xfrm>
            <a:custGeom>
              <a:avLst/>
              <a:gdLst/>
              <a:ahLst/>
              <a:cxnLst>
                <a:cxn ang="0">
                  <a:pos x="165" y="25"/>
                </a:cxn>
                <a:cxn ang="0">
                  <a:pos x="165" y="25"/>
                </a:cxn>
                <a:cxn ang="0">
                  <a:pos x="190" y="40"/>
                </a:cxn>
                <a:cxn ang="0">
                  <a:pos x="210" y="60"/>
                </a:cxn>
                <a:cxn ang="0">
                  <a:pos x="225" y="75"/>
                </a:cxn>
                <a:cxn ang="0">
                  <a:pos x="240" y="95"/>
                </a:cxn>
                <a:cxn ang="0">
                  <a:pos x="245" y="115"/>
                </a:cxn>
                <a:cxn ang="0">
                  <a:pos x="250" y="130"/>
                </a:cxn>
                <a:cxn ang="0">
                  <a:pos x="250" y="150"/>
                </a:cxn>
                <a:cxn ang="0">
                  <a:pos x="245" y="165"/>
                </a:cxn>
                <a:cxn ang="0">
                  <a:pos x="245" y="165"/>
                </a:cxn>
                <a:cxn ang="0">
                  <a:pos x="235" y="174"/>
                </a:cxn>
                <a:cxn ang="0">
                  <a:pos x="220" y="184"/>
                </a:cxn>
                <a:cxn ang="0">
                  <a:pos x="200" y="189"/>
                </a:cxn>
                <a:cxn ang="0">
                  <a:pos x="180" y="194"/>
                </a:cxn>
                <a:cxn ang="0">
                  <a:pos x="160" y="189"/>
                </a:cxn>
                <a:cxn ang="0">
                  <a:pos x="135" y="184"/>
                </a:cxn>
                <a:cxn ang="0">
                  <a:pos x="110" y="179"/>
                </a:cxn>
                <a:cxn ang="0">
                  <a:pos x="85" y="165"/>
                </a:cxn>
                <a:cxn ang="0">
                  <a:pos x="85" y="165"/>
                </a:cxn>
                <a:cxn ang="0">
                  <a:pos x="60" y="150"/>
                </a:cxn>
                <a:cxn ang="0">
                  <a:pos x="40" y="135"/>
                </a:cxn>
                <a:cxn ang="0">
                  <a:pos x="25" y="115"/>
                </a:cxn>
                <a:cxn ang="0">
                  <a:pos x="15" y="95"/>
                </a:cxn>
                <a:cxn ang="0">
                  <a:pos x="5" y="80"/>
                </a:cxn>
                <a:cxn ang="0">
                  <a:pos x="0" y="60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50" y="0"/>
                </a:cxn>
                <a:cxn ang="0">
                  <a:pos x="70" y="0"/>
                </a:cxn>
                <a:cxn ang="0">
                  <a:pos x="90" y="0"/>
                </a:cxn>
                <a:cxn ang="0">
                  <a:pos x="115" y="5"/>
                </a:cxn>
                <a:cxn ang="0">
                  <a:pos x="140" y="15"/>
                </a:cxn>
                <a:cxn ang="0">
                  <a:pos x="165" y="25"/>
                </a:cxn>
                <a:cxn ang="0">
                  <a:pos x="165" y="25"/>
                </a:cxn>
              </a:cxnLst>
              <a:rect l="0" t="0" r="r" b="b"/>
              <a:pathLst>
                <a:path w="250" h="194">
                  <a:moveTo>
                    <a:pt x="165" y="25"/>
                  </a:moveTo>
                  <a:lnTo>
                    <a:pt x="165" y="25"/>
                  </a:lnTo>
                  <a:lnTo>
                    <a:pt x="190" y="40"/>
                  </a:lnTo>
                  <a:lnTo>
                    <a:pt x="210" y="60"/>
                  </a:lnTo>
                  <a:lnTo>
                    <a:pt x="225" y="75"/>
                  </a:lnTo>
                  <a:lnTo>
                    <a:pt x="240" y="95"/>
                  </a:lnTo>
                  <a:lnTo>
                    <a:pt x="245" y="115"/>
                  </a:lnTo>
                  <a:lnTo>
                    <a:pt x="250" y="130"/>
                  </a:lnTo>
                  <a:lnTo>
                    <a:pt x="250" y="150"/>
                  </a:lnTo>
                  <a:lnTo>
                    <a:pt x="245" y="165"/>
                  </a:lnTo>
                  <a:lnTo>
                    <a:pt x="235" y="174"/>
                  </a:lnTo>
                  <a:lnTo>
                    <a:pt x="220" y="184"/>
                  </a:lnTo>
                  <a:lnTo>
                    <a:pt x="200" y="189"/>
                  </a:lnTo>
                  <a:lnTo>
                    <a:pt x="180" y="194"/>
                  </a:lnTo>
                  <a:lnTo>
                    <a:pt x="160" y="189"/>
                  </a:lnTo>
                  <a:lnTo>
                    <a:pt x="135" y="184"/>
                  </a:lnTo>
                  <a:lnTo>
                    <a:pt x="110" y="179"/>
                  </a:lnTo>
                  <a:lnTo>
                    <a:pt x="85" y="165"/>
                  </a:lnTo>
                  <a:lnTo>
                    <a:pt x="60" y="150"/>
                  </a:lnTo>
                  <a:lnTo>
                    <a:pt x="40" y="135"/>
                  </a:lnTo>
                  <a:lnTo>
                    <a:pt x="25" y="115"/>
                  </a:lnTo>
                  <a:lnTo>
                    <a:pt x="15" y="95"/>
                  </a:lnTo>
                  <a:lnTo>
                    <a:pt x="5" y="80"/>
                  </a:lnTo>
                  <a:lnTo>
                    <a:pt x="0" y="60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50" y="0"/>
                  </a:lnTo>
                  <a:lnTo>
                    <a:pt x="70" y="0"/>
                  </a:lnTo>
                  <a:lnTo>
                    <a:pt x="90" y="0"/>
                  </a:lnTo>
                  <a:lnTo>
                    <a:pt x="115" y="5"/>
                  </a:lnTo>
                  <a:lnTo>
                    <a:pt x="140" y="15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7" name="Freeform 147"/>
            <p:cNvSpPr>
              <a:spLocks/>
            </p:cNvSpPr>
            <p:nvPr/>
          </p:nvSpPr>
          <p:spPr bwMode="auto">
            <a:xfrm>
              <a:off x="6003925" y="3758354"/>
              <a:ext cx="152400" cy="117175"/>
            </a:xfrm>
            <a:custGeom>
              <a:avLst/>
              <a:gdLst/>
              <a:ahLst/>
              <a:cxnLst>
                <a:cxn ang="0">
                  <a:pos x="160" y="25"/>
                </a:cxn>
                <a:cxn ang="0">
                  <a:pos x="160" y="25"/>
                </a:cxn>
                <a:cxn ang="0">
                  <a:pos x="180" y="40"/>
                </a:cxn>
                <a:cxn ang="0">
                  <a:pos x="200" y="55"/>
                </a:cxn>
                <a:cxn ang="0">
                  <a:pos x="215" y="75"/>
                </a:cxn>
                <a:cxn ang="0">
                  <a:pos x="230" y="90"/>
                </a:cxn>
                <a:cxn ang="0">
                  <a:pos x="240" y="110"/>
                </a:cxn>
                <a:cxn ang="0">
                  <a:pos x="240" y="125"/>
                </a:cxn>
                <a:cxn ang="0">
                  <a:pos x="240" y="145"/>
                </a:cxn>
                <a:cxn ang="0">
                  <a:pos x="235" y="155"/>
                </a:cxn>
                <a:cxn ang="0">
                  <a:pos x="235" y="155"/>
                </a:cxn>
                <a:cxn ang="0">
                  <a:pos x="225" y="169"/>
                </a:cxn>
                <a:cxn ang="0">
                  <a:pos x="210" y="179"/>
                </a:cxn>
                <a:cxn ang="0">
                  <a:pos x="195" y="184"/>
                </a:cxn>
                <a:cxn ang="0">
                  <a:pos x="175" y="184"/>
                </a:cxn>
                <a:cxn ang="0">
                  <a:pos x="155" y="184"/>
                </a:cxn>
                <a:cxn ang="0">
                  <a:pos x="130" y="179"/>
                </a:cxn>
                <a:cxn ang="0">
                  <a:pos x="105" y="169"/>
                </a:cxn>
                <a:cxn ang="0">
                  <a:pos x="85" y="160"/>
                </a:cxn>
                <a:cxn ang="0">
                  <a:pos x="85" y="160"/>
                </a:cxn>
                <a:cxn ang="0">
                  <a:pos x="60" y="145"/>
                </a:cxn>
                <a:cxn ang="0">
                  <a:pos x="40" y="130"/>
                </a:cxn>
                <a:cxn ang="0">
                  <a:pos x="25" y="110"/>
                </a:cxn>
                <a:cxn ang="0">
                  <a:pos x="15" y="90"/>
                </a:cxn>
                <a:cxn ang="0">
                  <a:pos x="5" y="75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50" y="0"/>
                </a:cxn>
                <a:cxn ang="0">
                  <a:pos x="65" y="0"/>
                </a:cxn>
                <a:cxn ang="0">
                  <a:pos x="90" y="0"/>
                </a:cxn>
                <a:cxn ang="0">
                  <a:pos x="110" y="5"/>
                </a:cxn>
                <a:cxn ang="0">
                  <a:pos x="135" y="15"/>
                </a:cxn>
                <a:cxn ang="0">
                  <a:pos x="160" y="25"/>
                </a:cxn>
                <a:cxn ang="0">
                  <a:pos x="160" y="25"/>
                </a:cxn>
              </a:cxnLst>
              <a:rect l="0" t="0" r="r" b="b"/>
              <a:pathLst>
                <a:path w="240" h="184">
                  <a:moveTo>
                    <a:pt x="160" y="25"/>
                  </a:moveTo>
                  <a:lnTo>
                    <a:pt x="160" y="25"/>
                  </a:lnTo>
                  <a:lnTo>
                    <a:pt x="180" y="40"/>
                  </a:lnTo>
                  <a:lnTo>
                    <a:pt x="200" y="55"/>
                  </a:lnTo>
                  <a:lnTo>
                    <a:pt x="215" y="75"/>
                  </a:lnTo>
                  <a:lnTo>
                    <a:pt x="230" y="90"/>
                  </a:lnTo>
                  <a:lnTo>
                    <a:pt x="240" y="110"/>
                  </a:lnTo>
                  <a:lnTo>
                    <a:pt x="240" y="125"/>
                  </a:lnTo>
                  <a:lnTo>
                    <a:pt x="240" y="145"/>
                  </a:lnTo>
                  <a:lnTo>
                    <a:pt x="235" y="155"/>
                  </a:lnTo>
                  <a:lnTo>
                    <a:pt x="225" y="169"/>
                  </a:lnTo>
                  <a:lnTo>
                    <a:pt x="210" y="179"/>
                  </a:lnTo>
                  <a:lnTo>
                    <a:pt x="195" y="184"/>
                  </a:lnTo>
                  <a:lnTo>
                    <a:pt x="175" y="184"/>
                  </a:lnTo>
                  <a:lnTo>
                    <a:pt x="155" y="184"/>
                  </a:lnTo>
                  <a:lnTo>
                    <a:pt x="130" y="179"/>
                  </a:lnTo>
                  <a:lnTo>
                    <a:pt x="105" y="169"/>
                  </a:lnTo>
                  <a:lnTo>
                    <a:pt x="85" y="160"/>
                  </a:lnTo>
                  <a:lnTo>
                    <a:pt x="60" y="145"/>
                  </a:lnTo>
                  <a:lnTo>
                    <a:pt x="40" y="130"/>
                  </a:lnTo>
                  <a:lnTo>
                    <a:pt x="25" y="110"/>
                  </a:lnTo>
                  <a:lnTo>
                    <a:pt x="15" y="90"/>
                  </a:lnTo>
                  <a:lnTo>
                    <a:pt x="5" y="75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50" y="0"/>
                  </a:lnTo>
                  <a:lnTo>
                    <a:pt x="65" y="0"/>
                  </a:lnTo>
                  <a:lnTo>
                    <a:pt x="90" y="0"/>
                  </a:lnTo>
                  <a:lnTo>
                    <a:pt x="110" y="5"/>
                  </a:lnTo>
                  <a:lnTo>
                    <a:pt x="135" y="15"/>
                  </a:lnTo>
                  <a:lnTo>
                    <a:pt x="160" y="25"/>
                  </a:lnTo>
                  <a:close/>
                </a:path>
              </a:pathLst>
            </a:custGeom>
            <a:solidFill>
              <a:srgbClr val="F7EA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8" name="Freeform 146"/>
            <p:cNvSpPr>
              <a:spLocks/>
            </p:cNvSpPr>
            <p:nvPr/>
          </p:nvSpPr>
          <p:spPr bwMode="auto">
            <a:xfrm>
              <a:off x="6007100" y="3758354"/>
              <a:ext cx="149225" cy="113991"/>
            </a:xfrm>
            <a:custGeom>
              <a:avLst/>
              <a:gdLst/>
              <a:ahLst/>
              <a:cxnLst>
                <a:cxn ang="0">
                  <a:pos x="155" y="25"/>
                </a:cxn>
                <a:cxn ang="0">
                  <a:pos x="155" y="25"/>
                </a:cxn>
                <a:cxn ang="0">
                  <a:pos x="175" y="40"/>
                </a:cxn>
                <a:cxn ang="0">
                  <a:pos x="195" y="55"/>
                </a:cxn>
                <a:cxn ang="0">
                  <a:pos x="210" y="75"/>
                </a:cxn>
                <a:cxn ang="0">
                  <a:pos x="220" y="90"/>
                </a:cxn>
                <a:cxn ang="0">
                  <a:pos x="230" y="110"/>
                </a:cxn>
                <a:cxn ang="0">
                  <a:pos x="235" y="125"/>
                </a:cxn>
                <a:cxn ang="0">
                  <a:pos x="230" y="140"/>
                </a:cxn>
                <a:cxn ang="0">
                  <a:pos x="225" y="155"/>
                </a:cxn>
                <a:cxn ang="0">
                  <a:pos x="225" y="155"/>
                </a:cxn>
                <a:cxn ang="0">
                  <a:pos x="215" y="165"/>
                </a:cxn>
                <a:cxn ang="0">
                  <a:pos x="205" y="174"/>
                </a:cxn>
                <a:cxn ang="0">
                  <a:pos x="190" y="179"/>
                </a:cxn>
                <a:cxn ang="0">
                  <a:pos x="170" y="179"/>
                </a:cxn>
                <a:cxn ang="0">
                  <a:pos x="150" y="179"/>
                </a:cxn>
                <a:cxn ang="0">
                  <a:pos x="125" y="174"/>
                </a:cxn>
                <a:cxn ang="0">
                  <a:pos x="105" y="169"/>
                </a:cxn>
                <a:cxn ang="0">
                  <a:pos x="80" y="155"/>
                </a:cxn>
                <a:cxn ang="0">
                  <a:pos x="80" y="155"/>
                </a:cxn>
                <a:cxn ang="0">
                  <a:pos x="60" y="140"/>
                </a:cxn>
                <a:cxn ang="0">
                  <a:pos x="40" y="125"/>
                </a:cxn>
                <a:cxn ang="0">
                  <a:pos x="25" y="110"/>
                </a:cxn>
                <a:cxn ang="0">
                  <a:pos x="15" y="95"/>
                </a:cxn>
                <a:cxn ang="0">
                  <a:pos x="5" y="75"/>
                </a:cxn>
                <a:cxn ang="0">
                  <a:pos x="0" y="60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30"/>
                </a:cxn>
                <a:cxn ang="0">
                  <a:pos x="15" y="15"/>
                </a:cxn>
                <a:cxn ang="0">
                  <a:pos x="30" y="10"/>
                </a:cxn>
                <a:cxn ang="0">
                  <a:pos x="45" y="5"/>
                </a:cxn>
                <a:cxn ang="0">
                  <a:pos x="65" y="0"/>
                </a:cxn>
                <a:cxn ang="0">
                  <a:pos x="85" y="5"/>
                </a:cxn>
                <a:cxn ang="0">
                  <a:pos x="110" y="10"/>
                </a:cxn>
                <a:cxn ang="0">
                  <a:pos x="130" y="15"/>
                </a:cxn>
                <a:cxn ang="0">
                  <a:pos x="155" y="25"/>
                </a:cxn>
                <a:cxn ang="0">
                  <a:pos x="155" y="25"/>
                </a:cxn>
              </a:cxnLst>
              <a:rect l="0" t="0" r="r" b="b"/>
              <a:pathLst>
                <a:path w="235" h="179">
                  <a:moveTo>
                    <a:pt x="155" y="25"/>
                  </a:moveTo>
                  <a:lnTo>
                    <a:pt x="155" y="25"/>
                  </a:lnTo>
                  <a:lnTo>
                    <a:pt x="175" y="40"/>
                  </a:lnTo>
                  <a:lnTo>
                    <a:pt x="195" y="55"/>
                  </a:lnTo>
                  <a:lnTo>
                    <a:pt x="210" y="75"/>
                  </a:lnTo>
                  <a:lnTo>
                    <a:pt x="220" y="90"/>
                  </a:lnTo>
                  <a:lnTo>
                    <a:pt x="230" y="110"/>
                  </a:lnTo>
                  <a:lnTo>
                    <a:pt x="235" y="125"/>
                  </a:lnTo>
                  <a:lnTo>
                    <a:pt x="230" y="140"/>
                  </a:lnTo>
                  <a:lnTo>
                    <a:pt x="225" y="155"/>
                  </a:lnTo>
                  <a:lnTo>
                    <a:pt x="215" y="165"/>
                  </a:lnTo>
                  <a:lnTo>
                    <a:pt x="205" y="174"/>
                  </a:lnTo>
                  <a:lnTo>
                    <a:pt x="190" y="179"/>
                  </a:lnTo>
                  <a:lnTo>
                    <a:pt x="170" y="179"/>
                  </a:lnTo>
                  <a:lnTo>
                    <a:pt x="150" y="179"/>
                  </a:lnTo>
                  <a:lnTo>
                    <a:pt x="125" y="174"/>
                  </a:lnTo>
                  <a:lnTo>
                    <a:pt x="105" y="169"/>
                  </a:lnTo>
                  <a:lnTo>
                    <a:pt x="80" y="155"/>
                  </a:lnTo>
                  <a:lnTo>
                    <a:pt x="60" y="140"/>
                  </a:lnTo>
                  <a:lnTo>
                    <a:pt x="40" y="125"/>
                  </a:lnTo>
                  <a:lnTo>
                    <a:pt x="25" y="110"/>
                  </a:lnTo>
                  <a:lnTo>
                    <a:pt x="15" y="95"/>
                  </a:lnTo>
                  <a:lnTo>
                    <a:pt x="5" y="75"/>
                  </a:lnTo>
                  <a:lnTo>
                    <a:pt x="0" y="60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15" y="15"/>
                  </a:lnTo>
                  <a:lnTo>
                    <a:pt x="30" y="10"/>
                  </a:lnTo>
                  <a:lnTo>
                    <a:pt x="45" y="5"/>
                  </a:lnTo>
                  <a:lnTo>
                    <a:pt x="65" y="0"/>
                  </a:lnTo>
                  <a:lnTo>
                    <a:pt x="85" y="5"/>
                  </a:lnTo>
                  <a:lnTo>
                    <a:pt x="110" y="10"/>
                  </a:lnTo>
                  <a:lnTo>
                    <a:pt x="130" y="15"/>
                  </a:lnTo>
                  <a:lnTo>
                    <a:pt x="155" y="25"/>
                  </a:lnTo>
                  <a:close/>
                </a:path>
              </a:pathLst>
            </a:custGeom>
            <a:solidFill>
              <a:srgbClr val="F7E817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89" name="Freeform 145"/>
            <p:cNvSpPr>
              <a:spLocks/>
            </p:cNvSpPr>
            <p:nvPr/>
          </p:nvSpPr>
          <p:spPr bwMode="auto">
            <a:xfrm>
              <a:off x="6010275" y="3761538"/>
              <a:ext cx="142875" cy="110807"/>
            </a:xfrm>
            <a:custGeom>
              <a:avLst/>
              <a:gdLst/>
              <a:ahLst/>
              <a:cxnLst>
                <a:cxn ang="0">
                  <a:pos x="150" y="25"/>
                </a:cxn>
                <a:cxn ang="0">
                  <a:pos x="150" y="25"/>
                </a:cxn>
                <a:cxn ang="0">
                  <a:pos x="185" y="55"/>
                </a:cxn>
                <a:cxn ang="0">
                  <a:pos x="210" y="85"/>
                </a:cxn>
                <a:cxn ang="0">
                  <a:pos x="220" y="105"/>
                </a:cxn>
                <a:cxn ang="0">
                  <a:pos x="225" y="120"/>
                </a:cxn>
                <a:cxn ang="0">
                  <a:pos x="225" y="135"/>
                </a:cxn>
                <a:cxn ang="0">
                  <a:pos x="220" y="150"/>
                </a:cxn>
                <a:cxn ang="0">
                  <a:pos x="220" y="150"/>
                </a:cxn>
                <a:cxn ang="0">
                  <a:pos x="210" y="160"/>
                </a:cxn>
                <a:cxn ang="0">
                  <a:pos x="195" y="164"/>
                </a:cxn>
                <a:cxn ang="0">
                  <a:pos x="180" y="169"/>
                </a:cxn>
                <a:cxn ang="0">
                  <a:pos x="160" y="174"/>
                </a:cxn>
                <a:cxn ang="0">
                  <a:pos x="120" y="169"/>
                </a:cxn>
                <a:cxn ang="0">
                  <a:pos x="75" y="150"/>
                </a:cxn>
                <a:cxn ang="0">
                  <a:pos x="75" y="150"/>
                </a:cxn>
                <a:cxn ang="0">
                  <a:pos x="40" y="120"/>
                </a:cxn>
                <a:cxn ang="0">
                  <a:pos x="10" y="90"/>
                </a:cxn>
                <a:cxn ang="0">
                  <a:pos x="5" y="70"/>
                </a:cxn>
                <a:cxn ang="0">
                  <a:pos x="0" y="55"/>
                </a:cxn>
                <a:cxn ang="0">
                  <a:pos x="0" y="40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45" y="0"/>
                </a:cxn>
                <a:cxn ang="0">
                  <a:pos x="65" y="0"/>
                </a:cxn>
                <a:cxn ang="0">
                  <a:pos x="105" y="5"/>
                </a:cxn>
                <a:cxn ang="0">
                  <a:pos x="150" y="25"/>
                </a:cxn>
                <a:cxn ang="0">
                  <a:pos x="150" y="25"/>
                </a:cxn>
              </a:cxnLst>
              <a:rect l="0" t="0" r="r" b="b"/>
              <a:pathLst>
                <a:path w="225" h="174">
                  <a:moveTo>
                    <a:pt x="150" y="25"/>
                  </a:moveTo>
                  <a:lnTo>
                    <a:pt x="150" y="25"/>
                  </a:lnTo>
                  <a:lnTo>
                    <a:pt x="185" y="55"/>
                  </a:lnTo>
                  <a:lnTo>
                    <a:pt x="210" y="85"/>
                  </a:lnTo>
                  <a:lnTo>
                    <a:pt x="220" y="105"/>
                  </a:lnTo>
                  <a:lnTo>
                    <a:pt x="225" y="120"/>
                  </a:lnTo>
                  <a:lnTo>
                    <a:pt x="225" y="135"/>
                  </a:lnTo>
                  <a:lnTo>
                    <a:pt x="220" y="150"/>
                  </a:lnTo>
                  <a:lnTo>
                    <a:pt x="210" y="160"/>
                  </a:lnTo>
                  <a:lnTo>
                    <a:pt x="195" y="164"/>
                  </a:lnTo>
                  <a:lnTo>
                    <a:pt x="180" y="169"/>
                  </a:lnTo>
                  <a:lnTo>
                    <a:pt x="160" y="174"/>
                  </a:lnTo>
                  <a:lnTo>
                    <a:pt x="120" y="169"/>
                  </a:lnTo>
                  <a:lnTo>
                    <a:pt x="75" y="150"/>
                  </a:lnTo>
                  <a:lnTo>
                    <a:pt x="40" y="120"/>
                  </a:lnTo>
                  <a:lnTo>
                    <a:pt x="10" y="90"/>
                  </a:lnTo>
                  <a:lnTo>
                    <a:pt x="5" y="70"/>
                  </a:lnTo>
                  <a:lnTo>
                    <a:pt x="0" y="55"/>
                  </a:lnTo>
                  <a:lnTo>
                    <a:pt x="0" y="40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45" y="0"/>
                  </a:lnTo>
                  <a:lnTo>
                    <a:pt x="65" y="0"/>
                  </a:lnTo>
                  <a:lnTo>
                    <a:pt x="105" y="5"/>
                  </a:lnTo>
                  <a:lnTo>
                    <a:pt x="150" y="25"/>
                  </a:lnTo>
                  <a:close/>
                </a:path>
              </a:pathLst>
            </a:custGeom>
            <a:solidFill>
              <a:srgbClr val="F7E8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0" name="Freeform 144"/>
            <p:cNvSpPr>
              <a:spLocks/>
            </p:cNvSpPr>
            <p:nvPr/>
          </p:nvSpPr>
          <p:spPr bwMode="auto">
            <a:xfrm>
              <a:off x="6013450" y="3764722"/>
              <a:ext cx="136525" cy="104438"/>
            </a:xfrm>
            <a:custGeom>
              <a:avLst/>
              <a:gdLst/>
              <a:ahLst/>
              <a:cxnLst>
                <a:cxn ang="0">
                  <a:pos x="140" y="25"/>
                </a:cxn>
                <a:cxn ang="0">
                  <a:pos x="140" y="25"/>
                </a:cxn>
                <a:cxn ang="0">
                  <a:pos x="180" y="50"/>
                </a:cxn>
                <a:cxn ang="0">
                  <a:pos x="205" y="80"/>
                </a:cxn>
                <a:cxn ang="0">
                  <a:pos x="210" y="95"/>
                </a:cxn>
                <a:cxn ang="0">
                  <a:pos x="215" y="115"/>
                </a:cxn>
                <a:cxn ang="0">
                  <a:pos x="215" y="125"/>
                </a:cxn>
                <a:cxn ang="0">
                  <a:pos x="210" y="140"/>
                </a:cxn>
                <a:cxn ang="0">
                  <a:pos x="210" y="140"/>
                </a:cxn>
                <a:cxn ang="0">
                  <a:pos x="200" y="150"/>
                </a:cxn>
                <a:cxn ang="0">
                  <a:pos x="190" y="159"/>
                </a:cxn>
                <a:cxn ang="0">
                  <a:pos x="175" y="164"/>
                </a:cxn>
                <a:cxn ang="0">
                  <a:pos x="155" y="164"/>
                </a:cxn>
                <a:cxn ang="0">
                  <a:pos x="115" y="159"/>
                </a:cxn>
                <a:cxn ang="0">
                  <a:pos x="75" y="140"/>
                </a:cxn>
                <a:cxn ang="0">
                  <a:pos x="75" y="140"/>
                </a:cxn>
                <a:cxn ang="0">
                  <a:pos x="35" y="115"/>
                </a:cxn>
                <a:cxn ang="0">
                  <a:pos x="10" y="85"/>
                </a:cxn>
                <a:cxn ang="0">
                  <a:pos x="5" y="65"/>
                </a:cxn>
                <a:cxn ang="0">
                  <a:pos x="0" y="50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30" y="5"/>
                </a:cxn>
                <a:cxn ang="0">
                  <a:pos x="45" y="0"/>
                </a:cxn>
                <a:cxn ang="0">
                  <a:pos x="60" y="0"/>
                </a:cxn>
                <a:cxn ang="0">
                  <a:pos x="100" y="5"/>
                </a:cxn>
                <a:cxn ang="0">
                  <a:pos x="140" y="25"/>
                </a:cxn>
                <a:cxn ang="0">
                  <a:pos x="140" y="25"/>
                </a:cxn>
              </a:cxnLst>
              <a:rect l="0" t="0" r="r" b="b"/>
              <a:pathLst>
                <a:path w="215" h="164">
                  <a:moveTo>
                    <a:pt x="140" y="25"/>
                  </a:moveTo>
                  <a:lnTo>
                    <a:pt x="140" y="25"/>
                  </a:lnTo>
                  <a:lnTo>
                    <a:pt x="180" y="50"/>
                  </a:lnTo>
                  <a:lnTo>
                    <a:pt x="205" y="80"/>
                  </a:lnTo>
                  <a:lnTo>
                    <a:pt x="210" y="95"/>
                  </a:lnTo>
                  <a:lnTo>
                    <a:pt x="215" y="115"/>
                  </a:lnTo>
                  <a:lnTo>
                    <a:pt x="215" y="125"/>
                  </a:lnTo>
                  <a:lnTo>
                    <a:pt x="210" y="140"/>
                  </a:lnTo>
                  <a:lnTo>
                    <a:pt x="200" y="150"/>
                  </a:lnTo>
                  <a:lnTo>
                    <a:pt x="190" y="159"/>
                  </a:lnTo>
                  <a:lnTo>
                    <a:pt x="175" y="164"/>
                  </a:lnTo>
                  <a:lnTo>
                    <a:pt x="155" y="164"/>
                  </a:lnTo>
                  <a:lnTo>
                    <a:pt x="115" y="159"/>
                  </a:lnTo>
                  <a:lnTo>
                    <a:pt x="75" y="140"/>
                  </a:lnTo>
                  <a:lnTo>
                    <a:pt x="35" y="115"/>
                  </a:lnTo>
                  <a:lnTo>
                    <a:pt x="10" y="85"/>
                  </a:lnTo>
                  <a:lnTo>
                    <a:pt x="5" y="65"/>
                  </a:lnTo>
                  <a:lnTo>
                    <a:pt x="0" y="50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30" y="5"/>
                  </a:lnTo>
                  <a:lnTo>
                    <a:pt x="45" y="0"/>
                  </a:lnTo>
                  <a:lnTo>
                    <a:pt x="60" y="0"/>
                  </a:lnTo>
                  <a:lnTo>
                    <a:pt x="100" y="5"/>
                  </a:lnTo>
                  <a:lnTo>
                    <a:pt x="140" y="25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1" name="Freeform 143"/>
            <p:cNvSpPr>
              <a:spLocks/>
            </p:cNvSpPr>
            <p:nvPr/>
          </p:nvSpPr>
          <p:spPr bwMode="auto">
            <a:xfrm>
              <a:off x="6016625" y="3767906"/>
              <a:ext cx="130175" cy="98070"/>
            </a:xfrm>
            <a:custGeom>
              <a:avLst/>
              <a:gdLst/>
              <a:ahLst/>
              <a:cxnLst>
                <a:cxn ang="0">
                  <a:pos x="135" y="20"/>
                </a:cxn>
                <a:cxn ang="0">
                  <a:pos x="135" y="20"/>
                </a:cxn>
                <a:cxn ang="0">
                  <a:pos x="170" y="45"/>
                </a:cxn>
                <a:cxn ang="0">
                  <a:pos x="195" y="75"/>
                </a:cxn>
                <a:cxn ang="0">
                  <a:pos x="200" y="90"/>
                </a:cxn>
                <a:cxn ang="0">
                  <a:pos x="205" y="105"/>
                </a:cxn>
                <a:cxn ang="0">
                  <a:pos x="205" y="120"/>
                </a:cxn>
                <a:cxn ang="0">
                  <a:pos x="200" y="135"/>
                </a:cxn>
                <a:cxn ang="0">
                  <a:pos x="200" y="135"/>
                </a:cxn>
                <a:cxn ang="0">
                  <a:pos x="190" y="145"/>
                </a:cxn>
                <a:cxn ang="0">
                  <a:pos x="180" y="150"/>
                </a:cxn>
                <a:cxn ang="0">
                  <a:pos x="165" y="154"/>
                </a:cxn>
                <a:cxn ang="0">
                  <a:pos x="150" y="154"/>
                </a:cxn>
                <a:cxn ang="0">
                  <a:pos x="110" y="150"/>
                </a:cxn>
                <a:cxn ang="0">
                  <a:pos x="70" y="135"/>
                </a:cxn>
                <a:cxn ang="0">
                  <a:pos x="70" y="135"/>
                </a:cxn>
                <a:cxn ang="0">
                  <a:pos x="35" y="110"/>
                </a:cxn>
                <a:cxn ang="0">
                  <a:pos x="10" y="80"/>
                </a:cxn>
                <a:cxn ang="0">
                  <a:pos x="5" y="65"/>
                </a:cxn>
                <a:cxn ang="0">
                  <a:pos x="0" y="50"/>
                </a:cxn>
                <a:cxn ang="0">
                  <a:pos x="0" y="35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0"/>
                </a:cxn>
                <a:cxn ang="0">
                  <a:pos x="25" y="5"/>
                </a:cxn>
                <a:cxn ang="0">
                  <a:pos x="40" y="0"/>
                </a:cxn>
                <a:cxn ang="0">
                  <a:pos x="60" y="0"/>
                </a:cxn>
                <a:cxn ang="0">
                  <a:pos x="95" y="5"/>
                </a:cxn>
                <a:cxn ang="0">
                  <a:pos x="135" y="20"/>
                </a:cxn>
                <a:cxn ang="0">
                  <a:pos x="135" y="20"/>
                </a:cxn>
              </a:cxnLst>
              <a:rect l="0" t="0" r="r" b="b"/>
              <a:pathLst>
                <a:path w="205" h="154">
                  <a:moveTo>
                    <a:pt x="135" y="20"/>
                  </a:moveTo>
                  <a:lnTo>
                    <a:pt x="135" y="20"/>
                  </a:lnTo>
                  <a:lnTo>
                    <a:pt x="170" y="45"/>
                  </a:lnTo>
                  <a:lnTo>
                    <a:pt x="195" y="75"/>
                  </a:lnTo>
                  <a:lnTo>
                    <a:pt x="200" y="90"/>
                  </a:lnTo>
                  <a:lnTo>
                    <a:pt x="205" y="105"/>
                  </a:lnTo>
                  <a:lnTo>
                    <a:pt x="205" y="120"/>
                  </a:lnTo>
                  <a:lnTo>
                    <a:pt x="200" y="135"/>
                  </a:lnTo>
                  <a:lnTo>
                    <a:pt x="190" y="145"/>
                  </a:lnTo>
                  <a:lnTo>
                    <a:pt x="180" y="150"/>
                  </a:lnTo>
                  <a:lnTo>
                    <a:pt x="165" y="154"/>
                  </a:lnTo>
                  <a:lnTo>
                    <a:pt x="150" y="154"/>
                  </a:lnTo>
                  <a:lnTo>
                    <a:pt x="110" y="150"/>
                  </a:lnTo>
                  <a:lnTo>
                    <a:pt x="70" y="135"/>
                  </a:lnTo>
                  <a:lnTo>
                    <a:pt x="35" y="110"/>
                  </a:lnTo>
                  <a:lnTo>
                    <a:pt x="10" y="80"/>
                  </a:lnTo>
                  <a:lnTo>
                    <a:pt x="5" y="65"/>
                  </a:lnTo>
                  <a:lnTo>
                    <a:pt x="0" y="50"/>
                  </a:lnTo>
                  <a:lnTo>
                    <a:pt x="0" y="35"/>
                  </a:lnTo>
                  <a:lnTo>
                    <a:pt x="5" y="20"/>
                  </a:lnTo>
                  <a:lnTo>
                    <a:pt x="15" y="10"/>
                  </a:lnTo>
                  <a:lnTo>
                    <a:pt x="25" y="5"/>
                  </a:lnTo>
                  <a:lnTo>
                    <a:pt x="40" y="0"/>
                  </a:lnTo>
                  <a:lnTo>
                    <a:pt x="60" y="0"/>
                  </a:lnTo>
                  <a:lnTo>
                    <a:pt x="95" y="5"/>
                  </a:lnTo>
                  <a:lnTo>
                    <a:pt x="135" y="20"/>
                  </a:lnTo>
                  <a:close/>
                </a:path>
              </a:pathLst>
            </a:custGeom>
            <a:solidFill>
              <a:srgbClr val="F7E5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2" name="Freeform 142"/>
            <p:cNvSpPr>
              <a:spLocks/>
            </p:cNvSpPr>
            <p:nvPr/>
          </p:nvSpPr>
          <p:spPr bwMode="auto">
            <a:xfrm>
              <a:off x="6019800" y="3767906"/>
              <a:ext cx="123825" cy="98070"/>
            </a:xfrm>
            <a:custGeom>
              <a:avLst/>
              <a:gdLst/>
              <a:ahLst/>
              <a:cxnLst>
                <a:cxn ang="0">
                  <a:pos x="130" y="25"/>
                </a:cxn>
                <a:cxn ang="0">
                  <a:pos x="130" y="25"/>
                </a:cxn>
                <a:cxn ang="0">
                  <a:pos x="165" y="50"/>
                </a:cxn>
                <a:cxn ang="0">
                  <a:pos x="185" y="75"/>
                </a:cxn>
                <a:cxn ang="0">
                  <a:pos x="195" y="90"/>
                </a:cxn>
                <a:cxn ang="0">
                  <a:pos x="195" y="105"/>
                </a:cxn>
                <a:cxn ang="0">
                  <a:pos x="195" y="120"/>
                </a:cxn>
                <a:cxn ang="0">
                  <a:pos x="190" y="130"/>
                </a:cxn>
                <a:cxn ang="0">
                  <a:pos x="190" y="130"/>
                </a:cxn>
                <a:cxn ang="0">
                  <a:pos x="185" y="140"/>
                </a:cxn>
                <a:cxn ang="0">
                  <a:pos x="170" y="150"/>
                </a:cxn>
                <a:cxn ang="0">
                  <a:pos x="160" y="150"/>
                </a:cxn>
                <a:cxn ang="0">
                  <a:pos x="145" y="154"/>
                </a:cxn>
                <a:cxn ang="0">
                  <a:pos x="105" y="150"/>
                </a:cxn>
                <a:cxn ang="0">
                  <a:pos x="70" y="130"/>
                </a:cxn>
                <a:cxn ang="0">
                  <a:pos x="70" y="130"/>
                </a:cxn>
                <a:cxn ang="0">
                  <a:pos x="35" y="105"/>
                </a:cxn>
                <a:cxn ang="0">
                  <a:pos x="10" y="80"/>
                </a:cxn>
                <a:cxn ang="0">
                  <a:pos x="5" y="65"/>
                </a:cxn>
                <a:cxn ang="0">
                  <a:pos x="0" y="50"/>
                </a:cxn>
                <a:cxn ang="0">
                  <a:pos x="0" y="35"/>
                </a:cxn>
                <a:cxn ang="0">
                  <a:pos x="5" y="25"/>
                </a:cxn>
                <a:cxn ang="0">
                  <a:pos x="5" y="25"/>
                </a:cxn>
                <a:cxn ang="0">
                  <a:pos x="15" y="15"/>
                </a:cxn>
                <a:cxn ang="0">
                  <a:pos x="25" y="10"/>
                </a:cxn>
                <a:cxn ang="0">
                  <a:pos x="40" y="5"/>
                </a:cxn>
                <a:cxn ang="0">
                  <a:pos x="55" y="0"/>
                </a:cxn>
                <a:cxn ang="0">
                  <a:pos x="90" y="5"/>
                </a:cxn>
                <a:cxn ang="0">
                  <a:pos x="130" y="25"/>
                </a:cxn>
                <a:cxn ang="0">
                  <a:pos x="130" y="25"/>
                </a:cxn>
              </a:cxnLst>
              <a:rect l="0" t="0" r="r" b="b"/>
              <a:pathLst>
                <a:path w="195" h="154">
                  <a:moveTo>
                    <a:pt x="130" y="25"/>
                  </a:moveTo>
                  <a:lnTo>
                    <a:pt x="130" y="25"/>
                  </a:lnTo>
                  <a:lnTo>
                    <a:pt x="165" y="50"/>
                  </a:lnTo>
                  <a:lnTo>
                    <a:pt x="185" y="75"/>
                  </a:lnTo>
                  <a:lnTo>
                    <a:pt x="195" y="90"/>
                  </a:lnTo>
                  <a:lnTo>
                    <a:pt x="195" y="105"/>
                  </a:lnTo>
                  <a:lnTo>
                    <a:pt x="195" y="120"/>
                  </a:lnTo>
                  <a:lnTo>
                    <a:pt x="190" y="130"/>
                  </a:lnTo>
                  <a:lnTo>
                    <a:pt x="185" y="140"/>
                  </a:lnTo>
                  <a:lnTo>
                    <a:pt x="170" y="150"/>
                  </a:lnTo>
                  <a:lnTo>
                    <a:pt x="160" y="150"/>
                  </a:lnTo>
                  <a:lnTo>
                    <a:pt x="145" y="154"/>
                  </a:lnTo>
                  <a:lnTo>
                    <a:pt x="105" y="150"/>
                  </a:lnTo>
                  <a:lnTo>
                    <a:pt x="70" y="130"/>
                  </a:lnTo>
                  <a:lnTo>
                    <a:pt x="35" y="105"/>
                  </a:lnTo>
                  <a:lnTo>
                    <a:pt x="10" y="80"/>
                  </a:lnTo>
                  <a:lnTo>
                    <a:pt x="5" y="65"/>
                  </a:lnTo>
                  <a:lnTo>
                    <a:pt x="0" y="50"/>
                  </a:lnTo>
                  <a:lnTo>
                    <a:pt x="0" y="35"/>
                  </a:lnTo>
                  <a:lnTo>
                    <a:pt x="5" y="25"/>
                  </a:lnTo>
                  <a:lnTo>
                    <a:pt x="15" y="15"/>
                  </a:lnTo>
                  <a:lnTo>
                    <a:pt x="25" y="10"/>
                  </a:lnTo>
                  <a:lnTo>
                    <a:pt x="40" y="5"/>
                  </a:lnTo>
                  <a:lnTo>
                    <a:pt x="55" y="0"/>
                  </a:lnTo>
                  <a:lnTo>
                    <a:pt x="90" y="5"/>
                  </a:lnTo>
                  <a:lnTo>
                    <a:pt x="130" y="25"/>
                  </a:lnTo>
                  <a:close/>
                </a:path>
              </a:pathLst>
            </a:custGeom>
            <a:solidFill>
              <a:srgbClr val="F7E3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3" name="Freeform 141"/>
            <p:cNvSpPr>
              <a:spLocks/>
            </p:cNvSpPr>
            <p:nvPr/>
          </p:nvSpPr>
          <p:spPr bwMode="auto">
            <a:xfrm>
              <a:off x="6022975" y="3771090"/>
              <a:ext cx="120650" cy="92339"/>
            </a:xfrm>
            <a:custGeom>
              <a:avLst/>
              <a:gdLst/>
              <a:ahLst/>
              <a:cxnLst>
                <a:cxn ang="0">
                  <a:pos x="125" y="20"/>
                </a:cxn>
                <a:cxn ang="0">
                  <a:pos x="125" y="20"/>
                </a:cxn>
                <a:cxn ang="0">
                  <a:pos x="155" y="45"/>
                </a:cxn>
                <a:cxn ang="0">
                  <a:pos x="180" y="70"/>
                </a:cxn>
                <a:cxn ang="0">
                  <a:pos x="190" y="100"/>
                </a:cxn>
                <a:cxn ang="0">
                  <a:pos x="185" y="110"/>
                </a:cxn>
                <a:cxn ang="0">
                  <a:pos x="185" y="125"/>
                </a:cxn>
                <a:cxn ang="0">
                  <a:pos x="185" y="125"/>
                </a:cxn>
                <a:cxn ang="0">
                  <a:pos x="175" y="135"/>
                </a:cxn>
                <a:cxn ang="0">
                  <a:pos x="165" y="140"/>
                </a:cxn>
                <a:cxn ang="0">
                  <a:pos x="150" y="145"/>
                </a:cxn>
                <a:cxn ang="0">
                  <a:pos x="135" y="145"/>
                </a:cxn>
                <a:cxn ang="0">
                  <a:pos x="100" y="140"/>
                </a:cxn>
                <a:cxn ang="0">
                  <a:pos x="65" y="125"/>
                </a:cxn>
                <a:cxn ang="0">
                  <a:pos x="65" y="125"/>
                </a:cxn>
                <a:cxn ang="0">
                  <a:pos x="35" y="100"/>
                </a:cxn>
                <a:cxn ang="0">
                  <a:pos x="10" y="75"/>
                </a:cxn>
                <a:cxn ang="0">
                  <a:pos x="0" y="45"/>
                </a:cxn>
                <a:cxn ang="0">
                  <a:pos x="0" y="35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5"/>
                </a:cxn>
                <a:cxn ang="0">
                  <a:pos x="25" y="5"/>
                </a:cxn>
                <a:cxn ang="0">
                  <a:pos x="40" y="0"/>
                </a:cxn>
                <a:cxn ang="0">
                  <a:pos x="55" y="0"/>
                </a:cxn>
                <a:cxn ang="0">
                  <a:pos x="90" y="5"/>
                </a:cxn>
                <a:cxn ang="0">
                  <a:pos x="125" y="20"/>
                </a:cxn>
                <a:cxn ang="0">
                  <a:pos x="125" y="20"/>
                </a:cxn>
              </a:cxnLst>
              <a:rect l="0" t="0" r="r" b="b"/>
              <a:pathLst>
                <a:path w="190" h="145">
                  <a:moveTo>
                    <a:pt x="125" y="20"/>
                  </a:moveTo>
                  <a:lnTo>
                    <a:pt x="125" y="20"/>
                  </a:lnTo>
                  <a:lnTo>
                    <a:pt x="155" y="45"/>
                  </a:lnTo>
                  <a:lnTo>
                    <a:pt x="180" y="70"/>
                  </a:lnTo>
                  <a:lnTo>
                    <a:pt x="190" y="100"/>
                  </a:lnTo>
                  <a:lnTo>
                    <a:pt x="185" y="110"/>
                  </a:lnTo>
                  <a:lnTo>
                    <a:pt x="185" y="125"/>
                  </a:lnTo>
                  <a:lnTo>
                    <a:pt x="175" y="135"/>
                  </a:lnTo>
                  <a:lnTo>
                    <a:pt x="165" y="140"/>
                  </a:lnTo>
                  <a:lnTo>
                    <a:pt x="150" y="145"/>
                  </a:lnTo>
                  <a:lnTo>
                    <a:pt x="135" y="145"/>
                  </a:lnTo>
                  <a:lnTo>
                    <a:pt x="100" y="140"/>
                  </a:lnTo>
                  <a:lnTo>
                    <a:pt x="65" y="125"/>
                  </a:lnTo>
                  <a:lnTo>
                    <a:pt x="35" y="100"/>
                  </a:lnTo>
                  <a:lnTo>
                    <a:pt x="10" y="75"/>
                  </a:lnTo>
                  <a:lnTo>
                    <a:pt x="0" y="45"/>
                  </a:lnTo>
                  <a:lnTo>
                    <a:pt x="0" y="35"/>
                  </a:lnTo>
                  <a:lnTo>
                    <a:pt x="5" y="20"/>
                  </a:lnTo>
                  <a:lnTo>
                    <a:pt x="15" y="15"/>
                  </a:lnTo>
                  <a:lnTo>
                    <a:pt x="25" y="5"/>
                  </a:lnTo>
                  <a:lnTo>
                    <a:pt x="40" y="0"/>
                  </a:lnTo>
                  <a:lnTo>
                    <a:pt x="55" y="0"/>
                  </a:lnTo>
                  <a:lnTo>
                    <a:pt x="90" y="5"/>
                  </a:lnTo>
                  <a:lnTo>
                    <a:pt x="125" y="2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4" name="Freeform 140"/>
            <p:cNvSpPr>
              <a:spLocks/>
            </p:cNvSpPr>
            <p:nvPr/>
          </p:nvSpPr>
          <p:spPr bwMode="auto">
            <a:xfrm>
              <a:off x="6026150" y="3774274"/>
              <a:ext cx="114300" cy="85971"/>
            </a:xfrm>
            <a:custGeom>
              <a:avLst/>
              <a:gdLst/>
              <a:ahLst/>
              <a:cxnLst>
                <a:cxn ang="0">
                  <a:pos x="120" y="20"/>
                </a:cxn>
                <a:cxn ang="0">
                  <a:pos x="120" y="20"/>
                </a:cxn>
                <a:cxn ang="0">
                  <a:pos x="150" y="40"/>
                </a:cxn>
                <a:cxn ang="0">
                  <a:pos x="170" y="65"/>
                </a:cxn>
                <a:cxn ang="0">
                  <a:pos x="180" y="95"/>
                </a:cxn>
                <a:cxn ang="0">
                  <a:pos x="180" y="105"/>
                </a:cxn>
                <a:cxn ang="0">
                  <a:pos x="175" y="115"/>
                </a:cxn>
                <a:cxn ang="0">
                  <a:pos x="175" y="115"/>
                </a:cxn>
                <a:cxn ang="0">
                  <a:pos x="165" y="125"/>
                </a:cxn>
                <a:cxn ang="0">
                  <a:pos x="155" y="130"/>
                </a:cxn>
                <a:cxn ang="0">
                  <a:pos x="130" y="135"/>
                </a:cxn>
                <a:cxn ang="0">
                  <a:pos x="95" y="130"/>
                </a:cxn>
                <a:cxn ang="0">
                  <a:pos x="60" y="115"/>
                </a:cxn>
                <a:cxn ang="0">
                  <a:pos x="60" y="115"/>
                </a:cxn>
                <a:cxn ang="0">
                  <a:pos x="30" y="95"/>
                </a:cxn>
                <a:cxn ang="0">
                  <a:pos x="10" y="70"/>
                </a:cxn>
                <a:cxn ang="0">
                  <a:pos x="0" y="45"/>
                </a:cxn>
                <a:cxn ang="0">
                  <a:pos x="5" y="30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0"/>
                </a:cxn>
                <a:cxn ang="0">
                  <a:pos x="25" y="5"/>
                </a:cxn>
                <a:cxn ang="0">
                  <a:pos x="50" y="0"/>
                </a:cxn>
                <a:cxn ang="0">
                  <a:pos x="85" y="5"/>
                </a:cxn>
                <a:cxn ang="0">
                  <a:pos x="120" y="20"/>
                </a:cxn>
                <a:cxn ang="0">
                  <a:pos x="120" y="20"/>
                </a:cxn>
              </a:cxnLst>
              <a:rect l="0" t="0" r="r" b="b"/>
              <a:pathLst>
                <a:path w="180" h="135">
                  <a:moveTo>
                    <a:pt x="120" y="20"/>
                  </a:moveTo>
                  <a:lnTo>
                    <a:pt x="120" y="20"/>
                  </a:lnTo>
                  <a:lnTo>
                    <a:pt x="150" y="40"/>
                  </a:lnTo>
                  <a:lnTo>
                    <a:pt x="170" y="65"/>
                  </a:lnTo>
                  <a:lnTo>
                    <a:pt x="180" y="95"/>
                  </a:lnTo>
                  <a:lnTo>
                    <a:pt x="180" y="105"/>
                  </a:lnTo>
                  <a:lnTo>
                    <a:pt x="175" y="115"/>
                  </a:lnTo>
                  <a:lnTo>
                    <a:pt x="165" y="125"/>
                  </a:lnTo>
                  <a:lnTo>
                    <a:pt x="155" y="130"/>
                  </a:lnTo>
                  <a:lnTo>
                    <a:pt x="130" y="135"/>
                  </a:lnTo>
                  <a:lnTo>
                    <a:pt x="95" y="130"/>
                  </a:lnTo>
                  <a:lnTo>
                    <a:pt x="60" y="115"/>
                  </a:lnTo>
                  <a:lnTo>
                    <a:pt x="30" y="95"/>
                  </a:lnTo>
                  <a:lnTo>
                    <a:pt x="10" y="70"/>
                  </a:lnTo>
                  <a:lnTo>
                    <a:pt x="0" y="45"/>
                  </a:lnTo>
                  <a:lnTo>
                    <a:pt x="5" y="30"/>
                  </a:lnTo>
                  <a:lnTo>
                    <a:pt x="5" y="20"/>
                  </a:lnTo>
                  <a:lnTo>
                    <a:pt x="15" y="10"/>
                  </a:lnTo>
                  <a:lnTo>
                    <a:pt x="25" y="5"/>
                  </a:lnTo>
                  <a:lnTo>
                    <a:pt x="50" y="0"/>
                  </a:lnTo>
                  <a:lnTo>
                    <a:pt x="85" y="5"/>
                  </a:lnTo>
                  <a:lnTo>
                    <a:pt x="120" y="20"/>
                  </a:lnTo>
                  <a:close/>
                </a:path>
              </a:pathLst>
            </a:custGeom>
            <a:solidFill>
              <a:srgbClr val="F7E1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5" name="Freeform 139"/>
            <p:cNvSpPr>
              <a:spLocks/>
            </p:cNvSpPr>
            <p:nvPr/>
          </p:nvSpPr>
          <p:spPr bwMode="auto">
            <a:xfrm>
              <a:off x="6029325" y="3777459"/>
              <a:ext cx="107950" cy="82787"/>
            </a:xfrm>
            <a:custGeom>
              <a:avLst/>
              <a:gdLst/>
              <a:ahLst/>
              <a:cxnLst>
                <a:cxn ang="0">
                  <a:pos x="115" y="15"/>
                </a:cxn>
                <a:cxn ang="0">
                  <a:pos x="115" y="15"/>
                </a:cxn>
                <a:cxn ang="0">
                  <a:pos x="140" y="40"/>
                </a:cxn>
                <a:cxn ang="0">
                  <a:pos x="160" y="65"/>
                </a:cxn>
                <a:cxn ang="0">
                  <a:pos x="170" y="85"/>
                </a:cxn>
                <a:cxn ang="0">
                  <a:pos x="170" y="100"/>
                </a:cxn>
                <a:cxn ang="0">
                  <a:pos x="165" y="110"/>
                </a:cxn>
                <a:cxn ang="0">
                  <a:pos x="165" y="110"/>
                </a:cxn>
                <a:cxn ang="0">
                  <a:pos x="160" y="115"/>
                </a:cxn>
                <a:cxn ang="0">
                  <a:pos x="150" y="125"/>
                </a:cxn>
                <a:cxn ang="0">
                  <a:pos x="125" y="130"/>
                </a:cxn>
                <a:cxn ang="0">
                  <a:pos x="90" y="125"/>
                </a:cxn>
                <a:cxn ang="0">
                  <a:pos x="60" y="110"/>
                </a:cxn>
                <a:cxn ang="0">
                  <a:pos x="60" y="110"/>
                </a:cxn>
                <a:cxn ang="0">
                  <a:pos x="30" y="90"/>
                </a:cxn>
                <a:cxn ang="0">
                  <a:pos x="10" y="65"/>
                </a:cxn>
                <a:cxn ang="0">
                  <a:pos x="0" y="40"/>
                </a:cxn>
                <a:cxn ang="0">
                  <a:pos x="5" y="30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15" y="10"/>
                </a:cxn>
                <a:cxn ang="0">
                  <a:pos x="25" y="5"/>
                </a:cxn>
                <a:cxn ang="0">
                  <a:pos x="50" y="0"/>
                </a:cxn>
                <a:cxn ang="0">
                  <a:pos x="80" y="5"/>
                </a:cxn>
                <a:cxn ang="0">
                  <a:pos x="115" y="15"/>
                </a:cxn>
                <a:cxn ang="0">
                  <a:pos x="115" y="15"/>
                </a:cxn>
              </a:cxnLst>
              <a:rect l="0" t="0" r="r" b="b"/>
              <a:pathLst>
                <a:path w="170" h="130">
                  <a:moveTo>
                    <a:pt x="115" y="15"/>
                  </a:moveTo>
                  <a:lnTo>
                    <a:pt x="115" y="15"/>
                  </a:lnTo>
                  <a:lnTo>
                    <a:pt x="140" y="40"/>
                  </a:lnTo>
                  <a:lnTo>
                    <a:pt x="160" y="65"/>
                  </a:lnTo>
                  <a:lnTo>
                    <a:pt x="170" y="85"/>
                  </a:lnTo>
                  <a:lnTo>
                    <a:pt x="170" y="100"/>
                  </a:lnTo>
                  <a:lnTo>
                    <a:pt x="165" y="110"/>
                  </a:lnTo>
                  <a:lnTo>
                    <a:pt x="160" y="115"/>
                  </a:lnTo>
                  <a:lnTo>
                    <a:pt x="150" y="125"/>
                  </a:lnTo>
                  <a:lnTo>
                    <a:pt x="125" y="130"/>
                  </a:lnTo>
                  <a:lnTo>
                    <a:pt x="90" y="125"/>
                  </a:lnTo>
                  <a:lnTo>
                    <a:pt x="60" y="110"/>
                  </a:lnTo>
                  <a:lnTo>
                    <a:pt x="30" y="90"/>
                  </a:lnTo>
                  <a:lnTo>
                    <a:pt x="10" y="65"/>
                  </a:lnTo>
                  <a:lnTo>
                    <a:pt x="0" y="40"/>
                  </a:lnTo>
                  <a:lnTo>
                    <a:pt x="5" y="30"/>
                  </a:lnTo>
                  <a:lnTo>
                    <a:pt x="5" y="20"/>
                  </a:lnTo>
                  <a:lnTo>
                    <a:pt x="15" y="10"/>
                  </a:lnTo>
                  <a:lnTo>
                    <a:pt x="25" y="5"/>
                  </a:lnTo>
                  <a:lnTo>
                    <a:pt x="50" y="0"/>
                  </a:lnTo>
                  <a:lnTo>
                    <a:pt x="80" y="5"/>
                  </a:lnTo>
                  <a:lnTo>
                    <a:pt x="115" y="15"/>
                  </a:lnTo>
                  <a:close/>
                </a:path>
              </a:pathLst>
            </a:custGeom>
            <a:solidFill>
              <a:srgbClr val="F7DF15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6" name="Freeform 138"/>
            <p:cNvSpPr>
              <a:spLocks/>
            </p:cNvSpPr>
            <p:nvPr/>
          </p:nvSpPr>
          <p:spPr bwMode="auto">
            <a:xfrm>
              <a:off x="6035675" y="3777459"/>
              <a:ext cx="98425" cy="79602"/>
            </a:xfrm>
            <a:custGeom>
              <a:avLst/>
              <a:gdLst/>
              <a:ahLst/>
              <a:cxnLst>
                <a:cxn ang="0">
                  <a:pos x="100" y="20"/>
                </a:cxn>
                <a:cxn ang="0">
                  <a:pos x="100" y="20"/>
                </a:cxn>
                <a:cxn ang="0">
                  <a:pos x="130" y="40"/>
                </a:cxn>
                <a:cxn ang="0">
                  <a:pos x="145" y="65"/>
                </a:cxn>
                <a:cxn ang="0">
                  <a:pos x="155" y="85"/>
                </a:cxn>
                <a:cxn ang="0">
                  <a:pos x="155" y="95"/>
                </a:cxn>
                <a:cxn ang="0">
                  <a:pos x="150" y="105"/>
                </a:cxn>
                <a:cxn ang="0">
                  <a:pos x="150" y="105"/>
                </a:cxn>
                <a:cxn ang="0">
                  <a:pos x="145" y="115"/>
                </a:cxn>
                <a:cxn ang="0">
                  <a:pos x="135" y="120"/>
                </a:cxn>
                <a:cxn ang="0">
                  <a:pos x="110" y="125"/>
                </a:cxn>
                <a:cxn ang="0">
                  <a:pos x="85" y="120"/>
                </a:cxn>
                <a:cxn ang="0">
                  <a:pos x="50" y="105"/>
                </a:cxn>
                <a:cxn ang="0">
                  <a:pos x="50" y="105"/>
                </a:cxn>
                <a:cxn ang="0">
                  <a:pos x="25" y="85"/>
                </a:cxn>
                <a:cxn ang="0">
                  <a:pos x="5" y="65"/>
                </a:cxn>
                <a:cxn ang="0">
                  <a:pos x="0" y="40"/>
                </a:cxn>
                <a:cxn ang="0">
                  <a:pos x="0" y="30"/>
                </a:cxn>
                <a:cxn ang="0">
                  <a:pos x="0" y="20"/>
                </a:cxn>
                <a:cxn ang="0">
                  <a:pos x="0" y="20"/>
                </a:cxn>
                <a:cxn ang="0">
                  <a:pos x="10" y="10"/>
                </a:cxn>
                <a:cxn ang="0">
                  <a:pos x="15" y="5"/>
                </a:cxn>
                <a:cxn ang="0">
                  <a:pos x="40" y="0"/>
                </a:cxn>
                <a:cxn ang="0">
                  <a:pos x="70" y="5"/>
                </a:cxn>
                <a:cxn ang="0">
                  <a:pos x="100" y="20"/>
                </a:cxn>
                <a:cxn ang="0">
                  <a:pos x="100" y="20"/>
                </a:cxn>
              </a:cxnLst>
              <a:rect l="0" t="0" r="r" b="b"/>
              <a:pathLst>
                <a:path w="155" h="125">
                  <a:moveTo>
                    <a:pt x="100" y="20"/>
                  </a:moveTo>
                  <a:lnTo>
                    <a:pt x="100" y="20"/>
                  </a:lnTo>
                  <a:lnTo>
                    <a:pt x="130" y="40"/>
                  </a:lnTo>
                  <a:lnTo>
                    <a:pt x="145" y="65"/>
                  </a:lnTo>
                  <a:lnTo>
                    <a:pt x="155" y="85"/>
                  </a:lnTo>
                  <a:lnTo>
                    <a:pt x="155" y="95"/>
                  </a:lnTo>
                  <a:lnTo>
                    <a:pt x="150" y="105"/>
                  </a:lnTo>
                  <a:lnTo>
                    <a:pt x="145" y="115"/>
                  </a:lnTo>
                  <a:lnTo>
                    <a:pt x="135" y="120"/>
                  </a:lnTo>
                  <a:lnTo>
                    <a:pt x="110" y="125"/>
                  </a:lnTo>
                  <a:lnTo>
                    <a:pt x="85" y="120"/>
                  </a:lnTo>
                  <a:lnTo>
                    <a:pt x="50" y="105"/>
                  </a:lnTo>
                  <a:lnTo>
                    <a:pt x="25" y="85"/>
                  </a:lnTo>
                  <a:lnTo>
                    <a:pt x="5" y="65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0" y="20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40" y="0"/>
                  </a:lnTo>
                  <a:lnTo>
                    <a:pt x="70" y="5"/>
                  </a:lnTo>
                  <a:lnTo>
                    <a:pt x="100" y="20"/>
                  </a:lnTo>
                  <a:close/>
                </a:path>
              </a:pathLst>
            </a:custGeom>
            <a:solidFill>
              <a:srgbClr val="F7DF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7" name="Freeform 137"/>
            <p:cNvSpPr>
              <a:spLocks/>
            </p:cNvSpPr>
            <p:nvPr/>
          </p:nvSpPr>
          <p:spPr bwMode="auto">
            <a:xfrm>
              <a:off x="6038850" y="3780643"/>
              <a:ext cx="92075" cy="73234"/>
            </a:xfrm>
            <a:custGeom>
              <a:avLst/>
              <a:gdLst/>
              <a:ahLst/>
              <a:cxnLst>
                <a:cxn ang="0">
                  <a:pos x="95" y="15"/>
                </a:cxn>
                <a:cxn ang="0">
                  <a:pos x="95" y="15"/>
                </a:cxn>
                <a:cxn ang="0">
                  <a:pos x="120" y="35"/>
                </a:cxn>
                <a:cxn ang="0">
                  <a:pos x="140" y="60"/>
                </a:cxn>
                <a:cxn ang="0">
                  <a:pos x="145" y="80"/>
                </a:cxn>
                <a:cxn ang="0">
                  <a:pos x="145" y="90"/>
                </a:cxn>
                <a:cxn ang="0">
                  <a:pos x="145" y="100"/>
                </a:cxn>
                <a:cxn ang="0">
                  <a:pos x="145" y="100"/>
                </a:cxn>
                <a:cxn ang="0">
                  <a:pos x="135" y="105"/>
                </a:cxn>
                <a:cxn ang="0">
                  <a:pos x="130" y="110"/>
                </a:cxn>
                <a:cxn ang="0">
                  <a:pos x="105" y="115"/>
                </a:cxn>
                <a:cxn ang="0">
                  <a:pos x="80" y="115"/>
                </a:cxn>
                <a:cxn ang="0">
                  <a:pos x="50" y="100"/>
                </a:cxn>
                <a:cxn ang="0">
                  <a:pos x="50" y="100"/>
                </a:cxn>
                <a:cxn ang="0">
                  <a:pos x="25" y="80"/>
                </a:cxn>
                <a:cxn ang="0">
                  <a:pos x="5" y="60"/>
                </a:cxn>
                <a:cxn ang="0">
                  <a:pos x="0" y="35"/>
                </a:cxn>
                <a:cxn ang="0">
                  <a:pos x="0" y="25"/>
                </a:cxn>
                <a:cxn ang="0">
                  <a:pos x="0" y="20"/>
                </a:cxn>
                <a:cxn ang="0">
                  <a:pos x="0" y="20"/>
                </a:cxn>
                <a:cxn ang="0">
                  <a:pos x="10" y="10"/>
                </a:cxn>
                <a:cxn ang="0">
                  <a:pos x="15" y="5"/>
                </a:cxn>
                <a:cxn ang="0">
                  <a:pos x="40" y="0"/>
                </a:cxn>
                <a:cxn ang="0">
                  <a:pos x="65" y="5"/>
                </a:cxn>
                <a:cxn ang="0">
                  <a:pos x="95" y="15"/>
                </a:cxn>
                <a:cxn ang="0">
                  <a:pos x="95" y="15"/>
                </a:cxn>
              </a:cxnLst>
              <a:rect l="0" t="0" r="r" b="b"/>
              <a:pathLst>
                <a:path w="145" h="115">
                  <a:moveTo>
                    <a:pt x="95" y="15"/>
                  </a:moveTo>
                  <a:lnTo>
                    <a:pt x="95" y="15"/>
                  </a:lnTo>
                  <a:lnTo>
                    <a:pt x="120" y="35"/>
                  </a:lnTo>
                  <a:lnTo>
                    <a:pt x="140" y="60"/>
                  </a:lnTo>
                  <a:lnTo>
                    <a:pt x="145" y="80"/>
                  </a:lnTo>
                  <a:lnTo>
                    <a:pt x="145" y="90"/>
                  </a:lnTo>
                  <a:lnTo>
                    <a:pt x="145" y="100"/>
                  </a:lnTo>
                  <a:lnTo>
                    <a:pt x="135" y="105"/>
                  </a:lnTo>
                  <a:lnTo>
                    <a:pt x="130" y="110"/>
                  </a:lnTo>
                  <a:lnTo>
                    <a:pt x="105" y="115"/>
                  </a:lnTo>
                  <a:lnTo>
                    <a:pt x="80" y="115"/>
                  </a:lnTo>
                  <a:lnTo>
                    <a:pt x="50" y="100"/>
                  </a:lnTo>
                  <a:lnTo>
                    <a:pt x="25" y="80"/>
                  </a:lnTo>
                  <a:lnTo>
                    <a:pt x="5" y="60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40" y="0"/>
                  </a:lnTo>
                  <a:lnTo>
                    <a:pt x="65" y="5"/>
                  </a:lnTo>
                  <a:lnTo>
                    <a:pt x="95" y="15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8" name="Freeform 136"/>
            <p:cNvSpPr>
              <a:spLocks/>
            </p:cNvSpPr>
            <p:nvPr/>
          </p:nvSpPr>
          <p:spPr bwMode="auto">
            <a:xfrm>
              <a:off x="6042025" y="3783827"/>
              <a:ext cx="85725" cy="70050"/>
            </a:xfrm>
            <a:custGeom>
              <a:avLst/>
              <a:gdLst/>
              <a:ahLst/>
              <a:cxnLst>
                <a:cxn ang="0">
                  <a:pos x="90" y="15"/>
                </a:cxn>
                <a:cxn ang="0">
                  <a:pos x="90" y="15"/>
                </a:cxn>
                <a:cxn ang="0">
                  <a:pos x="115" y="35"/>
                </a:cxn>
                <a:cxn ang="0">
                  <a:pos x="130" y="55"/>
                </a:cxn>
                <a:cxn ang="0">
                  <a:pos x="135" y="75"/>
                </a:cxn>
                <a:cxn ang="0">
                  <a:pos x="135" y="85"/>
                </a:cxn>
                <a:cxn ang="0">
                  <a:pos x="135" y="90"/>
                </a:cxn>
                <a:cxn ang="0">
                  <a:pos x="135" y="90"/>
                </a:cxn>
                <a:cxn ang="0">
                  <a:pos x="130" y="100"/>
                </a:cxn>
                <a:cxn ang="0">
                  <a:pos x="120" y="105"/>
                </a:cxn>
                <a:cxn ang="0">
                  <a:pos x="100" y="110"/>
                </a:cxn>
                <a:cxn ang="0">
                  <a:pos x="75" y="105"/>
                </a:cxn>
                <a:cxn ang="0">
                  <a:pos x="45" y="95"/>
                </a:cxn>
                <a:cxn ang="0">
                  <a:pos x="45" y="95"/>
                </a:cxn>
                <a:cxn ang="0">
                  <a:pos x="20" y="75"/>
                </a:cxn>
                <a:cxn ang="0">
                  <a:pos x="5" y="55"/>
                </a:cxn>
                <a:cxn ang="0">
                  <a:pos x="0" y="35"/>
                </a:cxn>
                <a:cxn ang="0">
                  <a:pos x="0" y="25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5" y="10"/>
                </a:cxn>
                <a:cxn ang="0">
                  <a:pos x="15" y="5"/>
                </a:cxn>
                <a:cxn ang="0">
                  <a:pos x="35" y="0"/>
                </a:cxn>
                <a:cxn ang="0">
                  <a:pos x="65" y="5"/>
                </a:cxn>
                <a:cxn ang="0">
                  <a:pos x="90" y="15"/>
                </a:cxn>
                <a:cxn ang="0">
                  <a:pos x="90" y="15"/>
                </a:cxn>
              </a:cxnLst>
              <a:rect l="0" t="0" r="r" b="b"/>
              <a:pathLst>
                <a:path w="135" h="110">
                  <a:moveTo>
                    <a:pt x="90" y="15"/>
                  </a:moveTo>
                  <a:lnTo>
                    <a:pt x="90" y="15"/>
                  </a:lnTo>
                  <a:lnTo>
                    <a:pt x="115" y="35"/>
                  </a:lnTo>
                  <a:lnTo>
                    <a:pt x="130" y="55"/>
                  </a:lnTo>
                  <a:lnTo>
                    <a:pt x="135" y="75"/>
                  </a:lnTo>
                  <a:lnTo>
                    <a:pt x="135" y="85"/>
                  </a:lnTo>
                  <a:lnTo>
                    <a:pt x="135" y="90"/>
                  </a:lnTo>
                  <a:lnTo>
                    <a:pt x="130" y="100"/>
                  </a:lnTo>
                  <a:lnTo>
                    <a:pt x="120" y="105"/>
                  </a:lnTo>
                  <a:lnTo>
                    <a:pt x="100" y="110"/>
                  </a:lnTo>
                  <a:lnTo>
                    <a:pt x="75" y="105"/>
                  </a:lnTo>
                  <a:lnTo>
                    <a:pt x="45" y="95"/>
                  </a:lnTo>
                  <a:lnTo>
                    <a:pt x="20" y="75"/>
                  </a:lnTo>
                  <a:lnTo>
                    <a:pt x="5" y="55"/>
                  </a:lnTo>
                  <a:lnTo>
                    <a:pt x="0" y="35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5" y="10"/>
                  </a:lnTo>
                  <a:lnTo>
                    <a:pt x="15" y="5"/>
                  </a:lnTo>
                  <a:lnTo>
                    <a:pt x="35" y="0"/>
                  </a:lnTo>
                  <a:lnTo>
                    <a:pt x="65" y="5"/>
                  </a:lnTo>
                  <a:lnTo>
                    <a:pt x="90" y="15"/>
                  </a:lnTo>
                  <a:close/>
                </a:path>
              </a:pathLst>
            </a:custGeom>
            <a:solidFill>
              <a:srgbClr val="F7DC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999" name="Freeform 135"/>
            <p:cNvSpPr>
              <a:spLocks/>
            </p:cNvSpPr>
            <p:nvPr/>
          </p:nvSpPr>
          <p:spPr bwMode="auto">
            <a:xfrm>
              <a:off x="6045200" y="3787011"/>
              <a:ext cx="82550" cy="63682"/>
            </a:xfrm>
            <a:custGeom>
              <a:avLst/>
              <a:gdLst/>
              <a:ahLst/>
              <a:cxnLst>
                <a:cxn ang="0">
                  <a:pos x="85" y="15"/>
                </a:cxn>
                <a:cxn ang="0">
                  <a:pos x="85" y="15"/>
                </a:cxn>
                <a:cxn ang="0">
                  <a:pos x="105" y="30"/>
                </a:cxn>
                <a:cxn ang="0">
                  <a:pos x="120" y="50"/>
                </a:cxn>
                <a:cxn ang="0">
                  <a:pos x="130" y="70"/>
                </a:cxn>
                <a:cxn ang="0">
                  <a:pos x="125" y="85"/>
                </a:cxn>
                <a:cxn ang="0">
                  <a:pos x="125" y="85"/>
                </a:cxn>
                <a:cxn ang="0">
                  <a:pos x="110" y="95"/>
                </a:cxn>
                <a:cxn ang="0">
                  <a:pos x="90" y="100"/>
                </a:cxn>
                <a:cxn ang="0">
                  <a:pos x="70" y="95"/>
                </a:cxn>
                <a:cxn ang="0">
                  <a:pos x="45" y="85"/>
                </a:cxn>
                <a:cxn ang="0">
                  <a:pos x="45" y="85"/>
                </a:cxn>
                <a:cxn ang="0">
                  <a:pos x="20" y="70"/>
                </a:cxn>
                <a:cxn ang="0">
                  <a:pos x="5" y="50"/>
                </a:cxn>
                <a:cxn ang="0">
                  <a:pos x="0" y="30"/>
                </a:cxn>
                <a:cxn ang="0">
                  <a:pos x="0" y="15"/>
                </a:cxn>
                <a:cxn ang="0">
                  <a:pos x="0" y="15"/>
                </a:cxn>
                <a:cxn ang="0">
                  <a:pos x="15" y="0"/>
                </a:cxn>
                <a:cxn ang="0">
                  <a:pos x="35" y="0"/>
                </a:cxn>
                <a:cxn ang="0">
                  <a:pos x="60" y="0"/>
                </a:cxn>
                <a:cxn ang="0">
                  <a:pos x="85" y="15"/>
                </a:cxn>
                <a:cxn ang="0">
                  <a:pos x="85" y="15"/>
                </a:cxn>
              </a:cxnLst>
              <a:rect l="0" t="0" r="r" b="b"/>
              <a:pathLst>
                <a:path w="130" h="100">
                  <a:moveTo>
                    <a:pt x="85" y="15"/>
                  </a:moveTo>
                  <a:lnTo>
                    <a:pt x="85" y="15"/>
                  </a:lnTo>
                  <a:lnTo>
                    <a:pt x="105" y="30"/>
                  </a:lnTo>
                  <a:lnTo>
                    <a:pt x="120" y="50"/>
                  </a:lnTo>
                  <a:lnTo>
                    <a:pt x="130" y="70"/>
                  </a:lnTo>
                  <a:lnTo>
                    <a:pt x="125" y="85"/>
                  </a:lnTo>
                  <a:lnTo>
                    <a:pt x="110" y="95"/>
                  </a:lnTo>
                  <a:lnTo>
                    <a:pt x="90" y="100"/>
                  </a:lnTo>
                  <a:lnTo>
                    <a:pt x="70" y="95"/>
                  </a:lnTo>
                  <a:lnTo>
                    <a:pt x="45" y="85"/>
                  </a:lnTo>
                  <a:lnTo>
                    <a:pt x="20" y="70"/>
                  </a:lnTo>
                  <a:lnTo>
                    <a:pt x="5" y="50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15" y="0"/>
                  </a:lnTo>
                  <a:lnTo>
                    <a:pt x="35" y="0"/>
                  </a:lnTo>
                  <a:lnTo>
                    <a:pt x="60" y="0"/>
                  </a:lnTo>
                  <a:lnTo>
                    <a:pt x="85" y="15"/>
                  </a:lnTo>
                  <a:close/>
                </a:path>
              </a:pathLst>
            </a:custGeom>
            <a:solidFill>
              <a:srgbClr val="F7D913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000" name="Freeform 134"/>
            <p:cNvSpPr>
              <a:spLocks/>
            </p:cNvSpPr>
            <p:nvPr/>
          </p:nvSpPr>
          <p:spPr bwMode="auto">
            <a:xfrm>
              <a:off x="6061075" y="3822036"/>
              <a:ext cx="98425" cy="110807"/>
            </a:xfrm>
            <a:custGeom>
              <a:avLst/>
              <a:gdLst/>
              <a:ahLst/>
              <a:cxnLst>
                <a:cxn ang="0">
                  <a:pos x="155" y="164"/>
                </a:cxn>
                <a:cxn ang="0">
                  <a:pos x="155" y="164"/>
                </a:cxn>
                <a:cxn ang="0">
                  <a:pos x="135" y="174"/>
                </a:cxn>
                <a:cxn ang="0">
                  <a:pos x="110" y="174"/>
                </a:cxn>
                <a:cxn ang="0">
                  <a:pos x="85" y="169"/>
                </a:cxn>
                <a:cxn ang="0">
                  <a:pos x="70" y="164"/>
                </a:cxn>
                <a:cxn ang="0">
                  <a:pos x="55" y="154"/>
                </a:cxn>
                <a:cxn ang="0">
                  <a:pos x="40" y="139"/>
                </a:cxn>
                <a:cxn ang="0">
                  <a:pos x="30" y="124"/>
                </a:cxn>
                <a:cxn ang="0">
                  <a:pos x="20" y="99"/>
                </a:cxn>
                <a:cxn ang="0">
                  <a:pos x="10" y="74"/>
                </a:cxn>
                <a:cxn ang="0">
                  <a:pos x="5" y="4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0" y="25"/>
                </a:cxn>
                <a:cxn ang="0">
                  <a:pos x="40" y="74"/>
                </a:cxn>
                <a:cxn ang="0">
                  <a:pos x="65" y="104"/>
                </a:cxn>
                <a:cxn ang="0">
                  <a:pos x="90" y="134"/>
                </a:cxn>
                <a:cxn ang="0">
                  <a:pos x="120" y="154"/>
                </a:cxn>
                <a:cxn ang="0">
                  <a:pos x="155" y="164"/>
                </a:cxn>
                <a:cxn ang="0">
                  <a:pos x="155" y="164"/>
                </a:cxn>
              </a:cxnLst>
              <a:rect l="0" t="0" r="r" b="b"/>
              <a:pathLst>
                <a:path w="155" h="174">
                  <a:moveTo>
                    <a:pt x="155" y="164"/>
                  </a:moveTo>
                  <a:lnTo>
                    <a:pt x="155" y="164"/>
                  </a:lnTo>
                  <a:lnTo>
                    <a:pt x="135" y="174"/>
                  </a:lnTo>
                  <a:lnTo>
                    <a:pt x="110" y="174"/>
                  </a:lnTo>
                  <a:lnTo>
                    <a:pt x="85" y="169"/>
                  </a:lnTo>
                  <a:lnTo>
                    <a:pt x="70" y="164"/>
                  </a:lnTo>
                  <a:lnTo>
                    <a:pt x="55" y="154"/>
                  </a:lnTo>
                  <a:lnTo>
                    <a:pt x="40" y="139"/>
                  </a:lnTo>
                  <a:lnTo>
                    <a:pt x="30" y="124"/>
                  </a:lnTo>
                  <a:lnTo>
                    <a:pt x="20" y="99"/>
                  </a:lnTo>
                  <a:lnTo>
                    <a:pt x="10" y="74"/>
                  </a:lnTo>
                  <a:lnTo>
                    <a:pt x="5" y="40"/>
                  </a:lnTo>
                  <a:lnTo>
                    <a:pt x="0" y="0"/>
                  </a:lnTo>
                  <a:lnTo>
                    <a:pt x="10" y="25"/>
                  </a:lnTo>
                  <a:lnTo>
                    <a:pt x="40" y="74"/>
                  </a:lnTo>
                  <a:lnTo>
                    <a:pt x="65" y="104"/>
                  </a:lnTo>
                  <a:lnTo>
                    <a:pt x="90" y="134"/>
                  </a:lnTo>
                  <a:lnTo>
                    <a:pt x="120" y="154"/>
                  </a:lnTo>
                  <a:lnTo>
                    <a:pt x="155" y="164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001" name="Freeform 133"/>
            <p:cNvSpPr>
              <a:spLocks/>
            </p:cNvSpPr>
            <p:nvPr/>
          </p:nvSpPr>
          <p:spPr bwMode="auto">
            <a:xfrm>
              <a:off x="5426075" y="3685120"/>
              <a:ext cx="127000" cy="76418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200" y="0"/>
                </a:cxn>
                <a:cxn ang="0">
                  <a:pos x="200" y="25"/>
                </a:cxn>
                <a:cxn ang="0">
                  <a:pos x="200" y="50"/>
                </a:cxn>
                <a:cxn ang="0">
                  <a:pos x="185" y="75"/>
                </a:cxn>
                <a:cxn ang="0">
                  <a:pos x="175" y="85"/>
                </a:cxn>
                <a:cxn ang="0">
                  <a:pos x="165" y="95"/>
                </a:cxn>
                <a:cxn ang="0">
                  <a:pos x="145" y="105"/>
                </a:cxn>
                <a:cxn ang="0">
                  <a:pos x="125" y="115"/>
                </a:cxn>
                <a:cxn ang="0">
                  <a:pos x="100" y="120"/>
                </a:cxn>
                <a:cxn ang="0">
                  <a:pos x="75" y="120"/>
                </a:cxn>
                <a:cxn ang="0">
                  <a:pos x="40" y="115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25" y="105"/>
                </a:cxn>
                <a:cxn ang="0">
                  <a:pos x="85" y="90"/>
                </a:cxn>
                <a:cxn ang="0">
                  <a:pos x="120" y="75"/>
                </a:cxn>
                <a:cxn ang="0">
                  <a:pos x="150" y="55"/>
                </a:cxn>
                <a:cxn ang="0">
                  <a:pos x="180" y="35"/>
                </a:cxn>
                <a:cxn ang="0">
                  <a:pos x="200" y="0"/>
                </a:cxn>
                <a:cxn ang="0">
                  <a:pos x="200" y="0"/>
                </a:cxn>
              </a:cxnLst>
              <a:rect l="0" t="0" r="r" b="b"/>
              <a:pathLst>
                <a:path w="200" h="120">
                  <a:moveTo>
                    <a:pt x="200" y="0"/>
                  </a:moveTo>
                  <a:lnTo>
                    <a:pt x="200" y="0"/>
                  </a:lnTo>
                  <a:lnTo>
                    <a:pt x="200" y="25"/>
                  </a:lnTo>
                  <a:lnTo>
                    <a:pt x="200" y="50"/>
                  </a:lnTo>
                  <a:lnTo>
                    <a:pt x="185" y="75"/>
                  </a:lnTo>
                  <a:lnTo>
                    <a:pt x="175" y="85"/>
                  </a:lnTo>
                  <a:lnTo>
                    <a:pt x="165" y="95"/>
                  </a:lnTo>
                  <a:lnTo>
                    <a:pt x="145" y="105"/>
                  </a:lnTo>
                  <a:lnTo>
                    <a:pt x="125" y="115"/>
                  </a:lnTo>
                  <a:lnTo>
                    <a:pt x="100" y="120"/>
                  </a:lnTo>
                  <a:lnTo>
                    <a:pt x="75" y="120"/>
                  </a:lnTo>
                  <a:lnTo>
                    <a:pt x="40" y="115"/>
                  </a:lnTo>
                  <a:lnTo>
                    <a:pt x="0" y="110"/>
                  </a:lnTo>
                  <a:lnTo>
                    <a:pt x="25" y="105"/>
                  </a:lnTo>
                  <a:lnTo>
                    <a:pt x="85" y="90"/>
                  </a:lnTo>
                  <a:lnTo>
                    <a:pt x="120" y="75"/>
                  </a:lnTo>
                  <a:lnTo>
                    <a:pt x="150" y="55"/>
                  </a:lnTo>
                  <a:lnTo>
                    <a:pt x="180" y="35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rgbClr val="FA6106"/>
            </a:solidFill>
            <a:ln w="9525">
              <a:noFill/>
              <a:round/>
              <a:headEnd/>
              <a:tailEnd/>
            </a:ln>
          </p:spPr>
        </p:sp>
      </p:grpSp>
      <p:pic>
        <p:nvPicPr>
          <p:cNvPr id="4098" name="Picture 2" descr="C:\Users\秀紀\AppData\Local\Microsoft\Windows\INetCache\IE\78X1IYD1\MC900423840[1].wmf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860032" y="3717032"/>
            <a:ext cx="882120" cy="923354"/>
          </a:xfrm>
          <a:prstGeom prst="rect">
            <a:avLst/>
          </a:prstGeom>
          <a:noFill/>
        </p:spPr>
      </p:pic>
      <p:pic>
        <p:nvPicPr>
          <p:cNvPr id="4100" name="Picture 4" descr="C:\Users\秀紀\AppData\Local\Microsoft\Windows\INetCache\IE\9P2HWSZ6\MC900423838[1].wmf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588224" y="2276872"/>
            <a:ext cx="792088" cy="102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F12803E-5C91-3EFC-6827-B5464C24A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0"/>
            <a:ext cx="9144000" cy="68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360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8800" b="1" dirty="0">
                <a:latin typeface="Century Schoolbook" panose="02040604050505020304" pitchFamily="18" charset="0"/>
              </a:rPr>
              <a:t>Sense Verbs</a:t>
            </a:r>
            <a:endParaRPr kumimoji="1" lang="ja-JP" altLang="en-US" sz="88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dirty="0"/>
              <a:t>五感動詞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40621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角丸四角形 23"/>
          <p:cNvSpPr/>
          <p:nvPr/>
        </p:nvSpPr>
        <p:spPr>
          <a:xfrm>
            <a:off x="0" y="2660719"/>
            <a:ext cx="9108504" cy="4197281"/>
          </a:xfrm>
          <a:prstGeom prst="roundRect">
            <a:avLst>
              <a:gd name="adj" fmla="val 4918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2068972" y="540284"/>
            <a:ext cx="5993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 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are 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</a:rPr>
              <a:t>happy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.</a:t>
            </a:r>
            <a:endParaRPr lang="ja-JP" altLang="en-US" sz="54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9940" y="-38492"/>
            <a:ext cx="43620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1" dirty="0">
                <a:ln w="24500" cmpd="dbl">
                  <a:noFill/>
                  <a:prstDash val="solid"/>
                  <a:miter lim="800000"/>
                </a:ln>
                <a:latin typeface="Century Schoolbook" pitchFamily="18" charset="0"/>
              </a:rPr>
              <a:t>look</a:t>
            </a:r>
            <a:r>
              <a:rPr lang="ja-JP" altLang="en-US" sz="3600" b="1" dirty="0">
                <a:ln w="24500" cmpd="dbl">
                  <a:noFill/>
                  <a:prstDash val="solid"/>
                  <a:miter lim="800000"/>
                </a:ln>
                <a:latin typeface="Century Schoolbook" pitchFamily="18" charset="0"/>
              </a:rPr>
              <a:t>などの五感動詞</a:t>
            </a:r>
            <a:endParaRPr lang="en-US" altLang="ja-JP" sz="3600" b="1" dirty="0">
              <a:ln w="24500" cmpd="dbl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-15820" y="2564324"/>
            <a:ext cx="150233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6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6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0" y="3077671"/>
            <a:ext cx="918051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①人の感情などは本人にしか分からないので、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be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動詞を使わずに　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683568" y="3421203"/>
            <a:ext cx="741682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look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+ </a:t>
            </a:r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様子を表す言葉（形容詞）</a:t>
            </a:r>
            <a:endParaRPr lang="en-US" altLang="ja-JP" sz="2800" b="1" dirty="0">
              <a:ln w="17780" cmpd="sng">
                <a:noFill/>
                <a:prstDash val="solid"/>
                <a:miter lim="800000"/>
              </a:ln>
              <a:solidFill>
                <a:srgbClr val="00B05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79512" y="5869721"/>
            <a:ext cx="896448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・見た目　　･･･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	look	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・聴いた感じ･･･ 　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sound</a:t>
            </a: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・味　　　　 ･･･ 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	taste	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・におい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	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･･･ 　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smell</a:t>
            </a: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・触れた感じ ･･･ 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	feel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0" y="4005064"/>
            <a:ext cx="889248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②意味は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｢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～ようだ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｣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・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｢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～ようにみえる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｣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となる。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2132091" y="1484784"/>
            <a:ext cx="59683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You 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</a:rPr>
              <a:t>look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</a:rPr>
              <a:t>happy</a:t>
            </a:r>
            <a:r>
              <a:rPr lang="en-US" altLang="ja-JP" sz="5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.</a:t>
            </a:r>
            <a:endParaRPr lang="ja-JP" altLang="en-US" sz="54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21" name="右矢印 20"/>
          <p:cNvSpPr/>
          <p:nvPr/>
        </p:nvSpPr>
        <p:spPr>
          <a:xfrm>
            <a:off x="1412011" y="1859011"/>
            <a:ext cx="7200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6228184" y="3536430"/>
            <a:ext cx="345638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を使うことが自然です。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3834172" y="2274257"/>
            <a:ext cx="1512168" cy="72008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0" y="5557882"/>
            <a:ext cx="889248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⑤五感を表す意味の動詞は同じような表現ができます。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19" name="Picture 2" descr="C:\Users\秀紀\AppData\Local\Microsoft\Windows\INetCache\IE\78X1IYD1\MC90042384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87471"/>
            <a:ext cx="1008112" cy="1055236"/>
          </a:xfrm>
          <a:prstGeom prst="rect">
            <a:avLst/>
          </a:prstGeom>
          <a:noFill/>
        </p:spPr>
      </p:pic>
      <p:sp>
        <p:nvSpPr>
          <p:cNvPr id="29" name="正方形/長方形 28"/>
          <p:cNvSpPr/>
          <p:nvPr/>
        </p:nvSpPr>
        <p:spPr>
          <a:xfrm>
            <a:off x="755576" y="3898794"/>
            <a:ext cx="93610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0" y="4293096"/>
            <a:ext cx="94685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③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look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は主語や時間によって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look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s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（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3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人称単数現在の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）や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look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ed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（過去）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　に変化します。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0" y="4924909"/>
            <a:ext cx="94685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④～ようだという意味の前置詞の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like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と相性がよく、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｢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look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like +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名詞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｣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で、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　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｢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名詞に似ているように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見える・ようだ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｣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という表現も多いです。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797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/>
      <p:bldP spid="10" grpId="0"/>
      <p:bldP spid="11" grpId="0"/>
      <p:bldP spid="12" grpId="0"/>
      <p:bldP spid="13" grpId="0"/>
      <p:bldP spid="18" grpId="0"/>
      <p:bldP spid="20" grpId="0"/>
      <p:bldP spid="21" grpId="0" animBg="1"/>
      <p:bldP spid="22" grpId="0"/>
      <p:bldP spid="27" grpId="0" animBg="1"/>
      <p:bldP spid="28" grpId="0"/>
      <p:bldP spid="29" grpId="0" animBg="1"/>
      <p:bldP spid="25" grpId="0"/>
      <p:bldP spid="3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8800" b="1" dirty="0">
                <a:latin typeface="Century Schoolbook" panose="02040604050505020304" pitchFamily="18" charset="0"/>
              </a:rPr>
              <a:t>Sense Verbs</a:t>
            </a:r>
            <a:endParaRPr kumimoji="1" lang="ja-JP" altLang="en-US" sz="88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dirty="0"/>
              <a:t>五感動詞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5941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 descr="j04238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212976"/>
            <a:ext cx="4206001" cy="306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正方形/長方形 4"/>
          <p:cNvSpPr/>
          <p:nvPr/>
        </p:nvSpPr>
        <p:spPr>
          <a:xfrm>
            <a:off x="2987824" y="548680"/>
            <a:ext cx="33954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sick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2" descr="j04257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140968"/>
            <a:ext cx="3363431" cy="2943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正方形/長方形 2"/>
          <p:cNvSpPr/>
          <p:nvPr/>
        </p:nvSpPr>
        <p:spPr>
          <a:xfrm>
            <a:off x="1691680" y="332656"/>
            <a:ext cx="5298245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sleepy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Picture 51" descr="hungry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2852936"/>
            <a:ext cx="4464496" cy="337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2" name="正方形/長方形 1001"/>
          <p:cNvSpPr/>
          <p:nvPr/>
        </p:nvSpPr>
        <p:spPr>
          <a:xfrm>
            <a:off x="2267744" y="260648"/>
            <a:ext cx="611257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hungry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9" name="Picture 34" descr="j04257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564904"/>
            <a:ext cx="4680520" cy="389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正方形/長方形 126"/>
          <p:cNvSpPr/>
          <p:nvPr/>
        </p:nvSpPr>
        <p:spPr>
          <a:xfrm>
            <a:off x="2411760" y="0"/>
            <a:ext cx="4935967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angry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" name="Picture 3" descr="C:\Users\KASUGA_Hideki\AppData\Local\Microsoft\Windows\Temporary Internet Files\Content.IE5\9O3WMVMP\MC90042449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564904"/>
            <a:ext cx="3672408" cy="3938242"/>
          </a:xfrm>
          <a:prstGeom prst="rect">
            <a:avLst/>
          </a:prstGeom>
          <a:noFill/>
        </p:spPr>
      </p:pic>
      <p:sp>
        <p:nvSpPr>
          <p:cNvPr id="127" name="正方形/長方形 126"/>
          <p:cNvSpPr/>
          <p:nvPr/>
        </p:nvSpPr>
        <p:spPr>
          <a:xfrm>
            <a:off x="2267744" y="260648"/>
            <a:ext cx="5953874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3800" dirty="0">
                <a:latin typeface="Century Schoolbook" pitchFamily="18" charset="0"/>
              </a:rPr>
              <a:t>excited</a:t>
            </a:r>
            <a:endParaRPr lang="ja-JP" altLang="en-US" sz="13800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756</Words>
  <Application>Microsoft Office PowerPoint</Application>
  <PresentationFormat>画面に合わせる (4:3)</PresentationFormat>
  <Paragraphs>156</Paragraphs>
  <Slides>43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47" baseType="lpstr">
      <vt:lpstr>Arial</vt:lpstr>
      <vt:lpstr>Calibri</vt:lpstr>
      <vt:lpstr>Century Schoolbook</vt:lpstr>
      <vt:lpstr>Office テーマ</vt:lpstr>
      <vt:lpstr>Sense Verbs</vt:lpstr>
      <vt:lpstr>PowerPoint プレゼンテーション</vt:lpstr>
      <vt:lpstr>smiley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Practice “look～”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look like～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Sense Verbs</vt:lpstr>
      <vt:lpstr>PowerPoint プレゼンテーション</vt:lpstr>
      <vt:lpstr>Sense Verbs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SVC</dc:title>
  <dc:creator>KASUGA_Hideki</dc:creator>
  <cp:lastModifiedBy>春日 秀紀</cp:lastModifiedBy>
  <cp:revision>45</cp:revision>
  <dcterms:created xsi:type="dcterms:W3CDTF">2013-11-13T02:56:52Z</dcterms:created>
  <dcterms:modified xsi:type="dcterms:W3CDTF">2026-08-03T02:27:04Z</dcterms:modified>
</cp:coreProperties>
</file>