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0" r:id="rId2"/>
    <p:sldId id="390" r:id="rId3"/>
    <p:sldId id="341" r:id="rId4"/>
    <p:sldId id="389" r:id="rId5"/>
    <p:sldId id="338" r:id="rId6"/>
    <p:sldId id="391" r:id="rId7"/>
    <p:sldId id="393" r:id="rId8"/>
    <p:sldId id="396" r:id="rId9"/>
    <p:sldId id="397" r:id="rId10"/>
    <p:sldId id="398" r:id="rId11"/>
    <p:sldId id="399" r:id="rId12"/>
    <p:sldId id="394" r:id="rId13"/>
    <p:sldId id="395" r:id="rId14"/>
    <p:sldId id="256" r:id="rId15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FF00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1" autoAdjust="0"/>
  </p:normalViewPr>
  <p:slideViewPr>
    <p:cSldViewPr>
      <p:cViewPr varScale="1">
        <p:scale>
          <a:sx n="102" d="100"/>
          <a:sy n="102" d="100"/>
        </p:scale>
        <p:origin x="18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9C322-0941-481F-BAFA-E5E5D58EA911}" type="datetimeFigureOut">
              <a:rPr kumimoji="1" lang="ja-JP" altLang="en-US" smtClean="0"/>
              <a:pPr/>
              <a:t>2025/8/24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A633B-D2F5-4775-A845-EA72EE1594C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70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8D7F7-E7AA-4562-AE46-6194B8D67BF5}" type="datetimeFigureOut">
              <a:rPr kumimoji="1" lang="ja-JP" altLang="en-US" smtClean="0"/>
              <a:pPr/>
              <a:t>2025/8/24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B04EF-41ED-4ABA-BAC7-0260BEBCD1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331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A02EE-20F5-7F74-7C08-480F5F5DA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AF4292D8-D5C8-19D7-3596-1F9E7C934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88019A3E-E143-CC32-F58C-067CFE09C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546DD5-C37D-A11E-3ED5-55066F614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848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629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800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623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610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343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07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82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46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376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3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79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95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2025/8/24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2025/8/24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2025/8/24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2025/8/24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2025/8/24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2025/8/24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35E-BA14-4955-BBB0-A9D6DB9B3717}" type="datetimeFigureOut">
              <a:rPr kumimoji="1" lang="ja-JP" altLang="en-US" smtClean="0"/>
              <a:pPr/>
              <a:t>2025/8/24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C4725-5C5E-DE57-2E06-3AF61C06D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E7F39-2B77-507B-0C48-89037D2A6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236787"/>
            <a:ext cx="8208912" cy="1470025"/>
          </a:xfrm>
        </p:spPr>
        <p:txBody>
          <a:bodyPr>
            <a:normAutofit/>
          </a:bodyPr>
          <a:lstStyle/>
          <a:p>
            <a:r>
              <a:rPr kumimoji="1" lang="en-US" altLang="ja-JP" sz="8800" dirty="0">
                <a:latin typeface="NCGothic" panose="02000600000000000000" pitchFamily="50" charset="0"/>
              </a:rPr>
              <a:t>Wh</a:t>
            </a:r>
            <a:r>
              <a:rPr lang="en-US" altLang="ja-JP" sz="8800" dirty="0">
                <a:latin typeface="NCGothic" panose="02000600000000000000" pitchFamily="50" charset="0"/>
              </a:rPr>
              <a:t>ere</a:t>
            </a:r>
            <a:endParaRPr kumimoji="1" lang="ja-JP" altLang="en-US" sz="8800" dirty="0">
              <a:latin typeface="NCGothic" panose="02000600000000000000" pitchFamily="50" charset="0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6EA79420-1235-599F-113A-394D95EF8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一般動詞</a:t>
            </a:r>
          </a:p>
        </p:txBody>
      </p:sp>
    </p:spTree>
    <p:extLst>
      <p:ext uri="{BB962C8B-B14F-4D97-AF65-F5344CB8AC3E}">
        <p14:creationId xmlns:p14="http://schemas.microsoft.com/office/powerpoint/2010/main" val="43103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11" y="1700808"/>
            <a:ext cx="9172709" cy="5184575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1851231" y="5610095"/>
            <a:ext cx="5940150" cy="1080120"/>
          </a:xfrm>
          <a:prstGeom prst="wedgeRoundRectCallout">
            <a:avLst>
              <a:gd name="adj1" fmla="val -35966"/>
              <a:gd name="adj2" fmla="val -18851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659001" y="5910637"/>
            <a:ext cx="42836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take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it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online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-80249" y="3305950"/>
            <a:ext cx="2347993" cy="1903994"/>
          </a:xfrm>
          <a:prstGeom prst="cloudCallout">
            <a:avLst>
              <a:gd name="adj1" fmla="val 60194"/>
              <a:gd name="adj2" fmla="val -417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-28711" y="1052736"/>
            <a:ext cx="9182873" cy="859343"/>
          </a:xfrm>
          <a:prstGeom prst="wedgeRoundRectCallout">
            <a:avLst>
              <a:gd name="adj1" fmla="val 17425"/>
              <a:gd name="adj2" fmla="val 732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659674" y="0"/>
            <a:ext cx="5616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take English lessons.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-108520" y="1137697"/>
            <a:ext cx="99020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you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take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English lessons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11466" y="1135714"/>
            <a:ext cx="1619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195736" y="1135714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11760" y="505759"/>
            <a:ext cx="6984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you take English lessons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699793" y="520100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907386" y="628518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2140462">
            <a:off x="88922" y="819497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6387226" y="3305950"/>
            <a:ext cx="2808310" cy="2192348"/>
          </a:xfrm>
          <a:prstGeom prst="cloudCallout">
            <a:avLst>
              <a:gd name="adj1" fmla="val -36924"/>
              <a:gd name="adj2" fmla="val -5307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81" y="3997238"/>
            <a:ext cx="1798571" cy="764393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494A327-2D18-B109-F7D7-17778FD8941C}"/>
              </a:ext>
            </a:extLst>
          </p:cNvPr>
          <p:cNvSpPr/>
          <p:nvPr/>
        </p:nvSpPr>
        <p:spPr>
          <a:xfrm>
            <a:off x="6942622" y="3508266"/>
            <a:ext cx="1893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>
                <a:ln w="6600">
                  <a:noFill/>
                  <a:prstDash val="solid"/>
                </a:ln>
                <a:solidFill>
                  <a:srgbClr val="FF0000">
                    <a:alpha val="59000"/>
                  </a:srgbClr>
                </a:solidFill>
              </a:rPr>
              <a:t>？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3257900" y="5910454"/>
            <a:ext cx="15002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take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4283968" y="1154310"/>
            <a:ext cx="12395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take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" y="3501140"/>
            <a:ext cx="1812936" cy="13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3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0" grpId="0" animBg="1"/>
      <p:bldP spid="18" grpId="0"/>
      <p:bldP spid="12" grpId="0"/>
      <p:bldP spid="13" grpId="0"/>
      <p:bldP spid="15" grpId="0"/>
      <p:bldP spid="17" grpId="0"/>
      <p:bldP spid="19" grpId="0"/>
      <p:bldP spid="14" grpId="0" animBg="1"/>
      <p:bldP spid="20" grpId="0" animBg="1"/>
      <p:bldP spid="24" grpId="0" animBg="1"/>
      <p:bldP spid="26" grpId="0"/>
      <p:bldP spid="2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11" y="1700808"/>
            <a:ext cx="9172709" cy="5184574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391190" y="5610095"/>
            <a:ext cx="8285266" cy="1080120"/>
          </a:xfrm>
          <a:prstGeom prst="wedgeRoundRectCallout">
            <a:avLst>
              <a:gd name="adj1" fmla="val -20743"/>
              <a:gd name="adj2" fmla="val -1807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449644" y="5857766"/>
            <a:ext cx="88640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want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go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a movie theater.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-80249" y="3305950"/>
            <a:ext cx="2347993" cy="1903994"/>
          </a:xfrm>
          <a:prstGeom prst="cloudCallout">
            <a:avLst>
              <a:gd name="adj1" fmla="val 60194"/>
              <a:gd name="adj2" fmla="val -417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391190" y="1081172"/>
            <a:ext cx="8752808" cy="859343"/>
          </a:xfrm>
          <a:prstGeom prst="wedgeRoundRectCallout">
            <a:avLst>
              <a:gd name="adj1" fmla="val 14862"/>
              <a:gd name="adj2" fmla="val 83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928274" y="-29401"/>
            <a:ext cx="41285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want to go.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91190" y="1137697"/>
            <a:ext cx="82852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you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want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go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694569" y="1172374"/>
            <a:ext cx="1619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695445" y="1135714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776146" y="476358"/>
            <a:ext cx="5400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you want to go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3099958" y="481711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907386" y="628518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-27160" y="1253484"/>
            <a:ext cx="396613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6387226" y="3305950"/>
            <a:ext cx="2808310" cy="2192348"/>
          </a:xfrm>
          <a:prstGeom prst="cloudCallout">
            <a:avLst>
              <a:gd name="adj1" fmla="val -36924"/>
              <a:gd name="adj2" fmla="val -5307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81" y="3997238"/>
            <a:ext cx="1798571" cy="764393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494A327-2D18-B109-F7D7-17778FD8941C}"/>
              </a:ext>
            </a:extLst>
          </p:cNvPr>
          <p:cNvSpPr/>
          <p:nvPr/>
        </p:nvSpPr>
        <p:spPr>
          <a:xfrm>
            <a:off x="6942622" y="3508266"/>
            <a:ext cx="1893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>
                <a:ln w="6600">
                  <a:noFill/>
                  <a:prstDash val="solid"/>
                </a:ln>
                <a:solidFill>
                  <a:srgbClr val="FF0000">
                    <a:alpha val="59000"/>
                  </a:srgbClr>
                </a:solidFill>
              </a:rPr>
              <a:t>？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1043608" y="5883487"/>
            <a:ext cx="15002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want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4764941" y="1145473"/>
            <a:ext cx="14795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want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9" y="3511583"/>
            <a:ext cx="1359702" cy="135970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6396888" y="1160754"/>
            <a:ext cx="6154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7374795" y="1115041"/>
            <a:ext cx="8255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go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639673" y="5870626"/>
            <a:ext cx="9205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3651431" y="5868561"/>
            <a:ext cx="9205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go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13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0" grpId="0" animBg="1"/>
      <p:bldP spid="18" grpId="0"/>
      <p:bldP spid="12" grpId="0"/>
      <p:bldP spid="13" grpId="0"/>
      <p:bldP spid="15" grpId="0"/>
      <p:bldP spid="17" grpId="0"/>
      <p:bldP spid="19" grpId="0"/>
      <p:bldP spid="14" grpId="0" animBg="1"/>
      <p:bldP spid="20" grpId="0" animBg="1"/>
      <p:bldP spid="24" grpId="0" animBg="1"/>
      <p:bldP spid="26" grpId="0"/>
      <p:bldP spid="21" grpId="0"/>
      <p:bldP spid="25" grpId="0"/>
      <p:bldP spid="22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43" y="1370557"/>
            <a:ext cx="4518249" cy="4518249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1604435" y="5877272"/>
            <a:ext cx="6279933" cy="771738"/>
          </a:xfrm>
          <a:prstGeom prst="wedgeRoundRectCallout">
            <a:avLst>
              <a:gd name="adj1" fmla="val -29253"/>
              <a:gd name="adj2" fmla="val -1412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1604436" y="6034775"/>
            <a:ext cx="6783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We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go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the park.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78373" y="1103686"/>
            <a:ext cx="8655984" cy="1079708"/>
          </a:xfrm>
          <a:prstGeom prst="wedgeRoundRectCallout">
            <a:avLst>
              <a:gd name="adj1" fmla="val -10605"/>
              <a:gd name="adj2" fmla="val 19858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385443" y="10496"/>
            <a:ext cx="66510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We can go in case of a disaster.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4449" y="1106176"/>
            <a:ext cx="85720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we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go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</a:t>
            </a:r>
          </a:p>
          <a:p>
            <a:pPr algn="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in case of a disaster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765771" y="1131482"/>
            <a:ext cx="1619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690737" y="1117995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68611" y="432831"/>
            <a:ext cx="84390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we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go in case of a disaster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1265264" y="448609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76429" y="595271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-11737" y="1387471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4915420" y="1106176"/>
            <a:ext cx="10967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go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4675899" y="6054356"/>
            <a:ext cx="7471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598078" y="6021288"/>
            <a:ext cx="10268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0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8" grpId="0"/>
      <p:bldP spid="12" grpId="0"/>
      <p:bldP spid="13" grpId="0"/>
      <p:bldP spid="15" grpId="0"/>
      <p:bldP spid="17" grpId="0"/>
      <p:bldP spid="19" grpId="0"/>
      <p:bldP spid="14" grpId="0" animBg="1"/>
      <p:bldP spid="20" grpId="0" animBg="1"/>
      <p:bldP spid="21" grpId="0"/>
      <p:bldP spid="2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E7F6C14-6761-E0F5-ED81-33EE75EE8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" y="0"/>
            <a:ext cx="9139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5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2236787"/>
            <a:ext cx="8208912" cy="1470025"/>
          </a:xfrm>
        </p:spPr>
        <p:txBody>
          <a:bodyPr>
            <a:normAutofit/>
          </a:bodyPr>
          <a:lstStyle/>
          <a:p>
            <a:r>
              <a:rPr kumimoji="1" lang="en-US" altLang="ja-JP" sz="8800" dirty="0">
                <a:latin typeface="NCGothic" panose="02000600000000000000" pitchFamily="50" charset="0"/>
              </a:rPr>
              <a:t>Wh</a:t>
            </a:r>
            <a:r>
              <a:rPr lang="en-US" altLang="ja-JP" sz="8800" dirty="0">
                <a:latin typeface="NCGothic" panose="02000600000000000000" pitchFamily="50" charset="0"/>
              </a:rPr>
              <a:t>ere</a:t>
            </a:r>
            <a:endParaRPr kumimoji="1" lang="ja-JP" altLang="en-US" sz="8800" dirty="0">
              <a:latin typeface="NCGothic" panose="02000600000000000000" pitchFamily="50" charset="0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3DEF2B80-B08C-F364-5A12-C220BB9FE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+ </a:t>
            </a:r>
            <a:r>
              <a:rPr lang="ja-JP" altLang="en-US" dirty="0"/>
              <a:t>一般動詞</a:t>
            </a:r>
          </a:p>
        </p:txBody>
      </p:sp>
    </p:spTree>
    <p:extLst>
      <p:ext uri="{BB962C8B-B14F-4D97-AF65-F5344CB8AC3E}">
        <p14:creationId xmlns:p14="http://schemas.microsoft.com/office/powerpoint/2010/main" val="172006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15D8965-5446-FB5F-E402-7737EA480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4" y="1937047"/>
            <a:ext cx="5032854" cy="5032854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2195736" y="757836"/>
            <a:ext cx="4294164" cy="1008112"/>
          </a:xfrm>
          <a:prstGeom prst="wedgeRoundRectCallout">
            <a:avLst>
              <a:gd name="adj1" fmla="val -22154"/>
              <a:gd name="adj2" fmla="val 887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75F2C31-7CF4-6908-30C9-CDAC13DD6D99}"/>
              </a:ext>
            </a:extLst>
          </p:cNvPr>
          <p:cNvSpPr/>
          <p:nvPr/>
        </p:nvSpPr>
        <p:spPr>
          <a:xfrm>
            <a:off x="2339752" y="1057928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live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in Nagano city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15D8965-5446-FB5F-E402-7737EA480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4" y="1937047"/>
            <a:ext cx="5032854" cy="5032854"/>
          </a:xfrm>
          <a:prstGeom prst="rect">
            <a:avLst/>
          </a:prstGeom>
        </p:spPr>
      </p:pic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30E005C6-1DD5-7CDD-8A39-5AA8B5BB0601}"/>
              </a:ext>
            </a:extLst>
          </p:cNvPr>
          <p:cNvSpPr/>
          <p:nvPr/>
        </p:nvSpPr>
        <p:spPr>
          <a:xfrm>
            <a:off x="4139952" y="233352"/>
            <a:ext cx="4680520" cy="2646878"/>
          </a:xfrm>
          <a:prstGeom prst="cloudCallout">
            <a:avLst>
              <a:gd name="adj1" fmla="val -64085"/>
              <a:gd name="adj2" fmla="val 33005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48" y="731170"/>
            <a:ext cx="2473336" cy="174741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0" y="1258501"/>
            <a:ext cx="346506" cy="353345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E573917-7BF1-248D-DDB7-9FCDD00635A7}"/>
              </a:ext>
            </a:extLst>
          </p:cNvPr>
          <p:cNvSpPr/>
          <p:nvPr/>
        </p:nvSpPr>
        <p:spPr>
          <a:xfrm>
            <a:off x="5120779" y="233352"/>
            <a:ext cx="241997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>
                <a:ln w="6600">
                  <a:noFill/>
                  <a:prstDash val="solid"/>
                </a:ln>
                <a:solidFill>
                  <a:srgbClr val="FF0000">
                    <a:alpha val="59000"/>
                  </a:srgbClr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8867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15D8965-5446-FB5F-E402-7737EA480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4" y="1937047"/>
            <a:ext cx="5032854" cy="5032854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2195736" y="757836"/>
            <a:ext cx="4294164" cy="1008112"/>
          </a:xfrm>
          <a:prstGeom prst="wedgeRoundRectCallout">
            <a:avLst>
              <a:gd name="adj1" fmla="val -22154"/>
              <a:gd name="adj2" fmla="val 887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727981" y="1013609"/>
            <a:ext cx="25875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you live?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4893636" y="3354457"/>
            <a:ext cx="3638803" cy="781675"/>
          </a:xfrm>
          <a:prstGeom prst="wedgeRoundRectCallout">
            <a:avLst>
              <a:gd name="adj1" fmla="val -65245"/>
              <a:gd name="adj2" fmla="val -305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5060497" y="3483684"/>
            <a:ext cx="33050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In </a:t>
            </a:r>
            <a:r>
              <a:rPr lang="en-US" altLang="ja-JP" sz="2800" b="1" dirty="0" err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Chikuma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 city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8A73F46-4B09-0E24-6587-16E2B4CBD141}"/>
              </a:ext>
            </a:extLst>
          </p:cNvPr>
          <p:cNvSpPr/>
          <p:nvPr/>
        </p:nvSpPr>
        <p:spPr>
          <a:xfrm>
            <a:off x="2394590" y="1014530"/>
            <a:ext cx="15841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角丸四角形吹き出し 9">
            <a:extLst>
              <a:ext uri="{FF2B5EF4-FFF2-40B4-BE49-F238E27FC236}">
                <a16:creationId xmlns:a16="http://schemas.microsoft.com/office/drawing/2014/main" id="{57272942-569A-8D88-D657-E17ECBE63186}"/>
              </a:ext>
            </a:extLst>
          </p:cNvPr>
          <p:cNvSpPr/>
          <p:nvPr/>
        </p:nvSpPr>
        <p:spPr>
          <a:xfrm>
            <a:off x="3275856" y="4941168"/>
            <a:ext cx="5256583" cy="783473"/>
          </a:xfrm>
          <a:prstGeom prst="wedgeRoundRectCallout">
            <a:avLst>
              <a:gd name="adj1" fmla="val -46892"/>
              <a:gd name="adj2" fmla="val -1714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75F2C31-7CF4-6908-30C9-CDAC13DD6D99}"/>
              </a:ext>
            </a:extLst>
          </p:cNvPr>
          <p:cNvSpPr/>
          <p:nvPr/>
        </p:nvSpPr>
        <p:spPr>
          <a:xfrm>
            <a:off x="3563888" y="5049486"/>
            <a:ext cx="4896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live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in </a:t>
            </a:r>
            <a:r>
              <a:rPr lang="en-US" altLang="ja-JP" sz="2800" b="1" cap="none" spc="0" dirty="0" err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Chikuma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 city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52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15D8965-5446-FB5F-E402-7737EA480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68" y="2916592"/>
            <a:ext cx="2007644" cy="2007644"/>
          </a:xfrm>
          <a:prstGeom prst="rect">
            <a:avLst/>
          </a:prstGeom>
        </p:spPr>
      </p:pic>
      <p:sp>
        <p:nvSpPr>
          <p:cNvPr id="20" name="角丸四角形 86">
            <a:extLst>
              <a:ext uri="{FF2B5EF4-FFF2-40B4-BE49-F238E27FC236}">
                <a16:creationId xmlns:a16="http://schemas.microsoft.com/office/drawing/2014/main" id="{887A3E15-6F9E-98EF-7716-553A291D5633}"/>
              </a:ext>
            </a:extLst>
          </p:cNvPr>
          <p:cNvSpPr/>
          <p:nvPr/>
        </p:nvSpPr>
        <p:spPr>
          <a:xfrm>
            <a:off x="0" y="4747579"/>
            <a:ext cx="9144000" cy="2115878"/>
          </a:xfrm>
          <a:prstGeom prst="roundRect">
            <a:avLst>
              <a:gd name="adj" fmla="val 4562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90264" y="476672"/>
            <a:ext cx="9053736" cy="1871218"/>
          </a:xfrm>
          <a:prstGeom prst="cloudCallout">
            <a:avLst>
              <a:gd name="adj1" fmla="val -15831"/>
              <a:gd name="adj2" fmla="val 90616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90264" y="1675056"/>
            <a:ext cx="7452320" cy="1110800"/>
          </a:xfrm>
          <a:prstGeom prst="wedgeRoundRectCallout">
            <a:avLst>
              <a:gd name="adj1" fmla="val -12197"/>
              <a:gd name="adj2" fmla="val 757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3923928" y="2962059"/>
            <a:ext cx="5089932" cy="1321801"/>
          </a:xfrm>
          <a:prstGeom prst="wedgeRoundRectCallout">
            <a:avLst>
              <a:gd name="adj1" fmla="val -58984"/>
              <a:gd name="adj2" fmla="val -238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C0BD14D-9E99-5EAA-04E1-B9C9D7C518E9}"/>
              </a:ext>
            </a:extLst>
          </p:cNvPr>
          <p:cNvSpPr/>
          <p:nvPr/>
        </p:nvSpPr>
        <p:spPr>
          <a:xfrm>
            <a:off x="0" y="-6317"/>
            <a:ext cx="66386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場所をたずねる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+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一般動詞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1FEE651-8761-203F-CD5D-1F1729CDDBA6}"/>
              </a:ext>
            </a:extLst>
          </p:cNvPr>
          <p:cNvSpPr/>
          <p:nvPr/>
        </p:nvSpPr>
        <p:spPr>
          <a:xfrm>
            <a:off x="90264" y="4671306"/>
            <a:ext cx="1353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5802AF3-5FB6-7EEB-FD26-8E7A7BE9C5A1}"/>
              </a:ext>
            </a:extLst>
          </p:cNvPr>
          <p:cNvSpPr/>
          <p:nvPr/>
        </p:nvSpPr>
        <p:spPr>
          <a:xfrm>
            <a:off x="107504" y="5013176"/>
            <a:ext cx="87484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 どこなのか（場所）をたずねるときには、「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Where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」を使います。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AE47E21-D30D-4CE2-AEB6-E56E71CD0673}"/>
              </a:ext>
            </a:extLst>
          </p:cNvPr>
          <p:cNvSpPr/>
          <p:nvPr/>
        </p:nvSpPr>
        <p:spPr>
          <a:xfrm>
            <a:off x="107504" y="5392380"/>
            <a:ext cx="9035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Where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を文の先頭に出して、その後は、</a:t>
            </a:r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Yes/No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で答える疑問文と同じ　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順番で文が続きます。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AAD0E13-8C08-D08C-B28D-25C55ACE3E9F}"/>
              </a:ext>
            </a:extLst>
          </p:cNvPr>
          <p:cNvSpPr/>
          <p:nvPr/>
        </p:nvSpPr>
        <p:spPr>
          <a:xfrm>
            <a:off x="1558655" y="949494"/>
            <a:ext cx="5605633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you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live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in </a:t>
            </a:r>
            <a:r>
              <a:rPr lang="en-US" altLang="ja-JP" sz="2800" b="1" cap="none" spc="0" dirty="0" err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Chikuma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 city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991C6AB-9583-1FCC-BDE4-E615C136DC60}"/>
              </a:ext>
            </a:extLst>
          </p:cNvPr>
          <p:cNvSpPr/>
          <p:nvPr/>
        </p:nvSpPr>
        <p:spPr>
          <a:xfrm>
            <a:off x="3779912" y="876293"/>
            <a:ext cx="3034330" cy="5847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494A327-2D18-B109-F7D7-17778FD8941C}"/>
              </a:ext>
            </a:extLst>
          </p:cNvPr>
          <p:cNvSpPr/>
          <p:nvPr/>
        </p:nvSpPr>
        <p:spPr>
          <a:xfrm>
            <a:off x="4415161" y="346242"/>
            <a:ext cx="1893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>
                <a:ln w="6600">
                  <a:noFill/>
                  <a:prstDash val="solid"/>
                </a:ln>
                <a:solidFill>
                  <a:srgbClr val="FF0000">
                    <a:alpha val="59000"/>
                  </a:srgbClr>
                </a:solidFill>
              </a:rPr>
              <a:t>？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9E0641E-9021-455E-7CEA-0F59E8051948}"/>
              </a:ext>
            </a:extLst>
          </p:cNvPr>
          <p:cNvSpPr/>
          <p:nvPr/>
        </p:nvSpPr>
        <p:spPr>
          <a:xfrm>
            <a:off x="4438640" y="980728"/>
            <a:ext cx="1645528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4B20BD2-4406-A5D8-8762-9076776BE0A7}"/>
              </a:ext>
            </a:extLst>
          </p:cNvPr>
          <p:cNvSpPr/>
          <p:nvPr/>
        </p:nvSpPr>
        <p:spPr>
          <a:xfrm>
            <a:off x="1619672" y="961564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o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you live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in </a:t>
            </a:r>
            <a:r>
              <a:rPr lang="en-US" altLang="ja-JP" sz="2800" b="1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Chikuma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city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43DAEC6-5E82-B3B3-140F-A2D44D5E9021}"/>
              </a:ext>
            </a:extLst>
          </p:cNvPr>
          <p:cNvCxnSpPr>
            <a:cxnSpLocks/>
          </p:cNvCxnSpPr>
          <p:nvPr/>
        </p:nvCxnSpPr>
        <p:spPr>
          <a:xfrm flipH="1">
            <a:off x="1558655" y="1448629"/>
            <a:ext cx="3585030" cy="65431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A3AC779-D5C2-53D6-47D3-AD3162668FE6}"/>
              </a:ext>
            </a:extLst>
          </p:cNvPr>
          <p:cNvSpPr/>
          <p:nvPr/>
        </p:nvSpPr>
        <p:spPr>
          <a:xfrm>
            <a:off x="6730458" y="2056529"/>
            <a:ext cx="50727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45FD276-2C8E-84A5-95C3-2BBCAB985FBC}"/>
              </a:ext>
            </a:extLst>
          </p:cNvPr>
          <p:cNvSpPr/>
          <p:nvPr/>
        </p:nvSpPr>
        <p:spPr>
          <a:xfrm>
            <a:off x="6732240" y="1969676"/>
            <a:ext cx="27604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AC44D07-FE7C-E65E-BAC9-7EBC1BCF88BD}"/>
              </a:ext>
            </a:extLst>
          </p:cNvPr>
          <p:cNvSpPr/>
          <p:nvPr/>
        </p:nvSpPr>
        <p:spPr>
          <a:xfrm>
            <a:off x="5436096" y="3049796"/>
            <a:ext cx="36497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In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2800" b="1" cap="none" spc="0" dirty="0" err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Chikuma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 city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8D67786-2C3F-9854-5ED6-CA2100D4FB88}"/>
              </a:ext>
            </a:extLst>
          </p:cNvPr>
          <p:cNvSpPr/>
          <p:nvPr/>
        </p:nvSpPr>
        <p:spPr>
          <a:xfrm>
            <a:off x="107504" y="6093296"/>
            <a:ext cx="9035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Where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に対しての答え方は「</a:t>
            </a:r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at, in, on, to 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など＋場所の名前」のみで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答えるか、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文＋ 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at, in, on, to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など＋場所の名前」で答えます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AC44D07-FE7C-E65E-BAC9-7EBC1BCF88BD}"/>
              </a:ext>
            </a:extLst>
          </p:cNvPr>
          <p:cNvSpPr/>
          <p:nvPr/>
        </p:nvSpPr>
        <p:spPr>
          <a:xfrm>
            <a:off x="4438640" y="3645024"/>
            <a:ext cx="44312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live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 in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2800" b="1" cap="none" spc="0" dirty="0" err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Chikuma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 city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7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46129 0.142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73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255 L 0.00191 0.143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32066 -1.48148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10" grpId="0" animBg="1"/>
      <p:bldP spid="5" grpId="0" animBg="1"/>
      <p:bldP spid="16" grpId="0"/>
      <p:bldP spid="17" grpId="0"/>
      <p:bldP spid="19" grpId="0"/>
      <p:bldP spid="4" grpId="0" animBg="1"/>
      <p:bldP spid="11" grpId="0" animBg="1"/>
      <p:bldP spid="22" grpId="0"/>
      <p:bldP spid="23" grpId="0" animBg="1"/>
      <p:bldP spid="23" grpId="1" animBg="1"/>
      <p:bldP spid="24" grpId="0"/>
      <p:bldP spid="24" grpId="1"/>
      <p:bldP spid="29" grpId="0" animBg="1"/>
      <p:bldP spid="30" grpId="0"/>
      <p:bldP spid="30" grpId="1"/>
      <p:bldP spid="32" grpId="0"/>
      <p:bldP spid="3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2236787"/>
            <a:ext cx="8208912" cy="1470025"/>
          </a:xfrm>
        </p:spPr>
        <p:txBody>
          <a:bodyPr>
            <a:normAutofit/>
          </a:bodyPr>
          <a:lstStyle/>
          <a:p>
            <a:r>
              <a:rPr kumimoji="1" lang="en-US" altLang="ja-JP" sz="8800" dirty="0">
                <a:latin typeface="NCGothic" panose="02000600000000000000" pitchFamily="50" charset="0"/>
              </a:rPr>
              <a:t>Wh</a:t>
            </a:r>
            <a:r>
              <a:rPr lang="en-US" altLang="ja-JP" sz="8800" dirty="0">
                <a:latin typeface="NCGothic" panose="02000600000000000000" pitchFamily="50" charset="0"/>
              </a:rPr>
              <a:t>ere</a:t>
            </a:r>
            <a:endParaRPr kumimoji="1" lang="ja-JP" altLang="en-US" sz="8800" dirty="0">
              <a:latin typeface="NCGothic" panose="02000600000000000000" pitchFamily="50" charset="0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3DEF2B80-B08C-F364-5A12-C220BB9FE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一般動詞</a:t>
            </a:r>
          </a:p>
        </p:txBody>
      </p:sp>
    </p:spTree>
    <p:extLst>
      <p:ext uri="{BB962C8B-B14F-4D97-AF65-F5344CB8AC3E}">
        <p14:creationId xmlns:p14="http://schemas.microsoft.com/office/powerpoint/2010/main" val="37671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12" y="1700808"/>
            <a:ext cx="9172712" cy="5184576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2280104" y="5583088"/>
            <a:ext cx="5598663" cy="1080120"/>
          </a:xfrm>
          <a:prstGeom prst="wedgeRoundRectCallout">
            <a:avLst>
              <a:gd name="adj1" fmla="val -30573"/>
              <a:gd name="adj2" fmla="val -21055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411548" y="5871688"/>
            <a:ext cx="54672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the park. /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the park.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-38876" y="3454719"/>
            <a:ext cx="2808310" cy="2192348"/>
          </a:xfrm>
          <a:prstGeom prst="cloudCallout">
            <a:avLst>
              <a:gd name="adj1" fmla="val 52611"/>
              <a:gd name="adj2" fmla="val -7429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539552" y="1183799"/>
            <a:ext cx="8136904" cy="1008112"/>
          </a:xfrm>
          <a:prstGeom prst="wedgeRoundRectCallout">
            <a:avLst>
              <a:gd name="adj1" fmla="val 27235"/>
              <a:gd name="adj2" fmla="val 972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779806" y="0"/>
            <a:ext cx="46086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practice soccer.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6062" y="1262808"/>
            <a:ext cx="81003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you practice soccer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864096" y="1275871"/>
            <a:ext cx="1619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927785" y="1266778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55669" y="505759"/>
            <a:ext cx="5976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you practice soccer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843701" y="520100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907386" y="628518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-11737" y="1387471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6387226" y="3305950"/>
            <a:ext cx="2808310" cy="2192348"/>
          </a:xfrm>
          <a:prstGeom prst="cloudCallout">
            <a:avLst>
              <a:gd name="adj1" fmla="val -36924"/>
              <a:gd name="adj2" fmla="val -5307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19668"/>
            <a:ext cx="1956575" cy="149620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81" y="3997238"/>
            <a:ext cx="1798571" cy="764393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494A327-2D18-B109-F7D7-17778FD8941C}"/>
              </a:ext>
            </a:extLst>
          </p:cNvPr>
          <p:cNvSpPr/>
          <p:nvPr/>
        </p:nvSpPr>
        <p:spPr>
          <a:xfrm>
            <a:off x="6942622" y="3508266"/>
            <a:ext cx="1893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>
                <a:ln w="6600">
                  <a:noFill/>
                  <a:prstDash val="solid"/>
                </a:ln>
                <a:solidFill>
                  <a:srgbClr val="FF0000">
                    <a:alpha val="59000"/>
                  </a:srgbClr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7248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0" grpId="0" animBg="1"/>
      <p:bldP spid="18" grpId="0"/>
      <p:bldP spid="12" grpId="0"/>
      <p:bldP spid="13" grpId="0"/>
      <p:bldP spid="15" grpId="0"/>
      <p:bldP spid="17" grpId="0"/>
      <p:bldP spid="19" grpId="0"/>
      <p:bldP spid="14" grpId="0" animBg="1"/>
      <p:bldP spid="20" grpId="0" animBg="1"/>
      <p:bldP spid="24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12" y="1700808"/>
            <a:ext cx="9172711" cy="5184576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1907386" y="5583088"/>
            <a:ext cx="6928637" cy="1080120"/>
          </a:xfrm>
          <a:prstGeom prst="wedgeRoundRectCallout">
            <a:avLst>
              <a:gd name="adj1" fmla="val -35541"/>
              <a:gd name="adj2" fmla="val -1722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130267" y="5871688"/>
            <a:ext cx="6783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read it 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the coffee shop.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-38876" y="3454719"/>
            <a:ext cx="2808310" cy="2192348"/>
          </a:xfrm>
          <a:prstGeom prst="cloudCallout">
            <a:avLst>
              <a:gd name="adj1" fmla="val 52611"/>
              <a:gd name="adj2" fmla="val -7429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539552" y="1183799"/>
            <a:ext cx="7776864" cy="859343"/>
          </a:xfrm>
          <a:prstGeom prst="wedgeRoundRectCallout">
            <a:avLst>
              <a:gd name="adj1" fmla="val 28611"/>
              <a:gd name="adj2" fmla="val 790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779806" y="0"/>
            <a:ext cx="37445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read a book.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6063" y="1262808"/>
            <a:ext cx="75963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you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read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a book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864096" y="1275871"/>
            <a:ext cx="1619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927785" y="1266778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55669" y="505759"/>
            <a:ext cx="5976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you read a book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843701" y="520100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907386" y="628518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-11737" y="1387471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6387226" y="3305950"/>
            <a:ext cx="2808310" cy="2192348"/>
          </a:xfrm>
          <a:prstGeom prst="cloudCallout">
            <a:avLst>
              <a:gd name="adj1" fmla="val -36924"/>
              <a:gd name="adj2" fmla="val -5307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7" y="3820960"/>
            <a:ext cx="2066362" cy="116232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81" y="3997238"/>
            <a:ext cx="1798571" cy="764393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494A327-2D18-B109-F7D7-17778FD8941C}"/>
              </a:ext>
            </a:extLst>
          </p:cNvPr>
          <p:cNvSpPr/>
          <p:nvPr/>
        </p:nvSpPr>
        <p:spPr>
          <a:xfrm>
            <a:off x="6942622" y="3508266"/>
            <a:ext cx="1893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>
                <a:ln w="6600">
                  <a:noFill/>
                  <a:prstDash val="solid"/>
                </a:ln>
                <a:solidFill>
                  <a:srgbClr val="FF0000">
                    <a:alpha val="59000"/>
                  </a:srgbClr>
                </a:solidFill>
              </a:rPr>
              <a:t>？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4967937" y="1275870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read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4256856" y="5877272"/>
            <a:ext cx="7471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0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0" grpId="0" animBg="1"/>
      <p:bldP spid="18" grpId="0"/>
      <p:bldP spid="12" grpId="0"/>
      <p:bldP spid="13" grpId="0"/>
      <p:bldP spid="15" grpId="0"/>
      <p:bldP spid="17" grpId="0"/>
      <p:bldP spid="19" grpId="0"/>
      <p:bldP spid="14" grpId="0" animBg="1"/>
      <p:bldP spid="20" grpId="0" animBg="1"/>
      <p:bldP spid="24" grpId="0" animBg="1"/>
      <p:bldP spid="26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12" y="1700808"/>
            <a:ext cx="9172711" cy="5184575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-80249" y="5583088"/>
            <a:ext cx="9224247" cy="1080120"/>
          </a:xfrm>
          <a:prstGeom prst="wedgeRoundRectCallout">
            <a:avLst>
              <a:gd name="adj1" fmla="val -17831"/>
              <a:gd name="adj2" fmla="val -1548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73641" y="5871688"/>
            <a:ext cx="86409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have lunch 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a Chinese restaurant.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-80249" y="3017596"/>
            <a:ext cx="2808310" cy="2192348"/>
          </a:xfrm>
          <a:prstGeom prst="cloudCallout">
            <a:avLst>
              <a:gd name="adj1" fmla="val 60194"/>
              <a:gd name="adj2" fmla="val -417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539552" y="1183799"/>
            <a:ext cx="7776864" cy="859343"/>
          </a:xfrm>
          <a:prstGeom prst="wedgeRoundRectCallout">
            <a:avLst>
              <a:gd name="adj1" fmla="val 28611"/>
              <a:gd name="adj2" fmla="val 790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779806" y="0"/>
            <a:ext cx="37445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have lunch.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02589" y="1240606"/>
            <a:ext cx="75963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you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have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lunch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864096" y="1275871"/>
            <a:ext cx="1619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771801" y="1266778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55669" y="505759"/>
            <a:ext cx="5976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you have lunch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843701" y="520100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907386" y="628518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-11737" y="1387471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6387226" y="3305950"/>
            <a:ext cx="2808310" cy="2192348"/>
          </a:xfrm>
          <a:prstGeom prst="cloudCallout">
            <a:avLst>
              <a:gd name="adj1" fmla="val -36924"/>
              <a:gd name="adj2" fmla="val -5307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9" y="3159462"/>
            <a:ext cx="2235924" cy="167733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81" y="3997238"/>
            <a:ext cx="1798571" cy="764393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494A327-2D18-B109-F7D7-17778FD8941C}"/>
              </a:ext>
            </a:extLst>
          </p:cNvPr>
          <p:cNvSpPr/>
          <p:nvPr/>
        </p:nvSpPr>
        <p:spPr>
          <a:xfrm>
            <a:off x="6942622" y="3508266"/>
            <a:ext cx="1893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>
                <a:ln w="6600">
                  <a:noFill/>
                  <a:prstDash val="solid"/>
                </a:ln>
                <a:solidFill>
                  <a:srgbClr val="FF0000">
                    <a:alpha val="59000"/>
                  </a:srgbClr>
                </a:solidFill>
              </a:rPr>
              <a:t>？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4967937" y="1275870"/>
            <a:ext cx="15002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have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3275856" y="5877640"/>
            <a:ext cx="7471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2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0" grpId="0" animBg="1"/>
      <p:bldP spid="18" grpId="0"/>
      <p:bldP spid="12" grpId="0"/>
      <p:bldP spid="13" grpId="0"/>
      <p:bldP spid="15" grpId="0"/>
      <p:bldP spid="17" grpId="0"/>
      <p:bldP spid="19" grpId="0"/>
      <p:bldP spid="14" grpId="0" animBg="1"/>
      <p:bldP spid="20" grpId="0" animBg="1"/>
      <p:bldP spid="24" grpId="0" animBg="1"/>
      <p:bldP spid="26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433</Words>
  <Application>Microsoft Office PowerPoint</Application>
  <PresentationFormat>画面に合わせる (4:3)</PresentationFormat>
  <Paragraphs>104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Schoolbook</vt:lpstr>
      <vt:lpstr>NCGothic</vt:lpstr>
      <vt:lpstr>Office テーマ</vt:lpstr>
      <vt:lpstr>Where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Where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秀紀 春日</cp:lastModifiedBy>
  <cp:revision>132</cp:revision>
  <cp:lastPrinted>2015-06-16T02:35:29Z</cp:lastPrinted>
  <dcterms:created xsi:type="dcterms:W3CDTF">2012-12-30T13:44:25Z</dcterms:created>
  <dcterms:modified xsi:type="dcterms:W3CDTF">2025-08-23T16:51:01Z</dcterms:modified>
</cp:coreProperties>
</file>