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</p:sldMasterIdLst>
  <p:notesMasterIdLst>
    <p:notesMasterId r:id="rId34"/>
  </p:notesMasterIdLst>
  <p:handoutMasterIdLst>
    <p:handoutMasterId r:id="rId35"/>
  </p:handoutMasterIdLst>
  <p:sldIdLst>
    <p:sldId id="309" r:id="rId3"/>
    <p:sldId id="256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9" r:id="rId25"/>
    <p:sldId id="300" r:id="rId26"/>
    <p:sldId id="301" r:id="rId27"/>
    <p:sldId id="302" r:id="rId28"/>
    <p:sldId id="304" r:id="rId29"/>
    <p:sldId id="306" r:id="rId30"/>
    <p:sldId id="307" r:id="rId31"/>
    <p:sldId id="308" r:id="rId32"/>
    <p:sldId id="310" r:id="rId33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  <a:srgbClr val="663300"/>
    <a:srgbClr val="969696"/>
    <a:srgbClr val="FFFF00"/>
    <a:srgbClr val="3399FF"/>
    <a:srgbClr val="5F5F5F"/>
    <a:srgbClr val="CD9A3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1" autoAdjust="0"/>
    <p:restoredTop sz="94585" autoAdjust="0"/>
  </p:normalViewPr>
  <p:slideViewPr>
    <p:cSldViewPr>
      <p:cViewPr varScale="1">
        <p:scale>
          <a:sx n="104" d="100"/>
          <a:sy n="104" d="100"/>
        </p:scale>
        <p:origin x="1260" y="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276FC-21BE-4E09-B219-9000DC1BDF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20F11-149D-4336-B217-0362217DBFC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94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20F11-149D-4336-B217-0362217DBFCD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7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76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42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7BF31-E46E-D2C5-B77F-5E5CF2FC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33A69AC3-0602-469B-D12A-43FA92ADC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321F5F58-6487-417B-86C5-0A73975CB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4982D0C-A3A5-C8D6-A430-894DBCB53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48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1484313"/>
            <a:ext cx="8424862" cy="1368425"/>
          </a:xfrm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3141663"/>
            <a:ext cx="8424862" cy="25923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81013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97238" y="6245225"/>
            <a:ext cx="381635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16825" y="6245225"/>
            <a:ext cx="1800225" cy="476250"/>
          </a:xfrm>
        </p:spPr>
        <p:txBody>
          <a:bodyPr/>
          <a:lstStyle>
            <a:lvl1pPr>
              <a:defRPr/>
            </a:lvl1pPr>
          </a:lstStyle>
          <a:p>
            <a:fld id="{DFFADF3D-1F58-47FF-9BFE-2FCA459623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CA55-22C4-4F49-98FB-E218DCD0FAC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77075" y="981075"/>
            <a:ext cx="2124075" cy="453548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04850" y="981075"/>
            <a:ext cx="6219825" cy="453548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3609-14C3-43E8-9BC0-901A2D7096B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726-557A-41EA-B2F2-FF0C4305E10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CAFE3-776B-4EBD-AE23-5FF4EEB966C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FC0F-9868-4690-88A2-DA3945E6AEE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3604-51F4-457E-B523-090625886B7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C3-4415-4F80-B75A-4293495EDB7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1BE3-C2F3-43CD-BA9B-90308DBB61B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7DD7-1135-4AD4-AF5A-A60195E2C71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DD75-A9DC-402F-BF5E-82A201AB981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ED4A4-F41F-4F19-B677-C33B4E7607B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769F-93C3-4938-8E45-1034DEC4C59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8C1B-D624-4902-88C2-A061E559CE5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BFFD-3EDA-4DA4-BA2C-CB5E0FB3BF7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E075-D1E4-401C-ADB3-49686CE8C52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04850" y="2205038"/>
            <a:ext cx="417195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2205038"/>
            <a:ext cx="417195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6BBE7-ECE0-4EDA-BFF0-8D1046579E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86CB2-01E6-4A69-86A0-B384E394F30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F567-6591-4E05-9128-651558C7BDE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FDDE1-7AB0-4815-AE7A-0A6E4D15B9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E2F9-66AC-4BDD-BE2B-DA9D7058543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0D46-91C5-4B37-8C56-2F0347D3FCC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981075"/>
            <a:ext cx="84963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2205038"/>
            <a:ext cx="84963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895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8675" y="6245225"/>
            <a:ext cx="3168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33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563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3300"/>
                </a:solidFill>
              </a:defRPr>
            </a:lvl1pPr>
          </a:lstStyle>
          <a:p>
            <a:fld id="{B70CB4D1-A65D-485B-A857-C4085EEEB7E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663300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0099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0099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0099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B4D1-A65D-485B-A857-C4085EEEB7E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2520" y="2236788"/>
            <a:ext cx="8208912" cy="1470025"/>
          </a:xfrm>
        </p:spPr>
        <p:txBody>
          <a:bodyPr>
            <a:normAutofit/>
          </a:bodyPr>
          <a:lstStyle/>
          <a:p>
            <a:r>
              <a:rPr lang="en-US" altLang="ja-JP" sz="8800" dirty="0">
                <a:latin typeface="NCGothic" panose="02000600000000000000" pitchFamily="50" charset="0"/>
              </a:rPr>
              <a:t>Where</a:t>
            </a:r>
            <a:endParaRPr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DEF2B80-B08C-F364-5A12-C220BB9FE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+ be</a:t>
            </a:r>
            <a:r>
              <a:rPr lang="ja-JP" altLang="en-US" dirty="0"/>
              <a:t>動詞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27651" name="Rectangle 3"/>
          <p:cNvSpPr>
            <a:spLocks noRot="1" noChangeArrowheads="1"/>
          </p:cNvSpPr>
          <p:nvPr/>
        </p:nvSpPr>
        <p:spPr bwMode="auto">
          <a:xfrm>
            <a:off x="344488" y="6021388"/>
            <a:ext cx="81216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under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table.</a:t>
            </a:r>
          </a:p>
        </p:txBody>
      </p:sp>
      <p:pic>
        <p:nvPicPr>
          <p:cNvPr id="27652" name="Picture 4" descr="MCj04215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2349500"/>
            <a:ext cx="6546850" cy="3316288"/>
          </a:xfrm>
          <a:prstGeom prst="rect">
            <a:avLst/>
          </a:prstGeom>
          <a:noFill/>
        </p:spPr>
      </p:pic>
      <p:pic>
        <p:nvPicPr>
          <p:cNvPr id="27653" name="Picture 5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54987">
            <a:off x="3944938" y="3933825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28675" name="Rectangle 3"/>
          <p:cNvSpPr>
            <a:spLocks noRot="1" noChangeArrowheads="1"/>
          </p:cNvSpPr>
          <p:nvPr/>
        </p:nvSpPr>
        <p:spPr bwMode="auto">
          <a:xfrm>
            <a:off x="344488" y="6021388"/>
            <a:ext cx="81216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table.</a:t>
            </a:r>
          </a:p>
        </p:txBody>
      </p:sp>
      <p:pic>
        <p:nvPicPr>
          <p:cNvPr id="28676" name="Picture 4" descr="MCj04215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2349500"/>
            <a:ext cx="6546850" cy="3316288"/>
          </a:xfrm>
          <a:prstGeom prst="rect">
            <a:avLst/>
          </a:prstGeom>
          <a:noFill/>
        </p:spPr>
      </p:pic>
      <p:pic>
        <p:nvPicPr>
          <p:cNvPr id="28677" name="Picture 5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54987">
            <a:off x="2073275" y="4797425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cat?</a:t>
            </a:r>
          </a:p>
        </p:txBody>
      </p:sp>
      <p:sp>
        <p:nvSpPr>
          <p:cNvPr id="30725" name="Rectangle 5"/>
          <p:cNvSpPr>
            <a:spLocks noRot="1" noChangeArrowheads="1"/>
          </p:cNvSpPr>
          <p:nvPr/>
        </p:nvSpPr>
        <p:spPr bwMode="auto">
          <a:xfrm>
            <a:off x="1568624" y="6048772"/>
            <a:ext cx="66960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30726" name="Picture 6" descr="MCj03953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63" y="1844675"/>
            <a:ext cx="1120775" cy="161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cat?</a:t>
            </a:r>
          </a:p>
        </p:txBody>
      </p:sp>
      <p:sp>
        <p:nvSpPr>
          <p:cNvPr id="31748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under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31749" name="Picture 5" descr="MCj03953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4437063"/>
            <a:ext cx="1120775" cy="161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Cj03965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cat?</a:t>
            </a:r>
          </a:p>
        </p:txBody>
      </p:sp>
      <p:sp>
        <p:nvSpPr>
          <p:cNvPr id="32772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32773" name="Picture 5" descr="MCj03953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588" y="4365625"/>
            <a:ext cx="1120775" cy="161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cat?</a:t>
            </a:r>
          </a:p>
        </p:txBody>
      </p:sp>
      <p:sp>
        <p:nvSpPr>
          <p:cNvPr id="33796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box.</a:t>
            </a:r>
          </a:p>
        </p:txBody>
      </p:sp>
      <p:pic>
        <p:nvPicPr>
          <p:cNvPr id="33797" name="Picture 5" descr="MCj03953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2492375"/>
            <a:ext cx="1803400" cy="2592388"/>
          </a:xfrm>
          <a:prstGeom prst="rect">
            <a:avLst/>
          </a:prstGeom>
          <a:noFill/>
        </p:spPr>
      </p:pic>
      <p:pic>
        <p:nvPicPr>
          <p:cNvPr id="33800" name="Picture 8" descr="MCj03797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1484313"/>
            <a:ext cx="3856037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cat?</a:t>
            </a:r>
          </a:p>
        </p:txBody>
      </p:sp>
      <p:sp>
        <p:nvSpPr>
          <p:cNvPr id="34819" name="Rectangle 3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 in 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the box.</a:t>
            </a:r>
          </a:p>
        </p:txBody>
      </p:sp>
      <p:pic>
        <p:nvPicPr>
          <p:cNvPr id="34821" name="Picture 5" descr="MCj0379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1484313"/>
            <a:ext cx="3856037" cy="4464050"/>
          </a:xfrm>
          <a:prstGeom prst="rect">
            <a:avLst/>
          </a:prstGeom>
          <a:noFill/>
        </p:spPr>
      </p:pic>
      <p:pic>
        <p:nvPicPr>
          <p:cNvPr id="34822" name="Picture 6" descr="ネ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4938" y="1844675"/>
            <a:ext cx="1724025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ball?</a:t>
            </a:r>
          </a:p>
        </p:txBody>
      </p:sp>
      <p:sp>
        <p:nvSpPr>
          <p:cNvPr id="35843" name="Rectangle 3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in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box.</a:t>
            </a:r>
          </a:p>
        </p:txBody>
      </p:sp>
      <p:pic>
        <p:nvPicPr>
          <p:cNvPr id="35844" name="Picture 4" descr="MCj0379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1484313"/>
            <a:ext cx="3856037" cy="4464050"/>
          </a:xfrm>
          <a:prstGeom prst="rect">
            <a:avLst/>
          </a:prstGeom>
          <a:noFill/>
        </p:spPr>
      </p:pic>
      <p:pic>
        <p:nvPicPr>
          <p:cNvPr id="35850" name="Picture 10" descr="ボール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3500" y="2565400"/>
            <a:ext cx="1800225" cy="173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pen?</a:t>
            </a:r>
          </a:p>
        </p:txBody>
      </p:sp>
      <p:sp>
        <p:nvSpPr>
          <p:cNvPr id="36867" name="Rectangle 3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in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box.</a:t>
            </a:r>
          </a:p>
        </p:txBody>
      </p:sp>
      <p:pic>
        <p:nvPicPr>
          <p:cNvPr id="36868" name="Picture 4" descr="MCj0379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484313"/>
            <a:ext cx="3856038" cy="4464050"/>
          </a:xfrm>
          <a:prstGeom prst="rect">
            <a:avLst/>
          </a:prstGeom>
          <a:noFill/>
        </p:spPr>
      </p:pic>
      <p:pic>
        <p:nvPicPr>
          <p:cNvPr id="36873" name="Picture 9" descr="ペ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0338" y="2989263"/>
            <a:ext cx="83820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692150"/>
            <a:ext cx="6697662" cy="579120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pen?</a:t>
            </a:r>
          </a:p>
        </p:txBody>
      </p:sp>
      <p:sp>
        <p:nvSpPr>
          <p:cNvPr id="38915" name="Rectangle 3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38920" name="Picture 8" descr="j030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3141663"/>
            <a:ext cx="1150938" cy="6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/>
              <a:t>Looking for things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物を探そう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692150"/>
            <a:ext cx="6697662" cy="57912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pen?</a:t>
            </a:r>
          </a:p>
        </p:txBody>
      </p:sp>
      <p:sp>
        <p:nvSpPr>
          <p:cNvPr id="39940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under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39941" name="Picture 5" descr="j030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275" y="5084763"/>
            <a:ext cx="1150938" cy="6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692150"/>
            <a:ext cx="6697662" cy="57912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pen?</a:t>
            </a:r>
          </a:p>
        </p:txBody>
      </p:sp>
      <p:sp>
        <p:nvSpPr>
          <p:cNvPr id="40964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40965" name="Picture 5" descr="j030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150938" cy="6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692150"/>
            <a:ext cx="6697662" cy="57912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pen?</a:t>
            </a:r>
          </a:p>
        </p:txBody>
      </p:sp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41989" name="Picture 5" descr="j030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4724400"/>
            <a:ext cx="1150938" cy="60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196975"/>
            <a:ext cx="5041900" cy="4359275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watch?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0" y="6021388"/>
            <a:ext cx="9906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  <p:pic>
        <p:nvPicPr>
          <p:cNvPr id="68614" name="Picture 6" descr="MCj02810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67884">
            <a:off x="4991894" y="2812257"/>
            <a:ext cx="460375" cy="86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196975"/>
            <a:ext cx="5041900" cy="4359275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watch?</a:t>
            </a:r>
          </a:p>
        </p:txBody>
      </p:sp>
      <p:sp>
        <p:nvSpPr>
          <p:cNvPr id="69636" name="Rectangle 4"/>
          <p:cNvSpPr>
            <a:spLocks noRot="1" noChangeArrowheads="1"/>
          </p:cNvSpPr>
          <p:nvPr/>
        </p:nvSpPr>
        <p:spPr bwMode="auto">
          <a:xfrm>
            <a:off x="0" y="6021388"/>
            <a:ext cx="9906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under 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the desk.</a:t>
            </a:r>
          </a:p>
        </p:txBody>
      </p:sp>
      <p:pic>
        <p:nvPicPr>
          <p:cNvPr id="69637" name="Picture 5" descr="MCj02810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67884">
            <a:off x="4939506" y="4379119"/>
            <a:ext cx="460375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196975"/>
            <a:ext cx="5041900" cy="435927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watch?</a:t>
            </a:r>
          </a:p>
        </p:txBody>
      </p:sp>
      <p:sp>
        <p:nvSpPr>
          <p:cNvPr id="70660" name="Rectangle 4"/>
          <p:cNvSpPr>
            <a:spLocks noRot="1" noChangeArrowheads="1"/>
          </p:cNvSpPr>
          <p:nvPr/>
        </p:nvSpPr>
        <p:spPr bwMode="auto">
          <a:xfrm>
            <a:off x="0" y="6021388"/>
            <a:ext cx="9906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 by 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the desk.</a:t>
            </a:r>
          </a:p>
        </p:txBody>
      </p:sp>
      <p:pic>
        <p:nvPicPr>
          <p:cNvPr id="70661" name="Picture 5" descr="MCj02810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67884">
            <a:off x="2491581" y="4595019"/>
            <a:ext cx="460375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my watch?</a:t>
            </a:r>
          </a:p>
        </p:txBody>
      </p:sp>
      <p:sp>
        <p:nvSpPr>
          <p:cNvPr id="71683" name="Rectangle 3"/>
          <p:cNvSpPr>
            <a:spLocks noRot="1" noChangeArrowheads="1"/>
          </p:cNvSpPr>
          <p:nvPr/>
        </p:nvSpPr>
        <p:spPr bwMode="auto">
          <a:xfrm>
            <a:off x="0" y="6021388"/>
            <a:ext cx="90566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in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box.</a:t>
            </a:r>
          </a:p>
        </p:txBody>
      </p:sp>
      <p:pic>
        <p:nvPicPr>
          <p:cNvPr id="71684" name="Picture 4" descr="MCj03797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484313"/>
            <a:ext cx="3856038" cy="4464050"/>
          </a:xfrm>
          <a:prstGeom prst="rect">
            <a:avLst/>
          </a:prstGeom>
          <a:noFill/>
        </p:spPr>
      </p:pic>
      <p:pic>
        <p:nvPicPr>
          <p:cNvPr id="71686" name="Picture 6" descr="時計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9400" y="2924175"/>
            <a:ext cx="1123950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2520" y="2236788"/>
            <a:ext cx="8208912" cy="1470025"/>
          </a:xfrm>
        </p:spPr>
        <p:txBody>
          <a:bodyPr>
            <a:normAutofit/>
          </a:bodyPr>
          <a:lstStyle/>
          <a:p>
            <a:r>
              <a:rPr lang="en-US" altLang="ja-JP" sz="8800" dirty="0">
                <a:latin typeface="NCGothic" panose="02000600000000000000" pitchFamily="50" charset="0"/>
              </a:rPr>
              <a:t>Where</a:t>
            </a:r>
            <a:endParaRPr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3DEF2B80-B08C-F364-5A12-C220BB9FE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71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吹き出し 9"/>
          <p:cNvSpPr/>
          <p:nvPr/>
        </p:nvSpPr>
        <p:spPr>
          <a:xfrm>
            <a:off x="560512" y="188640"/>
            <a:ext cx="4896544" cy="1008112"/>
          </a:xfrm>
          <a:prstGeom prst="wedgeRoundRectCallout">
            <a:avLst>
              <a:gd name="adj1" fmla="val -20219"/>
              <a:gd name="adj2" fmla="val 903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92560" y="364305"/>
            <a:ext cx="4572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is the key?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84" y="1327997"/>
            <a:ext cx="5472608" cy="41044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54" y="270417"/>
            <a:ext cx="5710371" cy="42827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80" y="3057677"/>
            <a:ext cx="4206120" cy="315458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228">
            <a:off x="8339403" y="2144837"/>
            <a:ext cx="711919" cy="533939"/>
          </a:xfrm>
          <a:prstGeom prst="rect">
            <a:avLst/>
          </a:prstGeom>
        </p:spPr>
      </p:pic>
      <p:sp>
        <p:nvSpPr>
          <p:cNvPr id="5" name="角丸四角形吹き出し 9">
            <a:extLst>
              <a:ext uri="{FF2B5EF4-FFF2-40B4-BE49-F238E27FC236}">
                <a16:creationId xmlns:a16="http://schemas.microsoft.com/office/drawing/2014/main" id="{A65AD5E0-3833-DA22-B562-56ECBC753892}"/>
              </a:ext>
            </a:extLst>
          </p:cNvPr>
          <p:cNvSpPr/>
          <p:nvPr/>
        </p:nvSpPr>
        <p:spPr>
          <a:xfrm>
            <a:off x="2360712" y="5486558"/>
            <a:ext cx="4320480" cy="1080120"/>
          </a:xfrm>
          <a:prstGeom prst="wedgeRoundRectCallout">
            <a:avLst>
              <a:gd name="adj1" fmla="val 69749"/>
              <a:gd name="adj2" fmla="val -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820645" y="5770477"/>
            <a:ext cx="4236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 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desk.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4037163">
            <a:off x="8715649" y="2469075"/>
            <a:ext cx="36004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5" grpId="0" animBg="1"/>
      <p:bldP spid="6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13" y="2564904"/>
            <a:ext cx="2833000" cy="2124750"/>
          </a:xfrm>
          <a:prstGeom prst="rect">
            <a:avLst/>
          </a:prstGeom>
        </p:spPr>
      </p:pic>
      <p:sp>
        <p:nvSpPr>
          <p:cNvPr id="43" name="角丸四角形吹き出し 42"/>
          <p:cNvSpPr/>
          <p:nvPr/>
        </p:nvSpPr>
        <p:spPr>
          <a:xfrm>
            <a:off x="700822" y="1868124"/>
            <a:ext cx="5267631" cy="1008112"/>
          </a:xfrm>
          <a:prstGeom prst="wedgeRoundRectCallout">
            <a:avLst>
              <a:gd name="adj1" fmla="val -48836"/>
              <a:gd name="adj2" fmla="val 1234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245406" y="332656"/>
            <a:ext cx="691852" cy="58477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Is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角丸四角形 86">
            <a:extLst>
              <a:ext uri="{FF2B5EF4-FFF2-40B4-BE49-F238E27FC236}">
                <a16:creationId xmlns:a16="http://schemas.microsoft.com/office/drawing/2014/main" id="{887A3E15-6F9E-98EF-7716-553A291D5633}"/>
              </a:ext>
            </a:extLst>
          </p:cNvPr>
          <p:cNvSpPr/>
          <p:nvPr/>
        </p:nvSpPr>
        <p:spPr>
          <a:xfrm>
            <a:off x="27900" y="4642464"/>
            <a:ext cx="9850200" cy="2195900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FEE651-8761-203F-CD5D-1F1729CDDBA6}"/>
              </a:ext>
            </a:extLst>
          </p:cNvPr>
          <p:cNvSpPr/>
          <p:nvPr/>
        </p:nvSpPr>
        <p:spPr>
          <a:xfrm>
            <a:off x="27900" y="4581128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5802AF3-5FB6-7EEB-FD26-8E7A7BE9C5A1}"/>
              </a:ext>
            </a:extLst>
          </p:cNvPr>
          <p:cNvSpPr/>
          <p:nvPr/>
        </p:nvSpPr>
        <p:spPr>
          <a:xfrm>
            <a:off x="-51048" y="4957872"/>
            <a:ext cx="8748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どこなのか場所をたずねるときには、「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」を使います。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AE47E21-D30D-4CE2-AEB6-E56E71CD0673}"/>
              </a:ext>
            </a:extLst>
          </p:cNvPr>
          <p:cNvSpPr/>
          <p:nvPr/>
        </p:nvSpPr>
        <p:spPr>
          <a:xfrm>
            <a:off x="-37712" y="5353963"/>
            <a:ext cx="9887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を文の先頭に出して、その後は、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Yes/No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で応える疑問文と同じ語順で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文が続きます。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93903" y="339290"/>
            <a:ext cx="5624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  the key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is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desk?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16773"/>
          <a:stretch/>
        </p:blipFill>
        <p:spPr>
          <a:xfrm>
            <a:off x="6934683" y="1289556"/>
            <a:ext cx="2924569" cy="35498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4228">
            <a:off x="8677710" y="2911276"/>
            <a:ext cx="711919" cy="533939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390912" y="1980129"/>
            <a:ext cx="595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533019" y="341906"/>
            <a:ext cx="5385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The key 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desk.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404310" y="1147821"/>
            <a:ext cx="569124" cy="292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3410512" y="848255"/>
            <a:ext cx="1980400" cy="2995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008784" y="1008384"/>
            <a:ext cx="243616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is the key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27900" y="2217724"/>
            <a:ext cx="569124" cy="2923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2576736" y="1369877"/>
            <a:ext cx="4009960" cy="5469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795597" y="1080392"/>
            <a:ext cx="2469771" cy="4346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824993" y="980728"/>
            <a:ext cx="2497486" cy="584775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A56FE0-5FE7-92D4-645A-A43AC2D2D68E}"/>
              </a:ext>
            </a:extLst>
          </p:cNvPr>
          <p:cNvSpPr/>
          <p:nvPr/>
        </p:nvSpPr>
        <p:spPr>
          <a:xfrm>
            <a:off x="6429078" y="519736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</a:rPr>
              <a:t>？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93" y="2878637"/>
            <a:ext cx="2300258" cy="1725193"/>
          </a:xfrm>
          <a:prstGeom prst="rect">
            <a:avLst/>
          </a:prstGeom>
        </p:spPr>
      </p:pic>
      <p:sp>
        <p:nvSpPr>
          <p:cNvPr id="45" name="角丸四角形吹き出し 44"/>
          <p:cNvSpPr/>
          <p:nvPr/>
        </p:nvSpPr>
        <p:spPr>
          <a:xfrm>
            <a:off x="2216696" y="3212976"/>
            <a:ext cx="3904157" cy="1008112"/>
          </a:xfrm>
          <a:prstGeom prst="wedgeRoundRectCallout">
            <a:avLst>
              <a:gd name="adj1" fmla="val 63450"/>
              <a:gd name="adj2" fmla="val 91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3B20547-5254-DA24-8D2B-E0CE96FD2BB7}"/>
              </a:ext>
            </a:extLst>
          </p:cNvPr>
          <p:cNvSpPr/>
          <p:nvPr/>
        </p:nvSpPr>
        <p:spPr>
          <a:xfrm>
            <a:off x="2401142" y="3469881"/>
            <a:ext cx="42366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It is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on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the desk.</a:t>
            </a:r>
            <a:endParaRPr lang="ja-JP" altLang="en-US" sz="32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AE47E21-D30D-4CE2-AEB6-E56E71CD0673}"/>
              </a:ext>
            </a:extLst>
          </p:cNvPr>
          <p:cNvSpPr/>
          <p:nvPr/>
        </p:nvSpPr>
        <p:spPr>
          <a:xfrm>
            <a:off x="-37712" y="6074043"/>
            <a:ext cx="9887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 答えるときは、場所の前置詞「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in, on, under, by, near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など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」＋場所で答えます。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右矢印 31"/>
          <p:cNvSpPr/>
          <p:nvPr/>
        </p:nvSpPr>
        <p:spPr>
          <a:xfrm rot="14037163">
            <a:off x="9128922" y="3261186"/>
            <a:ext cx="360040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AE47E21-D30D-4CE2-AEB6-E56E71CD0673}"/>
              </a:ext>
            </a:extLst>
          </p:cNvPr>
          <p:cNvSpPr/>
          <p:nvPr/>
        </p:nvSpPr>
        <p:spPr>
          <a:xfrm>
            <a:off x="597024" y="6453336"/>
            <a:ext cx="9108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＊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～中に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on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～の上に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under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～の下に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by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～のそばに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near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～の近くに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43D1A5-72FE-06DC-0EDC-E5B983F11F4F}"/>
              </a:ext>
            </a:extLst>
          </p:cNvPr>
          <p:cNvSpPr/>
          <p:nvPr/>
        </p:nvSpPr>
        <p:spPr>
          <a:xfrm>
            <a:off x="0" y="-6317"/>
            <a:ext cx="66386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場所をたずねる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Where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+ 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</a:t>
            </a:r>
            <a:endParaRPr lang="ja-JP" altLang="en-US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5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3.7037E-6 L -0.22708 0.0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3.7037E-7 L -0.00273 0.095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1.85185E-6 L -0.51218 0.149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9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3.33333E-6 L -2.5641E-6 0.143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9" grpId="0" animBg="1"/>
      <p:bldP spid="29" grpId="1" animBg="1"/>
      <p:bldP spid="20" grpId="0" animBg="1"/>
      <p:bldP spid="16" grpId="0"/>
      <p:bldP spid="17" grpId="0"/>
      <p:bldP spid="19" grpId="0"/>
      <p:bldP spid="23" grpId="0"/>
      <p:bldP spid="23" grpId="1"/>
      <p:bldP spid="27" grpId="0"/>
      <p:bldP spid="30" grpId="0"/>
      <p:bldP spid="4" grpId="0" animBg="1"/>
      <p:bldP spid="34" grpId="0" animBg="1"/>
      <p:bldP spid="34" grpId="1" animBg="1"/>
      <p:bldP spid="35" grpId="0" animBg="1"/>
      <p:bldP spid="39" grpId="0" animBg="1"/>
      <p:bldP spid="28" grpId="0" animBg="1"/>
      <p:bldP spid="28" grpId="1" animBg="1"/>
      <p:bldP spid="33" grpId="0"/>
      <p:bldP spid="45" grpId="0" animBg="1"/>
      <p:bldP spid="46" grpId="0"/>
      <p:bldP spid="47" grpId="0"/>
      <p:bldP spid="32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0"/>
            <a:ext cx="7561262" cy="6537325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Rot="1" noChangeArrowheads="1"/>
          </p:cNvSpPr>
          <p:nvPr/>
        </p:nvSpPr>
        <p:spPr bwMode="auto">
          <a:xfrm>
            <a:off x="415925" y="260350"/>
            <a:ext cx="53498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What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’s this?</a:t>
            </a:r>
          </a:p>
        </p:txBody>
      </p:sp>
      <p:sp>
        <p:nvSpPr>
          <p:cNvPr id="14346" name="Rectangle 10"/>
          <p:cNvSpPr>
            <a:spLocks noRot="1" noChangeArrowheads="1"/>
          </p:cNvSpPr>
          <p:nvPr/>
        </p:nvSpPr>
        <p:spPr bwMode="auto">
          <a:xfrm>
            <a:off x="344488" y="5589588"/>
            <a:ext cx="53498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It’s a desk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E64E70-1F42-E8FA-DE50-9158A688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9906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3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3A36-FF78-929D-0D52-A63AF95A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C5A8C-198D-29FA-A169-0C16C9DC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20" y="2236788"/>
            <a:ext cx="8208912" cy="1470025"/>
          </a:xfrm>
        </p:spPr>
        <p:txBody>
          <a:bodyPr>
            <a:normAutofit/>
          </a:bodyPr>
          <a:lstStyle/>
          <a:p>
            <a:r>
              <a:rPr lang="en-US" altLang="ja-JP" sz="8800" dirty="0">
                <a:latin typeface="NCGothic" panose="02000600000000000000" pitchFamily="50" charset="0"/>
              </a:rPr>
              <a:t>Where</a:t>
            </a:r>
            <a:endParaRPr lang="ja-JP" altLang="en-US" sz="8800" dirty="0">
              <a:latin typeface="NCGothic" panose="02000600000000000000" pitchFamily="50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E0ED04F3-E81B-A10D-52C4-B284CB326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+ be</a:t>
            </a:r>
            <a:r>
              <a:rPr lang="ja-JP" altLang="en-US" dirty="0"/>
              <a:t>動詞</a:t>
            </a:r>
          </a:p>
        </p:txBody>
      </p:sp>
    </p:spTree>
    <p:extLst>
      <p:ext uri="{BB962C8B-B14F-4D97-AF65-F5344CB8AC3E}">
        <p14:creationId xmlns:p14="http://schemas.microsoft.com/office/powerpoint/2010/main" val="350131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Rot="1" noChangeArrowheads="1"/>
          </p:cNvSpPr>
          <p:nvPr/>
        </p:nvSpPr>
        <p:spPr bwMode="auto">
          <a:xfrm>
            <a:off x="415925" y="260350"/>
            <a:ext cx="53498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What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’s this?</a:t>
            </a:r>
          </a:p>
        </p:txBody>
      </p:sp>
      <p:sp>
        <p:nvSpPr>
          <p:cNvPr id="22532" name="Rectangle 4"/>
          <p:cNvSpPr>
            <a:spLocks noRot="1" noChangeArrowheads="1"/>
          </p:cNvSpPr>
          <p:nvPr/>
        </p:nvSpPr>
        <p:spPr bwMode="auto">
          <a:xfrm>
            <a:off x="344488" y="5589588"/>
            <a:ext cx="53498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 book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2533" name="Picture 5" descr="MCj0439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86089">
            <a:off x="4448175" y="2349500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pic>
        <p:nvPicPr>
          <p:cNvPr id="17411" name="Picture 3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6089">
            <a:off x="4592638" y="2565400"/>
            <a:ext cx="1368425" cy="1368425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17414" name="Rectangle 6"/>
          <p:cNvSpPr>
            <a:spLocks noRot="1" noChangeArrowheads="1"/>
          </p:cNvSpPr>
          <p:nvPr/>
        </p:nvSpPr>
        <p:spPr bwMode="auto">
          <a:xfrm>
            <a:off x="0" y="6021388"/>
            <a:ext cx="66960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pic>
        <p:nvPicPr>
          <p:cNvPr id="23555" name="Picture 3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6089">
            <a:off x="4376738" y="4652963"/>
            <a:ext cx="1368425" cy="1368425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 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is the book?</a:t>
            </a:r>
          </a:p>
        </p:txBody>
      </p:sp>
      <p:sp>
        <p:nvSpPr>
          <p:cNvPr id="23557" name="Rectangle 5"/>
          <p:cNvSpPr>
            <a:spLocks noRot="1" noChangeArrowheads="1"/>
          </p:cNvSpPr>
          <p:nvPr/>
        </p:nvSpPr>
        <p:spPr bwMode="auto">
          <a:xfrm>
            <a:off x="0" y="6021388"/>
            <a:ext cx="884078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under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pic>
        <p:nvPicPr>
          <p:cNvPr id="24579" name="Picture 3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6089">
            <a:off x="7329488" y="4797425"/>
            <a:ext cx="1368425" cy="136842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24581" name="Rectangle 5"/>
          <p:cNvSpPr>
            <a:spLocks noRot="1" noChangeArrowheads="1"/>
          </p:cNvSpPr>
          <p:nvPr/>
        </p:nvSpPr>
        <p:spPr bwMode="auto">
          <a:xfrm>
            <a:off x="0" y="6021388"/>
            <a:ext cx="66960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j039657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549275"/>
            <a:ext cx="6697662" cy="5791200"/>
          </a:xfrm>
          <a:prstGeom prst="rect">
            <a:avLst/>
          </a:prstGeom>
          <a:noFill/>
        </p:spPr>
      </p:pic>
      <p:pic>
        <p:nvPicPr>
          <p:cNvPr id="25603" name="Picture 3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6089">
            <a:off x="849313" y="4292600"/>
            <a:ext cx="1368425" cy="1368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25605" name="Rectangle 5"/>
          <p:cNvSpPr>
            <a:spLocks noRot="1" noChangeArrowheads="1"/>
          </p:cNvSpPr>
          <p:nvPr/>
        </p:nvSpPr>
        <p:spPr bwMode="auto">
          <a:xfrm>
            <a:off x="0" y="6021388"/>
            <a:ext cx="66960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by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Rot="1" noChangeArrowheads="1"/>
          </p:cNvSpPr>
          <p:nvPr/>
        </p:nvSpPr>
        <p:spPr bwMode="auto">
          <a:xfrm>
            <a:off x="415925" y="260350"/>
            <a:ext cx="8929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is the book?</a:t>
            </a:r>
          </a:p>
        </p:txBody>
      </p:sp>
      <p:sp>
        <p:nvSpPr>
          <p:cNvPr id="26629" name="Rectangle 5"/>
          <p:cNvSpPr>
            <a:spLocks noRot="1" noChangeArrowheads="1"/>
          </p:cNvSpPr>
          <p:nvPr/>
        </p:nvSpPr>
        <p:spPr bwMode="auto">
          <a:xfrm>
            <a:off x="344488" y="6021388"/>
            <a:ext cx="81216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It’s </a:t>
            </a:r>
            <a:r>
              <a:rPr lang="en-US" altLang="ja-JP" sz="6000" dirty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n-US" altLang="ja-JP" sz="6000" dirty="0">
                <a:solidFill>
                  <a:schemeClr val="tx2"/>
                </a:solidFill>
                <a:latin typeface="Arial Black" pitchFamily="34" charset="0"/>
              </a:rPr>
              <a:t> the table.</a:t>
            </a:r>
          </a:p>
        </p:txBody>
      </p:sp>
      <p:pic>
        <p:nvPicPr>
          <p:cNvPr id="26630" name="Picture 6" descr="MCj042156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2349500"/>
            <a:ext cx="6546850" cy="3316288"/>
          </a:xfrm>
          <a:prstGeom prst="rect">
            <a:avLst/>
          </a:prstGeom>
          <a:noFill/>
        </p:spPr>
      </p:pic>
      <p:pic>
        <p:nvPicPr>
          <p:cNvPr id="26627" name="Picture 3" descr="MCj04398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54987">
            <a:off x="4376738" y="2349500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theme/theme1.xml><?xml version="1.0" encoding="utf-8"?>
<a:theme xmlns:a="http://schemas.openxmlformats.org/drawingml/2006/main" name="キャンパス地の紙">
  <a:themeElements>
    <a:clrScheme name="キャンパス地の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キャンパス地の紙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キャンパス地の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キャンパス地の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キャンパス地の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キャンパス地の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キャンパス地の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キャンパス地の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キャンパス地の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キャンパス地の紙</Template>
  <TotalTime>388</TotalTime>
  <Words>401</Words>
  <Application>Microsoft Office PowerPoint</Application>
  <PresentationFormat>A4 210 x 297 mm</PresentationFormat>
  <Paragraphs>79</Paragraphs>
  <Slides>31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HG丸ｺﾞｼｯｸM-PRO</vt:lpstr>
      <vt:lpstr>Arial</vt:lpstr>
      <vt:lpstr>Arial Black</vt:lpstr>
      <vt:lpstr>Calibri</vt:lpstr>
      <vt:lpstr>Century Schoolbook</vt:lpstr>
      <vt:lpstr>NCGothic</vt:lpstr>
      <vt:lpstr>キャンパス地の紙</vt:lpstr>
      <vt:lpstr>Office テーマ</vt:lpstr>
      <vt:lpstr>Where</vt:lpstr>
      <vt:lpstr>Looking for things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Where</vt:lpstr>
      <vt:lpstr>PowerPoint プレゼンテーション</vt:lpstr>
      <vt:lpstr>PowerPoint プレゼンテーション</vt:lpstr>
      <vt:lpstr>PowerPoint プレゼンテーション</vt:lpstr>
      <vt:lpstr>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things</dc:title>
  <dc:creator>KASUGA_Hideki</dc:creator>
  <cp:lastModifiedBy>秀紀 春日</cp:lastModifiedBy>
  <cp:revision>32</cp:revision>
  <dcterms:created xsi:type="dcterms:W3CDTF">2009-11-15T01:25:16Z</dcterms:created>
  <dcterms:modified xsi:type="dcterms:W3CDTF">2025-08-15T13:08:44Z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TC101743911041</vt:lpwstr>
  </property>
</Properties>
</file>