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41" r:id="rId3"/>
    <p:sldId id="385" r:id="rId4"/>
    <p:sldId id="386" r:id="rId5"/>
    <p:sldId id="388" r:id="rId6"/>
    <p:sldId id="338" r:id="rId7"/>
    <p:sldId id="393" r:id="rId8"/>
    <p:sldId id="342" r:id="rId9"/>
    <p:sldId id="390" r:id="rId10"/>
    <p:sldId id="397" r:id="rId11"/>
    <p:sldId id="391" r:id="rId12"/>
    <p:sldId id="394" r:id="rId13"/>
    <p:sldId id="392" r:id="rId14"/>
    <p:sldId id="395" r:id="rId15"/>
    <p:sldId id="389" r:id="rId16"/>
    <p:sldId id="396" r:id="rId17"/>
  </p:sldIdLst>
  <p:sldSz cx="9144000" cy="6858000" type="screen4x3"/>
  <p:notesSz cx="914400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  <a:srgbClr val="FF00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21" autoAdjust="0"/>
  </p:normalViewPr>
  <p:slideViewPr>
    <p:cSldViewPr>
      <p:cViewPr varScale="1">
        <p:scale>
          <a:sx n="102" d="100"/>
          <a:sy n="102" d="100"/>
        </p:scale>
        <p:origin x="120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9C322-0941-481F-BAFA-E5E5D58EA911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A633B-D2F5-4775-A845-EA72EE1594C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00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8D7F7-E7AA-4562-AE46-6194B8D67BF5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B04EF-41ED-4ABA-BAC7-0260BEBCD16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31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9468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E3E2B-6180-2343-7DD8-3FF06379E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0F47CD1F-EF7D-F55C-346E-B8EF6FEFA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3E128871-1255-F04A-63CE-C33508106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3630CD48-25FD-AF11-8E2C-A2C2DA6E1F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083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C532F-85D9-4287-EF15-1BDE15C3A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1F75FBC9-130F-7372-C70A-554B99826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59439DAC-FD09-4DA9-ACDF-128199B84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E074AC63-0944-CAC1-EFD4-807146CE1D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7110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F13D4-8B50-628A-0CB6-A7641963F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F5AA5CAF-5859-2698-3AA0-078954AC55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1BB1C301-34A5-42E7-FBA1-001CBD272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5FD0D6AA-1D69-B8DE-B841-C9F87F3E86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555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C1052-B6E2-7545-6598-4BD79705D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915B424A-8D49-8F42-F2AA-0719EE007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8D69EC03-9AF7-06F4-7A01-F85DB6ADA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6873C35C-171A-3357-BE4B-8B8D1B5C20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473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4A2BB-508D-3B9D-8EF5-F6B8A8B6F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8D1338A0-D08E-A3EE-B62B-F145E672D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074D7995-0FE1-C7CF-0AA2-146C87A40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0D01B5B0-3F81-6F6C-E08F-F5901B8FE6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00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D4CF-E6E2-D136-B183-5AE2111A7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6BBFC068-F458-49E2-ABDD-3810AD8CA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1B94FF69-4BDF-1A20-38AC-AF4FCCF96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33295412-EDB9-0F81-0FF2-DB44486ED3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29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07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498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357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6554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463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2294B-95A6-60C4-E197-FB69EEB38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A2A82228-63F7-A1CC-CA15-220B062B88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9C4299FB-8602-9B5A-BBFA-9D3D58EB0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7DE95B9-942D-0D93-B61E-4C82CEEF18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04EF-41ED-4ABA-BAC7-0260BEBCD167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9335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8508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1DC6E-CC80-92B4-EB64-1546E6D55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D4FA86B2-8B31-D64C-3252-CBC139625B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9D6DA79E-79E8-DCFD-E58E-A36BD95EC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AC33F7F-6FA6-5223-9773-B741CAED8F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C9C90-05C5-4E9D-9CC8-07817A8B0278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17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A435E-BA14-4955-BBB0-A9D6DB9B3717}" type="datetimeFigureOut">
              <a:rPr kumimoji="1" lang="ja-JP" altLang="en-US" smtClean="0"/>
              <a:pPr/>
              <a:t>2025/8/17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98331-42F0-4A8F-883E-60AF27DF0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2236787"/>
            <a:ext cx="8208912" cy="1470025"/>
          </a:xfrm>
        </p:spPr>
        <p:txBody>
          <a:bodyPr>
            <a:normAutofit/>
          </a:bodyPr>
          <a:lstStyle/>
          <a:p>
            <a:r>
              <a:rPr kumimoji="1" lang="en-US" altLang="ja-JP" sz="8800" dirty="0">
                <a:latin typeface="NCGothic" panose="02000600000000000000" pitchFamily="50" charset="0"/>
              </a:rPr>
              <a:t>Wh</a:t>
            </a:r>
            <a:r>
              <a:rPr lang="en-US" altLang="ja-JP" sz="8800" dirty="0">
                <a:latin typeface="NCGothic" panose="02000600000000000000" pitchFamily="50" charset="0"/>
              </a:rPr>
              <a:t>en</a:t>
            </a:r>
            <a:endParaRPr kumimoji="1" lang="ja-JP" altLang="en-US" sz="8800" dirty="0">
              <a:latin typeface="NCGothic" panose="02000600000000000000" pitchFamily="50" charset="0"/>
            </a:endParaRP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3DEF2B80-B08C-F364-5A12-C220BB9FE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一般動詞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EE7F8-800E-FCC3-90EA-E70DDFE7F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C773E9C-7B17-5B9D-7617-8D8189E9C7E8}"/>
              </a:ext>
            </a:extLst>
          </p:cNvPr>
          <p:cNvCxnSpPr>
            <a:cxnSpLocks/>
          </p:cNvCxnSpPr>
          <p:nvPr/>
        </p:nvCxnSpPr>
        <p:spPr>
          <a:xfrm>
            <a:off x="6616658" y="969230"/>
            <a:ext cx="227582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D992086B-FAD9-99A6-29C0-7BD4438A4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20" y="1756222"/>
            <a:ext cx="9143998" cy="5168346"/>
          </a:xfrm>
          <a:prstGeom prst="rect">
            <a:avLst/>
          </a:prstGeom>
        </p:spPr>
      </p:pic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A81CE380-8929-40FB-8E90-E1BDF589B39C}"/>
              </a:ext>
            </a:extLst>
          </p:cNvPr>
          <p:cNvSpPr/>
          <p:nvPr/>
        </p:nvSpPr>
        <p:spPr>
          <a:xfrm>
            <a:off x="-14420" y="5075131"/>
            <a:ext cx="9143998" cy="1080120"/>
          </a:xfrm>
          <a:prstGeom prst="wedgeRoundRectCallout">
            <a:avLst>
              <a:gd name="adj1" fmla="val -19349"/>
              <a:gd name="adj2" fmla="val -1495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15F52B6-6A3F-A14E-5455-2BCD656B76CF}"/>
              </a:ext>
            </a:extLst>
          </p:cNvPr>
          <p:cNvSpPr/>
          <p:nvPr/>
        </p:nvSpPr>
        <p:spPr>
          <a:xfrm>
            <a:off x="120767" y="5268608"/>
            <a:ext cx="869347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want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to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visit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Kyoto (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 in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autumn.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8365963A-610C-74E9-AD52-B001294D65CD}"/>
              </a:ext>
            </a:extLst>
          </p:cNvPr>
          <p:cNvSpPr/>
          <p:nvPr/>
        </p:nvSpPr>
        <p:spPr>
          <a:xfrm>
            <a:off x="251519" y="1168418"/>
            <a:ext cx="8693475" cy="841945"/>
          </a:xfrm>
          <a:prstGeom prst="wedgeRoundRectCallout">
            <a:avLst>
              <a:gd name="adj1" fmla="val 25303"/>
              <a:gd name="adj2" fmla="val 1215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66DE56C-DC88-4A0B-A77D-E68C4C4E27AB}"/>
              </a:ext>
            </a:extLst>
          </p:cNvPr>
          <p:cNvSpPr/>
          <p:nvPr/>
        </p:nvSpPr>
        <p:spPr>
          <a:xfrm>
            <a:off x="1475656" y="0"/>
            <a:ext cx="77769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want to visit Kyoto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in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autumn.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8ADAD66-8779-9E86-F8BB-ECA89CCD5384}"/>
              </a:ext>
            </a:extLst>
          </p:cNvPr>
          <p:cNvSpPr/>
          <p:nvPr/>
        </p:nvSpPr>
        <p:spPr>
          <a:xfrm>
            <a:off x="199004" y="1297004"/>
            <a:ext cx="83334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you want to visit Kyoto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16B0C6F-CF1F-EC07-6FC0-8E3D2021E884}"/>
              </a:ext>
            </a:extLst>
          </p:cNvPr>
          <p:cNvSpPr/>
          <p:nvPr/>
        </p:nvSpPr>
        <p:spPr>
          <a:xfrm>
            <a:off x="517461" y="1293508"/>
            <a:ext cx="15370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B4750BF-0206-2E12-3590-75D0ED8DC0BC}"/>
              </a:ext>
            </a:extLst>
          </p:cNvPr>
          <p:cNvSpPr/>
          <p:nvPr/>
        </p:nvSpPr>
        <p:spPr>
          <a:xfrm>
            <a:off x="2320451" y="1279458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3D8A7D9-5EBD-7717-1823-F5D83F7C3979}"/>
              </a:ext>
            </a:extLst>
          </p:cNvPr>
          <p:cNvSpPr/>
          <p:nvPr/>
        </p:nvSpPr>
        <p:spPr>
          <a:xfrm>
            <a:off x="724180" y="5268608"/>
            <a:ext cx="15029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want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02C15FD-2ACC-3EAC-9A30-2BE417107E22}"/>
              </a:ext>
            </a:extLst>
          </p:cNvPr>
          <p:cNvSpPr/>
          <p:nvPr/>
        </p:nvSpPr>
        <p:spPr>
          <a:xfrm>
            <a:off x="251520" y="458561"/>
            <a:ext cx="90011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want to visit Kyoto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in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autumn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2A0538-3A8A-9DF4-4AE2-CE16D4447792}"/>
              </a:ext>
            </a:extLst>
          </p:cNvPr>
          <p:cNvSpPr/>
          <p:nvPr/>
        </p:nvSpPr>
        <p:spPr>
          <a:xfrm>
            <a:off x="517461" y="468445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C8CEB1DC-B774-0E37-ABC8-1E52F3367F0A}"/>
              </a:ext>
            </a:extLst>
          </p:cNvPr>
          <p:cNvSpPr/>
          <p:nvPr/>
        </p:nvSpPr>
        <p:spPr>
          <a:xfrm>
            <a:off x="24484" y="633195"/>
            <a:ext cx="37105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B4E84172-0246-148D-13F4-3A3FF589FC86}"/>
              </a:ext>
            </a:extLst>
          </p:cNvPr>
          <p:cNvSpPr/>
          <p:nvPr/>
        </p:nvSpPr>
        <p:spPr>
          <a:xfrm>
            <a:off x="-11737" y="1387471"/>
            <a:ext cx="263257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22287A4-AFCF-192D-701D-F7B2FA8A3669}"/>
              </a:ext>
            </a:extLst>
          </p:cNvPr>
          <p:cNvSpPr/>
          <p:nvPr/>
        </p:nvSpPr>
        <p:spPr>
          <a:xfrm>
            <a:off x="2972714" y="5268607"/>
            <a:ext cx="12392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visit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97363C6-EDE1-7E09-B885-90997570C3B8}"/>
              </a:ext>
            </a:extLst>
          </p:cNvPr>
          <p:cNvSpPr/>
          <p:nvPr/>
        </p:nvSpPr>
        <p:spPr>
          <a:xfrm>
            <a:off x="5945986" y="5275594"/>
            <a:ext cx="12392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in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22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8" grpId="0"/>
      <p:bldP spid="12" grpId="0"/>
      <p:bldP spid="13" grpId="0"/>
      <p:bldP spid="15" grpId="0"/>
      <p:bldP spid="16" grpId="0"/>
      <p:bldP spid="17" grpId="0"/>
      <p:bldP spid="19" grpId="0"/>
      <p:bldP spid="14" grpId="0" animBg="1"/>
      <p:bldP spid="20" grpId="0" animBg="1"/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DBA68-0452-F88A-FEA8-0490C0F69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1A3D8AB-1614-C479-8173-8A75C140580C}"/>
              </a:ext>
            </a:extLst>
          </p:cNvPr>
          <p:cNvCxnSpPr>
            <a:cxnSpLocks/>
          </p:cNvCxnSpPr>
          <p:nvPr/>
        </p:nvCxnSpPr>
        <p:spPr>
          <a:xfrm>
            <a:off x="4918581" y="1571846"/>
            <a:ext cx="392789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6EB2BE3B-42C0-FA70-D6E7-959C8B5D4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20" y="1757736"/>
            <a:ext cx="9143998" cy="5168346"/>
          </a:xfrm>
          <a:prstGeom prst="rect">
            <a:avLst/>
          </a:prstGeom>
        </p:spPr>
      </p:pic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32BC3654-0DB2-0E60-B127-3FC95CF2D0F9}"/>
              </a:ext>
            </a:extLst>
          </p:cNvPr>
          <p:cNvSpPr/>
          <p:nvPr/>
        </p:nvSpPr>
        <p:spPr>
          <a:xfrm>
            <a:off x="659572" y="5499584"/>
            <a:ext cx="8498846" cy="1080120"/>
          </a:xfrm>
          <a:prstGeom prst="wedgeRoundRectCallout">
            <a:avLst>
              <a:gd name="adj1" fmla="val -26495"/>
              <a:gd name="adj2" fmla="val -1067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A893704-BBE9-8D1F-C406-FC3851EF45A2}"/>
              </a:ext>
            </a:extLst>
          </p:cNvPr>
          <p:cNvSpPr/>
          <p:nvPr/>
        </p:nvSpPr>
        <p:spPr>
          <a:xfrm>
            <a:off x="659572" y="5789351"/>
            <a:ext cx="85180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play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them (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 after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my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homework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F6B85232-5CBF-0CF3-0F47-EE43052AAD53}"/>
              </a:ext>
            </a:extLst>
          </p:cNvPr>
          <p:cNvSpPr/>
          <p:nvPr/>
        </p:nvSpPr>
        <p:spPr>
          <a:xfrm>
            <a:off x="331862" y="1744052"/>
            <a:ext cx="8496944" cy="936525"/>
          </a:xfrm>
          <a:prstGeom prst="wedgeRoundRectCallout">
            <a:avLst>
              <a:gd name="adj1" fmla="val 25250"/>
              <a:gd name="adj2" fmla="val 1445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B879652-078D-C5D9-4739-D8C32B76FB0C}"/>
              </a:ext>
            </a:extLst>
          </p:cNvPr>
          <p:cNvSpPr/>
          <p:nvPr/>
        </p:nvSpPr>
        <p:spPr>
          <a:xfrm>
            <a:off x="1624221" y="-41201"/>
            <a:ext cx="741927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play video games </a:t>
            </a:r>
          </a:p>
          <a:p>
            <a:pPr algn="r"/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after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your homework.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041245D-7E69-60AA-62C5-B000D189FD45}"/>
              </a:ext>
            </a:extLst>
          </p:cNvPr>
          <p:cNvSpPr/>
          <p:nvPr/>
        </p:nvSpPr>
        <p:spPr>
          <a:xfrm>
            <a:off x="632233" y="1916239"/>
            <a:ext cx="81445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you play video games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285C8E7-F31C-71B8-45B2-9A517D357E0B}"/>
              </a:ext>
            </a:extLst>
          </p:cNvPr>
          <p:cNvSpPr/>
          <p:nvPr/>
        </p:nvSpPr>
        <p:spPr>
          <a:xfrm>
            <a:off x="905484" y="1948012"/>
            <a:ext cx="15370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8676D9A-5893-4AAF-F1A7-D7124FF44C3B}"/>
              </a:ext>
            </a:extLst>
          </p:cNvPr>
          <p:cNvSpPr/>
          <p:nvPr/>
        </p:nvSpPr>
        <p:spPr>
          <a:xfrm>
            <a:off x="2806486" y="1918922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92DA449-F460-02CF-E2A3-5FE51E06DFE3}"/>
              </a:ext>
            </a:extLst>
          </p:cNvPr>
          <p:cNvSpPr/>
          <p:nvPr/>
        </p:nvSpPr>
        <p:spPr>
          <a:xfrm>
            <a:off x="1276581" y="5787160"/>
            <a:ext cx="15144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play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D4F50DD-A942-C4BC-46C3-9A2E0B81F189}"/>
              </a:ext>
            </a:extLst>
          </p:cNvPr>
          <p:cNvSpPr/>
          <p:nvPr/>
        </p:nvSpPr>
        <p:spPr>
          <a:xfrm>
            <a:off x="678744" y="758960"/>
            <a:ext cx="847967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play video games </a:t>
            </a:r>
          </a:p>
          <a:p>
            <a:pPr algn="r"/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after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your homework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960A51C-5E44-E5FB-11C3-FC2CE880B610}"/>
              </a:ext>
            </a:extLst>
          </p:cNvPr>
          <p:cNvSpPr/>
          <p:nvPr/>
        </p:nvSpPr>
        <p:spPr>
          <a:xfrm>
            <a:off x="881661" y="778299"/>
            <a:ext cx="11521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EB9BC342-87E6-5390-6428-0BED4A048BF5}"/>
              </a:ext>
            </a:extLst>
          </p:cNvPr>
          <p:cNvSpPr/>
          <p:nvPr/>
        </p:nvSpPr>
        <p:spPr>
          <a:xfrm>
            <a:off x="0" y="885953"/>
            <a:ext cx="676873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7B85F506-FBDB-403A-1AD5-05D4D21FA6C5}"/>
              </a:ext>
            </a:extLst>
          </p:cNvPr>
          <p:cNvSpPr/>
          <p:nvPr/>
        </p:nvSpPr>
        <p:spPr>
          <a:xfrm>
            <a:off x="5023" y="2024250"/>
            <a:ext cx="36218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0DCEC0D-3D86-0E5C-7C60-AF7F0B93B84D}"/>
              </a:ext>
            </a:extLst>
          </p:cNvPr>
          <p:cNvSpPr/>
          <p:nvPr/>
        </p:nvSpPr>
        <p:spPr>
          <a:xfrm>
            <a:off x="3958613" y="5803035"/>
            <a:ext cx="17908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after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0013E17-BAD5-C648-8EE4-CE5BF08E725E}"/>
              </a:ext>
            </a:extLst>
          </p:cNvPr>
          <p:cNvSpPr/>
          <p:nvPr/>
        </p:nvSpPr>
        <p:spPr>
          <a:xfrm flipH="1">
            <a:off x="6364515" y="5793985"/>
            <a:ext cx="30320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homework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235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8" grpId="0"/>
      <p:bldP spid="12" grpId="0"/>
      <p:bldP spid="13" grpId="0"/>
      <p:bldP spid="15" grpId="0"/>
      <p:bldP spid="16" grpId="0"/>
      <p:bldP spid="17" grpId="0"/>
      <p:bldP spid="19" grpId="0"/>
      <p:bldP spid="14" grpId="0" animBg="1"/>
      <p:bldP spid="20" grpId="0" animBg="1"/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7BA93-9668-4FCC-A9A8-CE25F15A2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91C00BA-D836-AC83-E73F-00C3A3B96E7A}"/>
              </a:ext>
            </a:extLst>
          </p:cNvPr>
          <p:cNvCxnSpPr>
            <a:cxnSpLocks/>
          </p:cNvCxnSpPr>
          <p:nvPr/>
        </p:nvCxnSpPr>
        <p:spPr>
          <a:xfrm>
            <a:off x="6643826" y="1018706"/>
            <a:ext cx="224865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9527FC6D-77D8-FF4D-6031-F083830C5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20" y="1757736"/>
            <a:ext cx="9143998" cy="5168346"/>
          </a:xfrm>
          <a:prstGeom prst="rect">
            <a:avLst/>
          </a:prstGeom>
        </p:spPr>
      </p:pic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A7E04704-31CA-96B8-C65E-88F759E1F12C}"/>
              </a:ext>
            </a:extLst>
          </p:cNvPr>
          <p:cNvSpPr/>
          <p:nvPr/>
        </p:nvSpPr>
        <p:spPr>
          <a:xfrm>
            <a:off x="0" y="5038482"/>
            <a:ext cx="8460432" cy="1080120"/>
          </a:xfrm>
          <a:prstGeom prst="wedgeRoundRectCallout">
            <a:avLst>
              <a:gd name="adj1" fmla="val -19772"/>
              <a:gd name="adj2" fmla="val -14428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4705D9D-D5E1-D16A-FA58-4ED49FE50D96}"/>
              </a:ext>
            </a:extLst>
          </p:cNvPr>
          <p:cNvSpPr/>
          <p:nvPr/>
        </p:nvSpPr>
        <p:spPr>
          <a:xfrm>
            <a:off x="248837" y="5268608"/>
            <a:ext cx="92917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go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to Tokyo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in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summer.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6AD6FAFD-06A9-F55E-5E05-CBD481BA3495}"/>
              </a:ext>
            </a:extLst>
          </p:cNvPr>
          <p:cNvSpPr/>
          <p:nvPr/>
        </p:nvSpPr>
        <p:spPr>
          <a:xfrm>
            <a:off x="1259632" y="1168418"/>
            <a:ext cx="7685362" cy="841945"/>
          </a:xfrm>
          <a:prstGeom prst="wedgeRoundRectCallout">
            <a:avLst>
              <a:gd name="adj1" fmla="val 22707"/>
              <a:gd name="adj2" fmla="val 1035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239A503-B6F0-FA02-B7A3-CE7253AB5D33}"/>
              </a:ext>
            </a:extLst>
          </p:cNvPr>
          <p:cNvSpPr/>
          <p:nvPr/>
        </p:nvSpPr>
        <p:spPr>
          <a:xfrm>
            <a:off x="2195736" y="12492"/>
            <a:ext cx="79209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go to Tokyo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in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summer.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AD789DE-BC4F-674B-8D5C-256F48A7345B}"/>
              </a:ext>
            </a:extLst>
          </p:cNvPr>
          <p:cNvSpPr/>
          <p:nvPr/>
        </p:nvSpPr>
        <p:spPr>
          <a:xfrm>
            <a:off x="1463708" y="1278240"/>
            <a:ext cx="72533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you go to Tokyo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7B125C8-6539-5CC6-2DB3-F6C6982F2855}"/>
              </a:ext>
            </a:extLst>
          </p:cNvPr>
          <p:cNvSpPr/>
          <p:nvPr/>
        </p:nvSpPr>
        <p:spPr>
          <a:xfrm>
            <a:off x="1709553" y="1297002"/>
            <a:ext cx="15370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48F943E-6287-D190-1772-B8FB6623FFD1}"/>
              </a:ext>
            </a:extLst>
          </p:cNvPr>
          <p:cNvSpPr/>
          <p:nvPr/>
        </p:nvSpPr>
        <p:spPr>
          <a:xfrm>
            <a:off x="3657576" y="1250878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C1FE7F3-80B1-FEC2-A941-D278BCFB54E2}"/>
              </a:ext>
            </a:extLst>
          </p:cNvPr>
          <p:cNvSpPr/>
          <p:nvPr/>
        </p:nvSpPr>
        <p:spPr>
          <a:xfrm>
            <a:off x="809919" y="5266325"/>
            <a:ext cx="172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9277681-5CAE-9386-4435-F92C1B1BA1B3}"/>
              </a:ext>
            </a:extLst>
          </p:cNvPr>
          <p:cNvSpPr/>
          <p:nvPr/>
        </p:nvSpPr>
        <p:spPr>
          <a:xfrm>
            <a:off x="705186" y="519350"/>
            <a:ext cx="869347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go to Tokyo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in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summer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8DC9B78-E79F-133B-6E6F-62C74A42FF01}"/>
              </a:ext>
            </a:extLst>
          </p:cNvPr>
          <p:cNvSpPr/>
          <p:nvPr/>
        </p:nvSpPr>
        <p:spPr>
          <a:xfrm>
            <a:off x="902383" y="528123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2D65322B-696B-33C5-26C9-EE68D64A9EBD}"/>
              </a:ext>
            </a:extLst>
          </p:cNvPr>
          <p:cNvSpPr/>
          <p:nvPr/>
        </p:nvSpPr>
        <p:spPr>
          <a:xfrm>
            <a:off x="204736" y="677837"/>
            <a:ext cx="531881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C16F1689-5DB1-EB3A-C7FC-1250B428C8B2}"/>
              </a:ext>
            </a:extLst>
          </p:cNvPr>
          <p:cNvSpPr/>
          <p:nvPr/>
        </p:nvSpPr>
        <p:spPr>
          <a:xfrm>
            <a:off x="542966" y="1425631"/>
            <a:ext cx="531880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7483F3C-FA79-7D19-4A1C-9FBD64AA60E0}"/>
              </a:ext>
            </a:extLst>
          </p:cNvPr>
          <p:cNvSpPr/>
          <p:nvPr/>
        </p:nvSpPr>
        <p:spPr>
          <a:xfrm>
            <a:off x="5529481" y="5291109"/>
            <a:ext cx="9997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in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DEE877D-1482-FFA9-9171-3D95FCF1BB9A}"/>
              </a:ext>
            </a:extLst>
          </p:cNvPr>
          <p:cNvSpPr/>
          <p:nvPr/>
        </p:nvSpPr>
        <p:spPr>
          <a:xfrm>
            <a:off x="2394577" y="5279427"/>
            <a:ext cx="720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go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97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8" grpId="0"/>
      <p:bldP spid="12" grpId="0"/>
      <p:bldP spid="13" grpId="0"/>
      <p:bldP spid="15" grpId="0"/>
      <p:bldP spid="16" grpId="0"/>
      <p:bldP spid="17" grpId="0"/>
      <p:bldP spid="19" grpId="0"/>
      <p:bldP spid="14" grpId="0" animBg="1"/>
      <p:bldP spid="20" grpId="0" animBg="1"/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A46ED-07AE-3965-FB47-6FF28C5B0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0E480BA-9105-AFE6-26B6-570989B2D7FE}"/>
              </a:ext>
            </a:extLst>
          </p:cNvPr>
          <p:cNvCxnSpPr>
            <a:cxnSpLocks/>
          </p:cNvCxnSpPr>
          <p:nvPr/>
        </p:nvCxnSpPr>
        <p:spPr>
          <a:xfrm>
            <a:off x="4681386" y="908720"/>
            <a:ext cx="421109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6EA1C3FD-A29C-4106-1F71-F3BFB9B2A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20" y="1757736"/>
            <a:ext cx="9143998" cy="5168346"/>
          </a:xfrm>
          <a:prstGeom prst="rect">
            <a:avLst/>
          </a:prstGeom>
        </p:spPr>
      </p:pic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B5072105-B363-0D9A-2062-4E8912EC9EC5}"/>
              </a:ext>
            </a:extLst>
          </p:cNvPr>
          <p:cNvSpPr/>
          <p:nvPr/>
        </p:nvSpPr>
        <p:spPr>
          <a:xfrm>
            <a:off x="493226" y="4827459"/>
            <a:ext cx="8399254" cy="1080120"/>
          </a:xfrm>
          <a:prstGeom prst="wedgeRoundRectCallout">
            <a:avLst>
              <a:gd name="adj1" fmla="val 11154"/>
              <a:gd name="adj2" fmla="val -14253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BB9A3FE-6F3C-2B09-1D37-DC24015AF88F}"/>
              </a:ext>
            </a:extLst>
          </p:cNvPr>
          <p:cNvSpPr/>
          <p:nvPr/>
        </p:nvSpPr>
        <p:spPr>
          <a:xfrm>
            <a:off x="624919" y="4828910"/>
            <a:ext cx="81579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ou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eat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 (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 play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soccer </a:t>
            </a:r>
          </a:p>
          <a:p>
            <a:pPr algn="r"/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on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Saturday afternoon.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187D13EE-A279-33DC-BEA2-7516C56B1983}"/>
              </a:ext>
            </a:extLst>
          </p:cNvPr>
          <p:cNvSpPr/>
          <p:nvPr/>
        </p:nvSpPr>
        <p:spPr>
          <a:xfrm>
            <a:off x="251520" y="1082896"/>
            <a:ext cx="7344816" cy="841945"/>
          </a:xfrm>
          <a:prstGeom prst="wedgeRoundRectCallout">
            <a:avLst>
              <a:gd name="adj1" fmla="val -15577"/>
              <a:gd name="adj2" fmla="val 1091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8AA297F-25AB-F302-24B6-81BBAEC1AC5A}"/>
              </a:ext>
            </a:extLst>
          </p:cNvPr>
          <p:cNvSpPr/>
          <p:nvPr/>
        </p:nvSpPr>
        <p:spPr>
          <a:xfrm>
            <a:off x="1375242" y="39777"/>
            <a:ext cx="7923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 can play soccer 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on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Saturday afternoon.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9720AD8-40EB-741C-E848-11635D7F09A8}"/>
              </a:ext>
            </a:extLst>
          </p:cNvPr>
          <p:cNvSpPr/>
          <p:nvPr/>
        </p:nvSpPr>
        <p:spPr>
          <a:xfrm>
            <a:off x="493226" y="1211480"/>
            <a:ext cx="66247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I play soccer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CFFCDCF-43E1-C98F-D3BD-F471A5D5AAFA}"/>
              </a:ext>
            </a:extLst>
          </p:cNvPr>
          <p:cNvSpPr/>
          <p:nvPr/>
        </p:nvSpPr>
        <p:spPr>
          <a:xfrm>
            <a:off x="779139" y="1219493"/>
            <a:ext cx="15370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BA23A2C-D77D-A534-D457-AA1A357C79BE}"/>
              </a:ext>
            </a:extLst>
          </p:cNvPr>
          <p:cNvSpPr/>
          <p:nvPr/>
        </p:nvSpPr>
        <p:spPr>
          <a:xfrm>
            <a:off x="2653467" y="1192221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36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B19CED7-4777-5DC8-7EAA-27889E2E560E}"/>
              </a:ext>
            </a:extLst>
          </p:cNvPr>
          <p:cNvSpPr/>
          <p:nvPr/>
        </p:nvSpPr>
        <p:spPr>
          <a:xfrm>
            <a:off x="1765390" y="4782743"/>
            <a:ext cx="9997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8163A6C-B548-5DC4-7F56-7131DACEB99C}"/>
              </a:ext>
            </a:extLst>
          </p:cNvPr>
          <p:cNvSpPr/>
          <p:nvPr/>
        </p:nvSpPr>
        <p:spPr>
          <a:xfrm>
            <a:off x="63517" y="483049"/>
            <a:ext cx="9189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I can play soccer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on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Saturday afternoon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C1CF35F-A65B-40DF-6C62-84B487F00E2E}"/>
              </a:ext>
            </a:extLst>
          </p:cNvPr>
          <p:cNvSpPr/>
          <p:nvPr/>
        </p:nvSpPr>
        <p:spPr>
          <a:xfrm>
            <a:off x="312258" y="478841"/>
            <a:ext cx="11521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07974319-CCCA-C008-5526-A623A7247E87}"/>
              </a:ext>
            </a:extLst>
          </p:cNvPr>
          <p:cNvSpPr/>
          <p:nvPr/>
        </p:nvSpPr>
        <p:spPr>
          <a:xfrm>
            <a:off x="17687" y="610143"/>
            <a:ext cx="191343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922E3CA9-7170-C186-357F-1746F330284A}"/>
              </a:ext>
            </a:extLst>
          </p:cNvPr>
          <p:cNvSpPr/>
          <p:nvPr/>
        </p:nvSpPr>
        <p:spPr>
          <a:xfrm>
            <a:off x="-11737" y="1387471"/>
            <a:ext cx="263257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CBABEB3-130C-B54D-870F-58AE72DDC9B3}"/>
              </a:ext>
            </a:extLst>
          </p:cNvPr>
          <p:cNvSpPr/>
          <p:nvPr/>
        </p:nvSpPr>
        <p:spPr>
          <a:xfrm>
            <a:off x="3328741" y="4821699"/>
            <a:ext cx="13293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play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03519D4-84C6-EED3-99D7-C79ECE6687D7}"/>
              </a:ext>
            </a:extLst>
          </p:cNvPr>
          <p:cNvSpPr/>
          <p:nvPr/>
        </p:nvSpPr>
        <p:spPr>
          <a:xfrm>
            <a:off x="3413504" y="5321353"/>
            <a:ext cx="9641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on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531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8" grpId="0"/>
      <p:bldP spid="12" grpId="0"/>
      <p:bldP spid="13" grpId="0"/>
      <p:bldP spid="15" grpId="0"/>
      <p:bldP spid="16" grpId="0"/>
      <p:bldP spid="17" grpId="0"/>
      <p:bldP spid="19" grpId="0"/>
      <p:bldP spid="14" grpId="0" animBg="1"/>
      <p:bldP spid="20" grpId="0" animBg="1"/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055BD-35D6-6A11-C59B-41094B557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5D213D-0B0C-C3EC-B439-5010A1D80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236787"/>
            <a:ext cx="8208912" cy="1470025"/>
          </a:xfrm>
        </p:spPr>
        <p:txBody>
          <a:bodyPr>
            <a:normAutofit/>
          </a:bodyPr>
          <a:lstStyle/>
          <a:p>
            <a:r>
              <a:rPr kumimoji="1" lang="en-US" altLang="ja-JP" sz="8800" dirty="0">
                <a:latin typeface="NCGothic" panose="02000600000000000000" pitchFamily="50" charset="0"/>
              </a:rPr>
              <a:t>Wh</a:t>
            </a:r>
            <a:r>
              <a:rPr lang="en-US" altLang="ja-JP" sz="8800" dirty="0">
                <a:latin typeface="NCGothic" panose="02000600000000000000" pitchFamily="50" charset="0"/>
              </a:rPr>
              <a:t>en</a:t>
            </a:r>
            <a:endParaRPr kumimoji="1" lang="ja-JP" altLang="en-US" sz="8800" dirty="0">
              <a:latin typeface="NCGothic" panose="02000600000000000000" pitchFamily="50" charset="0"/>
            </a:endParaRP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92EE3592-C7B0-DF88-342D-0E0BA7730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一般動詞</a:t>
            </a:r>
          </a:p>
        </p:txBody>
      </p:sp>
    </p:spTree>
    <p:extLst>
      <p:ext uri="{BB962C8B-B14F-4D97-AF65-F5344CB8AC3E}">
        <p14:creationId xmlns:p14="http://schemas.microsoft.com/office/powerpoint/2010/main" val="2031138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7651F02-37A7-8AFC-B1CF-51261DE02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0" r="1248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369134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C9154-FF6F-61E6-58B5-EF0EB0A4E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B31560-0C59-8F81-4906-DFF7E8BCB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236787"/>
            <a:ext cx="8208912" cy="1470025"/>
          </a:xfrm>
        </p:spPr>
        <p:txBody>
          <a:bodyPr>
            <a:normAutofit/>
          </a:bodyPr>
          <a:lstStyle/>
          <a:p>
            <a:r>
              <a:rPr kumimoji="1" lang="en-US" altLang="ja-JP" sz="8800" dirty="0">
                <a:latin typeface="NCGothic" panose="02000600000000000000" pitchFamily="50" charset="0"/>
              </a:rPr>
              <a:t>Wh</a:t>
            </a:r>
            <a:r>
              <a:rPr lang="en-US" altLang="ja-JP" sz="8800" dirty="0">
                <a:latin typeface="NCGothic" panose="02000600000000000000" pitchFamily="50" charset="0"/>
              </a:rPr>
              <a:t>en</a:t>
            </a:r>
            <a:endParaRPr kumimoji="1" lang="ja-JP" altLang="en-US" sz="8800" dirty="0">
              <a:latin typeface="NCGothic" panose="02000600000000000000" pitchFamily="50" charset="0"/>
            </a:endParaRP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3DE43F86-0771-0652-4150-1B635184B2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一般動詞</a:t>
            </a:r>
          </a:p>
        </p:txBody>
      </p:sp>
    </p:spTree>
    <p:extLst>
      <p:ext uri="{BB962C8B-B14F-4D97-AF65-F5344CB8AC3E}">
        <p14:creationId xmlns:p14="http://schemas.microsoft.com/office/powerpoint/2010/main" val="345923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考の吹き出し: 雲形 1">
            <a:extLst>
              <a:ext uri="{FF2B5EF4-FFF2-40B4-BE49-F238E27FC236}">
                <a16:creationId xmlns:a16="http://schemas.microsoft.com/office/drawing/2014/main" id="{30E005C6-1DD5-7CDD-8A39-5AA8B5BB0601}"/>
              </a:ext>
            </a:extLst>
          </p:cNvPr>
          <p:cNvSpPr/>
          <p:nvPr/>
        </p:nvSpPr>
        <p:spPr>
          <a:xfrm>
            <a:off x="1568302" y="-2258"/>
            <a:ext cx="3492896" cy="1559049"/>
          </a:xfrm>
          <a:prstGeom prst="cloudCallout">
            <a:avLst>
              <a:gd name="adj1" fmla="val 26397"/>
              <a:gd name="adj2" fmla="val 57544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5D8965-5446-FB5F-E402-7737EA480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93" y="422690"/>
            <a:ext cx="8016826" cy="601262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9446E9C-834A-F196-B9B2-DD63509C3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8440" y="88880"/>
            <a:ext cx="1957216" cy="1467911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E573917-7BF1-248D-DDB7-9FCDD00635A7}"/>
              </a:ext>
            </a:extLst>
          </p:cNvPr>
          <p:cNvSpPr/>
          <p:nvPr/>
        </p:nvSpPr>
        <p:spPr>
          <a:xfrm>
            <a:off x="2104762" y="-546173"/>
            <a:ext cx="241997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6600" b="1" cap="none" spc="0" dirty="0">
                <a:ln w="6600">
                  <a:noFill/>
                  <a:prstDash val="solid"/>
                </a:ln>
                <a:solidFill>
                  <a:srgbClr val="FF0000">
                    <a:alpha val="59000"/>
                  </a:srgbClr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8867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15D8965-5446-FB5F-E402-7737EA480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93" y="422690"/>
            <a:ext cx="8016826" cy="6012620"/>
          </a:xfrm>
          <a:prstGeom prst="rect">
            <a:avLst/>
          </a:prstGeom>
        </p:spPr>
      </p:pic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A65AD5E0-3833-DA22-B562-56ECBC753892}"/>
              </a:ext>
            </a:extLst>
          </p:cNvPr>
          <p:cNvSpPr/>
          <p:nvPr/>
        </p:nvSpPr>
        <p:spPr>
          <a:xfrm>
            <a:off x="6432351" y="3660998"/>
            <a:ext cx="2556284" cy="1080120"/>
          </a:xfrm>
          <a:prstGeom prst="wedgeRoundRectCallout">
            <a:avLst>
              <a:gd name="adj1" fmla="val -33934"/>
              <a:gd name="adj2" fmla="val -11176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6804248" y="3908670"/>
            <a:ext cx="20344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Yes, I 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" name="角丸四角形吹き出し 9">
            <a:extLst>
              <a:ext uri="{FF2B5EF4-FFF2-40B4-BE49-F238E27FC236}">
                <a16:creationId xmlns:a16="http://schemas.microsoft.com/office/drawing/2014/main" id="{A82FD228-9148-62B8-3562-B5D6C689A449}"/>
              </a:ext>
            </a:extLst>
          </p:cNvPr>
          <p:cNvSpPr/>
          <p:nvPr/>
        </p:nvSpPr>
        <p:spPr>
          <a:xfrm>
            <a:off x="107504" y="188640"/>
            <a:ext cx="8964488" cy="1008112"/>
          </a:xfrm>
          <a:prstGeom prst="wedgeRoundRectCallout">
            <a:avLst>
              <a:gd name="adj1" fmla="val -4349"/>
              <a:gd name="adj2" fmla="val 824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0ECC31E-F9DA-5629-1C1A-17EEFD01BFDC}"/>
              </a:ext>
            </a:extLst>
          </p:cNvPr>
          <p:cNvSpPr/>
          <p:nvPr/>
        </p:nvSpPr>
        <p:spPr>
          <a:xfrm>
            <a:off x="1307702" y="417010"/>
            <a:ext cx="78230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o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 have English lessons?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25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考の吹き出し: 雲形 1">
            <a:extLst>
              <a:ext uri="{FF2B5EF4-FFF2-40B4-BE49-F238E27FC236}">
                <a16:creationId xmlns:a16="http://schemas.microsoft.com/office/drawing/2014/main" id="{30E005C6-1DD5-7CDD-8A39-5AA8B5BB0601}"/>
              </a:ext>
            </a:extLst>
          </p:cNvPr>
          <p:cNvSpPr/>
          <p:nvPr/>
        </p:nvSpPr>
        <p:spPr>
          <a:xfrm>
            <a:off x="1568302" y="-2258"/>
            <a:ext cx="3492896" cy="1559049"/>
          </a:xfrm>
          <a:prstGeom prst="cloudCallout">
            <a:avLst>
              <a:gd name="adj1" fmla="val 26397"/>
              <a:gd name="adj2" fmla="val 57544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5D8965-5446-FB5F-E402-7737EA480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93" y="422690"/>
            <a:ext cx="8016826" cy="601262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9446E9C-834A-F196-B9B2-DD63509C3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800" y="116632"/>
            <a:ext cx="1179880" cy="117988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E573917-7BF1-248D-DDB7-9FCDD00635A7}"/>
              </a:ext>
            </a:extLst>
          </p:cNvPr>
          <p:cNvSpPr/>
          <p:nvPr/>
        </p:nvSpPr>
        <p:spPr>
          <a:xfrm>
            <a:off x="2152025" y="-546173"/>
            <a:ext cx="241997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6600" b="1" cap="none" spc="0" dirty="0">
                <a:ln w="6600">
                  <a:noFill/>
                  <a:prstDash val="solid"/>
                </a:ln>
                <a:solidFill>
                  <a:srgbClr val="FF0000">
                    <a:alpha val="59000"/>
                  </a:srgbClr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07201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15D8965-5446-FB5F-E402-7737EA480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93" y="422690"/>
            <a:ext cx="8016826" cy="6012620"/>
          </a:xfrm>
          <a:prstGeom prst="rect">
            <a:avLst/>
          </a:prstGeom>
        </p:spPr>
      </p:pic>
      <p:sp>
        <p:nvSpPr>
          <p:cNvPr id="10" name="角丸四角形吹き出し 9"/>
          <p:cNvSpPr/>
          <p:nvPr/>
        </p:nvSpPr>
        <p:spPr>
          <a:xfrm>
            <a:off x="107504" y="188640"/>
            <a:ext cx="8964488" cy="1008112"/>
          </a:xfrm>
          <a:prstGeom prst="wedgeRoundRectCallout">
            <a:avLst>
              <a:gd name="adj1" fmla="val -4349"/>
              <a:gd name="adj2" fmla="val 824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1307702" y="417010"/>
            <a:ext cx="78230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 have English lessons?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A65AD5E0-3833-DA22-B562-56ECBC753892}"/>
              </a:ext>
            </a:extLst>
          </p:cNvPr>
          <p:cNvSpPr/>
          <p:nvPr/>
        </p:nvSpPr>
        <p:spPr>
          <a:xfrm>
            <a:off x="6300192" y="3655437"/>
            <a:ext cx="2843808" cy="1080120"/>
          </a:xfrm>
          <a:prstGeom prst="wedgeRoundRectCallout">
            <a:avLst>
              <a:gd name="adj1" fmla="val -31181"/>
              <a:gd name="adj2" fmla="val -9589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6489899" y="3913892"/>
            <a:ext cx="28985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On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 Mondays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8A73F46-4B09-0E24-6587-16E2B4CBD141}"/>
              </a:ext>
            </a:extLst>
          </p:cNvPr>
          <p:cNvSpPr/>
          <p:nvPr/>
        </p:nvSpPr>
        <p:spPr>
          <a:xfrm>
            <a:off x="166301" y="412843"/>
            <a:ext cx="15841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4" name="角丸四角形吹き出し 9">
            <a:extLst>
              <a:ext uri="{FF2B5EF4-FFF2-40B4-BE49-F238E27FC236}">
                <a16:creationId xmlns:a16="http://schemas.microsoft.com/office/drawing/2014/main" id="{57272942-569A-8D88-D657-E17ECBE63186}"/>
              </a:ext>
            </a:extLst>
          </p:cNvPr>
          <p:cNvSpPr/>
          <p:nvPr/>
        </p:nvSpPr>
        <p:spPr>
          <a:xfrm>
            <a:off x="1750477" y="5077756"/>
            <a:ext cx="7394030" cy="1008112"/>
          </a:xfrm>
          <a:prstGeom prst="wedgeRoundRectCallout">
            <a:avLst>
              <a:gd name="adj1" fmla="val -38775"/>
              <a:gd name="adj2" fmla="val -1130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75F2C31-7CF4-6908-30C9-CDAC13DD6D99}"/>
              </a:ext>
            </a:extLst>
          </p:cNvPr>
          <p:cNvSpPr/>
          <p:nvPr/>
        </p:nvSpPr>
        <p:spPr>
          <a:xfrm>
            <a:off x="1809274" y="5354052"/>
            <a:ext cx="78230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have English lessons 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on Mondays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45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5" grpId="0" animBg="1"/>
      <p:bldP spid="6" grpId="0"/>
      <p:bldP spid="2" grpId="0"/>
      <p:bldP spid="4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86">
            <a:extLst>
              <a:ext uri="{FF2B5EF4-FFF2-40B4-BE49-F238E27FC236}">
                <a16:creationId xmlns:a16="http://schemas.microsoft.com/office/drawing/2014/main" id="{887A3E15-6F9E-98EF-7716-553A291D5633}"/>
              </a:ext>
            </a:extLst>
          </p:cNvPr>
          <p:cNvSpPr/>
          <p:nvPr/>
        </p:nvSpPr>
        <p:spPr>
          <a:xfrm>
            <a:off x="0" y="4747579"/>
            <a:ext cx="9144000" cy="2083967"/>
          </a:xfrm>
          <a:prstGeom prst="roundRect">
            <a:avLst>
              <a:gd name="adj" fmla="val 4562"/>
            </a:avLst>
          </a:prstGeom>
          <a:solidFill>
            <a:srgbClr val="3333CC">
              <a:alpha val="3000"/>
            </a:srgbClr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　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5D8965-5446-FB5F-E402-7737EA480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704" y="2583074"/>
            <a:ext cx="3557046" cy="2667785"/>
          </a:xfrm>
          <a:prstGeom prst="rect">
            <a:avLst/>
          </a:prstGeom>
        </p:spPr>
      </p:pic>
      <p:sp>
        <p:nvSpPr>
          <p:cNvPr id="2" name="思考の吹き出し: 雲形 1">
            <a:extLst>
              <a:ext uri="{FF2B5EF4-FFF2-40B4-BE49-F238E27FC236}">
                <a16:creationId xmlns:a16="http://schemas.microsoft.com/office/drawing/2014/main" id="{CBC0366C-405B-46D6-1713-55D4F1D443E5}"/>
              </a:ext>
            </a:extLst>
          </p:cNvPr>
          <p:cNvSpPr/>
          <p:nvPr/>
        </p:nvSpPr>
        <p:spPr>
          <a:xfrm>
            <a:off x="90264" y="476672"/>
            <a:ext cx="9053736" cy="1871218"/>
          </a:xfrm>
          <a:prstGeom prst="cloudCallout">
            <a:avLst>
              <a:gd name="adj1" fmla="val -9531"/>
              <a:gd name="adj2" fmla="val 90132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吹き出し 9"/>
          <p:cNvSpPr/>
          <p:nvPr/>
        </p:nvSpPr>
        <p:spPr>
          <a:xfrm>
            <a:off x="0" y="1718979"/>
            <a:ext cx="9053736" cy="1110800"/>
          </a:xfrm>
          <a:prstGeom prst="wedgeRoundRectCallout">
            <a:avLst>
              <a:gd name="adj1" fmla="val -10055"/>
              <a:gd name="adj2" fmla="val 7443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A65AD5E0-3833-DA22-B562-56ECBC753892}"/>
              </a:ext>
            </a:extLst>
          </p:cNvPr>
          <p:cNvSpPr/>
          <p:nvPr/>
        </p:nvSpPr>
        <p:spPr>
          <a:xfrm>
            <a:off x="6084168" y="3211431"/>
            <a:ext cx="2952328" cy="771022"/>
          </a:xfrm>
          <a:prstGeom prst="wedgeRoundRectCallout">
            <a:avLst>
              <a:gd name="adj1" fmla="val -87162"/>
              <a:gd name="adj2" fmla="val 356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C0BD14D-9E99-5EAA-04E1-B9C9D7C518E9}"/>
              </a:ext>
            </a:extLst>
          </p:cNvPr>
          <p:cNvSpPr/>
          <p:nvPr/>
        </p:nvSpPr>
        <p:spPr>
          <a:xfrm>
            <a:off x="0" y="-6317"/>
            <a:ext cx="66386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いつなのかをたずねる　</a:t>
            </a:r>
            <a:r>
              <a:rPr lang="en-US" altLang="ja-JP" sz="2800" b="1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When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1FEE651-8761-203F-CD5D-1F1729CDDBA6}"/>
              </a:ext>
            </a:extLst>
          </p:cNvPr>
          <p:cNvSpPr/>
          <p:nvPr/>
        </p:nvSpPr>
        <p:spPr>
          <a:xfrm>
            <a:off x="90264" y="4671306"/>
            <a:ext cx="13532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Point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5802AF3-5FB6-7EEB-FD26-8E7A7BE9C5A1}"/>
              </a:ext>
            </a:extLst>
          </p:cNvPr>
          <p:cNvSpPr/>
          <p:nvPr/>
        </p:nvSpPr>
        <p:spPr>
          <a:xfrm>
            <a:off x="197768" y="4978168"/>
            <a:ext cx="87484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① いつなのかときをたずねるときには、「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When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」を使います。</a:t>
            </a:r>
            <a:endParaRPr lang="en-US" altLang="ja-JP" sz="20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AE47E21-D30D-4CE2-AEB6-E56E71CD0673}"/>
              </a:ext>
            </a:extLst>
          </p:cNvPr>
          <p:cNvSpPr/>
          <p:nvPr/>
        </p:nvSpPr>
        <p:spPr>
          <a:xfrm>
            <a:off x="216024" y="5319378"/>
            <a:ext cx="90354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②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When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を文の先頭に出して、その後は、</a:t>
            </a:r>
            <a:r>
              <a:rPr lang="en-US" altLang="ja-JP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Yes/No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で応える疑問文と同じ　</a:t>
            </a:r>
            <a:endParaRPr lang="en-US" altLang="ja-JP" sz="20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  <a:p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　順番で文が続きます。</a:t>
            </a:r>
            <a:endParaRPr lang="en-US" altLang="ja-JP" sz="20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AAD0E13-8C08-D08C-B28D-25C55ACE3E9F}"/>
              </a:ext>
            </a:extLst>
          </p:cNvPr>
          <p:cNvSpPr/>
          <p:nvPr/>
        </p:nvSpPr>
        <p:spPr>
          <a:xfrm>
            <a:off x="1187624" y="1031580"/>
            <a:ext cx="792088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 have English lessons 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on Mondays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991C6AB-9583-1FCC-BDE4-E615C136DC60}"/>
              </a:ext>
            </a:extLst>
          </p:cNvPr>
          <p:cNvSpPr/>
          <p:nvPr/>
        </p:nvSpPr>
        <p:spPr>
          <a:xfrm>
            <a:off x="6493777" y="1141823"/>
            <a:ext cx="2289083" cy="58477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494A327-2D18-B109-F7D7-17778FD8941C}"/>
              </a:ext>
            </a:extLst>
          </p:cNvPr>
          <p:cNvSpPr/>
          <p:nvPr/>
        </p:nvSpPr>
        <p:spPr>
          <a:xfrm>
            <a:off x="6629372" y="502378"/>
            <a:ext cx="18934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9600" b="1" cap="none" spc="0" dirty="0">
                <a:ln w="6600">
                  <a:noFill/>
                  <a:prstDash val="solid"/>
                </a:ln>
                <a:solidFill>
                  <a:srgbClr val="FF0000">
                    <a:alpha val="59000"/>
                  </a:srgbClr>
                </a:solidFill>
              </a:rPr>
              <a:t>？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9E0641E-9021-455E-7CEA-0F59E8051948}"/>
              </a:ext>
            </a:extLst>
          </p:cNvPr>
          <p:cNvSpPr/>
          <p:nvPr/>
        </p:nvSpPr>
        <p:spPr>
          <a:xfrm>
            <a:off x="7040932" y="996767"/>
            <a:ext cx="1286477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4B20BD2-4406-A5D8-8762-9076776BE0A7}"/>
              </a:ext>
            </a:extLst>
          </p:cNvPr>
          <p:cNvSpPr/>
          <p:nvPr/>
        </p:nvSpPr>
        <p:spPr>
          <a:xfrm>
            <a:off x="1259632" y="1033572"/>
            <a:ext cx="79208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o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you have English lessons 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on Mondays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43DAEC6-5E82-B3B3-140F-A2D44D5E9021}"/>
              </a:ext>
            </a:extLst>
          </p:cNvPr>
          <p:cNvCxnSpPr>
            <a:cxnSpLocks/>
          </p:cNvCxnSpPr>
          <p:nvPr/>
        </p:nvCxnSpPr>
        <p:spPr>
          <a:xfrm flipH="1">
            <a:off x="1043608" y="1523564"/>
            <a:ext cx="6120680" cy="62746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A3AC779-D5C2-53D6-47D3-AD3162668FE6}"/>
              </a:ext>
            </a:extLst>
          </p:cNvPr>
          <p:cNvSpPr/>
          <p:nvPr/>
        </p:nvSpPr>
        <p:spPr>
          <a:xfrm>
            <a:off x="8529225" y="1997179"/>
            <a:ext cx="50727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45FD276-2C8E-84A5-95C3-2BBCAB985FBC}"/>
              </a:ext>
            </a:extLst>
          </p:cNvPr>
          <p:cNvSpPr/>
          <p:nvPr/>
        </p:nvSpPr>
        <p:spPr>
          <a:xfrm>
            <a:off x="8742073" y="2059854"/>
            <a:ext cx="291246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AC44D07-FE7C-E65E-BAC9-7EBC1BCF88BD}"/>
              </a:ext>
            </a:extLst>
          </p:cNvPr>
          <p:cNvSpPr/>
          <p:nvPr/>
        </p:nvSpPr>
        <p:spPr>
          <a:xfrm>
            <a:off x="6484925" y="3303154"/>
            <a:ext cx="28985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On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 Mondays</a:t>
            </a:r>
            <a:r>
              <a:rPr lang="en-US" altLang="ja-JP" sz="28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.</a:t>
            </a:r>
            <a:endParaRPr lang="ja-JP" altLang="en-US" sz="28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8D67786-2C3F-9854-5ED6-CA2100D4FB88}"/>
              </a:ext>
            </a:extLst>
          </p:cNvPr>
          <p:cNvSpPr/>
          <p:nvPr/>
        </p:nvSpPr>
        <p:spPr>
          <a:xfrm>
            <a:off x="179512" y="6000549"/>
            <a:ext cx="90354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③ </a:t>
            </a:r>
            <a:r>
              <a:rPr lang="en-US" altLang="ja-JP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When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に対しては、時刻だけでなく、時刻以外の答え方ができます。</a:t>
            </a:r>
            <a:endParaRPr lang="en-US" altLang="ja-JP" sz="20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  <a:p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　また、時刻を答えとして求めるのなら「</a:t>
            </a:r>
            <a:r>
              <a:rPr lang="en-US" altLang="ja-JP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What time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」とたずねます。</a:t>
            </a:r>
            <a:endParaRPr lang="en-US" altLang="ja-JP" sz="20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173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37 -3.33333E-6 L -0.7632 0.1532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50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209 0.1486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24688 4.07407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10" grpId="0" animBg="1"/>
      <p:bldP spid="5" grpId="0" animBg="1"/>
      <p:bldP spid="16" grpId="0"/>
      <p:bldP spid="17" grpId="0"/>
      <p:bldP spid="19" grpId="0"/>
      <p:bldP spid="4" grpId="0" animBg="1"/>
      <p:bldP spid="11" grpId="0" animBg="1"/>
      <p:bldP spid="22" grpId="0"/>
      <p:bldP spid="23" grpId="0" animBg="1"/>
      <p:bldP spid="23" grpId="1" animBg="1"/>
      <p:bldP spid="24" grpId="0" animBg="1"/>
      <p:bldP spid="24" grpId="1"/>
      <p:bldP spid="29" grpId="0" animBg="1"/>
      <p:bldP spid="30" grpId="0"/>
      <p:bldP spid="30" grpId="1"/>
      <p:bldP spid="3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48F51-FE7B-F0A5-1149-E79CE14D6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CDB472-0446-6650-3B82-314B1015E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236787"/>
            <a:ext cx="8208912" cy="1470025"/>
          </a:xfrm>
        </p:spPr>
        <p:txBody>
          <a:bodyPr>
            <a:normAutofit/>
          </a:bodyPr>
          <a:lstStyle/>
          <a:p>
            <a:r>
              <a:rPr kumimoji="1" lang="en-US" altLang="ja-JP" sz="8800" dirty="0">
                <a:latin typeface="NCGothic" panose="02000600000000000000" pitchFamily="50" charset="0"/>
              </a:rPr>
              <a:t>Wh</a:t>
            </a:r>
            <a:r>
              <a:rPr lang="en-US" altLang="ja-JP" sz="8800" dirty="0">
                <a:latin typeface="NCGothic" panose="02000600000000000000" pitchFamily="50" charset="0"/>
              </a:rPr>
              <a:t>en</a:t>
            </a:r>
            <a:endParaRPr kumimoji="1" lang="ja-JP" altLang="en-US" sz="8800" dirty="0">
              <a:latin typeface="NCGothic" panose="02000600000000000000" pitchFamily="50" charset="0"/>
            </a:endParaRP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DA1A7CA8-D782-D690-3CD3-561DEF4000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一般動詞</a:t>
            </a:r>
          </a:p>
        </p:txBody>
      </p:sp>
    </p:spTree>
    <p:extLst>
      <p:ext uri="{BB962C8B-B14F-4D97-AF65-F5344CB8AC3E}">
        <p14:creationId xmlns:p14="http://schemas.microsoft.com/office/powerpoint/2010/main" val="1422892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FC89005-2653-3366-7D76-4ADABB8DCB18}"/>
              </a:ext>
            </a:extLst>
          </p:cNvPr>
          <p:cNvCxnSpPr/>
          <p:nvPr/>
        </p:nvCxnSpPr>
        <p:spPr>
          <a:xfrm>
            <a:off x="6516216" y="988897"/>
            <a:ext cx="230425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21" y="1757736"/>
            <a:ext cx="9144000" cy="5168347"/>
          </a:xfrm>
          <a:prstGeom prst="rect">
            <a:avLst/>
          </a:prstGeom>
        </p:spPr>
      </p:pic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A65AD5E0-3833-DA22-B562-56ECBC753892}"/>
              </a:ext>
            </a:extLst>
          </p:cNvPr>
          <p:cNvSpPr/>
          <p:nvPr/>
        </p:nvSpPr>
        <p:spPr>
          <a:xfrm>
            <a:off x="3250443" y="4432111"/>
            <a:ext cx="3960440" cy="1080120"/>
          </a:xfrm>
          <a:prstGeom prst="wedgeRoundRectCallout">
            <a:avLst>
              <a:gd name="adj1" fmla="val -34925"/>
              <a:gd name="adj2" fmla="val -805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3378553" y="4682082"/>
            <a:ext cx="37042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On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Sundays.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251520" y="1082896"/>
            <a:ext cx="6696744" cy="1008112"/>
          </a:xfrm>
          <a:prstGeom prst="wedgeRoundRectCallout">
            <a:avLst>
              <a:gd name="adj1" fmla="val 35099"/>
              <a:gd name="adj2" fmla="val 9329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987824" y="8169"/>
            <a:ext cx="62648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play tennis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on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Sundays.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99005" y="1297004"/>
            <a:ext cx="7488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you play tennis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517461" y="1293508"/>
            <a:ext cx="15370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2320451" y="1279458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3635896" y="4725144"/>
            <a:ext cx="9997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On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763794" y="511169"/>
            <a:ext cx="7488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play tennis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on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Sundays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2047320" y="528715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1259631" y="647021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>
            <a:off x="-11737" y="1387471"/>
            <a:ext cx="263257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267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8" grpId="0"/>
      <p:bldP spid="12" grpId="0"/>
      <p:bldP spid="13" grpId="0"/>
      <p:bldP spid="15" grpId="0"/>
      <p:bldP spid="16" grpId="0"/>
      <p:bldP spid="17" grpId="0"/>
      <p:bldP spid="19" grpId="0"/>
      <p:bldP spid="14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28584-ADAD-E29F-3C04-04CF1FE50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940594E-8646-091D-7F75-29F6F5570FED}"/>
              </a:ext>
            </a:extLst>
          </p:cNvPr>
          <p:cNvCxnSpPr>
            <a:cxnSpLocks/>
          </p:cNvCxnSpPr>
          <p:nvPr/>
        </p:nvCxnSpPr>
        <p:spPr>
          <a:xfrm>
            <a:off x="6876256" y="980728"/>
            <a:ext cx="13681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BBC00016-B985-39C2-8018-71E3709ED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20" y="1757736"/>
            <a:ext cx="9143998" cy="5168347"/>
          </a:xfrm>
          <a:prstGeom prst="rect">
            <a:avLst/>
          </a:prstGeom>
        </p:spPr>
      </p:pic>
      <p:sp>
        <p:nvSpPr>
          <p:cNvPr id="5" name="角丸四角形吹き出し 9">
            <a:extLst>
              <a:ext uri="{FF2B5EF4-FFF2-40B4-BE49-F238E27FC236}">
                <a16:creationId xmlns:a16="http://schemas.microsoft.com/office/drawing/2014/main" id="{2BD57927-8305-0FB4-D75B-884E3EDE2F5B}"/>
              </a:ext>
            </a:extLst>
          </p:cNvPr>
          <p:cNvSpPr/>
          <p:nvPr/>
        </p:nvSpPr>
        <p:spPr>
          <a:xfrm>
            <a:off x="1965180" y="5038482"/>
            <a:ext cx="6743339" cy="1080120"/>
          </a:xfrm>
          <a:prstGeom prst="wedgeRoundRectCallout">
            <a:avLst>
              <a:gd name="adj1" fmla="val 23950"/>
              <a:gd name="adj2" fmla="val -1189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C4CFF5F-0E65-15C0-F586-4DED9B84AFC1}"/>
              </a:ext>
            </a:extLst>
          </p:cNvPr>
          <p:cNvSpPr/>
          <p:nvPr/>
        </p:nvSpPr>
        <p:spPr>
          <a:xfrm>
            <a:off x="2453330" y="5288453"/>
            <a:ext cx="62551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eat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breakfast (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 at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7:00 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C9BEA4B9-332E-227C-F51A-6D90A95FA3E4}"/>
              </a:ext>
            </a:extLst>
          </p:cNvPr>
          <p:cNvSpPr/>
          <p:nvPr/>
        </p:nvSpPr>
        <p:spPr>
          <a:xfrm>
            <a:off x="251520" y="1168418"/>
            <a:ext cx="7344816" cy="841945"/>
          </a:xfrm>
          <a:prstGeom prst="wedgeRoundRectCallout">
            <a:avLst>
              <a:gd name="adj1" fmla="val -15577"/>
              <a:gd name="adj2" fmla="val 1091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A0C402C-A34D-3293-25D3-833F7CE2B152}"/>
              </a:ext>
            </a:extLst>
          </p:cNvPr>
          <p:cNvSpPr/>
          <p:nvPr/>
        </p:nvSpPr>
        <p:spPr>
          <a:xfrm>
            <a:off x="2987824" y="0"/>
            <a:ext cx="62648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eat breakfast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at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7:00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F8C6492-9875-69B3-7DEF-03D3D1FAE325}"/>
              </a:ext>
            </a:extLst>
          </p:cNvPr>
          <p:cNvSpPr/>
          <p:nvPr/>
        </p:nvSpPr>
        <p:spPr>
          <a:xfrm>
            <a:off x="199005" y="1297004"/>
            <a:ext cx="7488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you eat breakfast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4EEFF6-9FAA-5224-2D31-B5795E3EE40C}"/>
              </a:ext>
            </a:extLst>
          </p:cNvPr>
          <p:cNvSpPr/>
          <p:nvPr/>
        </p:nvSpPr>
        <p:spPr>
          <a:xfrm>
            <a:off x="517461" y="1293508"/>
            <a:ext cx="15370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When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A03AFBE-7906-3842-4382-B07BA8A4A959}"/>
              </a:ext>
            </a:extLst>
          </p:cNvPr>
          <p:cNvSpPr/>
          <p:nvPr/>
        </p:nvSpPr>
        <p:spPr>
          <a:xfrm>
            <a:off x="2320451" y="1279458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BE76DE-DCE7-96FE-9DF9-092BF578BDAC}"/>
              </a:ext>
            </a:extLst>
          </p:cNvPr>
          <p:cNvSpPr/>
          <p:nvPr/>
        </p:nvSpPr>
        <p:spPr>
          <a:xfrm>
            <a:off x="3058999" y="5288453"/>
            <a:ext cx="9997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eat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A526632-676E-ADB0-F365-72FB9250C820}"/>
              </a:ext>
            </a:extLst>
          </p:cNvPr>
          <p:cNvSpPr/>
          <p:nvPr/>
        </p:nvSpPr>
        <p:spPr>
          <a:xfrm>
            <a:off x="1763794" y="503000"/>
            <a:ext cx="7488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eat breakfast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at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7:00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E632670-73A6-4531-0664-E8EEAE02E22A}"/>
              </a:ext>
            </a:extLst>
          </p:cNvPr>
          <p:cNvSpPr/>
          <p:nvPr/>
        </p:nvSpPr>
        <p:spPr>
          <a:xfrm>
            <a:off x="2051721" y="536218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A278D609-6668-D263-2DEF-F2E4607C3092}"/>
              </a:ext>
            </a:extLst>
          </p:cNvPr>
          <p:cNvSpPr/>
          <p:nvPr/>
        </p:nvSpPr>
        <p:spPr>
          <a:xfrm>
            <a:off x="1285985" y="663230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E88E6459-C675-64F0-116A-A72CA4DA7EAD}"/>
              </a:ext>
            </a:extLst>
          </p:cNvPr>
          <p:cNvSpPr/>
          <p:nvPr/>
        </p:nvSpPr>
        <p:spPr>
          <a:xfrm>
            <a:off x="-11737" y="1387471"/>
            <a:ext cx="263257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D6ACA2-60AA-E41A-5E1F-33096A0401E9}"/>
              </a:ext>
            </a:extLst>
          </p:cNvPr>
          <p:cNvSpPr/>
          <p:nvPr/>
        </p:nvSpPr>
        <p:spPr>
          <a:xfrm>
            <a:off x="6485778" y="5322804"/>
            <a:ext cx="9997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at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20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8" grpId="0"/>
      <p:bldP spid="12" grpId="0"/>
      <p:bldP spid="13" grpId="0"/>
      <p:bldP spid="15" grpId="0"/>
      <p:bldP spid="16" grpId="0"/>
      <p:bldP spid="17" grpId="0"/>
      <p:bldP spid="19" grpId="0"/>
      <p:bldP spid="14" grpId="0" animBg="1"/>
      <p:bldP spid="20" grpId="0" animBg="1"/>
      <p:bldP spid="3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2154</TotalTime>
  <Words>442</Words>
  <Application>Microsoft Office PowerPoint</Application>
  <PresentationFormat>画面に合わせる (4:3)</PresentationFormat>
  <Paragraphs>106</Paragraphs>
  <Slides>16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Schoolbook</vt:lpstr>
      <vt:lpstr>NCGothic</vt:lpstr>
      <vt:lpstr>Office テーマ</vt:lpstr>
      <vt:lpstr>When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When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When</vt:lpstr>
      <vt:lpstr>PowerPoint プレゼンテーション</vt:lpstr>
      <vt:lpstr>When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KASUGA_Hideki</dc:creator>
  <cp:lastModifiedBy>秀紀 春日</cp:lastModifiedBy>
  <cp:revision>108</cp:revision>
  <cp:lastPrinted>2015-06-16T02:35:29Z</cp:lastPrinted>
  <dcterms:created xsi:type="dcterms:W3CDTF">2012-12-30T13:44:25Z</dcterms:created>
  <dcterms:modified xsi:type="dcterms:W3CDTF">2025-08-16T15:57:13Z</dcterms:modified>
</cp:coreProperties>
</file>