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341" r:id="rId3"/>
    <p:sldId id="332" r:id="rId4"/>
    <p:sldId id="338" r:id="rId5"/>
    <p:sldId id="339" r:id="rId6"/>
    <p:sldId id="342" r:id="rId7"/>
    <p:sldId id="354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5" r:id="rId19"/>
    <p:sldId id="303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64" r:id="rId28"/>
    <p:sldId id="365" r:id="rId29"/>
    <p:sldId id="302" r:id="rId30"/>
    <p:sldId id="366" r:id="rId31"/>
    <p:sldId id="367" r:id="rId32"/>
    <p:sldId id="368" r:id="rId33"/>
    <p:sldId id="369" r:id="rId34"/>
    <p:sldId id="370" r:id="rId35"/>
    <p:sldId id="371" r:id="rId36"/>
    <p:sldId id="372" r:id="rId37"/>
    <p:sldId id="373" r:id="rId38"/>
    <p:sldId id="374" r:id="rId39"/>
    <p:sldId id="356" r:id="rId40"/>
    <p:sldId id="375" r:id="rId41"/>
    <p:sldId id="376" r:id="rId42"/>
    <p:sldId id="377" r:id="rId43"/>
    <p:sldId id="378" r:id="rId44"/>
    <p:sldId id="379" r:id="rId45"/>
    <p:sldId id="380" r:id="rId46"/>
    <p:sldId id="384" r:id="rId47"/>
    <p:sldId id="381" r:id="rId48"/>
    <p:sldId id="382" r:id="rId49"/>
    <p:sldId id="383" r:id="rId50"/>
    <p:sldId id="385" r:id="rId51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3399"/>
    <a:srgbClr val="FF00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21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9C322-0941-481F-BAFA-E5E5D58EA911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A633B-D2F5-4775-A845-EA72EE1594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0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8D7F7-E7AA-4562-AE46-6194B8D67BF5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B04EF-41ED-4ABA-BAC7-0260BEBCD16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315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B04EF-41ED-4ABA-BAC7-0260BEBCD16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468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C9C90-05C5-4E9D-9CC8-07817A8B027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078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C9C90-05C5-4E9D-9CC8-07817A8B027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826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C9C90-05C5-4E9D-9CC8-07817A8B027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463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B04EF-41ED-4ABA-BAC7-0260BEBCD167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651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B04EF-41ED-4ABA-BAC7-0260BEBCD167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768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A435E-BA14-4955-BBB0-A9D6DB9B3717}" type="datetimeFigureOut">
              <a:rPr kumimoji="1" lang="ja-JP" altLang="en-US" smtClean="0"/>
              <a:pPr/>
              <a:t>2025/7/6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98331-42F0-4A8F-883E-60AF27DF057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236787"/>
            <a:ext cx="8208912" cy="1470025"/>
          </a:xfrm>
        </p:spPr>
        <p:txBody>
          <a:bodyPr>
            <a:normAutofit/>
          </a:bodyPr>
          <a:lstStyle/>
          <a:p>
            <a:r>
              <a:rPr kumimoji="1" lang="en-US" altLang="ja-JP" sz="8800" dirty="0">
                <a:latin typeface="NCGothic" panose="02000600000000000000" pitchFamily="50" charset="0"/>
              </a:rPr>
              <a:t>Wh</a:t>
            </a:r>
            <a:r>
              <a:rPr lang="en-US" altLang="ja-JP" sz="8800" dirty="0">
                <a:latin typeface="NCGothic" panose="02000600000000000000" pitchFamily="50" charset="0"/>
              </a:rPr>
              <a:t>en</a:t>
            </a:r>
            <a:endParaRPr kumimoji="1" lang="ja-JP" altLang="en-US" sz="8800" dirty="0">
              <a:latin typeface="NCGothic" panose="02000600000000000000" pitchFamily="50" charset="0"/>
            </a:endParaRP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DEF2B80-B08C-F364-5A12-C220BB9FEA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257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5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2483768" y="2246813"/>
            <a:ext cx="394691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400" dirty="0">
                <a:latin typeface="Century Schoolbook" panose="02040604050505020304" pitchFamily="18" charset="0"/>
              </a:rPr>
              <a:t>May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17">
            <a:extLst>
              <a:ext uri="{FF2B5EF4-FFF2-40B4-BE49-F238E27FC236}">
                <a16:creationId xmlns:a16="http://schemas.microsoft.com/office/drawing/2014/main" id="{DBAC069E-8CBC-A8D9-9FFF-49B5327CE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6374" y="4555137"/>
            <a:ext cx="1672580" cy="140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8">
            <a:extLst>
              <a:ext uri="{FF2B5EF4-FFF2-40B4-BE49-F238E27FC236}">
                <a16:creationId xmlns:a16="http://schemas.microsoft.com/office/drawing/2014/main" id="{2F6D413C-DB3C-219E-200B-E532544D3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91175"/>
            <a:ext cx="2254184" cy="445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314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257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6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2051720" y="2274838"/>
            <a:ext cx="43925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June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15">
            <a:extLst>
              <a:ext uri="{FF2B5EF4-FFF2-40B4-BE49-F238E27FC236}">
                <a16:creationId xmlns:a16="http://schemas.microsoft.com/office/drawing/2014/main" id="{27031FDF-1102-1953-D11F-4CE384A29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599" y="16024"/>
            <a:ext cx="1934472" cy="2074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8">
            <a:extLst>
              <a:ext uri="{FF2B5EF4-FFF2-40B4-BE49-F238E27FC236}">
                <a16:creationId xmlns:a16="http://schemas.microsoft.com/office/drawing/2014/main" id="{3EAF1FD6-8DA4-BD50-ABAC-924ADC8E2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13176"/>
            <a:ext cx="132906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73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257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7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2385338" y="2274838"/>
            <a:ext cx="39148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July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EC33D432-F347-7674-8C8E-8655D8971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3" y="4149080"/>
            <a:ext cx="2092285" cy="2527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1">
            <a:extLst>
              <a:ext uri="{FF2B5EF4-FFF2-40B4-BE49-F238E27FC236}">
                <a16:creationId xmlns:a16="http://schemas.microsoft.com/office/drawing/2014/main" id="{E0A4A78E-AD7E-8ED9-7CB9-6F0A71F7E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476" y="116632"/>
            <a:ext cx="219752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37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257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8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1472163" y="2274838"/>
            <a:ext cx="63401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400" dirty="0">
                <a:latin typeface="Century Schoolbook" panose="02040604050505020304" pitchFamily="18" charset="0"/>
              </a:rPr>
              <a:t>August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19">
            <a:extLst>
              <a:ext uri="{FF2B5EF4-FFF2-40B4-BE49-F238E27FC236}">
                <a16:creationId xmlns:a16="http://schemas.microsoft.com/office/drawing/2014/main" id="{87140829-7257-2AE8-6380-40524B205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82398"/>
            <a:ext cx="1656184" cy="150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>
            <a:extLst>
              <a:ext uri="{FF2B5EF4-FFF2-40B4-BE49-F238E27FC236}">
                <a16:creationId xmlns:a16="http://schemas.microsoft.com/office/drawing/2014/main" id="{7312B837-BBD8-F0DD-4F70-4D0F69A4B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88640"/>
            <a:ext cx="1150615" cy="1621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613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257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9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-120953" y="2274838"/>
            <a:ext cx="938590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September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3C772F8C-CCE1-1438-F5AB-606D663DC1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8" y="4467972"/>
            <a:ext cx="1404018" cy="2306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3">
            <a:extLst>
              <a:ext uri="{FF2B5EF4-FFF2-40B4-BE49-F238E27FC236}">
                <a16:creationId xmlns:a16="http://schemas.microsoft.com/office/drawing/2014/main" id="{E4400C6D-40BB-D4AE-32E4-0147980C1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2645" y="100984"/>
            <a:ext cx="1008112" cy="156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70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34355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dirty="0">
                <a:latin typeface="Century Schoolbook" panose="02040604050505020304" pitchFamily="18" charset="0"/>
              </a:rPr>
              <a:t>10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1403648" y="2274838"/>
            <a:ext cx="685155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400" dirty="0">
                <a:latin typeface="Century Schoolbook" panose="02040604050505020304" pitchFamily="18" charset="0"/>
              </a:rPr>
              <a:t>October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92B2A41F-117A-AB18-D2E6-35766792E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475" y="218194"/>
            <a:ext cx="1625457" cy="1266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7">
            <a:extLst>
              <a:ext uri="{FF2B5EF4-FFF2-40B4-BE49-F238E27FC236}">
                <a16:creationId xmlns:a16="http://schemas.microsoft.com/office/drawing/2014/main" id="{D75D0974-1089-A06B-0ACD-D6B88328A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73216"/>
            <a:ext cx="1377463" cy="131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62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34355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dirty="0">
                <a:latin typeface="Century Schoolbook" panose="02040604050505020304" pitchFamily="18" charset="0"/>
              </a:rPr>
              <a:t>11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101866" y="2274838"/>
            <a:ext cx="894026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November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14">
            <a:extLst>
              <a:ext uri="{FF2B5EF4-FFF2-40B4-BE49-F238E27FC236}">
                <a16:creationId xmlns:a16="http://schemas.microsoft.com/office/drawing/2014/main" id="{5D79D861-68DF-A6BE-A505-EB5C65E44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56727"/>
            <a:ext cx="1448172" cy="1482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9">
            <a:extLst>
              <a:ext uri="{FF2B5EF4-FFF2-40B4-BE49-F238E27FC236}">
                <a16:creationId xmlns:a16="http://schemas.microsoft.com/office/drawing/2014/main" id="{1370B677-AFC7-EA9E-47E7-10E1F2688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60648"/>
            <a:ext cx="1323457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81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2854221" y="311621"/>
            <a:ext cx="343555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dirty="0">
                <a:latin typeface="Century Schoolbook" panose="02040604050505020304" pitchFamily="18" charset="0"/>
              </a:rPr>
              <a:t>12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222891" y="2250613"/>
            <a:ext cx="86982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December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9">
            <a:extLst>
              <a:ext uri="{FF2B5EF4-FFF2-40B4-BE49-F238E27FC236}">
                <a16:creationId xmlns:a16="http://schemas.microsoft.com/office/drawing/2014/main" id="{91684205-753A-B467-8A0E-C7C87E7C6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25143"/>
            <a:ext cx="1440160" cy="157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0">
            <a:extLst>
              <a:ext uri="{FF2B5EF4-FFF2-40B4-BE49-F238E27FC236}">
                <a16:creationId xmlns:a16="http://schemas.microsoft.com/office/drawing/2014/main" id="{56B895E0-C6AB-5CF0-5763-EEBCB2AAA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1" y="188640"/>
            <a:ext cx="1468786" cy="1572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75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236787"/>
            <a:ext cx="8208912" cy="1470025"/>
          </a:xfrm>
        </p:spPr>
        <p:txBody>
          <a:bodyPr>
            <a:normAutofit/>
          </a:bodyPr>
          <a:lstStyle/>
          <a:p>
            <a:r>
              <a:rPr lang="en-US" altLang="ja-JP" sz="8800" dirty="0">
                <a:latin typeface="NCGothic" panose="02000600000000000000" pitchFamily="50" charset="0"/>
              </a:rPr>
              <a:t>Days</a:t>
            </a:r>
            <a:endParaRPr kumimoji="1" lang="ja-JP" altLang="en-US" sz="8800" dirty="0">
              <a:latin typeface="NCGothic" panose="02000600000000000000" pitchFamily="50" charset="0"/>
            </a:endParaRP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DEF2B80-B08C-F364-5A12-C220BB9FEA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6600" dirty="0" smtClean="0"/>
              <a:t>序数</a:t>
            </a:r>
            <a:endParaRPr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44180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344094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1EE0DBC-1098-7E91-FDCC-9946442DC3F5}"/>
              </a:ext>
            </a:extLst>
          </p:cNvPr>
          <p:cNvSpPr txBox="1"/>
          <p:nvPr/>
        </p:nvSpPr>
        <p:spPr>
          <a:xfrm>
            <a:off x="222891" y="2250613"/>
            <a:ext cx="43893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First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30E005C6-1DD5-7CDD-8A39-5AA8B5BB0601}"/>
              </a:ext>
            </a:extLst>
          </p:cNvPr>
          <p:cNvSpPr/>
          <p:nvPr/>
        </p:nvSpPr>
        <p:spPr>
          <a:xfrm>
            <a:off x="1568302" y="-2258"/>
            <a:ext cx="3492896" cy="1559049"/>
          </a:xfrm>
          <a:prstGeom prst="cloudCallout">
            <a:avLst>
              <a:gd name="adj1" fmla="val 26397"/>
              <a:gd name="adj2" fmla="val 57544"/>
            </a:avLst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15D8965-5446-FB5F-E402-7737EA480A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293" y="422690"/>
            <a:ext cx="8016826" cy="6012620"/>
          </a:xfrm>
          <a:prstGeom prst="rect">
            <a:avLst/>
          </a:prstGeom>
        </p:spPr>
      </p:pic>
      <p:pic>
        <p:nvPicPr>
          <p:cNvPr id="11" name="図 10" descr="食品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89446E9C-834A-F196-B9B2-DD63509C3C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88640"/>
            <a:ext cx="1381152" cy="1035864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E573917-7BF1-248D-DDB7-9FCDD00635A7}"/>
              </a:ext>
            </a:extLst>
          </p:cNvPr>
          <p:cNvSpPr/>
          <p:nvPr/>
        </p:nvSpPr>
        <p:spPr>
          <a:xfrm>
            <a:off x="2104797" y="-546173"/>
            <a:ext cx="2419975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6600" b="1" cap="none" spc="0" dirty="0">
                <a:ln w="6600">
                  <a:noFill/>
                  <a:prstDash val="solid"/>
                </a:ln>
                <a:solidFill>
                  <a:srgbClr val="FF0000">
                    <a:alpha val="59000"/>
                  </a:srgbClr>
                </a:solidFill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188673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46549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F2B879D-4584-A42F-E0E7-868D9F43768D}"/>
              </a:ext>
            </a:extLst>
          </p:cNvPr>
          <p:cNvSpPr txBox="1"/>
          <p:nvPr/>
        </p:nvSpPr>
        <p:spPr>
          <a:xfrm>
            <a:off x="222891" y="2250613"/>
            <a:ext cx="62039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Second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0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289861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3D92EDC-7AA0-671E-37CE-33FC6E0D62D8}"/>
              </a:ext>
            </a:extLst>
          </p:cNvPr>
          <p:cNvSpPr txBox="1"/>
          <p:nvPr/>
        </p:nvSpPr>
        <p:spPr>
          <a:xfrm>
            <a:off x="222891" y="2250613"/>
            <a:ext cx="50064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Third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00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647972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B469C20-8F34-1A8F-9277-739761FB6096}"/>
              </a:ext>
            </a:extLst>
          </p:cNvPr>
          <p:cNvSpPr txBox="1"/>
          <p:nvPr/>
        </p:nvSpPr>
        <p:spPr>
          <a:xfrm>
            <a:off x="222891" y="2250613"/>
            <a:ext cx="61334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Fourth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94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171281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48CAEEE-A4DD-00FF-DD63-5A63F170CB3A}"/>
              </a:ext>
            </a:extLst>
          </p:cNvPr>
          <p:cNvSpPr txBox="1"/>
          <p:nvPr/>
        </p:nvSpPr>
        <p:spPr>
          <a:xfrm>
            <a:off x="222891" y="2250613"/>
            <a:ext cx="44598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400" dirty="0">
                <a:latin typeface="Century Schoolbook" panose="02040604050505020304" pitchFamily="18" charset="0"/>
              </a:rPr>
              <a:t>Fifth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99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379003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05AF511-E9AE-51BD-DB44-D5AA073EAF72}"/>
              </a:ext>
            </a:extLst>
          </p:cNvPr>
          <p:cNvSpPr txBox="1"/>
          <p:nvPr/>
        </p:nvSpPr>
        <p:spPr>
          <a:xfrm>
            <a:off x="222891" y="2250613"/>
            <a:ext cx="47692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Sixth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58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574365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1AAF553-4EB2-CCEE-6E75-A03C4AB6C558}"/>
              </a:ext>
            </a:extLst>
          </p:cNvPr>
          <p:cNvSpPr txBox="1"/>
          <p:nvPr/>
        </p:nvSpPr>
        <p:spPr>
          <a:xfrm>
            <a:off x="222891" y="2250613"/>
            <a:ext cx="71625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Seventh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26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506652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07DD5E5-7CA2-1DEF-C036-50707AA268CC}"/>
              </a:ext>
            </a:extLst>
          </p:cNvPr>
          <p:cNvSpPr txBox="1"/>
          <p:nvPr/>
        </p:nvSpPr>
        <p:spPr>
          <a:xfrm>
            <a:off x="222891" y="2250613"/>
            <a:ext cx="60676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Eighth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238295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DFAB8BD-31A5-DC72-A2AB-A5322A5B475E}"/>
              </a:ext>
            </a:extLst>
          </p:cNvPr>
          <p:cNvSpPr txBox="1"/>
          <p:nvPr/>
        </p:nvSpPr>
        <p:spPr>
          <a:xfrm>
            <a:off x="222891" y="2250613"/>
            <a:ext cx="617027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400" dirty="0">
                <a:latin typeface="Century Schoolbook" panose="02040604050505020304" pitchFamily="18" charset="0"/>
              </a:rPr>
              <a:t>Nineth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25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501" name="Group 37">
            <a:extLst>
              <a:ext uri="{FF2B5EF4-FFF2-40B4-BE49-F238E27FC236}">
                <a16:creationId xmlns:a16="http://schemas.microsoft.com/office/drawing/2014/main" id="{735B8828-57F5-0659-9C0F-7827D56FC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907097"/>
              </p:ext>
            </p:extLst>
          </p:nvPr>
        </p:nvGraphicFramePr>
        <p:xfrm>
          <a:off x="250825" y="260350"/>
          <a:ext cx="8642350" cy="1044575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0AC0A59-32B9-F0F5-BE19-B40905FBC915}"/>
              </a:ext>
            </a:extLst>
          </p:cNvPr>
          <p:cNvSpPr txBox="1"/>
          <p:nvPr/>
        </p:nvSpPr>
        <p:spPr>
          <a:xfrm>
            <a:off x="222891" y="2250613"/>
            <a:ext cx="53142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Tenth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36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23718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222891" y="2250613"/>
            <a:ext cx="79143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Eleventh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15D8965-5446-FB5F-E402-7737EA480A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293" y="422690"/>
            <a:ext cx="8016826" cy="6012620"/>
          </a:xfrm>
          <a:prstGeom prst="rect">
            <a:avLst/>
          </a:prstGeom>
        </p:spPr>
      </p:pic>
      <p:sp>
        <p:nvSpPr>
          <p:cNvPr id="10" name="角丸四角形吹き出し 9"/>
          <p:cNvSpPr/>
          <p:nvPr/>
        </p:nvSpPr>
        <p:spPr>
          <a:xfrm>
            <a:off x="179512" y="188640"/>
            <a:ext cx="6984776" cy="1008112"/>
          </a:xfrm>
          <a:prstGeom prst="wedgeRoundRectCallout">
            <a:avLst>
              <a:gd name="adj1" fmla="val -1556"/>
              <a:gd name="adj2" fmla="val 8248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11560" y="364304"/>
            <a:ext cx="604867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solidFill>
                  <a:srgbClr val="00B050"/>
                </a:solidFill>
                <a:latin typeface="Century Schoolbook" pitchFamily="18" charset="0"/>
                <a:ea typeface="ＭＳ ゴシック" pitchFamily="49" charset="-128"/>
              </a:rPr>
              <a:t>When</a:t>
            </a:r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solidFill>
                  <a:srgbClr val="FF0000"/>
                </a:solidFill>
                <a:latin typeface="Century Schoolbook" pitchFamily="18" charset="0"/>
                <a:ea typeface="ＭＳ ゴシック" pitchFamily="49" charset="-128"/>
              </a:rPr>
              <a:t> </a:t>
            </a:r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is your birthday?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5" name="角丸四角形吹き出し 9">
            <a:extLst>
              <a:ext uri="{FF2B5EF4-FFF2-40B4-BE49-F238E27FC236}">
                <a16:creationId xmlns:a16="http://schemas.microsoft.com/office/drawing/2014/main" id="{A65AD5E0-3833-DA22-B562-56ECBC753892}"/>
              </a:ext>
            </a:extLst>
          </p:cNvPr>
          <p:cNvSpPr/>
          <p:nvPr/>
        </p:nvSpPr>
        <p:spPr>
          <a:xfrm>
            <a:off x="5184068" y="3645024"/>
            <a:ext cx="3960440" cy="1080120"/>
          </a:xfrm>
          <a:prstGeom prst="wedgeRoundRectCallout">
            <a:avLst>
              <a:gd name="adj1" fmla="val 1464"/>
              <a:gd name="adj2" fmla="val -122345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B20547-5254-DA24-8D2B-E0CE96FD2BB7}"/>
              </a:ext>
            </a:extLst>
          </p:cNvPr>
          <p:cNvSpPr/>
          <p:nvPr/>
        </p:nvSpPr>
        <p:spPr>
          <a:xfrm>
            <a:off x="5627979" y="3922562"/>
            <a:ext cx="29524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It is </a:t>
            </a:r>
            <a:r>
              <a:rPr lang="en-US" altLang="ja-JP" sz="3200" b="1" cap="none" spc="0" dirty="0" smtClean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June </a:t>
            </a:r>
            <a:r>
              <a:rPr lang="en-US" altLang="ja-JP" sz="32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17.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7" name="角丸四角形吹き出し 9">
            <a:extLst>
              <a:ext uri="{FF2B5EF4-FFF2-40B4-BE49-F238E27FC236}">
                <a16:creationId xmlns:a16="http://schemas.microsoft.com/office/drawing/2014/main" id="{FF59DD49-493E-4E99-C228-D51C7CBA1D68}"/>
              </a:ext>
            </a:extLst>
          </p:cNvPr>
          <p:cNvSpPr/>
          <p:nvPr/>
        </p:nvSpPr>
        <p:spPr>
          <a:xfrm>
            <a:off x="791580" y="5301207"/>
            <a:ext cx="5652628" cy="1008112"/>
          </a:xfrm>
          <a:prstGeom prst="wedgeRoundRectCallout">
            <a:avLst>
              <a:gd name="adj1" fmla="val 7634"/>
              <a:gd name="adj2" fmla="val -16695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D393E20-5B7D-CF3A-EA68-02EC0CF4C1E3}"/>
              </a:ext>
            </a:extLst>
          </p:cNvPr>
          <p:cNvSpPr/>
          <p:nvPr/>
        </p:nvSpPr>
        <p:spPr>
          <a:xfrm>
            <a:off x="971346" y="5512876"/>
            <a:ext cx="547286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Your birthday is </a:t>
            </a:r>
            <a:r>
              <a:rPr lang="en-US" altLang="ja-JP" sz="3200" b="1" dirty="0" smtClean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June </a:t>
            </a:r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17.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/>
      <p:bldP spid="5" grpId="0" animBg="1"/>
      <p:bldP spid="6" grpId="0"/>
      <p:bldP spid="7" grpId="0" animBg="1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734248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222891" y="2250613"/>
            <a:ext cx="68194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Twelfth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40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64174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-108520" y="2250613"/>
            <a:ext cx="948528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Thirteenth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7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338746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250825" y="2347913"/>
            <a:ext cx="82189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Fourteenth</a:t>
            </a:r>
            <a:endParaRPr kumimoji="1" lang="ja-JP" altLang="en-US" sz="1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16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959632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222891" y="2250613"/>
            <a:ext cx="81531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400" dirty="0">
                <a:latin typeface="Century Schoolbook" panose="02040604050505020304" pitchFamily="18" charset="0"/>
              </a:rPr>
              <a:t>Fifteenth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1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187618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222891" y="2250613"/>
            <a:ext cx="84625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Sixteenth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13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342949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2506" y="2356067"/>
            <a:ext cx="90765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Seventeenth</a:t>
            </a:r>
            <a:endParaRPr kumimoji="1" lang="ja-JP" altLang="en-US" sz="1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34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715896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395536" y="2347913"/>
            <a:ext cx="81628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Eighteenth</a:t>
            </a:r>
            <a:endParaRPr kumimoji="1" lang="ja-JP" altLang="en-US" sz="1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4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555293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250825" y="2347913"/>
            <a:ext cx="82477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Nineteenth</a:t>
            </a:r>
            <a:endParaRPr kumimoji="1" lang="ja-JP" altLang="en-US" sz="1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47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9" name="Group 69">
            <a:extLst>
              <a:ext uri="{FF2B5EF4-FFF2-40B4-BE49-F238E27FC236}">
                <a16:creationId xmlns:a16="http://schemas.microsoft.com/office/drawing/2014/main" id="{21B3F974-753C-6B44-4BD8-EC0EE27F2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16812"/>
              </p:ext>
            </p:extLst>
          </p:nvPr>
        </p:nvGraphicFramePr>
        <p:xfrm>
          <a:off x="250825" y="260350"/>
          <a:ext cx="8642350" cy="2087563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222891" y="2250613"/>
            <a:ext cx="89739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Twentieth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4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052290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0645" y="4581128"/>
            <a:ext cx="896271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dirty="0" smtClean="0">
                <a:latin typeface="Century Schoolbook" panose="02040604050505020304" pitchFamily="18" charset="0"/>
              </a:rPr>
              <a:t>Twenty first</a:t>
            </a:r>
            <a:endParaRPr kumimoji="1" lang="ja-JP" altLang="en-US" sz="1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86">
            <a:extLst>
              <a:ext uri="{FF2B5EF4-FFF2-40B4-BE49-F238E27FC236}">
                <a16:creationId xmlns:a16="http://schemas.microsoft.com/office/drawing/2014/main" id="{887A3E15-6F9E-98EF-7716-553A291D5633}"/>
              </a:ext>
            </a:extLst>
          </p:cNvPr>
          <p:cNvSpPr/>
          <p:nvPr/>
        </p:nvSpPr>
        <p:spPr>
          <a:xfrm>
            <a:off x="0" y="5210676"/>
            <a:ext cx="9144000" cy="1564751"/>
          </a:xfrm>
          <a:prstGeom prst="roundRect">
            <a:avLst>
              <a:gd name="adj" fmla="val 4562"/>
            </a:avLst>
          </a:prstGeom>
          <a:solidFill>
            <a:srgbClr val="3333CC">
              <a:alpha val="3000"/>
            </a:srgbClr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　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15D8965-5446-FB5F-E402-7737EA480A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15865" y="2921761"/>
            <a:ext cx="3557046" cy="2667785"/>
          </a:xfrm>
          <a:prstGeom prst="rect">
            <a:avLst/>
          </a:prstGeom>
        </p:spPr>
      </p:pic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CBC0366C-405B-46D6-1713-55D4F1D443E5}"/>
              </a:ext>
            </a:extLst>
          </p:cNvPr>
          <p:cNvSpPr/>
          <p:nvPr/>
        </p:nvSpPr>
        <p:spPr>
          <a:xfrm>
            <a:off x="1204864" y="602518"/>
            <a:ext cx="7741368" cy="1871218"/>
          </a:xfrm>
          <a:prstGeom prst="cloudCallout">
            <a:avLst>
              <a:gd name="adj1" fmla="val -15432"/>
              <a:gd name="adj2" fmla="val 93320"/>
            </a:avLst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288159" y="1844824"/>
            <a:ext cx="6350456" cy="1112835"/>
          </a:xfrm>
          <a:prstGeom prst="wedgeRoundRectCallout">
            <a:avLst>
              <a:gd name="adj1" fmla="val -1842"/>
              <a:gd name="adj2" fmla="val 84981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485481" y="1009134"/>
            <a:ext cx="320329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your birthday  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5" name="角丸四角形吹き出し 9">
            <a:extLst>
              <a:ext uri="{FF2B5EF4-FFF2-40B4-BE49-F238E27FC236}">
                <a16:creationId xmlns:a16="http://schemas.microsoft.com/office/drawing/2014/main" id="{A65AD5E0-3833-DA22-B562-56ECBC753892}"/>
              </a:ext>
            </a:extLst>
          </p:cNvPr>
          <p:cNvSpPr/>
          <p:nvPr/>
        </p:nvSpPr>
        <p:spPr>
          <a:xfrm>
            <a:off x="5220072" y="3337277"/>
            <a:ext cx="3168987" cy="771022"/>
          </a:xfrm>
          <a:prstGeom prst="wedgeRoundRectCallout">
            <a:avLst>
              <a:gd name="adj1" fmla="val -57551"/>
              <a:gd name="adj2" fmla="val 3697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D393E20-5B7D-CF3A-EA68-02EC0CF4C1E3}"/>
              </a:ext>
            </a:extLst>
          </p:cNvPr>
          <p:cNvSpPr/>
          <p:nvPr/>
        </p:nvSpPr>
        <p:spPr>
          <a:xfrm>
            <a:off x="2445730" y="1009133"/>
            <a:ext cx="554868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Your birthday is </a:t>
            </a:r>
            <a:r>
              <a:rPr lang="en-US" altLang="ja-JP" sz="3200" b="1" dirty="0" smtClean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June </a:t>
            </a:r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17.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991C6AB-9583-1FCC-BDE4-E615C136DC60}"/>
              </a:ext>
            </a:extLst>
          </p:cNvPr>
          <p:cNvSpPr/>
          <p:nvPr/>
        </p:nvSpPr>
        <p:spPr>
          <a:xfrm>
            <a:off x="6038644" y="946877"/>
            <a:ext cx="1798628" cy="584775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8A56FE0-5FE7-92D4-645A-A43AC2D2D68E}"/>
              </a:ext>
            </a:extLst>
          </p:cNvPr>
          <p:cNvSpPr/>
          <p:nvPr/>
        </p:nvSpPr>
        <p:spPr>
          <a:xfrm>
            <a:off x="5943871" y="424260"/>
            <a:ext cx="189340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9600" b="1" cap="none" spc="0" dirty="0">
                <a:ln w="6600">
                  <a:noFill/>
                  <a:prstDash val="solid"/>
                </a:ln>
                <a:solidFill>
                  <a:srgbClr val="FF0000">
                    <a:alpha val="59000"/>
                  </a:srgbClr>
                </a:solidFill>
              </a:rPr>
              <a:t>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B20547-5254-DA24-8D2B-E0CE96FD2BB7}"/>
              </a:ext>
            </a:extLst>
          </p:cNvPr>
          <p:cNvSpPr/>
          <p:nvPr/>
        </p:nvSpPr>
        <p:spPr>
          <a:xfrm>
            <a:off x="6134726" y="1009766"/>
            <a:ext cx="1606464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3200" b="1" cap="none" spc="0" dirty="0">
                <a:ln w="17780" cmpd="sng">
                  <a:noFill/>
                  <a:prstDash val="solid"/>
                  <a:miter lim="800000"/>
                </a:ln>
                <a:solidFill>
                  <a:srgbClr val="00B050"/>
                </a:solidFill>
                <a:latin typeface="Century Schoolbook" pitchFamily="18" charset="0"/>
                <a:ea typeface="ＭＳ ゴシック" pitchFamily="49" charset="-128"/>
              </a:rPr>
              <a:t>When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CED6AA-5682-B5B1-D7DB-616372B423FA}"/>
              </a:ext>
            </a:extLst>
          </p:cNvPr>
          <p:cNvSpPr/>
          <p:nvPr/>
        </p:nvSpPr>
        <p:spPr>
          <a:xfrm>
            <a:off x="5566879" y="1006365"/>
            <a:ext cx="10717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is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74540C1-CAA7-8A4F-F868-85D7587C4780}"/>
              </a:ext>
            </a:extLst>
          </p:cNvPr>
          <p:cNvSpPr/>
          <p:nvPr/>
        </p:nvSpPr>
        <p:spPr>
          <a:xfrm>
            <a:off x="5590420" y="2052137"/>
            <a:ext cx="52500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?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A771C0E-D43F-214F-5245-A50953546866}"/>
              </a:ext>
            </a:extLst>
          </p:cNvPr>
          <p:cNvSpPr/>
          <p:nvPr/>
        </p:nvSpPr>
        <p:spPr>
          <a:xfrm>
            <a:off x="5472911" y="3453711"/>
            <a:ext cx="29161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32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It is </a:t>
            </a:r>
            <a:r>
              <a:rPr lang="en-US" altLang="ja-JP" sz="3200" b="1" cap="none" spc="0" dirty="0" smtClean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June </a:t>
            </a:r>
            <a:r>
              <a:rPr lang="en-US" altLang="ja-JP" sz="32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17.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C0BD14D-9E99-5EAA-04E1-B9C9D7C518E9}"/>
              </a:ext>
            </a:extLst>
          </p:cNvPr>
          <p:cNvSpPr/>
          <p:nvPr/>
        </p:nvSpPr>
        <p:spPr>
          <a:xfrm>
            <a:off x="0" y="-6317"/>
            <a:ext cx="663861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いつなのかをたずねる　</a:t>
            </a:r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When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E1FEE651-8761-203F-CD5D-1F1729CDDBA6}"/>
              </a:ext>
            </a:extLst>
          </p:cNvPr>
          <p:cNvSpPr/>
          <p:nvPr/>
        </p:nvSpPr>
        <p:spPr>
          <a:xfrm>
            <a:off x="90264" y="5210677"/>
            <a:ext cx="135325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200" b="1" dirty="0">
                <a:ln w="17780" cmpd="sng">
                  <a:noFill/>
                  <a:prstDash val="solid"/>
                  <a:miter lim="800000"/>
                </a:ln>
                <a:latin typeface="Century Schoolbook" pitchFamily="18" charset="0"/>
                <a:ea typeface="ＭＳ ゴシック" pitchFamily="49" charset="-128"/>
              </a:rPr>
              <a:t>Point</a:t>
            </a:r>
            <a:endParaRPr lang="ja-JP" altLang="en-US" sz="3200" b="1" cap="none" spc="0" dirty="0">
              <a:ln w="17780" cmpd="sng">
                <a:noFill/>
                <a:prstDash val="solid"/>
                <a:miter lim="800000"/>
              </a:ln>
              <a:latin typeface="Century Schoolbook" pitchFamily="18" charset="0"/>
              <a:ea typeface="ＭＳ ゴシック" pitchFamily="49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5802AF3-5FB6-7EEB-FD26-8E7A7BE9C5A1}"/>
              </a:ext>
            </a:extLst>
          </p:cNvPr>
          <p:cNvSpPr/>
          <p:nvPr/>
        </p:nvSpPr>
        <p:spPr>
          <a:xfrm>
            <a:off x="197768" y="5517539"/>
            <a:ext cx="874846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0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① </a:t>
            </a:r>
            <a:r>
              <a:rPr lang="ja-JP" altLang="en-US" sz="2000" b="1" cap="none" spc="0" dirty="0" smtClean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いつなのかときをたずねるときには、「</a:t>
            </a:r>
            <a:r>
              <a:rPr lang="en-US" altLang="ja-JP" sz="28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00B050"/>
                </a:solidFill>
                <a:latin typeface="Century Schoolbook" panose="02040604050505020304" pitchFamily="18" charset="0"/>
                <a:ea typeface="ＭＳ ゴシック" pitchFamily="49" charset="-128"/>
              </a:rPr>
              <a:t>When</a:t>
            </a:r>
            <a:r>
              <a:rPr lang="ja-JP" altLang="en-US" sz="2000" b="1" cap="none" spc="0" dirty="0" smtClean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」</a:t>
            </a:r>
            <a:r>
              <a:rPr lang="ja-JP" altLang="en-US" sz="20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を使います。</a:t>
            </a:r>
            <a:endParaRPr lang="en-US" altLang="ja-JP" sz="2000" b="1" dirty="0">
              <a:ln w="17780" cmpd="sng">
                <a:noFill/>
                <a:prstDash val="solid"/>
                <a:miter lim="800000"/>
              </a:ln>
              <a:latin typeface="Century Schoolbook" panose="02040604050505020304" pitchFamily="18" charset="0"/>
              <a:ea typeface="ＭＳ ゴシック" pitchFamily="49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AE47E21-D30D-4CE2-AEB6-E56E71CD0673}"/>
              </a:ext>
            </a:extLst>
          </p:cNvPr>
          <p:cNvSpPr/>
          <p:nvPr/>
        </p:nvSpPr>
        <p:spPr>
          <a:xfrm>
            <a:off x="216024" y="5968417"/>
            <a:ext cx="903548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0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② </a:t>
            </a:r>
            <a:r>
              <a:rPr lang="en-US" altLang="ja-JP" sz="2800" b="1" dirty="0" smtClean="0">
                <a:ln w="17780" cmpd="sng">
                  <a:noFill/>
                  <a:prstDash val="solid"/>
                  <a:miter lim="800000"/>
                </a:ln>
                <a:solidFill>
                  <a:srgbClr val="00B050"/>
                </a:solidFill>
                <a:latin typeface="Century Schoolbook" panose="02040604050505020304" pitchFamily="18" charset="0"/>
                <a:ea typeface="ＭＳ ゴシック" pitchFamily="49" charset="-128"/>
              </a:rPr>
              <a:t>When</a:t>
            </a:r>
            <a:r>
              <a:rPr lang="ja-JP" altLang="en-US" sz="2000" b="1" cap="none" spc="0" dirty="0" smtClean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を</a:t>
            </a:r>
            <a:r>
              <a:rPr lang="ja-JP" altLang="en-US" sz="20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文の先頭に出して、その後は、</a:t>
            </a:r>
            <a:r>
              <a:rPr lang="en-US" altLang="ja-JP" sz="20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Yes/No</a:t>
            </a:r>
            <a:r>
              <a:rPr lang="ja-JP" altLang="en-US" sz="20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で応える疑問文と同じ　</a:t>
            </a:r>
            <a:endParaRPr lang="en-US" altLang="ja-JP" sz="2000" b="1" cap="none" spc="0" dirty="0">
              <a:ln w="17780" cmpd="sng">
                <a:noFill/>
                <a:prstDash val="solid"/>
                <a:miter lim="800000"/>
              </a:ln>
              <a:latin typeface="Century Schoolbook" panose="02040604050505020304" pitchFamily="18" charset="0"/>
              <a:ea typeface="ＭＳ ゴシック" pitchFamily="49" charset="-128"/>
            </a:endParaRPr>
          </a:p>
          <a:p>
            <a:r>
              <a:rPr lang="ja-JP" altLang="en-US" sz="2000" b="1" cap="none" spc="0" dirty="0">
                <a:ln w="17780" cmpd="sng">
                  <a:noFill/>
                  <a:prstDash val="solid"/>
                  <a:miter lim="800000"/>
                </a:ln>
                <a:latin typeface="Century Schoolbook" panose="02040604050505020304" pitchFamily="18" charset="0"/>
                <a:ea typeface="ＭＳ ゴシック" pitchFamily="49" charset="-128"/>
              </a:rPr>
              <a:t>　順番で文が続きます。</a:t>
            </a:r>
            <a:endParaRPr lang="en-US" altLang="ja-JP" sz="2000" b="1" dirty="0">
              <a:ln w="17780" cmpd="sng">
                <a:noFill/>
                <a:prstDash val="solid"/>
                <a:miter lim="800000"/>
              </a:ln>
              <a:latin typeface="Century Schoolbook" panose="02040604050505020304" pitchFamily="18" charset="0"/>
              <a:ea typeface="ＭＳ ゴシック" pitchFamily="49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90B1E1BE-8DC8-A9B8-CE61-81F9D8BBB383}"/>
              </a:ext>
            </a:extLst>
          </p:cNvPr>
          <p:cNvCxnSpPr>
            <a:cxnSpLocks/>
          </p:cNvCxnSpPr>
          <p:nvPr/>
        </p:nvCxnSpPr>
        <p:spPr>
          <a:xfrm flipH="1">
            <a:off x="1835696" y="1555531"/>
            <a:ext cx="5216745" cy="64570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73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37 -1.11111E-6 L -0.61528 0.1532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54" y="7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38003 0.1567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10" y="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0.0059 0.1530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" y="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10" grpId="0" animBg="1"/>
      <p:bldP spid="18" grpId="0"/>
      <p:bldP spid="18" grpId="1"/>
      <p:bldP spid="5" grpId="0" animBg="1"/>
      <p:bldP spid="11" grpId="0" animBg="1"/>
      <p:bldP spid="11" grpId="1" animBg="1"/>
      <p:bldP spid="9" grpId="0"/>
      <p:bldP spid="6" grpId="0" animBg="1"/>
      <p:bldP spid="6" grpId="1" animBg="1"/>
      <p:bldP spid="12" grpId="0"/>
      <p:bldP spid="12" grpId="1"/>
      <p:bldP spid="14" grpId="0"/>
      <p:bldP spid="15" grpId="0"/>
      <p:bldP spid="16" grpId="0"/>
      <p:bldP spid="17" grpId="0"/>
      <p:bldP spid="1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297525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0645" y="4581128"/>
            <a:ext cx="897072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0" dirty="0" smtClean="0">
                <a:latin typeface="Century Schoolbook" panose="02040604050505020304" pitchFamily="18" charset="0"/>
              </a:rPr>
              <a:t>Twenty second</a:t>
            </a:r>
            <a:endParaRPr kumimoji="1" lang="ja-JP" altLang="en-US" sz="10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70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77293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0645" y="4581128"/>
            <a:ext cx="799770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0" dirty="0" smtClean="0">
                <a:latin typeface="Century Schoolbook" panose="02040604050505020304" pitchFamily="18" charset="0"/>
              </a:rPr>
              <a:t>Twenty third</a:t>
            </a:r>
            <a:endParaRPr kumimoji="1" lang="ja-JP" altLang="en-US" sz="10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38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230993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0645" y="4581128"/>
            <a:ext cx="870943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0" dirty="0" smtClean="0">
                <a:latin typeface="Century Schoolbook" panose="02040604050505020304" pitchFamily="18" charset="0"/>
              </a:rPr>
              <a:t>Twenty fourth</a:t>
            </a:r>
            <a:endParaRPr kumimoji="1" lang="ja-JP" altLang="en-US" sz="10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03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698844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0645" y="4581128"/>
            <a:ext cx="90204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dirty="0" smtClean="0">
                <a:latin typeface="Century Schoolbook" panose="02040604050505020304" pitchFamily="18" charset="0"/>
              </a:rPr>
              <a:t>Twenty fifth</a:t>
            </a:r>
            <a:endParaRPr kumimoji="1" lang="ja-JP" altLang="en-US" sz="1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48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821244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0645" y="4581128"/>
            <a:ext cx="797526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0" dirty="0" smtClean="0">
                <a:latin typeface="Century Schoolbook" panose="02040604050505020304" pitchFamily="18" charset="0"/>
              </a:rPr>
              <a:t>Twenty sixth</a:t>
            </a:r>
            <a:endParaRPr kumimoji="1" lang="ja-JP" altLang="en-US" sz="10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11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231007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0" y="4581128"/>
            <a:ext cx="92592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 smtClean="0">
                <a:latin typeface="Century Schoolbook" panose="02040604050505020304" pitchFamily="18" charset="0"/>
              </a:rPr>
              <a:t>Twenty seventh</a:t>
            </a:r>
            <a:endParaRPr kumimoji="1" lang="ja-JP" altLang="en-US" sz="96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61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594808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0" y="4581128"/>
            <a:ext cx="84609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600" dirty="0" smtClean="0">
                <a:latin typeface="Century Schoolbook" panose="02040604050505020304" pitchFamily="18" charset="0"/>
              </a:rPr>
              <a:t>Twenty eighth</a:t>
            </a:r>
            <a:endParaRPr kumimoji="1" lang="ja-JP" altLang="en-US" sz="96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1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9143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0645" y="4581128"/>
            <a:ext cx="826059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0" dirty="0" smtClean="0">
                <a:latin typeface="Century Schoolbook" panose="02040604050505020304" pitchFamily="18" charset="0"/>
              </a:rPr>
              <a:t>Twenty ninth</a:t>
            </a:r>
            <a:endParaRPr kumimoji="1" lang="ja-JP" altLang="en-US" sz="10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04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193108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0645" y="4581128"/>
            <a:ext cx="562365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0" dirty="0" smtClean="0">
                <a:latin typeface="Century Schoolbook" panose="02040604050505020304" pitchFamily="18" charset="0"/>
              </a:rPr>
              <a:t>Thirtieth</a:t>
            </a:r>
            <a:endParaRPr kumimoji="1" lang="ja-JP" altLang="en-US" sz="10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14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7" name="Group 171">
            <a:extLst>
              <a:ext uri="{FF2B5EF4-FFF2-40B4-BE49-F238E27FC236}">
                <a16:creationId xmlns:a16="http://schemas.microsoft.com/office/drawing/2014/main" id="{26EF1B44-F321-A75C-93A9-AEFD9FF8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066393"/>
              </p:ext>
            </p:extLst>
          </p:nvPr>
        </p:nvGraphicFramePr>
        <p:xfrm>
          <a:off x="250825" y="260350"/>
          <a:ext cx="8642350" cy="4175126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16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19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5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24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27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29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30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31</a:t>
                      </a: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2A5F74-F032-CA3F-E927-EE87A4CEBA8E}"/>
              </a:ext>
            </a:extLst>
          </p:cNvPr>
          <p:cNvSpPr txBox="1"/>
          <p:nvPr/>
        </p:nvSpPr>
        <p:spPr>
          <a:xfrm>
            <a:off x="90645" y="4581128"/>
            <a:ext cx="683232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0" dirty="0" smtClean="0">
                <a:latin typeface="Century Schoolbook" panose="02040604050505020304" pitchFamily="18" charset="0"/>
              </a:rPr>
              <a:t>Thirty first</a:t>
            </a:r>
            <a:endParaRPr kumimoji="1" lang="ja-JP" altLang="en-US" sz="10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9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236787"/>
            <a:ext cx="8208912" cy="1470025"/>
          </a:xfrm>
        </p:spPr>
        <p:txBody>
          <a:bodyPr>
            <a:normAutofit/>
          </a:bodyPr>
          <a:lstStyle/>
          <a:p>
            <a:r>
              <a:rPr kumimoji="1" lang="en-US" altLang="ja-JP" sz="8800" dirty="0">
                <a:latin typeface="NCGothic" panose="02000600000000000000" pitchFamily="50" charset="0"/>
              </a:rPr>
              <a:t>month</a:t>
            </a:r>
            <a:endParaRPr kumimoji="1" lang="ja-JP" altLang="en-US" sz="8800" dirty="0">
              <a:latin typeface="NCGothic" panose="02000600000000000000" pitchFamily="50" charset="0"/>
            </a:endParaRP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DEF2B80-B08C-F364-5A12-C220BB9FEA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69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r="687"/>
          <a:stretch/>
        </p:blipFill>
        <p:spPr>
          <a:xfrm>
            <a:off x="0" y="0"/>
            <a:ext cx="910850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73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>
            <a:extLst>
              <a:ext uri="{FF2B5EF4-FFF2-40B4-BE49-F238E27FC236}">
                <a16:creationId xmlns:a16="http://schemas.microsoft.com/office/drawing/2014/main" id="{20540354-7FBF-DEB1-72A3-E0FBBAFB6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63528"/>
            <a:ext cx="1224136" cy="1563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D0A5BFD-45B4-22BA-8C00-E6CDB5A61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626096" cy="176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257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dirty="0">
                <a:latin typeface="Century Schoolbook" panose="02040604050505020304" pitchFamily="18" charset="0"/>
              </a:rPr>
              <a:t>1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904168" y="2274838"/>
            <a:ext cx="73356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January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39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257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2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539552" y="2325191"/>
            <a:ext cx="81531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February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3FE1C065-0842-21AC-1339-82550051E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41168"/>
            <a:ext cx="1800200" cy="173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1">
            <a:extLst>
              <a:ext uri="{FF2B5EF4-FFF2-40B4-BE49-F238E27FC236}">
                <a16:creationId xmlns:a16="http://schemas.microsoft.com/office/drawing/2014/main" id="{09F37F35-DBC1-332E-BAB8-1D883A5DC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8092"/>
            <a:ext cx="2016224" cy="132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03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257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3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1711280" y="2274839"/>
            <a:ext cx="57214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March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420DC725-FFA7-B96D-4611-3FA9162DD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2817"/>
            <a:ext cx="2016224" cy="2102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5">
            <a:extLst>
              <a:ext uri="{FF2B5EF4-FFF2-40B4-BE49-F238E27FC236}">
                <a16:creationId xmlns:a16="http://schemas.microsoft.com/office/drawing/2014/main" id="{692CADA6-04C0-DB45-0031-BDBFEB0C4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301208"/>
            <a:ext cx="1806284" cy="142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82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3A7317-CE78-417D-94CE-AF5613ABCD8A}"/>
              </a:ext>
            </a:extLst>
          </p:cNvPr>
          <p:cNvSpPr txBox="1"/>
          <p:nvPr/>
        </p:nvSpPr>
        <p:spPr>
          <a:xfrm>
            <a:off x="3282223" y="335846"/>
            <a:ext cx="257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dirty="0">
                <a:latin typeface="Century Schoolbook" panose="02040604050505020304" pitchFamily="18" charset="0"/>
              </a:rPr>
              <a:t>4</a:t>
            </a:r>
            <a:r>
              <a:rPr kumimoji="1" lang="ja-JP" altLang="en-US" sz="12000" dirty="0">
                <a:latin typeface="Century Schoolbook" panose="02040604050505020304" pitchFamily="18" charset="0"/>
              </a:rPr>
              <a:t>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92B63C7-BD4C-28C9-458C-7D753669A8D5}"/>
              </a:ext>
            </a:extLst>
          </p:cNvPr>
          <p:cNvSpPr txBox="1"/>
          <p:nvPr/>
        </p:nvSpPr>
        <p:spPr>
          <a:xfrm>
            <a:off x="2483768" y="2274838"/>
            <a:ext cx="456246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400" dirty="0">
                <a:latin typeface="Century Schoolbook" panose="02040604050505020304" pitchFamily="18" charset="0"/>
              </a:rPr>
              <a:t>April</a:t>
            </a:r>
            <a:endParaRPr kumimoji="1" lang="ja-JP" altLang="en-US" sz="14400" dirty="0">
              <a:latin typeface="Century Schoolbook" panose="02040604050505020304" pitchFamily="18" charset="0"/>
            </a:endParaRPr>
          </a:p>
        </p:txBody>
      </p:sp>
      <p:pic>
        <p:nvPicPr>
          <p:cNvPr id="2" name="Picture 12">
            <a:extLst>
              <a:ext uri="{FF2B5EF4-FFF2-40B4-BE49-F238E27FC236}">
                <a16:creationId xmlns:a16="http://schemas.microsoft.com/office/drawing/2014/main" id="{BB5255F7-0545-E955-DADD-2018CCE3B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41168"/>
            <a:ext cx="198650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3">
            <a:extLst>
              <a:ext uri="{FF2B5EF4-FFF2-40B4-BE49-F238E27FC236}">
                <a16:creationId xmlns:a16="http://schemas.microsoft.com/office/drawing/2014/main" id="{7D1B0A91-C189-2D37-475E-78ABC63B6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35846"/>
            <a:ext cx="203099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034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816</Words>
  <Application>Microsoft Office PowerPoint</Application>
  <PresentationFormat>画面に合わせる (4:3)</PresentationFormat>
  <Paragraphs>723</Paragraphs>
  <Slides>50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50</vt:i4>
      </vt:variant>
    </vt:vector>
  </HeadingPairs>
  <TitlesOfParts>
    <vt:vector size="57" baseType="lpstr">
      <vt:lpstr>ＭＳ Ｐゴシック</vt:lpstr>
      <vt:lpstr>ＭＳ ゴシック</vt:lpstr>
      <vt:lpstr>Arial</vt:lpstr>
      <vt:lpstr>Calibri</vt:lpstr>
      <vt:lpstr>Century Schoolbook</vt:lpstr>
      <vt:lpstr>NCGothic</vt:lpstr>
      <vt:lpstr>Office テーマ</vt:lpstr>
      <vt:lpstr>When</vt:lpstr>
      <vt:lpstr>PowerPoint プレゼンテーション</vt:lpstr>
      <vt:lpstr>PowerPoint プレゼンテーション</vt:lpstr>
      <vt:lpstr>PowerPoint プレゼンテーション</vt:lpstr>
      <vt:lpstr>month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Days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KASUGA_Hideki</dc:creator>
  <cp:lastModifiedBy>Administrator</cp:lastModifiedBy>
  <cp:revision>96</cp:revision>
  <cp:lastPrinted>2015-06-16T02:35:29Z</cp:lastPrinted>
  <dcterms:created xsi:type="dcterms:W3CDTF">2012-12-30T13:44:25Z</dcterms:created>
  <dcterms:modified xsi:type="dcterms:W3CDTF">2025-07-06T08:16:26Z</dcterms:modified>
</cp:coreProperties>
</file>