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398" r:id="rId9"/>
    <p:sldId id="397" r:id="rId10"/>
    <p:sldId id="401" r:id="rId11"/>
    <p:sldId id="399" r:id="rId12"/>
    <p:sldId id="400" r:id="rId13"/>
    <p:sldId id="263" r:id="rId14"/>
    <p:sldId id="402" r:id="rId1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A1EC4-BE98-4E9D-851D-9C711A257C17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D7A62-B87A-44F6-8B86-D16427C7BE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43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12382-C644-707E-2DE4-B632A748D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>
            <a:extLst>
              <a:ext uri="{FF2B5EF4-FFF2-40B4-BE49-F238E27FC236}">
                <a16:creationId xmlns:a16="http://schemas.microsoft.com/office/drawing/2014/main" id="{A34747C7-2CEF-6007-E5A8-DF6871ECF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>
            <a:extLst>
              <a:ext uri="{FF2B5EF4-FFF2-40B4-BE49-F238E27FC236}">
                <a16:creationId xmlns:a16="http://schemas.microsoft.com/office/drawing/2014/main" id="{DB3D5519-8821-C77E-23D9-FED18B3EA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88FE771F-B107-57C4-E684-EC29C1D2DE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021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E3E2B-6180-2343-7DD8-3FF06379E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>
            <a:extLst>
              <a:ext uri="{FF2B5EF4-FFF2-40B4-BE49-F238E27FC236}">
                <a16:creationId xmlns:a16="http://schemas.microsoft.com/office/drawing/2014/main" id="{0F47CD1F-EF7D-F55C-346E-B8EF6FEFA8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>
            <a:extLst>
              <a:ext uri="{FF2B5EF4-FFF2-40B4-BE49-F238E27FC236}">
                <a16:creationId xmlns:a16="http://schemas.microsoft.com/office/drawing/2014/main" id="{3E128871-1255-F04A-63CE-C33508106D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630CD48-25FD-AF11-8E2C-A2C2DA6E1F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083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29723-AC0E-D770-B259-86A6FD1BE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>
            <a:extLst>
              <a:ext uri="{FF2B5EF4-FFF2-40B4-BE49-F238E27FC236}">
                <a16:creationId xmlns:a16="http://schemas.microsoft.com/office/drawing/2014/main" id="{333622CA-B5A7-7B34-467A-CBD98C5F6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>
            <a:extLst>
              <a:ext uri="{FF2B5EF4-FFF2-40B4-BE49-F238E27FC236}">
                <a16:creationId xmlns:a16="http://schemas.microsoft.com/office/drawing/2014/main" id="{8548553C-4CD6-E0EC-D243-DEDABAAD2E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0AF63AC-BFD4-E288-D87D-8171460170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279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B32C2-9A72-A7BC-E030-A4A8CE395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>
            <a:extLst>
              <a:ext uri="{FF2B5EF4-FFF2-40B4-BE49-F238E27FC236}">
                <a16:creationId xmlns:a16="http://schemas.microsoft.com/office/drawing/2014/main" id="{09D74A44-767F-5590-0587-C70664655B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>
            <a:extLst>
              <a:ext uri="{FF2B5EF4-FFF2-40B4-BE49-F238E27FC236}">
                <a16:creationId xmlns:a16="http://schemas.microsoft.com/office/drawing/2014/main" id="{BF623246-692E-61B4-184A-ED2CD8389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B4747A2-0726-D25A-6164-0259C5B3DE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371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B6A9E-59A5-0BC0-B949-E9439C32E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>
            <a:extLst>
              <a:ext uri="{FF2B5EF4-FFF2-40B4-BE49-F238E27FC236}">
                <a16:creationId xmlns:a16="http://schemas.microsoft.com/office/drawing/2014/main" id="{7D2933C3-6013-C80B-69F0-17441EAB32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>
            <a:extLst>
              <a:ext uri="{FF2B5EF4-FFF2-40B4-BE49-F238E27FC236}">
                <a16:creationId xmlns:a16="http://schemas.microsoft.com/office/drawing/2014/main" id="{3023F81A-736E-B8AA-2DC9-7BB34A4A3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FFDA32B-E074-030E-2252-F63EAFDEE1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803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5EC9-5463-494B-8655-46B86AD1E5E8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E31D-7963-409B-897A-E3FACE84F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33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5EC9-5463-494B-8655-46B86AD1E5E8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E31D-7963-409B-897A-E3FACE84F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41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5EC9-5463-494B-8655-46B86AD1E5E8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E31D-7963-409B-897A-E3FACE84F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18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5EC9-5463-494B-8655-46B86AD1E5E8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E31D-7963-409B-897A-E3FACE84F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5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5EC9-5463-494B-8655-46B86AD1E5E8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E31D-7963-409B-897A-E3FACE84F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47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5EC9-5463-494B-8655-46B86AD1E5E8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E31D-7963-409B-897A-E3FACE84F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89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5EC9-5463-494B-8655-46B86AD1E5E8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E31D-7963-409B-897A-E3FACE84F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42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5EC9-5463-494B-8655-46B86AD1E5E8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E31D-7963-409B-897A-E3FACE84F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79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5EC9-5463-494B-8655-46B86AD1E5E8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E31D-7963-409B-897A-E3FACE84F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26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5EC9-5463-494B-8655-46B86AD1E5E8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E31D-7963-409B-897A-E3FACE84F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57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5EC9-5463-494B-8655-46B86AD1E5E8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E31D-7963-409B-897A-E3FACE84F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07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65EC9-5463-494B-8655-46B86AD1E5E8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9E31D-7963-409B-897A-E3FACE84F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131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A32CD8-5A70-53FB-290D-76AEBFE8E2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b="1" dirty="0">
                <a:latin typeface="Century Schoolbook" panose="02040604050505020304" pitchFamily="18" charset="0"/>
              </a:rPr>
              <a:t>What time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4F6235D-0C51-ED48-BD20-F1327195A5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一般動詞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907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63594-2BBF-E0D9-BB76-ECB7507C1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D02C6AE-D7B7-953B-3BE4-F82DF58C6403}"/>
              </a:ext>
            </a:extLst>
          </p:cNvPr>
          <p:cNvCxnSpPr>
            <a:cxnSpLocks/>
          </p:cNvCxnSpPr>
          <p:nvPr/>
        </p:nvCxnSpPr>
        <p:spPr>
          <a:xfrm>
            <a:off x="5733391" y="970399"/>
            <a:ext cx="17072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B398D8D2-BDC4-E7AC-CC12-F2989E2E5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419" y="1756222"/>
            <a:ext cx="9143995" cy="5168345"/>
          </a:xfrm>
          <a:prstGeom prst="rect">
            <a:avLst/>
          </a:prstGeom>
        </p:spPr>
      </p:pic>
      <p:sp>
        <p:nvSpPr>
          <p:cNvPr id="5" name="角丸四角形吹き出し 9">
            <a:extLst>
              <a:ext uri="{FF2B5EF4-FFF2-40B4-BE49-F238E27FC236}">
                <a16:creationId xmlns:a16="http://schemas.microsoft.com/office/drawing/2014/main" id="{D684E838-00A8-286D-5A04-D1B8AB9770B0}"/>
              </a:ext>
            </a:extLst>
          </p:cNvPr>
          <p:cNvSpPr/>
          <p:nvPr/>
        </p:nvSpPr>
        <p:spPr>
          <a:xfrm>
            <a:off x="960679" y="4588559"/>
            <a:ext cx="6197336" cy="708878"/>
          </a:xfrm>
          <a:prstGeom prst="wedgeRoundRectCallout">
            <a:avLst>
              <a:gd name="adj1" fmla="val -24758"/>
              <a:gd name="adj2" fmla="val -19643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3DA1CBE-D5C6-76B4-0319-D9CB6D7B7CF3}"/>
              </a:ext>
            </a:extLst>
          </p:cNvPr>
          <p:cNvSpPr/>
          <p:nvPr/>
        </p:nvSpPr>
        <p:spPr>
          <a:xfrm>
            <a:off x="1106521" y="4687117"/>
            <a:ext cx="60719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finish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work 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at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18:00.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0" name="角丸四角形吹き出し 9">
            <a:extLst>
              <a:ext uri="{FF2B5EF4-FFF2-40B4-BE49-F238E27FC236}">
                <a16:creationId xmlns:a16="http://schemas.microsoft.com/office/drawing/2014/main" id="{E0078B06-4F38-9C52-147F-72F1739A67C6}"/>
              </a:ext>
            </a:extLst>
          </p:cNvPr>
          <p:cNvSpPr/>
          <p:nvPr/>
        </p:nvSpPr>
        <p:spPr>
          <a:xfrm>
            <a:off x="274736" y="1078546"/>
            <a:ext cx="7086646" cy="1077218"/>
          </a:xfrm>
          <a:prstGeom prst="wedgeRoundRectCallout">
            <a:avLst>
              <a:gd name="adj1" fmla="val 36261"/>
              <a:gd name="adj2" fmla="val 1143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0B4E11C-2BEB-3FD7-BB55-098094F8F90C}"/>
              </a:ext>
            </a:extLst>
          </p:cNvPr>
          <p:cNvSpPr/>
          <p:nvPr/>
        </p:nvSpPr>
        <p:spPr>
          <a:xfrm>
            <a:off x="2219860" y="10520"/>
            <a:ext cx="67255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You finish work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at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18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:00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today.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367E7DF-8274-0921-2974-9AE9266F79B7}"/>
              </a:ext>
            </a:extLst>
          </p:cNvPr>
          <p:cNvSpPr/>
          <p:nvPr/>
        </p:nvSpPr>
        <p:spPr>
          <a:xfrm>
            <a:off x="324113" y="1100953"/>
            <a:ext cx="703726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What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time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do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</a:t>
            </a:r>
          </a:p>
          <a:p>
            <a:pPr algn="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you finish work today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D792E7E-5513-5496-2E5F-807A0AA77E9A}"/>
              </a:ext>
            </a:extLst>
          </p:cNvPr>
          <p:cNvSpPr/>
          <p:nvPr/>
        </p:nvSpPr>
        <p:spPr>
          <a:xfrm>
            <a:off x="543621" y="1117656"/>
            <a:ext cx="15370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What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AAC8B10-D7D1-E6A5-F83D-2F9F224B11E6}"/>
              </a:ext>
            </a:extLst>
          </p:cNvPr>
          <p:cNvSpPr/>
          <p:nvPr/>
        </p:nvSpPr>
        <p:spPr>
          <a:xfrm>
            <a:off x="2346611" y="1103606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time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9587CCC-A098-8D8E-64F2-0C4836EB9D54}"/>
              </a:ext>
            </a:extLst>
          </p:cNvPr>
          <p:cNvSpPr/>
          <p:nvPr/>
        </p:nvSpPr>
        <p:spPr>
          <a:xfrm>
            <a:off x="1670671" y="4690435"/>
            <a:ext cx="18273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finish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D62256C-EEC9-F6C7-7758-5935DD16CF8D}"/>
              </a:ext>
            </a:extLst>
          </p:cNvPr>
          <p:cNvSpPr/>
          <p:nvPr/>
        </p:nvSpPr>
        <p:spPr>
          <a:xfrm>
            <a:off x="1023396" y="471699"/>
            <a:ext cx="82350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Do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 you finish work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at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18:00 today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C1D3B63-5191-7D61-8720-C471CAE41A38}"/>
              </a:ext>
            </a:extLst>
          </p:cNvPr>
          <p:cNvSpPr/>
          <p:nvPr/>
        </p:nvSpPr>
        <p:spPr>
          <a:xfrm>
            <a:off x="1312145" y="491492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3B0DEEBE-A8BF-DD93-C059-E15515BB3BD1}"/>
              </a:ext>
            </a:extLst>
          </p:cNvPr>
          <p:cNvSpPr/>
          <p:nvPr/>
        </p:nvSpPr>
        <p:spPr>
          <a:xfrm>
            <a:off x="711464" y="610884"/>
            <a:ext cx="371052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右矢印 19">
            <a:extLst>
              <a:ext uri="{FF2B5EF4-FFF2-40B4-BE49-F238E27FC236}">
                <a16:creationId xmlns:a16="http://schemas.microsoft.com/office/drawing/2014/main" id="{9B98053A-9FC5-D2E9-7729-486E7AD556FE}"/>
              </a:ext>
            </a:extLst>
          </p:cNvPr>
          <p:cNvSpPr/>
          <p:nvPr/>
        </p:nvSpPr>
        <p:spPr>
          <a:xfrm>
            <a:off x="8795" y="1455186"/>
            <a:ext cx="263257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6C0B3B0-1AB9-4B12-9F00-A33E2FDAA336}"/>
              </a:ext>
            </a:extLst>
          </p:cNvPr>
          <p:cNvSpPr/>
          <p:nvPr/>
        </p:nvSpPr>
        <p:spPr>
          <a:xfrm>
            <a:off x="4755177" y="4687117"/>
            <a:ext cx="8020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at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479ECC8-C296-D950-31E9-72C875AED0A5}"/>
              </a:ext>
            </a:extLst>
          </p:cNvPr>
          <p:cNvSpPr/>
          <p:nvPr/>
        </p:nvSpPr>
        <p:spPr>
          <a:xfrm>
            <a:off x="3878792" y="1117655"/>
            <a:ext cx="7932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720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8" grpId="0"/>
      <p:bldP spid="12" grpId="0"/>
      <p:bldP spid="13" grpId="0"/>
      <p:bldP spid="15" grpId="0"/>
      <p:bldP spid="16" grpId="0"/>
      <p:bldP spid="17" grpId="0"/>
      <p:bldP spid="19" grpId="0"/>
      <p:bldP spid="14" grpId="0" animBg="1"/>
      <p:bldP spid="20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52735-495B-5647-D422-7EEEC7065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301601B-5E89-8238-42B1-7186EA5C9127}"/>
              </a:ext>
            </a:extLst>
          </p:cNvPr>
          <p:cNvCxnSpPr>
            <a:cxnSpLocks/>
          </p:cNvCxnSpPr>
          <p:nvPr/>
        </p:nvCxnSpPr>
        <p:spPr>
          <a:xfrm>
            <a:off x="5332358" y="882735"/>
            <a:ext cx="146560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1818BAEE-E042-4D31-4FBF-E917E0124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419" y="1756222"/>
            <a:ext cx="9143995" cy="5168345"/>
          </a:xfrm>
          <a:prstGeom prst="rect">
            <a:avLst/>
          </a:prstGeom>
        </p:spPr>
      </p:pic>
      <p:sp>
        <p:nvSpPr>
          <p:cNvPr id="5" name="角丸四角形吹き出し 9">
            <a:extLst>
              <a:ext uri="{FF2B5EF4-FFF2-40B4-BE49-F238E27FC236}">
                <a16:creationId xmlns:a16="http://schemas.microsoft.com/office/drawing/2014/main" id="{B512308D-B157-C6B2-E6C6-CADAD3EF0A77}"/>
              </a:ext>
            </a:extLst>
          </p:cNvPr>
          <p:cNvSpPr/>
          <p:nvPr/>
        </p:nvSpPr>
        <p:spPr>
          <a:xfrm>
            <a:off x="459155" y="4533560"/>
            <a:ext cx="8391801" cy="708878"/>
          </a:xfrm>
          <a:prstGeom prst="wedgeRoundRectCallout">
            <a:avLst>
              <a:gd name="adj1" fmla="val -17233"/>
              <a:gd name="adj2" fmla="val -20555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961838A-F78D-C9A7-1F8F-7925781597CB}"/>
              </a:ext>
            </a:extLst>
          </p:cNvPr>
          <p:cNvSpPr/>
          <p:nvPr/>
        </p:nvSpPr>
        <p:spPr>
          <a:xfrm>
            <a:off x="618836" y="4595611"/>
            <a:ext cx="82321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 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want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go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to bed 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at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23:30.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0" name="角丸四角形吹き出し 9">
            <a:extLst>
              <a:ext uri="{FF2B5EF4-FFF2-40B4-BE49-F238E27FC236}">
                <a16:creationId xmlns:a16="http://schemas.microsoft.com/office/drawing/2014/main" id="{0D913571-EAE7-2668-00E3-3BDC00161BE3}"/>
              </a:ext>
            </a:extLst>
          </p:cNvPr>
          <p:cNvSpPr/>
          <p:nvPr/>
        </p:nvSpPr>
        <p:spPr>
          <a:xfrm>
            <a:off x="247909" y="965710"/>
            <a:ext cx="8878058" cy="928226"/>
          </a:xfrm>
          <a:prstGeom prst="wedgeRoundRectCallout">
            <a:avLst>
              <a:gd name="adj1" fmla="val 13705"/>
              <a:gd name="adj2" fmla="val 9169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E12ADC4-C77E-C34C-2E61-C306874A8F25}"/>
              </a:ext>
            </a:extLst>
          </p:cNvPr>
          <p:cNvSpPr/>
          <p:nvPr/>
        </p:nvSpPr>
        <p:spPr>
          <a:xfrm>
            <a:off x="1154544" y="0"/>
            <a:ext cx="80371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You want to go to bed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at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23:00 on Fridays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3CD86A5-F590-83C0-290B-EA31FDF81A6E}"/>
              </a:ext>
            </a:extLst>
          </p:cNvPr>
          <p:cNvSpPr/>
          <p:nvPr/>
        </p:nvSpPr>
        <p:spPr>
          <a:xfrm>
            <a:off x="307451" y="939829"/>
            <a:ext cx="88185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What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(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time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do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 you want to go to bed</a:t>
            </a:r>
          </a:p>
          <a:p>
            <a:pPr algn="r"/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on Fridays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8C6AAC3-CE38-FC90-D42E-0978F4BF4AC5}"/>
              </a:ext>
            </a:extLst>
          </p:cNvPr>
          <p:cNvSpPr/>
          <p:nvPr/>
        </p:nvSpPr>
        <p:spPr>
          <a:xfrm>
            <a:off x="515913" y="988346"/>
            <a:ext cx="153704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What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20F7264-55FF-0F63-F3DB-61910D6DC447}"/>
              </a:ext>
            </a:extLst>
          </p:cNvPr>
          <p:cNvSpPr/>
          <p:nvPr/>
        </p:nvSpPr>
        <p:spPr>
          <a:xfrm>
            <a:off x="2092699" y="981947"/>
            <a:ext cx="115212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time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8E68975-F61B-BC96-FE0B-687F900782C0}"/>
              </a:ext>
            </a:extLst>
          </p:cNvPr>
          <p:cNvSpPr/>
          <p:nvPr/>
        </p:nvSpPr>
        <p:spPr>
          <a:xfrm>
            <a:off x="1201191" y="4575644"/>
            <a:ext cx="17035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want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D5C1B74-AA5A-4C80-7E6E-ABD76D2B3F81}"/>
              </a:ext>
            </a:extLst>
          </p:cNvPr>
          <p:cNvSpPr/>
          <p:nvPr/>
        </p:nvSpPr>
        <p:spPr>
          <a:xfrm>
            <a:off x="120830" y="385397"/>
            <a:ext cx="92088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Do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 you want to go to bed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at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23:30 on Fridays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E310B12-E495-491B-055E-7EA95425B234}"/>
              </a:ext>
            </a:extLst>
          </p:cNvPr>
          <p:cNvSpPr/>
          <p:nvPr/>
        </p:nvSpPr>
        <p:spPr>
          <a:xfrm>
            <a:off x="353853" y="408218"/>
            <a:ext cx="8006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Do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EB9F818E-EAAE-4E7E-9751-C61BA33712F9}"/>
              </a:ext>
            </a:extLst>
          </p:cNvPr>
          <p:cNvSpPr/>
          <p:nvPr/>
        </p:nvSpPr>
        <p:spPr>
          <a:xfrm>
            <a:off x="0" y="523220"/>
            <a:ext cx="233023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右矢印 19">
            <a:extLst>
              <a:ext uri="{FF2B5EF4-FFF2-40B4-BE49-F238E27FC236}">
                <a16:creationId xmlns:a16="http://schemas.microsoft.com/office/drawing/2014/main" id="{74608AC3-D8E2-6E2C-5C77-3F22922E80D0}"/>
              </a:ext>
            </a:extLst>
          </p:cNvPr>
          <p:cNvSpPr/>
          <p:nvPr/>
        </p:nvSpPr>
        <p:spPr>
          <a:xfrm>
            <a:off x="14423" y="1202330"/>
            <a:ext cx="263257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DC7D3A6-A54A-4E40-3280-280E5F823381}"/>
              </a:ext>
            </a:extLst>
          </p:cNvPr>
          <p:cNvSpPr/>
          <p:nvPr/>
        </p:nvSpPr>
        <p:spPr>
          <a:xfrm>
            <a:off x="2843793" y="4575643"/>
            <a:ext cx="6432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to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462AD85-3ECD-D7B1-8F71-C634A45B5595}"/>
              </a:ext>
            </a:extLst>
          </p:cNvPr>
          <p:cNvSpPr/>
          <p:nvPr/>
        </p:nvSpPr>
        <p:spPr>
          <a:xfrm>
            <a:off x="3368547" y="971097"/>
            <a:ext cx="7932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do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4A670E9-A5B1-C7FB-06CF-B5AF828B097D}"/>
              </a:ext>
            </a:extLst>
          </p:cNvPr>
          <p:cNvSpPr/>
          <p:nvPr/>
        </p:nvSpPr>
        <p:spPr>
          <a:xfrm>
            <a:off x="3799755" y="4617209"/>
            <a:ext cx="8461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go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481A9C3-E2CE-5D3C-AF26-C0670E077F79}"/>
              </a:ext>
            </a:extLst>
          </p:cNvPr>
          <p:cNvSpPr/>
          <p:nvPr/>
        </p:nvSpPr>
        <p:spPr>
          <a:xfrm>
            <a:off x="6325355" y="4595610"/>
            <a:ext cx="8461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at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150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8" grpId="0"/>
      <p:bldP spid="12" grpId="0"/>
      <p:bldP spid="13" grpId="0"/>
      <p:bldP spid="15" grpId="0"/>
      <p:bldP spid="16" grpId="0"/>
      <p:bldP spid="17" grpId="0"/>
      <p:bldP spid="19" grpId="0"/>
      <p:bldP spid="14" grpId="0" animBg="1"/>
      <p:bldP spid="20" grpId="0" animBg="1"/>
      <p:bldP spid="8" grpId="0"/>
      <p:bldP spid="9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DCFC1-71E3-E418-0F18-BA8DD2F95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9CCC0FC-6F7A-F5BA-44E6-A11A105BF126}"/>
              </a:ext>
            </a:extLst>
          </p:cNvPr>
          <p:cNvCxnSpPr>
            <a:cxnSpLocks/>
          </p:cNvCxnSpPr>
          <p:nvPr/>
        </p:nvCxnSpPr>
        <p:spPr>
          <a:xfrm>
            <a:off x="7119029" y="972464"/>
            <a:ext cx="17072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5D44A11A-67C5-C70C-C7A4-E8E3DC2F3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419" y="1756222"/>
            <a:ext cx="9143995" cy="5168345"/>
          </a:xfrm>
          <a:prstGeom prst="rect">
            <a:avLst/>
          </a:prstGeom>
        </p:spPr>
      </p:pic>
      <p:sp>
        <p:nvSpPr>
          <p:cNvPr id="5" name="角丸四角形吹き出し 9">
            <a:extLst>
              <a:ext uri="{FF2B5EF4-FFF2-40B4-BE49-F238E27FC236}">
                <a16:creationId xmlns:a16="http://schemas.microsoft.com/office/drawing/2014/main" id="{A1B4AB33-E27E-0A90-6876-7A7982BFF844}"/>
              </a:ext>
            </a:extLst>
          </p:cNvPr>
          <p:cNvSpPr/>
          <p:nvPr/>
        </p:nvSpPr>
        <p:spPr>
          <a:xfrm>
            <a:off x="3057673" y="5303995"/>
            <a:ext cx="5990278" cy="708878"/>
          </a:xfrm>
          <a:prstGeom prst="wedgeRoundRectCallout">
            <a:avLst>
              <a:gd name="adj1" fmla="val 6611"/>
              <a:gd name="adj2" fmla="val -20946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41C1650-0148-5AEC-CDAF-A7B7E79EB70E}"/>
              </a:ext>
            </a:extLst>
          </p:cNvPr>
          <p:cNvSpPr/>
          <p:nvPr/>
        </p:nvSpPr>
        <p:spPr>
          <a:xfrm>
            <a:off x="3119776" y="5365764"/>
            <a:ext cx="60719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 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can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)(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 get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 up 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at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6:00.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0" name="角丸四角形吹き出し 9">
            <a:extLst>
              <a:ext uri="{FF2B5EF4-FFF2-40B4-BE49-F238E27FC236}">
                <a16:creationId xmlns:a16="http://schemas.microsoft.com/office/drawing/2014/main" id="{927C5C7E-4E19-821A-799B-D708DC657C8B}"/>
              </a:ext>
            </a:extLst>
          </p:cNvPr>
          <p:cNvSpPr/>
          <p:nvPr/>
        </p:nvSpPr>
        <p:spPr>
          <a:xfrm>
            <a:off x="274736" y="1087781"/>
            <a:ext cx="7354500" cy="1139413"/>
          </a:xfrm>
          <a:prstGeom prst="wedgeRoundRectCallout">
            <a:avLst>
              <a:gd name="adj1" fmla="val -26109"/>
              <a:gd name="adj2" fmla="val 7453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D6E4D94-0F00-AD71-8C36-D98FC80DDC6B}"/>
              </a:ext>
            </a:extLst>
          </p:cNvPr>
          <p:cNvSpPr/>
          <p:nvPr/>
        </p:nvSpPr>
        <p:spPr>
          <a:xfrm>
            <a:off x="3878792" y="0"/>
            <a:ext cx="53128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You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can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get up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at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6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:00.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5D23B26-BB9D-DB76-F591-3356F4FC7423}"/>
              </a:ext>
            </a:extLst>
          </p:cNvPr>
          <p:cNvSpPr/>
          <p:nvPr/>
        </p:nvSpPr>
        <p:spPr>
          <a:xfrm>
            <a:off x="324114" y="1110189"/>
            <a:ext cx="716657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What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time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</a:t>
            </a:r>
          </a:p>
          <a:p>
            <a:pPr algn="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can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 you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 can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get up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8E20C21-7895-CFD0-7FC4-648B9D58D866}"/>
              </a:ext>
            </a:extLst>
          </p:cNvPr>
          <p:cNvSpPr/>
          <p:nvPr/>
        </p:nvSpPr>
        <p:spPr>
          <a:xfrm>
            <a:off x="543621" y="1126892"/>
            <a:ext cx="15370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What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C35F2D5-D51C-E7C1-6749-EBF07FD427C1}"/>
              </a:ext>
            </a:extLst>
          </p:cNvPr>
          <p:cNvSpPr/>
          <p:nvPr/>
        </p:nvSpPr>
        <p:spPr>
          <a:xfrm>
            <a:off x="2346611" y="1112842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time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DA19073-1358-A7C8-42EA-E108E87F3460}"/>
              </a:ext>
            </a:extLst>
          </p:cNvPr>
          <p:cNvSpPr/>
          <p:nvPr/>
        </p:nvSpPr>
        <p:spPr>
          <a:xfrm>
            <a:off x="3725388" y="5365763"/>
            <a:ext cx="9984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can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BF84599-4A49-99AD-5A77-878C55E119C9}"/>
              </a:ext>
            </a:extLst>
          </p:cNvPr>
          <p:cNvSpPr/>
          <p:nvPr/>
        </p:nvSpPr>
        <p:spPr>
          <a:xfrm>
            <a:off x="2412939" y="455846"/>
            <a:ext cx="663501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Can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you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can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get up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at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6:00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965DA42-35BB-6FE3-4670-AD4BF8418F94}"/>
              </a:ext>
            </a:extLst>
          </p:cNvPr>
          <p:cNvSpPr/>
          <p:nvPr/>
        </p:nvSpPr>
        <p:spPr>
          <a:xfrm>
            <a:off x="2726665" y="470972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Can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C081DF3E-82C4-A7E3-5012-7C7052A05199}"/>
              </a:ext>
            </a:extLst>
          </p:cNvPr>
          <p:cNvSpPr/>
          <p:nvPr/>
        </p:nvSpPr>
        <p:spPr>
          <a:xfrm>
            <a:off x="2122090" y="584775"/>
            <a:ext cx="371052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右矢印 19">
            <a:extLst>
              <a:ext uri="{FF2B5EF4-FFF2-40B4-BE49-F238E27FC236}">
                <a16:creationId xmlns:a16="http://schemas.microsoft.com/office/drawing/2014/main" id="{EC8FC50B-CFE2-0B05-8E1F-4F5523ACBD89}"/>
              </a:ext>
            </a:extLst>
          </p:cNvPr>
          <p:cNvSpPr/>
          <p:nvPr/>
        </p:nvSpPr>
        <p:spPr>
          <a:xfrm>
            <a:off x="14423" y="1276271"/>
            <a:ext cx="263257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D7E7BE2-1B45-95B7-2D1A-551243138E29}"/>
              </a:ext>
            </a:extLst>
          </p:cNvPr>
          <p:cNvSpPr/>
          <p:nvPr/>
        </p:nvSpPr>
        <p:spPr>
          <a:xfrm>
            <a:off x="4996872" y="5365762"/>
            <a:ext cx="9882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get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A0A95E4-12B4-D1C3-93B9-049A24FED2CA}"/>
              </a:ext>
            </a:extLst>
          </p:cNvPr>
          <p:cNvSpPr/>
          <p:nvPr/>
        </p:nvSpPr>
        <p:spPr>
          <a:xfrm>
            <a:off x="2865962" y="1568688"/>
            <a:ext cx="9980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can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2FF1835-DB8A-CE17-57FB-955742F9F963}"/>
              </a:ext>
            </a:extLst>
          </p:cNvPr>
          <p:cNvSpPr/>
          <p:nvPr/>
        </p:nvSpPr>
        <p:spPr>
          <a:xfrm>
            <a:off x="6938622" y="5365761"/>
            <a:ext cx="9882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up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08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8" grpId="0"/>
      <p:bldP spid="12" grpId="0"/>
      <p:bldP spid="13" grpId="0"/>
      <p:bldP spid="15" grpId="0"/>
      <p:bldP spid="16" grpId="0"/>
      <p:bldP spid="17" grpId="0"/>
      <p:bldP spid="19" grpId="0"/>
      <p:bldP spid="14" grpId="0" animBg="1"/>
      <p:bldP spid="20" grpId="0" animBg="1"/>
      <p:bldP spid="8" grpId="0"/>
      <p:bldP spid="9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BF77E77-FB93-A19B-BE4D-EC9450D8F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2"/>
            <a:ext cx="9144000" cy="684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5BA21-A95F-775E-DCEC-D3568AF67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A4C70-5F66-E1E8-D09C-9D3F804D8F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b="1" dirty="0">
                <a:latin typeface="Century Schoolbook" panose="02040604050505020304" pitchFamily="18" charset="0"/>
              </a:rPr>
              <a:t>What time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8C1BC5B-4727-8D60-81CC-08D506797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一般動詞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670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2D82E264-C009-39BB-C6D3-E32B204DB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48" b="50000"/>
          <a:stretch>
            <a:fillRect/>
          </a:stretch>
        </p:blipFill>
        <p:spPr>
          <a:xfrm>
            <a:off x="477279" y="1385454"/>
            <a:ext cx="1809257" cy="3429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C653A3B-C946-B1B2-8B36-FBBE42209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7" b="50000"/>
          <a:stretch>
            <a:fillRect/>
          </a:stretch>
        </p:blipFill>
        <p:spPr>
          <a:xfrm>
            <a:off x="6991927" y="1385454"/>
            <a:ext cx="2220274" cy="3429000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D3FA204A-0E78-478A-DC73-691E7165403D}"/>
              </a:ext>
            </a:extLst>
          </p:cNvPr>
          <p:cNvSpPr/>
          <p:nvPr/>
        </p:nvSpPr>
        <p:spPr>
          <a:xfrm>
            <a:off x="2152073" y="895926"/>
            <a:ext cx="5015345" cy="979055"/>
          </a:xfrm>
          <a:prstGeom prst="wedgeRoundRectCallout">
            <a:avLst>
              <a:gd name="adj1" fmla="val -45218"/>
              <a:gd name="adj2" fmla="val 11910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408811D-CD77-BB52-3121-FBCA9FB50274}"/>
              </a:ext>
            </a:extLst>
          </p:cNvPr>
          <p:cNvSpPr/>
          <p:nvPr/>
        </p:nvSpPr>
        <p:spPr>
          <a:xfrm>
            <a:off x="2152073" y="846844"/>
            <a:ext cx="501534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I want to leave early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tomorrow morning.</a:t>
            </a:r>
            <a:endParaRPr kumimoji="1" lang="ja-JP" altLang="en-US" sz="3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2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DA602-F54B-D710-FEAC-8520D265F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5F0C8630-CE07-C3F2-6E32-263EC1BDB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48" b="50000"/>
          <a:stretch>
            <a:fillRect/>
          </a:stretch>
        </p:blipFill>
        <p:spPr>
          <a:xfrm>
            <a:off x="477279" y="1385454"/>
            <a:ext cx="1809257" cy="3429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21ABFBA-9E34-8CA2-B2D7-999C1B35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7" b="50000"/>
          <a:stretch>
            <a:fillRect/>
          </a:stretch>
        </p:blipFill>
        <p:spPr>
          <a:xfrm>
            <a:off x="6991927" y="1385454"/>
            <a:ext cx="2220274" cy="3429000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452D6FBF-F688-9132-433A-F0F7ABE17D53}"/>
              </a:ext>
            </a:extLst>
          </p:cNvPr>
          <p:cNvSpPr/>
          <p:nvPr/>
        </p:nvSpPr>
        <p:spPr>
          <a:xfrm>
            <a:off x="2152073" y="895926"/>
            <a:ext cx="5015345" cy="979055"/>
          </a:xfrm>
          <a:prstGeom prst="wedgeRoundRectCallout">
            <a:avLst>
              <a:gd name="adj1" fmla="val -45218"/>
              <a:gd name="adj2" fmla="val 11910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5BAF343-3126-1A9C-970F-E1B777470101}"/>
              </a:ext>
            </a:extLst>
          </p:cNvPr>
          <p:cNvSpPr/>
          <p:nvPr/>
        </p:nvSpPr>
        <p:spPr>
          <a:xfrm>
            <a:off x="2152073" y="846844"/>
            <a:ext cx="501534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Do</a:t>
            </a: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 you usually get up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around six?</a:t>
            </a:r>
            <a:endParaRPr kumimoji="1" lang="ja-JP" altLang="en-US" sz="3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EF43D309-DC3B-B42D-F766-5F830915ABC8}"/>
              </a:ext>
            </a:extLst>
          </p:cNvPr>
          <p:cNvSpPr/>
          <p:nvPr/>
        </p:nvSpPr>
        <p:spPr>
          <a:xfrm>
            <a:off x="4193309" y="2879730"/>
            <a:ext cx="2974109" cy="979055"/>
          </a:xfrm>
          <a:prstGeom prst="wedgeRoundRectCallout">
            <a:avLst>
              <a:gd name="adj1" fmla="val 66753"/>
              <a:gd name="adj2" fmla="val -2051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08874B5-E272-E865-DA09-E31EFE153BAA}"/>
              </a:ext>
            </a:extLst>
          </p:cNvPr>
          <p:cNvSpPr/>
          <p:nvPr/>
        </p:nvSpPr>
        <p:spPr>
          <a:xfrm>
            <a:off x="4405746" y="3065318"/>
            <a:ext cx="29741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No, I don’t.</a:t>
            </a:r>
            <a:endParaRPr kumimoji="1" lang="ja-JP" altLang="en-US" sz="3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3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83BC3-ECC4-D3EA-AC64-3900A5616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8AAE5F5-93A6-B479-7548-E753F647E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48" b="50000"/>
          <a:stretch>
            <a:fillRect/>
          </a:stretch>
        </p:blipFill>
        <p:spPr>
          <a:xfrm>
            <a:off x="477279" y="1385454"/>
            <a:ext cx="1809257" cy="3429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CD0A3E1-56F5-E817-B029-9C44946F4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7" b="50000"/>
          <a:stretch>
            <a:fillRect/>
          </a:stretch>
        </p:blipFill>
        <p:spPr>
          <a:xfrm>
            <a:off x="6991927" y="1385454"/>
            <a:ext cx="2220274" cy="3429000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172EF883-AD00-13E0-4C45-822F0871CE72}"/>
              </a:ext>
            </a:extLst>
          </p:cNvPr>
          <p:cNvSpPr/>
          <p:nvPr/>
        </p:nvSpPr>
        <p:spPr>
          <a:xfrm>
            <a:off x="1801091" y="895926"/>
            <a:ext cx="6096000" cy="979055"/>
          </a:xfrm>
          <a:prstGeom prst="wedgeRoundRectCallout">
            <a:avLst>
              <a:gd name="adj1" fmla="val -45218"/>
              <a:gd name="adj2" fmla="val 11910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0A57674-0191-AA8D-F966-E28D356B33ED}"/>
              </a:ext>
            </a:extLst>
          </p:cNvPr>
          <p:cNvSpPr/>
          <p:nvPr/>
        </p:nvSpPr>
        <p:spPr>
          <a:xfrm>
            <a:off x="2037154" y="1065218"/>
            <a:ext cx="6096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What</a:t>
            </a: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 time </a:t>
            </a: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do you get up?</a:t>
            </a:r>
            <a:endParaRPr kumimoji="1" lang="ja-JP" altLang="en-US" sz="3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456AC9B0-422C-8585-7351-87E9A8344453}"/>
              </a:ext>
            </a:extLst>
          </p:cNvPr>
          <p:cNvSpPr/>
          <p:nvPr/>
        </p:nvSpPr>
        <p:spPr>
          <a:xfrm>
            <a:off x="2573401" y="2879730"/>
            <a:ext cx="4594018" cy="979055"/>
          </a:xfrm>
          <a:prstGeom prst="wedgeRoundRectCallout">
            <a:avLst>
              <a:gd name="adj1" fmla="val 66753"/>
              <a:gd name="adj2" fmla="val -2051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B453023-1BF9-87AC-F892-462A7609E042}"/>
              </a:ext>
            </a:extLst>
          </p:cNvPr>
          <p:cNvSpPr/>
          <p:nvPr/>
        </p:nvSpPr>
        <p:spPr>
          <a:xfrm>
            <a:off x="3140364" y="3065318"/>
            <a:ext cx="42394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I get up </a:t>
            </a: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at 5:30</a:t>
            </a: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.</a:t>
            </a:r>
            <a:endParaRPr kumimoji="1" lang="ja-JP" altLang="en-US" sz="3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38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02DE2-1903-F0B2-343F-B575FBB42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079F455-DF36-25F7-066A-EB708A7DF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48" b="50000"/>
          <a:stretch>
            <a:fillRect/>
          </a:stretch>
        </p:blipFill>
        <p:spPr>
          <a:xfrm>
            <a:off x="477279" y="1385454"/>
            <a:ext cx="1809257" cy="3429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C87B67C-7626-F3B6-6DAC-3FF1550CB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7" b="50000"/>
          <a:stretch>
            <a:fillRect/>
          </a:stretch>
        </p:blipFill>
        <p:spPr>
          <a:xfrm>
            <a:off x="6991927" y="1385454"/>
            <a:ext cx="2220274" cy="3429000"/>
          </a:xfrm>
          <a:prstGeom prst="rect">
            <a:avLst/>
          </a:prstGeom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B3E703E5-8334-11C9-570A-520867C56809}"/>
              </a:ext>
            </a:extLst>
          </p:cNvPr>
          <p:cNvSpPr/>
          <p:nvPr/>
        </p:nvSpPr>
        <p:spPr>
          <a:xfrm>
            <a:off x="2573401" y="2879730"/>
            <a:ext cx="4594018" cy="979055"/>
          </a:xfrm>
          <a:prstGeom prst="wedgeRoundRectCallout">
            <a:avLst>
              <a:gd name="adj1" fmla="val 66753"/>
              <a:gd name="adj2" fmla="val -2051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BF9E166-EAD5-5EFD-81FA-3DFAF90E4134}"/>
              </a:ext>
            </a:extLst>
          </p:cNvPr>
          <p:cNvSpPr/>
          <p:nvPr/>
        </p:nvSpPr>
        <p:spPr>
          <a:xfrm>
            <a:off x="2752436" y="3076869"/>
            <a:ext cx="42394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I can</a:t>
            </a:r>
            <a:r>
              <a:rPr kumimoji="1" lang="en-US" altLang="ja-JP" sz="3200" b="1" i="0" u="none" strike="noStrike" kern="1200" cap="none" spc="0" normalizeH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 leave at 6:30</a:t>
            </a: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.</a:t>
            </a:r>
            <a:endParaRPr kumimoji="1" lang="ja-JP" altLang="en-US" sz="3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25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04FAB-C572-A6CB-B226-F79CB6C13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思考の吹き出し: 雲形 3">
            <a:extLst>
              <a:ext uri="{FF2B5EF4-FFF2-40B4-BE49-F238E27FC236}">
                <a16:creationId xmlns:a16="http://schemas.microsoft.com/office/drawing/2014/main" id="{8B41277C-26F9-B6FC-6BFE-53A4964C6B72}"/>
              </a:ext>
            </a:extLst>
          </p:cNvPr>
          <p:cNvSpPr/>
          <p:nvPr/>
        </p:nvSpPr>
        <p:spPr>
          <a:xfrm>
            <a:off x="1319732" y="779980"/>
            <a:ext cx="7722668" cy="1193918"/>
          </a:xfrm>
          <a:prstGeom prst="cloudCallout">
            <a:avLst>
              <a:gd name="adj1" fmla="val -55189"/>
              <a:gd name="adj2" fmla="val 91055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517477B-D39A-FD57-7A53-06D07EC59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48" b="50000"/>
          <a:stretch>
            <a:fillRect/>
          </a:stretch>
        </p:blipFill>
        <p:spPr>
          <a:xfrm>
            <a:off x="127478" y="2480216"/>
            <a:ext cx="769630" cy="145864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23D490C-2F17-B618-A5FB-8F52A1970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7" b="50000"/>
          <a:stretch>
            <a:fillRect/>
          </a:stretch>
        </p:blipFill>
        <p:spPr>
          <a:xfrm>
            <a:off x="8253339" y="2279382"/>
            <a:ext cx="944471" cy="1458644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9C666C5E-1F30-8D98-5263-3885A0244823}"/>
              </a:ext>
            </a:extLst>
          </p:cNvPr>
          <p:cNvSpPr/>
          <p:nvPr/>
        </p:nvSpPr>
        <p:spPr>
          <a:xfrm>
            <a:off x="1220935" y="2134745"/>
            <a:ext cx="5797512" cy="732274"/>
          </a:xfrm>
          <a:prstGeom prst="wedgeRoundRectCallout">
            <a:avLst>
              <a:gd name="adj1" fmla="val -56588"/>
              <a:gd name="adj2" fmla="val 8497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DA0B274-4E62-3CF0-BDC4-452247E3EB01}"/>
              </a:ext>
            </a:extLst>
          </p:cNvPr>
          <p:cNvSpPr/>
          <p:nvPr/>
        </p:nvSpPr>
        <p:spPr>
          <a:xfrm>
            <a:off x="3519055" y="1115329"/>
            <a:ext cx="423949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Do</a:t>
            </a:r>
            <a:r>
              <a:rPr kumimoji="1" lang="en-US" altLang="ja-JP" sz="28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 you get up at 5:30?</a:t>
            </a:r>
            <a:endParaRPr kumimoji="1" lang="ja-JP" altLang="en-US" sz="28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7C42A1B3-FE0F-694F-8E5D-6F48D3E1DD50}"/>
              </a:ext>
            </a:extLst>
          </p:cNvPr>
          <p:cNvSpPr/>
          <p:nvPr/>
        </p:nvSpPr>
        <p:spPr>
          <a:xfrm>
            <a:off x="4137890" y="2957790"/>
            <a:ext cx="3851565" cy="732275"/>
          </a:xfrm>
          <a:prstGeom prst="wedgeRoundRectCallout">
            <a:avLst>
              <a:gd name="adj1" fmla="val 67233"/>
              <a:gd name="adj2" fmla="val -3439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32FFB0D-C1F3-CDD7-6449-42E8A6531C6A}"/>
              </a:ext>
            </a:extLst>
          </p:cNvPr>
          <p:cNvSpPr/>
          <p:nvPr/>
        </p:nvSpPr>
        <p:spPr>
          <a:xfrm>
            <a:off x="4572001" y="3017940"/>
            <a:ext cx="30278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I get up </a:t>
            </a:r>
            <a:r>
              <a:rPr kumimoji="1" lang="en-US" altLang="ja-JP" sz="28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at 5:30</a:t>
            </a:r>
            <a:r>
              <a:rPr kumimoji="1" lang="en-US" altLang="ja-JP" sz="28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.</a:t>
            </a:r>
            <a:endParaRPr kumimoji="1" lang="ja-JP" altLang="en-US" sz="28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50BA770-D1B5-9C1C-E46B-E7B0B5DDD717}"/>
              </a:ext>
            </a:extLst>
          </p:cNvPr>
          <p:cNvSpPr/>
          <p:nvPr/>
        </p:nvSpPr>
        <p:spPr>
          <a:xfrm>
            <a:off x="3534839" y="1115329"/>
            <a:ext cx="2688315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</a:t>
            </a:r>
            <a:r>
              <a:rPr kumimoji="1" lang="en-US" altLang="ja-JP" sz="28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o</a:t>
            </a:r>
            <a:r>
              <a:rPr kumimoji="1" lang="en-US" altLang="ja-JP" sz="28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 you get up</a:t>
            </a:r>
            <a:endParaRPr kumimoji="1" lang="ja-JP" altLang="en-US" sz="28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8E7293D-3F5C-E7E6-4594-2CA9B671AEE9}"/>
              </a:ext>
            </a:extLst>
          </p:cNvPr>
          <p:cNvSpPr/>
          <p:nvPr/>
        </p:nvSpPr>
        <p:spPr>
          <a:xfrm>
            <a:off x="7386302" y="1094174"/>
            <a:ext cx="213504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?</a:t>
            </a:r>
            <a:endParaRPr kumimoji="1" lang="ja-JP" altLang="en-US" sz="28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670A002-7225-2481-82D6-5FF226400482}"/>
              </a:ext>
            </a:extLst>
          </p:cNvPr>
          <p:cNvSpPr/>
          <p:nvPr/>
        </p:nvSpPr>
        <p:spPr>
          <a:xfrm>
            <a:off x="6217891" y="1014469"/>
            <a:ext cx="1601113" cy="5847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363FE03-A270-8196-CB44-7625F6EEE8F4}"/>
              </a:ext>
            </a:extLst>
          </p:cNvPr>
          <p:cNvSpPr/>
          <p:nvPr/>
        </p:nvSpPr>
        <p:spPr>
          <a:xfrm>
            <a:off x="6236792" y="553236"/>
            <a:ext cx="18934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600" b="1" noProof="0" dirty="0">
                <a:ln w="6600">
                  <a:noFill/>
                  <a:prstDash val="solid"/>
                </a:ln>
                <a:solidFill>
                  <a:srgbClr val="FF0000">
                    <a:alpha val="59000"/>
                  </a:srgbClr>
                </a:solidFill>
                <a:latin typeface="Century Schoolbook" panose="02040604050505020304" pitchFamily="18" charset="0"/>
              </a:rPr>
              <a:t>?</a:t>
            </a:r>
            <a:endParaRPr kumimoji="1" lang="ja-JP" altLang="en-US" sz="9600" b="1" i="0" u="none" strike="noStrike" kern="1200" cap="none" spc="0" normalizeH="0" baseline="0" noProof="0" dirty="0">
              <a:ln w="6600">
                <a:noFill/>
                <a:prstDash val="solid"/>
              </a:ln>
              <a:solidFill>
                <a:srgbClr val="FF0000">
                  <a:alpha val="59000"/>
                </a:srgbClr>
              </a:solidFill>
              <a:effectLst/>
              <a:uLnTx/>
              <a:uFillTx/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F491636-0065-9068-B607-34E9C40E6D30}"/>
              </a:ext>
            </a:extLst>
          </p:cNvPr>
          <p:cNvSpPr/>
          <p:nvPr/>
        </p:nvSpPr>
        <p:spPr>
          <a:xfrm>
            <a:off x="6101760" y="1121303"/>
            <a:ext cx="2163464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What</a:t>
            </a:r>
            <a:r>
              <a:rPr kumimoji="1" lang="en-US" altLang="ja-JP" sz="28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 time</a:t>
            </a:r>
            <a:endParaRPr kumimoji="1" lang="ja-JP" altLang="en-US" sz="28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BCA4065-7AC4-729A-12F0-BECFD228A881}"/>
              </a:ext>
            </a:extLst>
          </p:cNvPr>
          <p:cNvSpPr/>
          <p:nvPr/>
        </p:nvSpPr>
        <p:spPr>
          <a:xfrm>
            <a:off x="47206" y="4134554"/>
            <a:ext cx="13532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Point</a:t>
            </a:r>
            <a:endParaRPr kumimoji="1" lang="ja-JP" altLang="en-US" sz="3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72D9E41-1199-C050-CE42-A9C60C061B57}"/>
              </a:ext>
            </a:extLst>
          </p:cNvPr>
          <p:cNvSpPr/>
          <p:nvPr/>
        </p:nvSpPr>
        <p:spPr>
          <a:xfrm>
            <a:off x="54707" y="4634499"/>
            <a:ext cx="89423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ＭＳ ゴシック" pitchFamily="49" charset="-128"/>
                <a:cs typeface="+mn-cs"/>
              </a:rPr>
              <a:t>①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時刻</a:t>
            </a:r>
            <a:r>
              <a:rPr kumimoji="1" lang="ja-JP" altLang="en-US" sz="20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ＭＳ ゴシック" pitchFamily="49" charset="-128"/>
                <a:cs typeface="+mn-cs"/>
              </a:rPr>
              <a:t>をたずねるときには、「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</a:t>
            </a:r>
            <a:r>
              <a:rPr kumimoji="1" lang="en-US" altLang="ja-JP" sz="28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ＭＳ ゴシック" pitchFamily="49" charset="-128"/>
                <a:cs typeface="+mn-cs"/>
              </a:rPr>
              <a:t>hat</a:t>
            </a:r>
            <a:r>
              <a:rPr kumimoji="1" lang="en-US" altLang="ja-JP" sz="28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/>
                <a:uLnTx/>
                <a:uFillTx/>
                <a:latin typeface="Century Schoolbook" panose="02040604050505020304" pitchFamily="18" charset="0"/>
                <a:ea typeface="ＭＳ ゴシック" pitchFamily="49" charset="-128"/>
                <a:cs typeface="+mn-cs"/>
              </a:rPr>
              <a:t> time</a:t>
            </a:r>
            <a:r>
              <a:rPr kumimoji="1" lang="ja-JP" altLang="en-US" sz="20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ＭＳ ゴシック" pitchFamily="49" charset="-128"/>
                <a:cs typeface="+mn-cs"/>
              </a:rPr>
              <a:t>」を使います。</a:t>
            </a:r>
            <a:endParaRPr kumimoji="1" lang="en-US" altLang="ja-JP" sz="20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EC14C6A-303A-20DE-B71C-DEEF71D058B5}"/>
              </a:ext>
            </a:extLst>
          </p:cNvPr>
          <p:cNvSpPr/>
          <p:nvPr/>
        </p:nvSpPr>
        <p:spPr>
          <a:xfrm>
            <a:off x="54707" y="4996858"/>
            <a:ext cx="90892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ＭＳ ゴシック" pitchFamily="49" charset="-128"/>
                <a:cs typeface="+mn-cs"/>
              </a:rPr>
              <a:t>②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What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time</a:t>
            </a:r>
            <a:r>
              <a:rPr kumimoji="1" lang="ja-JP" altLang="en-US" sz="20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ＭＳ ゴシック" pitchFamily="49" charset="-128"/>
                <a:cs typeface="+mn-cs"/>
              </a:rPr>
              <a:t>を文の先頭に出して、その後は、</a:t>
            </a:r>
            <a:r>
              <a:rPr kumimoji="1" lang="en-US" altLang="ja-JP" sz="20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ＭＳ ゴシック" pitchFamily="49" charset="-128"/>
                <a:cs typeface="+mn-cs"/>
              </a:rPr>
              <a:t>Yes/No</a:t>
            </a:r>
            <a:r>
              <a:rPr kumimoji="1" lang="ja-JP" altLang="en-US" sz="20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ＭＳ ゴシック" pitchFamily="49" charset="-128"/>
                <a:cs typeface="+mn-cs"/>
              </a:rPr>
              <a:t>で応える疑問文</a:t>
            </a:r>
            <a:endParaRPr kumimoji="1" lang="en-US" altLang="ja-JP" sz="20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ＭＳ ゴシック" pitchFamily="49" charset="-128"/>
              <a:cs typeface="+mn-c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ＭＳ ゴシック" pitchFamily="49" charset="-128"/>
                <a:cs typeface="+mn-cs"/>
              </a:rPr>
              <a:t>と同じ順番で文が続きます。</a:t>
            </a:r>
            <a:endParaRPr kumimoji="1" lang="en-US" altLang="ja-JP" sz="20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E8DA604-AA45-19DD-E4B0-6A879C0D9D56}"/>
              </a:ext>
            </a:extLst>
          </p:cNvPr>
          <p:cNvSpPr/>
          <p:nvPr/>
        </p:nvSpPr>
        <p:spPr>
          <a:xfrm>
            <a:off x="59325" y="5777327"/>
            <a:ext cx="90892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ＭＳ ゴシック" pitchFamily="49" charset="-128"/>
                <a:cs typeface="+mn-cs"/>
              </a:rPr>
              <a:t>②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What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time</a:t>
            </a:r>
            <a:r>
              <a:rPr kumimoji="1"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に対する答えは、</a:t>
            </a:r>
            <a:r>
              <a:rPr kumimoji="1"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At </a:t>
            </a:r>
            <a:r>
              <a:rPr kumimoji="1"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/</a:t>
            </a:r>
            <a:r>
              <a:rPr kumimoji="1"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About </a:t>
            </a:r>
            <a:r>
              <a:rPr kumimoji="1"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/</a:t>
            </a:r>
            <a:r>
              <a:rPr kumimoji="1"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Around </a:t>
            </a:r>
            <a:r>
              <a:rPr kumimoji="1"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時刻 </a:t>
            </a:r>
            <a:r>
              <a:rPr kumimoji="1"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と時刻のみについて答えるか、または、文＋</a:t>
            </a:r>
            <a:r>
              <a:rPr kumimoji="1"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kumimoji="1"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at </a:t>
            </a:r>
            <a:r>
              <a:rPr kumimoji="1"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/</a:t>
            </a:r>
            <a:r>
              <a:rPr kumimoji="1"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about </a:t>
            </a:r>
            <a:r>
              <a:rPr kumimoji="1"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/</a:t>
            </a:r>
            <a:r>
              <a:rPr kumimoji="1"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around </a:t>
            </a:r>
            <a:r>
              <a:rPr kumimoji="1"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時刻</a:t>
            </a:r>
            <a:r>
              <a:rPr kumimoji="1"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と答えます。</a:t>
            </a:r>
            <a:endParaRPr kumimoji="1" lang="en-US" altLang="ja-JP" sz="20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effectLst/>
              <a:uLnTx/>
              <a:uFillTx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8" name="角丸四角形 86">
            <a:extLst>
              <a:ext uri="{FF2B5EF4-FFF2-40B4-BE49-F238E27FC236}">
                <a16:creationId xmlns:a16="http://schemas.microsoft.com/office/drawing/2014/main" id="{C634EBC3-9848-2175-DF00-A67EE2E346FD}"/>
              </a:ext>
            </a:extLst>
          </p:cNvPr>
          <p:cNvSpPr/>
          <p:nvPr/>
        </p:nvSpPr>
        <p:spPr>
          <a:xfrm>
            <a:off x="10932" y="4134554"/>
            <a:ext cx="9144000" cy="2723446"/>
          </a:xfrm>
          <a:prstGeom prst="roundRect">
            <a:avLst>
              <a:gd name="adj" fmla="val 4562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5224A14-EB4C-7473-C306-B2B479B264C4}"/>
              </a:ext>
            </a:extLst>
          </p:cNvPr>
          <p:cNvSpPr/>
          <p:nvPr/>
        </p:nvSpPr>
        <p:spPr>
          <a:xfrm>
            <a:off x="0" y="-6317"/>
            <a:ext cx="82652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</a:rPr>
              <a:t>時刻をたずねる　</a:t>
            </a:r>
            <a:r>
              <a:rPr kumimoji="1" lang="en-US" altLang="ja-JP" sz="28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</a:rPr>
              <a:t>What time</a:t>
            </a:r>
            <a:r>
              <a:rPr kumimoji="1" lang="ja-JP" altLang="en-US" sz="28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itchFamily="18" charset="0"/>
                <a:ea typeface="ＭＳ ゴシック" pitchFamily="49" charset="-128"/>
              </a:rPr>
              <a:t>（一般動詞）</a:t>
            </a:r>
            <a:endParaRPr kumimoji="1" lang="ja-JP" altLang="en-US" sz="28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120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525 0.1557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3.05556E-6 0.1560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13125 0.1641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2" grpId="0" animBg="1"/>
      <p:bldP spid="3" grpId="0"/>
      <p:bldP spid="9" grpId="0" animBg="1"/>
      <p:bldP spid="9" grpId="1" animBg="1"/>
      <p:bldP spid="13" grpId="0" animBg="1"/>
      <p:bldP spid="13" grpId="1" animBg="1"/>
      <p:bldP spid="5" grpId="0" animBg="1"/>
      <p:bldP spid="6" grpId="0"/>
      <p:bldP spid="8" grpId="0" animBg="1"/>
      <p:bldP spid="8" grpId="1" animBg="1"/>
      <p:bldP spid="14" grpId="0"/>
      <p:bldP spid="15" grpId="0"/>
      <p:bldP spid="16" grpId="0"/>
      <p:bldP spid="17" grpId="0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3E8ED-5053-36DB-8666-E4CAFB7E3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97AD51-3710-0EC1-9B00-B060A9E3C0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b="1" dirty="0">
                <a:latin typeface="Century Schoolbook" panose="02040604050505020304" pitchFamily="18" charset="0"/>
              </a:rPr>
              <a:t>What time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83D89E9-4190-D01F-CAA4-A4A88CF8D5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一般動詞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849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9B4B7-F5AA-668A-CE74-09B35F57B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DE82709-4672-5D3B-3415-55B3550B3F88}"/>
              </a:ext>
            </a:extLst>
          </p:cNvPr>
          <p:cNvCxnSpPr>
            <a:cxnSpLocks/>
          </p:cNvCxnSpPr>
          <p:nvPr/>
        </p:nvCxnSpPr>
        <p:spPr>
          <a:xfrm>
            <a:off x="7119029" y="972464"/>
            <a:ext cx="17072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E5CADA2E-D05A-6D00-FFB0-306323F52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419" y="1756222"/>
            <a:ext cx="9143996" cy="5168345"/>
          </a:xfrm>
          <a:prstGeom prst="rect">
            <a:avLst/>
          </a:prstGeom>
        </p:spPr>
      </p:pic>
      <p:sp>
        <p:nvSpPr>
          <p:cNvPr id="5" name="角丸四角形吹き出し 9">
            <a:extLst>
              <a:ext uri="{FF2B5EF4-FFF2-40B4-BE49-F238E27FC236}">
                <a16:creationId xmlns:a16="http://schemas.microsoft.com/office/drawing/2014/main" id="{8FCE767B-3039-250A-1FD4-027F719D3BA1}"/>
              </a:ext>
            </a:extLst>
          </p:cNvPr>
          <p:cNvSpPr/>
          <p:nvPr/>
        </p:nvSpPr>
        <p:spPr>
          <a:xfrm>
            <a:off x="2976047" y="5303995"/>
            <a:ext cx="6071903" cy="708878"/>
          </a:xfrm>
          <a:prstGeom prst="wedgeRoundRectCallout">
            <a:avLst>
              <a:gd name="adj1" fmla="val 8924"/>
              <a:gd name="adj2" fmla="val -2290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C6A44A9-77E1-97AB-1158-731375EA5E6E}"/>
              </a:ext>
            </a:extLst>
          </p:cNvPr>
          <p:cNvSpPr/>
          <p:nvPr/>
        </p:nvSpPr>
        <p:spPr>
          <a:xfrm>
            <a:off x="2976047" y="5397354"/>
            <a:ext cx="60719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 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eat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breakfast 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at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6:30.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0" name="角丸四角形吹き出し 9">
            <a:extLst>
              <a:ext uri="{FF2B5EF4-FFF2-40B4-BE49-F238E27FC236}">
                <a16:creationId xmlns:a16="http://schemas.microsoft.com/office/drawing/2014/main" id="{24FD66DF-52F5-8120-39BD-FF16958F5553}"/>
              </a:ext>
            </a:extLst>
          </p:cNvPr>
          <p:cNvSpPr/>
          <p:nvPr/>
        </p:nvSpPr>
        <p:spPr>
          <a:xfrm>
            <a:off x="274736" y="1087782"/>
            <a:ext cx="8878058" cy="812666"/>
          </a:xfrm>
          <a:prstGeom prst="wedgeRoundRectCallout">
            <a:avLst>
              <a:gd name="adj1" fmla="val -13657"/>
              <a:gd name="adj2" fmla="val 1255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DF65279-3997-3ED3-8942-AC31809D9623}"/>
              </a:ext>
            </a:extLst>
          </p:cNvPr>
          <p:cNvSpPr/>
          <p:nvPr/>
        </p:nvSpPr>
        <p:spPr>
          <a:xfrm>
            <a:off x="3247490" y="0"/>
            <a:ext cx="59441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You eat breakfast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at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6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:30.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10B92F4-77FF-C2F7-2BF8-25EE9AB481DE}"/>
              </a:ext>
            </a:extLst>
          </p:cNvPr>
          <p:cNvSpPr/>
          <p:nvPr/>
        </p:nvSpPr>
        <p:spPr>
          <a:xfrm>
            <a:off x="324113" y="1165605"/>
            <a:ext cx="89897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What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time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do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 you eat breakfast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05FC811-594E-CABF-0765-4A9B77A667A6}"/>
              </a:ext>
            </a:extLst>
          </p:cNvPr>
          <p:cNvSpPr/>
          <p:nvPr/>
        </p:nvSpPr>
        <p:spPr>
          <a:xfrm>
            <a:off x="543621" y="1182308"/>
            <a:ext cx="15370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What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2008E32-E8E7-3DC4-6233-1E1C3018389D}"/>
              </a:ext>
            </a:extLst>
          </p:cNvPr>
          <p:cNvSpPr/>
          <p:nvPr/>
        </p:nvSpPr>
        <p:spPr>
          <a:xfrm>
            <a:off x="2346611" y="1168258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time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5267E78-1467-1E45-D27B-C59AE0564F56}"/>
              </a:ext>
            </a:extLst>
          </p:cNvPr>
          <p:cNvSpPr/>
          <p:nvPr/>
        </p:nvSpPr>
        <p:spPr>
          <a:xfrm>
            <a:off x="3559134" y="5383305"/>
            <a:ext cx="9984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eat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3C2C8C1-7FCF-867D-8036-4413A521B4F6}"/>
              </a:ext>
            </a:extLst>
          </p:cNvPr>
          <p:cNvSpPr/>
          <p:nvPr/>
        </p:nvSpPr>
        <p:spPr>
          <a:xfrm>
            <a:off x="2080670" y="457650"/>
            <a:ext cx="71981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Do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 you eat breakfast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at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6:30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943117A-85F8-0168-CAA6-84C8FE7E4E69}"/>
              </a:ext>
            </a:extLst>
          </p:cNvPr>
          <p:cNvSpPr/>
          <p:nvPr/>
        </p:nvSpPr>
        <p:spPr>
          <a:xfrm>
            <a:off x="2320451" y="471699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3BCFE24B-3E31-2CD8-065D-AA9A7526F3D4}"/>
              </a:ext>
            </a:extLst>
          </p:cNvPr>
          <p:cNvSpPr/>
          <p:nvPr/>
        </p:nvSpPr>
        <p:spPr>
          <a:xfrm>
            <a:off x="1637713" y="615291"/>
            <a:ext cx="371052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右矢印 19">
            <a:extLst>
              <a:ext uri="{FF2B5EF4-FFF2-40B4-BE49-F238E27FC236}">
                <a16:creationId xmlns:a16="http://schemas.microsoft.com/office/drawing/2014/main" id="{A85CD1F7-9EF6-5EA4-FFD0-045C6BAA7AA0}"/>
              </a:ext>
            </a:extLst>
          </p:cNvPr>
          <p:cNvSpPr/>
          <p:nvPr/>
        </p:nvSpPr>
        <p:spPr>
          <a:xfrm>
            <a:off x="14423" y="1276271"/>
            <a:ext cx="263257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8F8FF27-F7E0-6E35-1A5C-DAA496782050}"/>
              </a:ext>
            </a:extLst>
          </p:cNvPr>
          <p:cNvSpPr/>
          <p:nvPr/>
        </p:nvSpPr>
        <p:spPr>
          <a:xfrm>
            <a:off x="7039606" y="5366046"/>
            <a:ext cx="8020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at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AF16C71-5C49-3E80-D902-FF756EFD4F27}"/>
              </a:ext>
            </a:extLst>
          </p:cNvPr>
          <p:cNvSpPr/>
          <p:nvPr/>
        </p:nvSpPr>
        <p:spPr>
          <a:xfrm>
            <a:off x="3878792" y="1182307"/>
            <a:ext cx="7932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26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8" grpId="0"/>
      <p:bldP spid="12" grpId="0"/>
      <p:bldP spid="13" grpId="0"/>
      <p:bldP spid="15" grpId="0"/>
      <p:bldP spid="16" grpId="0"/>
      <p:bldP spid="17" grpId="0"/>
      <p:bldP spid="19" grpId="0"/>
      <p:bldP spid="14" grpId="0" animBg="1"/>
      <p:bldP spid="20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EE7F8-800E-FCC3-90EA-E70DDFE7F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C773E9C-7B17-5B9D-7617-8D8189E9C7E8}"/>
              </a:ext>
            </a:extLst>
          </p:cNvPr>
          <p:cNvCxnSpPr>
            <a:cxnSpLocks/>
          </p:cNvCxnSpPr>
          <p:nvPr/>
        </p:nvCxnSpPr>
        <p:spPr>
          <a:xfrm>
            <a:off x="7185232" y="969230"/>
            <a:ext cx="17072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D992086B-FAD9-99A6-29C0-7BD4438A4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419" y="1756222"/>
            <a:ext cx="9143996" cy="5168346"/>
          </a:xfrm>
          <a:prstGeom prst="rect">
            <a:avLst/>
          </a:prstGeom>
        </p:spPr>
      </p:pic>
      <p:sp>
        <p:nvSpPr>
          <p:cNvPr id="5" name="角丸四角形吹き出し 9">
            <a:extLst>
              <a:ext uri="{FF2B5EF4-FFF2-40B4-BE49-F238E27FC236}">
                <a16:creationId xmlns:a16="http://schemas.microsoft.com/office/drawing/2014/main" id="{A81CE380-8929-40FB-8E90-E1BDF589B39C}"/>
              </a:ext>
            </a:extLst>
          </p:cNvPr>
          <p:cNvSpPr/>
          <p:nvPr/>
        </p:nvSpPr>
        <p:spPr>
          <a:xfrm>
            <a:off x="1071794" y="5303995"/>
            <a:ext cx="7942898" cy="708878"/>
          </a:xfrm>
          <a:prstGeom prst="wedgeRoundRectCallout">
            <a:avLst>
              <a:gd name="adj1" fmla="val -33398"/>
              <a:gd name="adj2" fmla="val -1938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15F52B6-6A3F-A14E-5455-2BCD656B76CF}"/>
              </a:ext>
            </a:extLst>
          </p:cNvPr>
          <p:cNvSpPr/>
          <p:nvPr/>
        </p:nvSpPr>
        <p:spPr>
          <a:xfrm>
            <a:off x="1268799" y="5349384"/>
            <a:ext cx="7623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 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want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home for school ( 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at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7:30.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0" name="角丸四角形吹き出し 9">
            <a:extLst>
              <a:ext uri="{FF2B5EF4-FFF2-40B4-BE49-F238E27FC236}">
                <a16:creationId xmlns:a16="http://schemas.microsoft.com/office/drawing/2014/main" id="{8365963A-610C-74E9-AD52-B001294D65CD}"/>
              </a:ext>
            </a:extLst>
          </p:cNvPr>
          <p:cNvSpPr/>
          <p:nvPr/>
        </p:nvSpPr>
        <p:spPr>
          <a:xfrm>
            <a:off x="251519" y="1168418"/>
            <a:ext cx="7266881" cy="1276046"/>
          </a:xfrm>
          <a:prstGeom prst="wedgeRoundRectCallout">
            <a:avLst>
              <a:gd name="adj1" fmla="val 34200"/>
              <a:gd name="adj2" fmla="val 11065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66DE56C-DC88-4A0B-A77D-E68C4C4E27AB}"/>
              </a:ext>
            </a:extLst>
          </p:cNvPr>
          <p:cNvSpPr/>
          <p:nvPr/>
        </p:nvSpPr>
        <p:spPr>
          <a:xfrm>
            <a:off x="1475656" y="0"/>
            <a:ext cx="77769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You leave home for school at 7:30.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8ADAD66-8779-9E86-F8BB-ECA89CCD5384}"/>
              </a:ext>
            </a:extLst>
          </p:cNvPr>
          <p:cNvSpPr/>
          <p:nvPr/>
        </p:nvSpPr>
        <p:spPr>
          <a:xfrm>
            <a:off x="251518" y="1267832"/>
            <a:ext cx="720222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What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 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time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do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 </a:t>
            </a:r>
          </a:p>
          <a:p>
            <a:pPr algn="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you leave home for school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16B0C6F-CF1F-EC07-6FC0-8E3D2021E884}"/>
              </a:ext>
            </a:extLst>
          </p:cNvPr>
          <p:cNvSpPr/>
          <p:nvPr/>
        </p:nvSpPr>
        <p:spPr>
          <a:xfrm>
            <a:off x="517461" y="1293508"/>
            <a:ext cx="15370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What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B4750BF-0206-2E12-3590-75D0ED8DC0BC}"/>
              </a:ext>
            </a:extLst>
          </p:cNvPr>
          <p:cNvSpPr/>
          <p:nvPr/>
        </p:nvSpPr>
        <p:spPr>
          <a:xfrm>
            <a:off x="2320451" y="1279458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time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3D8A7D9-5EBD-7717-1823-F5D83F7C3979}"/>
              </a:ext>
            </a:extLst>
          </p:cNvPr>
          <p:cNvSpPr/>
          <p:nvPr/>
        </p:nvSpPr>
        <p:spPr>
          <a:xfrm>
            <a:off x="1805487" y="5355226"/>
            <a:ext cx="150295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leave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02C15FD-2ACC-3EAC-9A30-2BE417107E22}"/>
              </a:ext>
            </a:extLst>
          </p:cNvPr>
          <p:cNvSpPr/>
          <p:nvPr/>
        </p:nvSpPr>
        <p:spPr>
          <a:xfrm>
            <a:off x="251520" y="450488"/>
            <a:ext cx="90011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Do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) you leave home for school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at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7:30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92A0538-3A8A-9DF4-4AE2-CE16D4447792}"/>
              </a:ext>
            </a:extLst>
          </p:cNvPr>
          <p:cNvSpPr/>
          <p:nvPr/>
        </p:nvSpPr>
        <p:spPr>
          <a:xfrm>
            <a:off x="517461" y="468445"/>
            <a:ext cx="11521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C8CEB1DC-B774-0E37-ABC8-1E52F3367F0A}"/>
              </a:ext>
            </a:extLst>
          </p:cNvPr>
          <p:cNvSpPr/>
          <p:nvPr/>
        </p:nvSpPr>
        <p:spPr>
          <a:xfrm>
            <a:off x="24484" y="633195"/>
            <a:ext cx="371052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右矢印 19">
            <a:extLst>
              <a:ext uri="{FF2B5EF4-FFF2-40B4-BE49-F238E27FC236}">
                <a16:creationId xmlns:a16="http://schemas.microsoft.com/office/drawing/2014/main" id="{B4E84172-0246-148D-13F4-3A3FF589FC86}"/>
              </a:ext>
            </a:extLst>
          </p:cNvPr>
          <p:cNvSpPr/>
          <p:nvPr/>
        </p:nvSpPr>
        <p:spPr>
          <a:xfrm>
            <a:off x="-11737" y="1387471"/>
            <a:ext cx="263257" cy="368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97363C6-EDE1-7E09-B885-90997570C3B8}"/>
              </a:ext>
            </a:extLst>
          </p:cNvPr>
          <p:cNvSpPr/>
          <p:nvPr/>
        </p:nvSpPr>
        <p:spPr>
          <a:xfrm>
            <a:off x="7048033" y="5343542"/>
            <a:ext cx="12392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at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7DEEF0B-FBC7-4323-02D3-D419A1A728A1}"/>
              </a:ext>
            </a:extLst>
          </p:cNvPr>
          <p:cNvSpPr/>
          <p:nvPr/>
        </p:nvSpPr>
        <p:spPr>
          <a:xfrm>
            <a:off x="3852632" y="1293507"/>
            <a:ext cx="7932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do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227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8" grpId="0"/>
      <p:bldP spid="12" grpId="0"/>
      <p:bldP spid="13" grpId="0"/>
      <p:bldP spid="15" grpId="0"/>
      <p:bldP spid="16" grpId="0"/>
      <p:bldP spid="17" grpId="0"/>
      <p:bldP spid="19" grpId="0"/>
      <p:bldP spid="14" grpId="0" animBg="1"/>
      <p:bldP spid="20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234</TotalTime>
  <Words>423</Words>
  <Application>Microsoft Office PowerPoint</Application>
  <PresentationFormat>画面に合わせる (4:3)</PresentationFormat>
  <Paragraphs>89</Paragraphs>
  <Slides>14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游ゴシック</vt:lpstr>
      <vt:lpstr>Arial</vt:lpstr>
      <vt:lpstr>Calibri</vt:lpstr>
      <vt:lpstr>Calibri Light</vt:lpstr>
      <vt:lpstr>Century Schoolbook</vt:lpstr>
      <vt:lpstr>Office テーマ</vt:lpstr>
      <vt:lpstr>What time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What time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What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秀紀 春日</dc:creator>
  <cp:lastModifiedBy>秀紀 春日</cp:lastModifiedBy>
  <cp:revision>9</cp:revision>
  <dcterms:created xsi:type="dcterms:W3CDTF">2025-08-23T16:06:14Z</dcterms:created>
  <dcterms:modified xsi:type="dcterms:W3CDTF">2025-08-24T16:13:54Z</dcterms:modified>
</cp:coreProperties>
</file>