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7" r:id="rId2"/>
    <p:sldId id="257" r:id="rId3"/>
    <p:sldId id="261" r:id="rId4"/>
    <p:sldId id="339" r:id="rId5"/>
    <p:sldId id="340" r:id="rId6"/>
    <p:sldId id="347" r:id="rId7"/>
    <p:sldId id="345" r:id="rId8"/>
    <p:sldId id="346" r:id="rId9"/>
    <p:sldId id="350" r:id="rId10"/>
    <p:sldId id="341" r:id="rId11"/>
    <p:sldId id="355" r:id="rId12"/>
    <p:sldId id="356" r:id="rId13"/>
    <p:sldId id="353" r:id="rId14"/>
    <p:sldId id="357" r:id="rId15"/>
    <p:sldId id="348" r:id="rId16"/>
    <p:sldId id="358" r:id="rId17"/>
    <p:sldId id="360" r:id="rId18"/>
    <p:sldId id="349" r:id="rId19"/>
    <p:sldId id="361" r:id="rId20"/>
    <p:sldId id="351" r:id="rId2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472C4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8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6F83A-9844-4F68-B675-D70F70358CC5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3BD43-E85B-43E6-8E4E-59D9760452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92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04EF-41ED-4ABA-BAC7-0260BEBCD1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6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3BD43-E85B-43E6-8E4E-59D97604523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90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6237-060B-4AD2-8AD0-60CD7101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85DBB14D-A2F6-69AA-459F-13234147A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E172520B-3645-67DE-524E-D458EC579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0528F285-32A1-EB19-7129-8029885D44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04EF-41ED-4ABA-BAC7-0260BEBCD1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8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3BD43-E85B-43E6-8E4E-59D97604523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74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3E59-63B6-6851-70EF-CDE158A62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>
            <a:extLst>
              <a:ext uri="{FF2B5EF4-FFF2-40B4-BE49-F238E27FC236}">
                <a16:creationId xmlns:a16="http://schemas.microsoft.com/office/drawing/2014/main" id="{C98F26F3-C3D8-372D-86F3-929B1C74C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>
            <a:extLst>
              <a:ext uri="{FF2B5EF4-FFF2-40B4-BE49-F238E27FC236}">
                <a16:creationId xmlns:a16="http://schemas.microsoft.com/office/drawing/2014/main" id="{C9FEF50B-3BCF-F665-E872-5533A4947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FAF87C9-F908-6D47-93EC-6AF97E895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04EF-41ED-4ABA-BAC7-0260BEBCD1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62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81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67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92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79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40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06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26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97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03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6BD24-1588-4421-8435-E9147A547F38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18873-80EA-4B52-9A08-A481A42178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1039091" y="2420888"/>
            <a:ext cx="7709424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What + </a:t>
            </a:r>
            <a:r>
              <a:rPr kumimoji="1" lang="ja-JP" altLang="en-US" sz="8800" b="1" dirty="0">
                <a:latin typeface="Century Schoolbook" panose="02040604050505020304" pitchFamily="18" charset="0"/>
              </a:rPr>
              <a:t>名詞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D6EC-BC87-EADD-EA5A-C7847F879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0B52D7-0E90-9035-005C-8B89286E726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39091" y="2420888"/>
            <a:ext cx="7709424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What + </a:t>
            </a:r>
            <a:r>
              <a:rPr kumimoji="1" lang="ja-JP" altLang="en-US" sz="8800" b="1" dirty="0">
                <a:latin typeface="Century Schoolbook" panose="02040604050505020304" pitchFamily="18" charset="0"/>
              </a:rPr>
              <a:t>名詞</a:t>
            </a:r>
          </a:p>
        </p:txBody>
      </p:sp>
    </p:spTree>
    <p:extLst>
      <p:ext uri="{BB962C8B-B14F-4D97-AF65-F5344CB8AC3E}">
        <p14:creationId xmlns:p14="http://schemas.microsoft.com/office/powerpoint/2010/main" val="27781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A8D7-8535-9D3E-106E-AE267AEB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03DEE5-7120-E4A9-AE2F-5946609F2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D5E9D5-9675-8532-3D0E-481647FE2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00173AA-0D86-0A89-CF1F-3B49DE65DD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3F06B9-B3F8-8289-AA06-4211E2FEF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B71F5FE-F9C1-1036-3764-CF7E4E3D0D43}"/>
              </a:ext>
            </a:extLst>
          </p:cNvPr>
          <p:cNvGrpSpPr/>
          <p:nvPr/>
        </p:nvGrpSpPr>
        <p:grpSpPr>
          <a:xfrm>
            <a:off x="-4729695" y="-2213782"/>
            <a:ext cx="21031200" cy="13518291"/>
            <a:chOff x="-5458260" y="-2905276"/>
            <a:chExt cx="21031200" cy="13518291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F3D36812-F7A2-DF1C-CE3E-2C8E8360AB40}"/>
                </a:ext>
              </a:extLst>
            </p:cNvPr>
            <p:cNvSpPr/>
            <p:nvPr/>
          </p:nvSpPr>
          <p:spPr>
            <a:xfrm>
              <a:off x="-5458260" y="-2905276"/>
              <a:ext cx="21031200" cy="13518291"/>
            </a:xfrm>
            <a:custGeom>
              <a:avLst/>
              <a:gdLst>
                <a:gd name="connsiteX0" fmla="*/ 10515600 w 21031200"/>
                <a:gd name="connsiteY0" fmla="*/ 5684107 h 13518291"/>
                <a:gd name="connsiteX1" fmla="*/ 9366422 w 21031200"/>
                <a:gd name="connsiteY1" fmla="*/ 6759145 h 13518291"/>
                <a:gd name="connsiteX2" fmla="*/ 10515600 w 21031200"/>
                <a:gd name="connsiteY2" fmla="*/ 7834183 h 13518291"/>
                <a:gd name="connsiteX3" fmla="*/ 11664779 w 21031200"/>
                <a:gd name="connsiteY3" fmla="*/ 6759145 h 13518291"/>
                <a:gd name="connsiteX4" fmla="*/ 10515600 w 21031200"/>
                <a:gd name="connsiteY4" fmla="*/ 5684107 h 13518291"/>
                <a:gd name="connsiteX5" fmla="*/ 0 w 21031200"/>
                <a:gd name="connsiteY5" fmla="*/ 0 h 13518291"/>
                <a:gd name="connsiteX6" fmla="*/ 21031200 w 21031200"/>
                <a:gd name="connsiteY6" fmla="*/ 0 h 13518291"/>
                <a:gd name="connsiteX7" fmla="*/ 21031200 w 21031200"/>
                <a:gd name="connsiteY7" fmla="*/ 13518291 h 13518291"/>
                <a:gd name="connsiteX8" fmla="*/ 0 w 21031200"/>
                <a:gd name="connsiteY8" fmla="*/ 13518291 h 13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200" h="13518291">
                  <a:moveTo>
                    <a:pt x="10515600" y="5684107"/>
                  </a:moveTo>
                  <a:cubicBezTo>
                    <a:pt x="9880927" y="5684107"/>
                    <a:pt x="9366422" y="6165418"/>
                    <a:pt x="9366422" y="6759145"/>
                  </a:cubicBezTo>
                  <a:cubicBezTo>
                    <a:pt x="9366422" y="7352872"/>
                    <a:pt x="9880927" y="7834183"/>
                    <a:pt x="10515600" y="7834183"/>
                  </a:cubicBezTo>
                  <a:cubicBezTo>
                    <a:pt x="11150274" y="7834183"/>
                    <a:pt x="11664779" y="7352872"/>
                    <a:pt x="11664779" y="6759145"/>
                  </a:cubicBezTo>
                  <a:cubicBezTo>
                    <a:pt x="11664779" y="6165418"/>
                    <a:pt x="11150274" y="5684107"/>
                    <a:pt x="10515600" y="5684107"/>
                  </a:cubicBezTo>
                  <a:close/>
                  <a:moveTo>
                    <a:pt x="0" y="0"/>
                  </a:moveTo>
                  <a:lnTo>
                    <a:pt x="21031200" y="0"/>
                  </a:lnTo>
                  <a:lnTo>
                    <a:pt x="21031200" y="13518291"/>
                  </a:lnTo>
                  <a:lnTo>
                    <a:pt x="0" y="13518291"/>
                  </a:lnTo>
                  <a:close/>
                </a:path>
              </a:pathLst>
            </a:cu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FDF8F01F-AC62-8025-F748-A96DFBEF6D20}"/>
                </a:ext>
              </a:extLst>
            </p:cNvPr>
            <p:cNvSpPr/>
            <p:nvPr/>
          </p:nvSpPr>
          <p:spPr>
            <a:xfrm>
              <a:off x="3921410" y="2769788"/>
              <a:ext cx="2290714" cy="2149311"/>
            </a:xfrm>
            <a:prstGeom prst="ellipse">
              <a:avLst/>
            </a:prstGeom>
            <a:solidFill>
              <a:srgbClr val="FFFF00">
                <a:alpha val="14902"/>
              </a:srgb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74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-0.00717 L -0.01319 -0.00717 C -0.01528 0.0081 -0.01788 0.02338 -0.01979 0.03866 C -0.02118 0.05023 -0.02222 0.07431 -0.02309 0.08472 C -0.02343 0.08982 -0.02361 0.09514 -0.02465 0.1 C -0.02517 0.10255 -0.02708 0.10417 -0.02795 0.10648 C -0.03212 0.11875 -0.03142 0.12639 -0.03941 0.13496 C -0.04496 0.14097 -0.05104 0.14607 -0.05746 0.15023 C -0.05989 0.15185 -0.06284 0.15162 -0.06562 0.15232 C -0.06788 0.15533 -0.06944 0.15903 -0.07222 0.16111 C -0.07986 0.1669 -0.0875 0.17292 -0.09514 0.17871 C -0.09843 0.18102 -0.10191 0.18241 -0.10503 0.18519 C -0.10694 0.18704 -0.10781 0.19028 -0.10989 0.19167 C -0.11944 0.19838 -0.12968 0.20324 -0.13941 0.20926 C -0.14496 0.21273 -0.14982 0.21806 -0.15573 0.22014 C -0.16458 0.22315 -0.19635 0.2257 -0.20659 0.22685 C -0.21093 0.22546 -0.24062 0.21667 -0.246 0.21366 C -0.27326 0.19815 -0.25364 0.20579 -0.26892 0.19398 C -0.28073 0.18472 -0.28524 0.18496 -0.29687 0.17431 C -0.31875 0.15417 -0.30017 0.16088 -0.32951 0.12847 C -0.33889 0.11806 -0.34462 0.1132 -0.35087 0.09769 C -0.35503 0.0875 -0.35746 0.07593 -0.36076 0.06505 C -0.36232 0.05324 -0.36389 0.04167 -0.36562 0.03009 C -0.36666 0.02338 -0.36805 0.0169 -0.36892 0.01042 C -0.36962 0.00463 -0.36996 -0.00139 -0.37048 -0.00717 C -0.36736 -0.06991 -0.36493 -0.13264 -0.36076 -0.19514 C -0.35989 -0.20694 -0.35868 -0.21875 -0.3559 -0.23009 C -0.35416 -0.23657 -0.35052 -0.2419 -0.34757 -0.24768 C -0.34618 -0.25069 -0.34462 -0.2537 -0.34271 -0.25625 C -0.34132 -0.2581 -0.33941 -0.25949 -0.33784 -0.26065 C -0.33177 -0.26528 -0.32587 -0.26991 -0.31979 -0.27384 C -0.27066 -0.30509 -0.31996 -0.2662 -0.23281 -0.31088 C -0.22569 -0.31458 -0.21875 -0.31852 -0.21146 -0.32199 C -0.20781 -0.32361 -0.20382 -0.3243 -0.2 -0.32616 C -0.19548 -0.3287 -0.19166 -0.3331 -0.18698 -0.33495 C -0.17517 -0.33981 -0.16267 -0.3412 -0.15087 -0.34583 C -0.09357 -0.36921 -0.16892 -0.3493 -0.09514 -0.37662 C -0.07916 -0.38241 -0.05798 -0.39143 -0.04097 -0.39398 C -0.02639 -0.39629 -0.01146 -0.39699 0.0033 -0.39838 C 0.0816 -0.41875 0.04219 -0.41366 0.12136 -0.41366 L 0.12136 -0.41366 " pathEditMode="relative" ptsTypes="AAAAAAAAAAAAAAAAAAAAAAAAAAAAAAAAAAAAAAAAA">
                                      <p:cBhvr>
                                        <p:cTn id="6" dur="6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48F6-0315-3056-ABC9-95C9A5134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1F5DABF-07EC-59DD-0BF5-FAA6F87D1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F683529F-BBF0-5824-D7D4-96C237793937}"/>
              </a:ext>
            </a:extLst>
          </p:cNvPr>
          <p:cNvSpPr/>
          <p:nvPr/>
        </p:nvSpPr>
        <p:spPr>
          <a:xfrm>
            <a:off x="-1765718" y="-4186004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F74B3F-7AAA-A5B2-FDC3-700B2810621B}"/>
              </a:ext>
            </a:extLst>
          </p:cNvPr>
          <p:cNvSpPr/>
          <p:nvPr/>
        </p:nvSpPr>
        <p:spPr>
          <a:xfrm>
            <a:off x="-156754" y="3719797"/>
            <a:ext cx="9300754" cy="3851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吹き出し 12">
            <a:extLst>
              <a:ext uri="{FF2B5EF4-FFF2-40B4-BE49-F238E27FC236}">
                <a16:creationId xmlns:a16="http://schemas.microsoft.com/office/drawing/2014/main" id="{08600138-4763-C26B-F0BA-BD5BAFFF53F8}"/>
              </a:ext>
            </a:extLst>
          </p:cNvPr>
          <p:cNvSpPr/>
          <p:nvPr/>
        </p:nvSpPr>
        <p:spPr>
          <a:xfrm>
            <a:off x="703642" y="5158128"/>
            <a:ext cx="6685449" cy="755342"/>
          </a:xfrm>
          <a:prstGeom prst="wedgeRoundRectCallout">
            <a:avLst>
              <a:gd name="adj1" fmla="val -34167"/>
              <a:gd name="adj2" fmla="val 875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87A7335-0D0B-1942-4EF8-967F667939B4}"/>
              </a:ext>
            </a:extLst>
          </p:cNvPr>
          <p:cNvSpPr/>
          <p:nvPr/>
        </p:nvSpPr>
        <p:spPr>
          <a:xfrm>
            <a:off x="5259335" y="3935730"/>
            <a:ext cx="38007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English.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83D14C4-794E-3B87-9EE6-5C59A7C32026}"/>
              </a:ext>
            </a:extLst>
          </p:cNvPr>
          <p:cNvSpPr/>
          <p:nvPr/>
        </p:nvSpPr>
        <p:spPr>
          <a:xfrm>
            <a:off x="703642" y="5178933"/>
            <a:ext cx="66854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What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subject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like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043E00-8F60-B795-59C9-9DDDB5E2799A}"/>
              </a:ext>
            </a:extLst>
          </p:cNvPr>
          <p:cNvSpPr/>
          <p:nvPr/>
        </p:nvSpPr>
        <p:spPr>
          <a:xfrm>
            <a:off x="993668" y="5212615"/>
            <a:ext cx="1318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521B9F8-1E1E-DE51-28D5-3858E30AD0C5}"/>
              </a:ext>
            </a:extLst>
          </p:cNvPr>
          <p:cNvSpPr/>
          <p:nvPr/>
        </p:nvSpPr>
        <p:spPr>
          <a:xfrm>
            <a:off x="4046990" y="4452299"/>
            <a:ext cx="54017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like English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FE5FDA2-CBCD-F556-2CFD-36FAABF3F698}"/>
              </a:ext>
            </a:extLst>
          </p:cNvPr>
          <p:cNvSpPr/>
          <p:nvPr/>
        </p:nvSpPr>
        <p:spPr>
          <a:xfrm>
            <a:off x="4291559" y="4478869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右矢印 27">
            <a:extLst>
              <a:ext uri="{FF2B5EF4-FFF2-40B4-BE49-F238E27FC236}">
                <a16:creationId xmlns:a16="http://schemas.microsoft.com/office/drawing/2014/main" id="{1CBE9994-31CB-15FD-C14F-2E3084D4AE94}"/>
              </a:ext>
            </a:extLst>
          </p:cNvPr>
          <p:cNvSpPr/>
          <p:nvPr/>
        </p:nvSpPr>
        <p:spPr>
          <a:xfrm>
            <a:off x="3605608" y="4586880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28">
            <a:extLst>
              <a:ext uri="{FF2B5EF4-FFF2-40B4-BE49-F238E27FC236}">
                <a16:creationId xmlns:a16="http://schemas.microsoft.com/office/drawing/2014/main" id="{FED18345-BEE6-8ECB-EB15-296404146DBC}"/>
              </a:ext>
            </a:extLst>
          </p:cNvPr>
          <p:cNvSpPr/>
          <p:nvPr/>
        </p:nvSpPr>
        <p:spPr>
          <a:xfrm>
            <a:off x="225060" y="5396220"/>
            <a:ext cx="47858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A08EE77-B1E5-0730-0FE9-4E35208A1D4F}"/>
              </a:ext>
            </a:extLst>
          </p:cNvPr>
          <p:cNvSpPr/>
          <p:nvPr/>
        </p:nvSpPr>
        <p:spPr>
          <a:xfrm>
            <a:off x="4387392" y="5196341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C2BFB9C-AF3A-814D-D37C-DF828E0D62A6}"/>
              </a:ext>
            </a:extLst>
          </p:cNvPr>
          <p:cNvCxnSpPr>
            <a:cxnSpLocks/>
          </p:cNvCxnSpPr>
          <p:nvPr/>
        </p:nvCxnSpPr>
        <p:spPr>
          <a:xfrm>
            <a:off x="7216755" y="4923563"/>
            <a:ext cx="1474572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角丸四角形吹き出し 30">
            <a:extLst>
              <a:ext uri="{FF2B5EF4-FFF2-40B4-BE49-F238E27FC236}">
                <a16:creationId xmlns:a16="http://schemas.microsoft.com/office/drawing/2014/main" id="{30E3B00A-640B-91CE-8A78-82850977EAB7}"/>
              </a:ext>
            </a:extLst>
          </p:cNvPr>
          <p:cNvSpPr/>
          <p:nvPr/>
        </p:nvSpPr>
        <p:spPr>
          <a:xfrm>
            <a:off x="5297599" y="6077579"/>
            <a:ext cx="3791973" cy="705040"/>
          </a:xfrm>
          <a:prstGeom prst="wedgeRoundRectCallout">
            <a:avLst>
              <a:gd name="adj1" fmla="val -66433"/>
              <a:gd name="adj2" fmla="val -58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42DACB5-105D-F444-0E89-F058B169B146}"/>
              </a:ext>
            </a:extLst>
          </p:cNvPr>
          <p:cNvSpPr/>
          <p:nvPr/>
        </p:nvSpPr>
        <p:spPr>
          <a:xfrm>
            <a:off x="5476381" y="6124043"/>
            <a:ext cx="36676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 English.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E2353DA-13E0-5319-0972-DECC3C1B683D}"/>
              </a:ext>
            </a:extLst>
          </p:cNvPr>
          <p:cNvSpPr/>
          <p:nvPr/>
        </p:nvSpPr>
        <p:spPr>
          <a:xfrm>
            <a:off x="6057088" y="6115967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8982BD1-C39A-BE18-08DF-0E7A4F77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4" y="5934275"/>
            <a:ext cx="931533" cy="112772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DABC68E-9DEF-7B51-56FF-64237B53C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83" y="5962860"/>
            <a:ext cx="1029914" cy="11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/>
      <p:bldP spid="14" grpId="0"/>
      <p:bldP spid="16" grpId="0"/>
      <p:bldP spid="17" grpId="0"/>
      <p:bldP spid="18" grpId="0" animBg="1"/>
      <p:bldP spid="19" grpId="0" animBg="1"/>
      <p:bldP spid="20" grpId="0"/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48B13-F7ED-2F34-9335-E288015E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6339F9D3-9B94-18A8-A34C-8B7A4F17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66" y="3592284"/>
            <a:ext cx="3791191" cy="303058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DBF33A-B089-02D1-DB6A-7B77368DC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6B5884E-A515-31C9-25DF-9F68CC8B0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78" y="0"/>
            <a:ext cx="4787719" cy="359228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261B2A2-0509-5DEF-F1EF-D44DAAA0F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" y="3428998"/>
            <a:ext cx="4381773" cy="3429001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A1AFD86-6F2E-4FA1-EAF1-16A93884655B}"/>
              </a:ext>
            </a:extLst>
          </p:cNvPr>
          <p:cNvGrpSpPr/>
          <p:nvPr/>
        </p:nvGrpSpPr>
        <p:grpSpPr>
          <a:xfrm>
            <a:off x="-7485018" y="-5044646"/>
            <a:ext cx="21031200" cy="13518291"/>
            <a:chOff x="-9692641" y="-6099472"/>
            <a:chExt cx="21031200" cy="13518291"/>
          </a:xfrm>
        </p:grpSpPr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4AC58CD1-6977-5024-4B69-2EBB26DDC276}"/>
                </a:ext>
              </a:extLst>
            </p:cNvPr>
            <p:cNvSpPr/>
            <p:nvPr/>
          </p:nvSpPr>
          <p:spPr>
            <a:xfrm>
              <a:off x="-9692641" y="-6099472"/>
              <a:ext cx="21031200" cy="13518291"/>
            </a:xfrm>
            <a:custGeom>
              <a:avLst/>
              <a:gdLst>
                <a:gd name="connsiteX0" fmla="*/ 10515600 w 21031200"/>
                <a:gd name="connsiteY0" fmla="*/ 5684107 h 13518291"/>
                <a:gd name="connsiteX1" fmla="*/ 9366422 w 21031200"/>
                <a:gd name="connsiteY1" fmla="*/ 6759145 h 13518291"/>
                <a:gd name="connsiteX2" fmla="*/ 10515600 w 21031200"/>
                <a:gd name="connsiteY2" fmla="*/ 7834183 h 13518291"/>
                <a:gd name="connsiteX3" fmla="*/ 11664779 w 21031200"/>
                <a:gd name="connsiteY3" fmla="*/ 6759145 h 13518291"/>
                <a:gd name="connsiteX4" fmla="*/ 10515600 w 21031200"/>
                <a:gd name="connsiteY4" fmla="*/ 5684107 h 13518291"/>
                <a:gd name="connsiteX5" fmla="*/ 0 w 21031200"/>
                <a:gd name="connsiteY5" fmla="*/ 0 h 13518291"/>
                <a:gd name="connsiteX6" fmla="*/ 21031200 w 21031200"/>
                <a:gd name="connsiteY6" fmla="*/ 0 h 13518291"/>
                <a:gd name="connsiteX7" fmla="*/ 21031200 w 21031200"/>
                <a:gd name="connsiteY7" fmla="*/ 13518291 h 13518291"/>
                <a:gd name="connsiteX8" fmla="*/ 0 w 21031200"/>
                <a:gd name="connsiteY8" fmla="*/ 13518291 h 13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200" h="13518291">
                  <a:moveTo>
                    <a:pt x="10515600" y="5684107"/>
                  </a:moveTo>
                  <a:cubicBezTo>
                    <a:pt x="9880927" y="5684107"/>
                    <a:pt x="9366422" y="6165418"/>
                    <a:pt x="9366422" y="6759145"/>
                  </a:cubicBezTo>
                  <a:cubicBezTo>
                    <a:pt x="9366422" y="7352872"/>
                    <a:pt x="9880927" y="7834183"/>
                    <a:pt x="10515600" y="7834183"/>
                  </a:cubicBezTo>
                  <a:cubicBezTo>
                    <a:pt x="11150274" y="7834183"/>
                    <a:pt x="11664779" y="7352872"/>
                    <a:pt x="11664779" y="6759145"/>
                  </a:cubicBezTo>
                  <a:cubicBezTo>
                    <a:pt x="11664779" y="6165418"/>
                    <a:pt x="11150274" y="5684107"/>
                    <a:pt x="10515600" y="5684107"/>
                  </a:cubicBezTo>
                  <a:close/>
                  <a:moveTo>
                    <a:pt x="0" y="0"/>
                  </a:moveTo>
                  <a:lnTo>
                    <a:pt x="21031200" y="0"/>
                  </a:lnTo>
                  <a:lnTo>
                    <a:pt x="21031200" y="13518291"/>
                  </a:lnTo>
                  <a:lnTo>
                    <a:pt x="0" y="13518291"/>
                  </a:lnTo>
                  <a:close/>
                </a:path>
              </a:pathLst>
            </a:cu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59E83F1E-871C-198E-A6CD-ED957ED9BFA4}"/>
                </a:ext>
              </a:extLst>
            </p:cNvPr>
            <p:cNvSpPr/>
            <p:nvPr/>
          </p:nvSpPr>
          <p:spPr>
            <a:xfrm>
              <a:off x="-336095" y="-414983"/>
              <a:ext cx="2290714" cy="2149311"/>
            </a:xfrm>
            <a:prstGeom prst="ellipse">
              <a:avLst/>
            </a:prstGeom>
            <a:solidFill>
              <a:srgbClr val="FFFF00">
                <a:alpha val="14902"/>
              </a:srgb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1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3.61111E-6 0.00023 C 0.00191 -0.0088 0.004 -0.01759 0.00573 -0.02662 C 0.00643 -0.03032 0.00643 -0.03426 0.00712 -0.03796 C 0.00747 -0.04005 0.00747 -0.04213 0.00851 -0.04375 C 0.01042 -0.04676 0.01302 -0.04907 0.01563 -0.05139 C 0.0158 -0.05139 0.03768 -0.06782 0.04132 -0.07222 C 0.04358 -0.075 0.0448 -0.07917 0.04705 -0.08171 C 0.05052 -0.08565 0.05486 -0.08773 0.05851 -0.09144 C 0.06146 -0.09421 0.06424 -0.09745 0.06702 -0.10093 C 0.06858 -0.10255 0.06962 -0.10509 0.07136 -0.10648 C 0.08421 -0.11667 0.09844 -0.12454 0.11285 -0.1294 C 0.11667 -0.13079 0.12032 -0.13264 0.12414 -0.13333 C 0.13177 -0.13449 0.13941 -0.13449 0.14705 -0.13519 L 0.16129 -0.13889 C 0.1632 -0.13958 0.16511 -0.14097 0.16702 -0.14074 C 0.19236 -0.13958 0.21754 -0.13704 0.24271 -0.13519 C 0.25139 -0.12824 0.26372 -0.11898 0.27136 -0.11042 C 0.27309 -0.10833 0.27379 -0.10486 0.2757 -0.10278 C 0.27813 -0.09977 0.28421 -0.09514 0.28421 -0.09491 C 0.28473 -0.0919 0.28507 -0.08866 0.28559 -0.08565 C 0.28594 -0.08356 0.28716 -0.08194 0.28716 -0.07986 C 0.28716 -0.06968 0.28681 -0.05949 0.28559 -0.04931 C 0.28542 -0.04722 0.28403 -0.04537 0.28282 -0.04375 C 0.27969 -0.03958 0.27639 -0.03565 0.27275 -0.03218 C 0.26962 -0.0294 0.2665 -0.02639 0.26285 -0.02477 C 0.25886 -0.02292 0.24271 -0.02014 0.23716 -0.01921 L 0.21129 -0.00741 C 0.20573 -0.00486 0.2 -0.00208 0.19427 0 C 0.17761 0.00648 0.16077 0.01204 0.14427 0.01921 C 0.1224 0.0287 0.10122 0.04213 0.07848 0.04769 C 0.06511 0.05116 0.01493 0.06319 -0.00173 0.06875 C -0.00538 0.06991 -0.0092 0.07245 -0.01284 0.07431 C -0.02673 0.08194 -0.04079 0.08866 -0.05434 0.09722 C -0.07413 0.10949 -0.11163 0.1375 -0.12725 0.1581 C -0.13298 0.16574 -0.13854 0.17361 -0.14427 0.18102 C -0.15069 0.18866 -0.15295 0.18935 -0.16007 0.1963 C -0.16441 0.20046 -0.16857 0.20509 -0.17291 0.20972 C -0.17708 0.21343 -0.18211 0.2162 -0.18576 0.22106 C -0.19687 0.23588 -0.21458 0.25694 -0.2243 0.27639 C -0.22864 0.28495 -0.23142 0.28935 -0.23437 0.29907 C -0.23958 0.31667 -0.23906 0.31944 -0.24149 0.33912 C -0.23906 0.42083 -0.24774 0.36968 -0.23576 0.3963 C -0.22899 0.41134 -0.23541 0.40486 -0.22569 0.41157 C -0.22343 0.41481 -0.22118 0.41806 -0.21857 0.42106 C -0.21579 0.42431 -0.21267 0.42685 -0.21007 0.43056 C -0.20746 0.43403 -0.2059 0.43912 -0.20295 0.4419 C -0.19861 0.4463 -0.1934 0.44815 -0.18871 0.45162 C -0.18437 0.4544 -0.18003 0.45787 -0.17569 0.46111 C -0.1743 0.46204 -0.17309 0.46435 -0.17152 0.46481 C -0.16059 0.46829 -0.14965 0.47014 -0.13871 0.47245 L -0.11145 0.47824 L -0.08437 0.4838 C -0.08246 0.48495 -0.08055 0.48657 -0.07864 0.48773 C -0.06909 0.49329 -0.05625 0.49097 -0.04722 0.49144 C -0.03107 0.48958 -0.01493 0.48727 0.00139 0.48588 C 0.07344 0.47986 0.01893 0.48819 0.0757 0.48009 C 0.079 0.47963 0.0823 0.47917 0.08559 0.47824 C 0.10782 0.4713 0.12327 0.46551 0.14427 0.45532 C 0.15139 0.45162 0.15851 0.44745 0.16563 0.44398 C 0.19827 0.42778 0.17657 0.44005 0.21285 0.42477 C 0.23907 0.41343 0.17188 0.43241 0.23716 0.41343 C 0.2415 0.41204 0.24636 0.41204 0.25139 0.41157 L 0.30139 0.40764 C 0.31771 0.40208 0.29271 0.40972 0.32986 0.40972 C 0.34375 0.40972 0.35747 0.40718 0.37136 0.40579 L 0.38855 0.39815 C 0.39375 0.39537 0.39723 0.39421 0.40139 0.38866 C 0.40313 0.38634 0.40417 0.38356 0.40556 0.38102 L 0.40556 0.38125 L 0.40556 0.38102 " pathEditMode="relative" rAng="0" ptsTypes="AAAAAAAAAAAAAAAAAAAAAAAAAAAAAAAAAAAAAAAAAAAAAAAAAAAAAAAAAAAAAAAAAAAAAAA">
                                      <p:cBhvr>
                                        <p:cTn id="6" dur="4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AD17-3889-BED1-E5FB-7C60A257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129F9505-D7F8-4EE5-1CDB-BA3D77F5B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66" y="3592284"/>
            <a:ext cx="3791191" cy="303058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5C9FE6D-568E-97E0-8F9D-FB4B57D3C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4431549-35DC-D965-2CDD-20A1C4296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78" y="0"/>
            <a:ext cx="4787719" cy="359228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6003874-36E8-DA76-F7E6-F4127EF6E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" y="3428998"/>
            <a:ext cx="4381773" cy="3429001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7F1F4B6C-D0BA-4107-8EBB-0A28DE793036}"/>
              </a:ext>
            </a:extLst>
          </p:cNvPr>
          <p:cNvSpPr/>
          <p:nvPr/>
        </p:nvSpPr>
        <p:spPr>
          <a:xfrm>
            <a:off x="-1880994" y="-907328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82A7A4-3BC3-DA62-62ED-BA851C2D5B3B}"/>
              </a:ext>
            </a:extLst>
          </p:cNvPr>
          <p:cNvSpPr/>
          <p:nvPr/>
        </p:nvSpPr>
        <p:spPr>
          <a:xfrm>
            <a:off x="0" y="1"/>
            <a:ext cx="9144000" cy="1115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吹き出し 12">
            <a:extLst>
              <a:ext uri="{FF2B5EF4-FFF2-40B4-BE49-F238E27FC236}">
                <a16:creationId xmlns:a16="http://schemas.microsoft.com/office/drawing/2014/main" id="{03B41836-0363-7520-02E6-A7B4275621F4}"/>
              </a:ext>
            </a:extLst>
          </p:cNvPr>
          <p:cNvSpPr/>
          <p:nvPr/>
        </p:nvSpPr>
        <p:spPr>
          <a:xfrm>
            <a:off x="234615" y="1270749"/>
            <a:ext cx="6980998" cy="921162"/>
          </a:xfrm>
          <a:prstGeom prst="wedgeRoundRectCallout">
            <a:avLst>
              <a:gd name="adj1" fmla="val -38057"/>
              <a:gd name="adj2" fmla="val 940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0FDE40-D8C8-B9A2-25B2-4276198587E1}"/>
              </a:ext>
            </a:extLst>
          </p:cNvPr>
          <p:cNvSpPr/>
          <p:nvPr/>
        </p:nvSpPr>
        <p:spPr>
          <a:xfrm>
            <a:off x="4734962" y="0"/>
            <a:ext cx="40856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yellow.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463FE9-5659-CDEC-55C4-797E64BFC040}"/>
              </a:ext>
            </a:extLst>
          </p:cNvPr>
          <p:cNvSpPr/>
          <p:nvPr/>
        </p:nvSpPr>
        <p:spPr>
          <a:xfrm>
            <a:off x="234614" y="1407750"/>
            <a:ext cx="80288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What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color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like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D01AB66-5A78-4EB1-3272-545F42F82E11}"/>
              </a:ext>
            </a:extLst>
          </p:cNvPr>
          <p:cNvSpPr/>
          <p:nvPr/>
        </p:nvSpPr>
        <p:spPr>
          <a:xfrm>
            <a:off x="488308" y="1416968"/>
            <a:ext cx="1318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459ABC-E580-D3DA-0E0A-23B59C0695A5}"/>
              </a:ext>
            </a:extLst>
          </p:cNvPr>
          <p:cNvSpPr/>
          <p:nvPr/>
        </p:nvSpPr>
        <p:spPr>
          <a:xfrm>
            <a:off x="2255536" y="1398532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color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BADA45-E1B1-85BB-82CD-0DF68546822D}"/>
              </a:ext>
            </a:extLst>
          </p:cNvPr>
          <p:cNvSpPr/>
          <p:nvPr/>
        </p:nvSpPr>
        <p:spPr>
          <a:xfrm>
            <a:off x="3585172" y="504366"/>
            <a:ext cx="54017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like yellow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77C8C8C-BF57-8671-36A2-8A3B9A7E5710}"/>
              </a:ext>
            </a:extLst>
          </p:cNvPr>
          <p:cNvSpPr/>
          <p:nvPr/>
        </p:nvSpPr>
        <p:spPr>
          <a:xfrm>
            <a:off x="3829741" y="530936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1" name="右矢印 27">
            <a:extLst>
              <a:ext uri="{FF2B5EF4-FFF2-40B4-BE49-F238E27FC236}">
                <a16:creationId xmlns:a16="http://schemas.microsoft.com/office/drawing/2014/main" id="{18DA1DDA-5AA3-5C27-092E-040F329ABA27}"/>
              </a:ext>
            </a:extLst>
          </p:cNvPr>
          <p:cNvSpPr/>
          <p:nvPr/>
        </p:nvSpPr>
        <p:spPr>
          <a:xfrm>
            <a:off x="3081010" y="659404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28">
            <a:extLst>
              <a:ext uri="{FF2B5EF4-FFF2-40B4-BE49-F238E27FC236}">
                <a16:creationId xmlns:a16="http://schemas.microsoft.com/office/drawing/2014/main" id="{2CA0023A-E07B-0E94-184F-20E623F14FCE}"/>
              </a:ext>
            </a:extLst>
          </p:cNvPr>
          <p:cNvSpPr/>
          <p:nvPr/>
        </p:nvSpPr>
        <p:spPr>
          <a:xfrm>
            <a:off x="-100439" y="1560409"/>
            <a:ext cx="34459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7CDD8C9-C008-5ACE-87BD-51AA40E3686A}"/>
              </a:ext>
            </a:extLst>
          </p:cNvPr>
          <p:cNvSpPr/>
          <p:nvPr/>
        </p:nvSpPr>
        <p:spPr>
          <a:xfrm>
            <a:off x="3951438" y="1416968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角丸四角形吹き出し 30">
            <a:extLst>
              <a:ext uri="{FF2B5EF4-FFF2-40B4-BE49-F238E27FC236}">
                <a16:creationId xmlns:a16="http://schemas.microsoft.com/office/drawing/2014/main" id="{4ACE9C93-B643-0A6D-78E2-2C9937BC1DC7}"/>
              </a:ext>
            </a:extLst>
          </p:cNvPr>
          <p:cNvSpPr/>
          <p:nvPr/>
        </p:nvSpPr>
        <p:spPr>
          <a:xfrm>
            <a:off x="5281513" y="2760170"/>
            <a:ext cx="3409814" cy="705040"/>
          </a:xfrm>
          <a:prstGeom prst="wedgeRoundRectCallout">
            <a:avLst>
              <a:gd name="adj1" fmla="val 35284"/>
              <a:gd name="adj2" fmla="val -814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74526F-ADC3-4DC0-86A0-37E70B7DBE18}"/>
              </a:ext>
            </a:extLst>
          </p:cNvPr>
          <p:cNvSpPr/>
          <p:nvPr/>
        </p:nvSpPr>
        <p:spPr>
          <a:xfrm>
            <a:off x="5338351" y="2820302"/>
            <a:ext cx="33529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 yellow.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B671699-B459-BA15-FA23-0E4A0BBC9F9E}"/>
              </a:ext>
            </a:extLst>
          </p:cNvPr>
          <p:cNvSpPr/>
          <p:nvPr/>
        </p:nvSpPr>
        <p:spPr>
          <a:xfrm>
            <a:off x="5884752" y="2850368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3CAA205-50DB-EA6F-942A-228AA3275388}"/>
              </a:ext>
            </a:extLst>
          </p:cNvPr>
          <p:cNvCxnSpPr/>
          <p:nvPr/>
        </p:nvCxnSpPr>
        <p:spPr>
          <a:xfrm>
            <a:off x="6862862" y="983594"/>
            <a:ext cx="1223319" cy="12357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>
            <a:extLst>
              <a:ext uri="{FF2B5EF4-FFF2-40B4-BE49-F238E27FC236}">
                <a16:creationId xmlns:a16="http://schemas.microsoft.com/office/drawing/2014/main" id="{DAA46254-C4B1-15EB-2A28-B9FBEED28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0" b="40548"/>
          <a:stretch>
            <a:fillRect/>
          </a:stretch>
        </p:blipFill>
        <p:spPr>
          <a:xfrm>
            <a:off x="276343" y="2346949"/>
            <a:ext cx="1280160" cy="167585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73D4C6D-90D5-9B81-4B39-CA210ABA4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40548"/>
          <a:stretch>
            <a:fillRect/>
          </a:stretch>
        </p:blipFill>
        <p:spPr>
          <a:xfrm>
            <a:off x="7882114" y="1036934"/>
            <a:ext cx="1223320" cy="16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B97C-F93F-0D1F-016F-BC2241EA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0" y="3250672"/>
            <a:ext cx="4809770" cy="3607328"/>
            <a:chOff x="0" y="3250672"/>
            <a:chExt cx="4809770" cy="3607328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CFAA62E-B444-0A48-99B9-D8127208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50672"/>
              <a:ext cx="4809770" cy="3607328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307" y="4346865"/>
              <a:ext cx="1137388" cy="850656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8" y="2985979"/>
            <a:ext cx="4394135" cy="3678382"/>
          </a:xfrm>
          <a:prstGeom prst="rect">
            <a:avLst/>
          </a:prstGeom>
        </p:spPr>
      </p:pic>
      <p:sp>
        <p:nvSpPr>
          <p:cNvPr id="23" name="フリーフォーム: 図形 1">
            <a:extLst>
              <a:ext uri="{FF2B5EF4-FFF2-40B4-BE49-F238E27FC236}">
                <a16:creationId xmlns:a16="http://schemas.microsoft.com/office/drawing/2014/main" id="{8EC45304-B9DB-692C-EE30-DE918DBE5BF5}"/>
              </a:ext>
            </a:extLst>
          </p:cNvPr>
          <p:cNvSpPr/>
          <p:nvPr/>
        </p:nvSpPr>
        <p:spPr>
          <a:xfrm>
            <a:off x="-5653054" y="-1072893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0" y="1"/>
            <a:ext cx="9144000" cy="1115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2"/>
          <p:cNvSpPr/>
          <p:nvPr/>
        </p:nvSpPr>
        <p:spPr>
          <a:xfrm>
            <a:off x="234615" y="1270749"/>
            <a:ext cx="6980998" cy="921162"/>
          </a:xfrm>
          <a:prstGeom prst="wedgeRoundRectCallout">
            <a:avLst>
              <a:gd name="adj1" fmla="val -43296"/>
              <a:gd name="adj2" fmla="val 1151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734962" y="0"/>
            <a:ext cx="40856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sushi.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34614" y="1407750"/>
            <a:ext cx="80288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What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sushi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like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488308" y="1416968"/>
            <a:ext cx="1318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295543" y="1420726"/>
            <a:ext cx="140415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sushi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585172" y="504366"/>
            <a:ext cx="54017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like sushi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3829741" y="530936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8" name="右矢印 27"/>
          <p:cNvSpPr/>
          <p:nvPr/>
        </p:nvSpPr>
        <p:spPr>
          <a:xfrm>
            <a:off x="3081010" y="659404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-100439" y="1560409"/>
            <a:ext cx="34459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237D73F-0F82-2E11-449C-7385EE4A5D7F}"/>
              </a:ext>
            </a:extLst>
          </p:cNvPr>
          <p:cNvSpPr/>
          <p:nvPr/>
        </p:nvSpPr>
        <p:spPr>
          <a:xfrm>
            <a:off x="3951438" y="1416968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1" name="角丸四角形吹き出し 30">
            <a:extLst>
              <a:ext uri="{FF2B5EF4-FFF2-40B4-BE49-F238E27FC236}">
                <a16:creationId xmlns:a16="http://schemas.microsoft.com/office/drawing/2014/main" id="{49779CCB-CF51-8569-8E52-4F983BE6D0C5}"/>
              </a:ext>
            </a:extLst>
          </p:cNvPr>
          <p:cNvSpPr/>
          <p:nvPr/>
        </p:nvSpPr>
        <p:spPr>
          <a:xfrm>
            <a:off x="5281513" y="2760170"/>
            <a:ext cx="3409814" cy="705040"/>
          </a:xfrm>
          <a:prstGeom prst="wedgeRoundRectCallout">
            <a:avLst>
              <a:gd name="adj1" fmla="val 35620"/>
              <a:gd name="adj2" fmla="val 952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035504E-9CD0-7047-F796-66D3F47C24C6}"/>
              </a:ext>
            </a:extLst>
          </p:cNvPr>
          <p:cNvSpPr/>
          <p:nvPr/>
        </p:nvSpPr>
        <p:spPr>
          <a:xfrm>
            <a:off x="5338352" y="2820302"/>
            <a:ext cx="32624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like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 </a:t>
            </a:r>
            <a:r>
              <a:rPr kumimoji="1" lang="en-US" altLang="ja-JP" sz="3200" b="1" dirty="0" err="1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tsuna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5884752" y="2850368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like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6608595" y="975630"/>
            <a:ext cx="1223319" cy="12357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C86525BC-A945-D060-080B-02EB63530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83" y="2417720"/>
            <a:ext cx="1088561" cy="13062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B128F-A136-4C3D-6C10-BB618385C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91" y="3445982"/>
            <a:ext cx="1191379" cy="14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3663 0.1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/>
      <p:bldP spid="31" grpId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97DF7-A478-EF3B-C35E-5E1E195A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67FA4DB-F8A0-8CC1-0998-2682A52A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66" y="3592284"/>
            <a:ext cx="3791191" cy="303058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5F0C024-7AFD-480B-8CF0-2AB20AE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BB9A05C-3285-39C2-F7A5-1140FF846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78" y="0"/>
            <a:ext cx="4787719" cy="359228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4C83DAB-7642-E01E-3F19-BBB478578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" y="3428998"/>
            <a:ext cx="4381773" cy="3429001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9674DAE-E39E-1A24-6F32-D8D250D2B393}"/>
              </a:ext>
            </a:extLst>
          </p:cNvPr>
          <p:cNvGrpSpPr/>
          <p:nvPr/>
        </p:nvGrpSpPr>
        <p:grpSpPr>
          <a:xfrm>
            <a:off x="-7553598" y="-4667456"/>
            <a:ext cx="21031200" cy="13518291"/>
            <a:chOff x="-9692641" y="-6099472"/>
            <a:chExt cx="21031200" cy="13518291"/>
          </a:xfrm>
        </p:grpSpPr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89816DE4-1849-F3BE-294C-012337784A04}"/>
                </a:ext>
              </a:extLst>
            </p:cNvPr>
            <p:cNvSpPr/>
            <p:nvPr/>
          </p:nvSpPr>
          <p:spPr>
            <a:xfrm>
              <a:off x="-9692641" y="-6099472"/>
              <a:ext cx="21031200" cy="13518291"/>
            </a:xfrm>
            <a:custGeom>
              <a:avLst/>
              <a:gdLst>
                <a:gd name="connsiteX0" fmla="*/ 10515600 w 21031200"/>
                <a:gd name="connsiteY0" fmla="*/ 5684107 h 13518291"/>
                <a:gd name="connsiteX1" fmla="*/ 9366422 w 21031200"/>
                <a:gd name="connsiteY1" fmla="*/ 6759145 h 13518291"/>
                <a:gd name="connsiteX2" fmla="*/ 10515600 w 21031200"/>
                <a:gd name="connsiteY2" fmla="*/ 7834183 h 13518291"/>
                <a:gd name="connsiteX3" fmla="*/ 11664779 w 21031200"/>
                <a:gd name="connsiteY3" fmla="*/ 6759145 h 13518291"/>
                <a:gd name="connsiteX4" fmla="*/ 10515600 w 21031200"/>
                <a:gd name="connsiteY4" fmla="*/ 5684107 h 13518291"/>
                <a:gd name="connsiteX5" fmla="*/ 0 w 21031200"/>
                <a:gd name="connsiteY5" fmla="*/ 0 h 13518291"/>
                <a:gd name="connsiteX6" fmla="*/ 21031200 w 21031200"/>
                <a:gd name="connsiteY6" fmla="*/ 0 h 13518291"/>
                <a:gd name="connsiteX7" fmla="*/ 21031200 w 21031200"/>
                <a:gd name="connsiteY7" fmla="*/ 13518291 h 13518291"/>
                <a:gd name="connsiteX8" fmla="*/ 0 w 21031200"/>
                <a:gd name="connsiteY8" fmla="*/ 13518291 h 13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200" h="13518291">
                  <a:moveTo>
                    <a:pt x="10515600" y="5684107"/>
                  </a:moveTo>
                  <a:cubicBezTo>
                    <a:pt x="9880927" y="5684107"/>
                    <a:pt x="9366422" y="6165418"/>
                    <a:pt x="9366422" y="6759145"/>
                  </a:cubicBezTo>
                  <a:cubicBezTo>
                    <a:pt x="9366422" y="7352872"/>
                    <a:pt x="9880927" y="7834183"/>
                    <a:pt x="10515600" y="7834183"/>
                  </a:cubicBezTo>
                  <a:cubicBezTo>
                    <a:pt x="11150274" y="7834183"/>
                    <a:pt x="11664779" y="7352872"/>
                    <a:pt x="11664779" y="6759145"/>
                  </a:cubicBezTo>
                  <a:cubicBezTo>
                    <a:pt x="11664779" y="6165418"/>
                    <a:pt x="11150274" y="5684107"/>
                    <a:pt x="10515600" y="5684107"/>
                  </a:cubicBezTo>
                  <a:close/>
                  <a:moveTo>
                    <a:pt x="0" y="0"/>
                  </a:moveTo>
                  <a:lnTo>
                    <a:pt x="21031200" y="0"/>
                  </a:lnTo>
                  <a:lnTo>
                    <a:pt x="21031200" y="13518291"/>
                  </a:lnTo>
                  <a:lnTo>
                    <a:pt x="0" y="13518291"/>
                  </a:lnTo>
                  <a:close/>
                </a:path>
              </a:pathLst>
            </a:cu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97364C5C-54B9-2C24-904E-7BDEC6921997}"/>
                </a:ext>
              </a:extLst>
            </p:cNvPr>
            <p:cNvSpPr/>
            <p:nvPr/>
          </p:nvSpPr>
          <p:spPr>
            <a:xfrm>
              <a:off x="-336095" y="-414983"/>
              <a:ext cx="2290714" cy="2149311"/>
            </a:xfrm>
            <a:prstGeom prst="ellipse">
              <a:avLst/>
            </a:prstGeom>
            <a:solidFill>
              <a:srgbClr val="FFFF00">
                <a:alpha val="14902"/>
              </a:srgb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48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-0.00486 L 0.05104 -0.00486 C 0.05851 -0.00671 0.06597 -0.00856 0.07344 -0.00995 C 0.08767 -0.0125 0.10191 -0.01389 0.11597 -0.01667 C 0.12153 -0.01782 0.12673 -0.02014 0.13229 -0.02153 C 0.14809 -0.02592 0.14531 -0.0243 0.16215 -0.02824 C 0.16389 -0.0287 0.16545 -0.02963 0.16719 -0.02986 C 0.18298 -0.03241 0.19896 -0.03426 0.21476 -0.03657 C 0.21805 -0.03704 0.22135 -0.03773 0.22465 -0.03819 L 0.3059 -0.03657 C 0.30798 -0.03657 0.3191 -0.03472 0.32222 -0.03333 C 0.32691 -0.03148 0.33125 -0.02847 0.33594 -0.02662 C 0.38281 -0.00764 0.33837 -0.02731 0.35469 -0.01991 C 0.36406 -0.01065 0.3559 -0.01944 0.36719 -0.00324 C 0.36996 0.0007 0.37309 0.0044 0.37604 0.00833 C 0.37899 0.01273 0.38177 0.01736 0.38472 0.02176 C 0.38594 0.02338 0.3875 0.02477 0.38854 0.02662 C 0.38958 0.0287 0.3901 0.03125 0.39097 0.03333 C 0.39653 0.0463 0.3967 0.0463 0.40104 0.05509 C 0.40364 0.07639 0.40469 0.0882 0.40851 0.10833 C 0.41215 0.12778 0.41719 0.14699 0.41979 0.16667 C 0.42048 0.17338 0.4217 0.18009 0.42222 0.18681 C 0.42326 0.19838 0.42482 0.22176 0.42482 0.22176 C 0.42344 0.2294 0.42257 0.23727 0.42101 0.24514 C 0.4184 0.25718 0.41701 0.25764 0.41354 0.26829 C 0.41094 0.27616 0.41024 0.28542 0.4059 0.29167 C 0.40226 0.29722 0.39826 0.30255 0.39479 0.30833 C 0.39253 0.31204 0.3908 0.3162 0.38854 0.32014 C 0.3809 0.33241 0.36892 0.34815 0.36094 0.35833 C 0.35538 0.36551 0.34739 0.37639 0.33976 0.38171 C 0.32621 0.3912 0.3217 0.39283 0.30729 0.39838 C 0.30104 0.4007 0.29479 0.40324 0.28854 0.40509 C 0.28212 0.40695 0.26337 0.4081 0.25972 0.40833 L 0.22604 0.41181 C 0.21719 0.41273 0.20851 0.41389 0.19965 0.41505 C 0.17639 0.41829 0.15312 0.42338 0.12969 0.425 C 0.10226 0.42708 0.11476 0.42593 0.09219 0.42847 C 0.06389 0.42732 0.03559 0.42708 0.00729 0.425 C -0.01285 0.42361 -0.03281 0.42014 -0.05278 0.41829 C -0.06406 0.41736 -0.07535 0.41736 -0.08646 0.41667 L -0.08646 0.41667 " pathEditMode="relative" ptsTypes="AAAAAAAAAAAAAAAAAAAAAAAAAAAAAAAAAAAAAAAAA">
                                      <p:cBhvr>
                                        <p:cTn id="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71EB-6704-76DA-798E-55A6C84B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77C89272-93B2-03BC-71FC-EDD5A1556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66" y="3592284"/>
            <a:ext cx="3791191" cy="303058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4E1AF91-B19A-80B0-B94D-364918BCC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37ACEFC-B607-064E-FFC5-89B42BA2C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78" y="0"/>
            <a:ext cx="4787719" cy="359228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1FB9822-DF02-4DDC-1F75-6B0B3C5D4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" y="3428998"/>
            <a:ext cx="4381773" cy="3429001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7ECC8CB6-98A8-AC46-E136-34BBDEA4094F}"/>
              </a:ext>
            </a:extLst>
          </p:cNvPr>
          <p:cNvSpPr/>
          <p:nvPr/>
        </p:nvSpPr>
        <p:spPr>
          <a:xfrm>
            <a:off x="-6727314" y="-1135928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CA96C8-4725-0658-E5F0-90A6C296FB53}"/>
              </a:ext>
            </a:extLst>
          </p:cNvPr>
          <p:cNvSpPr/>
          <p:nvPr/>
        </p:nvSpPr>
        <p:spPr>
          <a:xfrm>
            <a:off x="0" y="1"/>
            <a:ext cx="9144000" cy="1115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吹き出し 12">
            <a:extLst>
              <a:ext uri="{FF2B5EF4-FFF2-40B4-BE49-F238E27FC236}">
                <a16:creationId xmlns:a16="http://schemas.microsoft.com/office/drawing/2014/main" id="{69C95FAF-2131-3A35-161B-4D617F152D42}"/>
              </a:ext>
            </a:extLst>
          </p:cNvPr>
          <p:cNvSpPr/>
          <p:nvPr/>
        </p:nvSpPr>
        <p:spPr>
          <a:xfrm>
            <a:off x="234615" y="1270749"/>
            <a:ext cx="8907482" cy="921162"/>
          </a:xfrm>
          <a:prstGeom prst="wedgeRoundRectCallout">
            <a:avLst>
              <a:gd name="adj1" fmla="val -38057"/>
              <a:gd name="adj2" fmla="val 940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812706-DA7C-D18D-C5B1-DDB945EF4261}"/>
              </a:ext>
            </a:extLst>
          </p:cNvPr>
          <p:cNvSpPr/>
          <p:nvPr/>
        </p:nvSpPr>
        <p:spPr>
          <a:xfrm>
            <a:off x="3246120" y="0"/>
            <a:ext cx="55744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want to eat sweets.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7991D6-9258-D492-09DC-C3087D65EB8D}"/>
              </a:ext>
            </a:extLst>
          </p:cNvPr>
          <p:cNvSpPr/>
          <p:nvPr/>
        </p:nvSpPr>
        <p:spPr>
          <a:xfrm>
            <a:off x="234614" y="1407750"/>
            <a:ext cx="8752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What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sweets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 you want to eat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A539F32-0587-8452-3799-2F2223FEEE0C}"/>
              </a:ext>
            </a:extLst>
          </p:cNvPr>
          <p:cNvSpPr/>
          <p:nvPr/>
        </p:nvSpPr>
        <p:spPr>
          <a:xfrm>
            <a:off x="488308" y="1416968"/>
            <a:ext cx="1318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7A712D1-978F-8C08-7D4E-0915AB2A3949}"/>
              </a:ext>
            </a:extLst>
          </p:cNvPr>
          <p:cNvSpPr/>
          <p:nvPr/>
        </p:nvSpPr>
        <p:spPr>
          <a:xfrm>
            <a:off x="2307806" y="1407750"/>
            <a:ext cx="18364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sweets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46C193-6828-4631-F6EB-9ADB988DA319}"/>
              </a:ext>
            </a:extLst>
          </p:cNvPr>
          <p:cNvSpPr/>
          <p:nvPr/>
        </p:nvSpPr>
        <p:spPr>
          <a:xfrm>
            <a:off x="2060928" y="504366"/>
            <a:ext cx="69260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Do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want to eat sweets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693CE0F-863F-5417-70AF-C49BEEFDD2A1}"/>
              </a:ext>
            </a:extLst>
          </p:cNvPr>
          <p:cNvSpPr/>
          <p:nvPr/>
        </p:nvSpPr>
        <p:spPr>
          <a:xfrm>
            <a:off x="2364306" y="530936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1" name="右矢印 27">
            <a:extLst>
              <a:ext uri="{FF2B5EF4-FFF2-40B4-BE49-F238E27FC236}">
                <a16:creationId xmlns:a16="http://schemas.microsoft.com/office/drawing/2014/main" id="{C64136B6-06F8-8831-2201-94C5DA5FC017}"/>
              </a:ext>
            </a:extLst>
          </p:cNvPr>
          <p:cNvSpPr/>
          <p:nvPr/>
        </p:nvSpPr>
        <p:spPr>
          <a:xfrm>
            <a:off x="1526361" y="669751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28">
            <a:extLst>
              <a:ext uri="{FF2B5EF4-FFF2-40B4-BE49-F238E27FC236}">
                <a16:creationId xmlns:a16="http://schemas.microsoft.com/office/drawing/2014/main" id="{EB87A84A-285E-A437-7837-54103CED860A}"/>
              </a:ext>
            </a:extLst>
          </p:cNvPr>
          <p:cNvSpPr/>
          <p:nvPr/>
        </p:nvSpPr>
        <p:spPr>
          <a:xfrm>
            <a:off x="-100439" y="1560409"/>
            <a:ext cx="34459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1E5915-B042-CCD7-CB4B-6EB6BE1C08DC}"/>
              </a:ext>
            </a:extLst>
          </p:cNvPr>
          <p:cNvSpPr/>
          <p:nvPr/>
        </p:nvSpPr>
        <p:spPr>
          <a:xfrm>
            <a:off x="4230808" y="1416967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do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角丸四角形吹き出し 30">
            <a:extLst>
              <a:ext uri="{FF2B5EF4-FFF2-40B4-BE49-F238E27FC236}">
                <a16:creationId xmlns:a16="http://schemas.microsoft.com/office/drawing/2014/main" id="{2AF56D08-854F-5722-3986-CE0E734C5F2E}"/>
              </a:ext>
            </a:extLst>
          </p:cNvPr>
          <p:cNvSpPr/>
          <p:nvPr/>
        </p:nvSpPr>
        <p:spPr>
          <a:xfrm>
            <a:off x="3337560" y="2760170"/>
            <a:ext cx="5806440" cy="705040"/>
          </a:xfrm>
          <a:prstGeom prst="wedgeRoundRectCallout">
            <a:avLst>
              <a:gd name="adj1" fmla="val 31938"/>
              <a:gd name="adj2" fmla="val 1390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513966F-9BF8-154D-B340-52480EFD212E}"/>
              </a:ext>
            </a:extLst>
          </p:cNvPr>
          <p:cNvSpPr/>
          <p:nvPr/>
        </p:nvSpPr>
        <p:spPr>
          <a:xfrm>
            <a:off x="3551889" y="2811757"/>
            <a:ext cx="57064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want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to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eat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) cake.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38CE51D-6AA7-DB2C-A0E0-908BF45654D4}"/>
              </a:ext>
            </a:extLst>
          </p:cNvPr>
          <p:cNvSpPr/>
          <p:nvPr/>
        </p:nvSpPr>
        <p:spPr>
          <a:xfrm>
            <a:off x="4131085" y="2827990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want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8545C2E-CF55-9521-2663-18D68C319A8D}"/>
              </a:ext>
            </a:extLst>
          </p:cNvPr>
          <p:cNvCxnSpPr>
            <a:cxnSpLocks/>
          </p:cNvCxnSpPr>
          <p:nvPr/>
        </p:nvCxnSpPr>
        <p:spPr>
          <a:xfrm>
            <a:off x="6748237" y="980441"/>
            <a:ext cx="1469933" cy="0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D38F367-952F-7F8D-366C-1F2A2FD9900C}"/>
              </a:ext>
            </a:extLst>
          </p:cNvPr>
          <p:cNvSpPr/>
          <p:nvPr/>
        </p:nvSpPr>
        <p:spPr>
          <a:xfrm>
            <a:off x="5739093" y="2811754"/>
            <a:ext cx="7408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to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8C44AFC-B4E0-228D-D668-C1167C406648}"/>
              </a:ext>
            </a:extLst>
          </p:cNvPr>
          <p:cNvSpPr/>
          <p:nvPr/>
        </p:nvSpPr>
        <p:spPr>
          <a:xfrm>
            <a:off x="6742388" y="2811754"/>
            <a:ext cx="9046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eat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B5C2BA0-38B2-904F-CF6B-9E2AC5BDB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r="25776" b="23791"/>
          <a:stretch>
            <a:fillRect/>
          </a:stretch>
        </p:blipFill>
        <p:spPr>
          <a:xfrm>
            <a:off x="7889004" y="3461469"/>
            <a:ext cx="1253093" cy="136791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7FC37A7-BA4B-5E4F-D34D-5F6B1379A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7" r="29409" b="28593"/>
          <a:stretch>
            <a:fillRect/>
          </a:stretch>
        </p:blipFill>
        <p:spPr>
          <a:xfrm>
            <a:off x="190228" y="2033877"/>
            <a:ext cx="1042279" cy="13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/>
      <p:bldP spid="2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B97C-F93F-0D1F-016F-BC2241EA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2B0D34E-C204-C375-C796-800BDB641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AB71B9-855F-FC65-CF35-B28C3B8B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7B492AA-7878-FEC9-8C80-99FD1F9421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563B41D-C3CB-3097-C706-A5EFA2264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5796456E-D1FB-85ED-AF7F-231385044926}"/>
              </a:ext>
            </a:extLst>
          </p:cNvPr>
          <p:cNvSpPr/>
          <p:nvPr/>
        </p:nvSpPr>
        <p:spPr>
          <a:xfrm>
            <a:off x="-1653710" y="-621775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0" y="1"/>
            <a:ext cx="9144000" cy="11157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吹き出し 13"/>
          <p:cNvSpPr/>
          <p:nvPr/>
        </p:nvSpPr>
        <p:spPr>
          <a:xfrm>
            <a:off x="234614" y="1270749"/>
            <a:ext cx="7438931" cy="921162"/>
          </a:xfrm>
          <a:prstGeom prst="wedgeRoundRectCallout">
            <a:avLst>
              <a:gd name="adj1" fmla="val -41198"/>
              <a:gd name="adj2" fmla="val 1151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334230" y="0"/>
            <a:ext cx="49908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You 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play sports.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4614" y="1407750"/>
            <a:ext cx="80288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What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sports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)(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play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488308" y="1416968"/>
            <a:ext cx="1318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2251216" y="1382333"/>
            <a:ext cx="16240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sports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881402" y="514737"/>
            <a:ext cx="62625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(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) you 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play sports</a:t>
            </a:r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?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3080566" y="505519"/>
            <a:ext cx="115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2043462" y="692794"/>
            <a:ext cx="504162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-100439" y="1560409"/>
            <a:ext cx="344593" cy="3687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237D73F-0F82-2E11-449C-7385EE4A5D7F}"/>
              </a:ext>
            </a:extLst>
          </p:cNvPr>
          <p:cNvSpPr/>
          <p:nvPr/>
        </p:nvSpPr>
        <p:spPr>
          <a:xfrm>
            <a:off x="4051101" y="1416968"/>
            <a:ext cx="1102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4" name="角丸四角形吹き出し 23">
            <a:extLst>
              <a:ext uri="{FF2B5EF4-FFF2-40B4-BE49-F238E27FC236}">
                <a16:creationId xmlns:a16="http://schemas.microsoft.com/office/drawing/2014/main" id="{49779CCB-CF51-8569-8E52-4F983BE6D0C5}"/>
              </a:ext>
            </a:extLst>
          </p:cNvPr>
          <p:cNvSpPr/>
          <p:nvPr/>
        </p:nvSpPr>
        <p:spPr>
          <a:xfrm>
            <a:off x="3361038" y="2760170"/>
            <a:ext cx="5330289" cy="705040"/>
          </a:xfrm>
          <a:prstGeom prst="wedgeRoundRectCallout">
            <a:avLst>
              <a:gd name="adj1" fmla="val 53834"/>
              <a:gd name="adj2" fmla="val -451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035504E-9CD0-7047-F796-66D3F47C24C6}"/>
              </a:ext>
            </a:extLst>
          </p:cNvPr>
          <p:cNvSpPr/>
          <p:nvPr/>
        </p:nvSpPr>
        <p:spPr>
          <a:xfrm>
            <a:off x="3496962" y="2810266"/>
            <a:ext cx="51943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 ( 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entury Schoolbook" pitchFamily="18" charset="0"/>
                <a:ea typeface="ＭＳ ゴシック" pitchFamily="49" charset="-128"/>
              </a:rPr>
              <a:t>play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 ) tennis.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4053780" y="2810266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itchFamily="18" charset="0"/>
                <a:ea typeface="ＭＳ ゴシック" pitchFamily="49" charset="-128"/>
              </a:rPr>
              <a:t>can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3B20547-5254-DA24-8D2B-E0CE96FD2BB7}"/>
              </a:ext>
            </a:extLst>
          </p:cNvPr>
          <p:cNvSpPr/>
          <p:nvPr/>
        </p:nvSpPr>
        <p:spPr>
          <a:xfrm>
            <a:off x="5562497" y="2802013"/>
            <a:ext cx="1332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play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7313259" y="985049"/>
            <a:ext cx="1223319" cy="12357"/>
          </a:xfrm>
          <a:prstGeom prst="line">
            <a:avLst/>
          </a:prstGeom>
          <a:ln w="57150">
            <a:solidFill>
              <a:srgbClr val="00B05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891E7CB3-5069-CECC-784A-B7E45666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3"/>
          <a:stretch>
            <a:fillRect/>
          </a:stretch>
        </p:blipFill>
        <p:spPr>
          <a:xfrm>
            <a:off x="16677" y="2280123"/>
            <a:ext cx="1061344" cy="12728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315C298-71C3-F7CE-9936-776EDBB62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7" r="5336"/>
          <a:stretch>
            <a:fillRect/>
          </a:stretch>
        </p:blipFill>
        <p:spPr>
          <a:xfrm>
            <a:off x="8199041" y="1530115"/>
            <a:ext cx="1121673" cy="12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C3D5D5D-8232-0070-9699-20E1ED45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F4015FD-2CEA-310F-B15A-B8B1A587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F392BE-82F5-F09B-66C6-D8B0ED7F8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C63610-13FC-7CF6-47A6-2EB272AE43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549A00C-3FCB-A753-745A-5A8530B15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67EFE35-4C1F-B3E9-1CEA-B7CAF170F439}"/>
              </a:ext>
            </a:extLst>
          </p:cNvPr>
          <p:cNvSpPr/>
          <p:nvPr/>
        </p:nvSpPr>
        <p:spPr>
          <a:xfrm>
            <a:off x="-810491" y="-498764"/>
            <a:ext cx="10764982" cy="7855527"/>
          </a:xfrm>
          <a:prstGeom prst="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吹き出し 9">
            <a:extLst>
              <a:ext uri="{FF2B5EF4-FFF2-40B4-BE49-F238E27FC236}">
                <a16:creationId xmlns:a16="http://schemas.microsoft.com/office/drawing/2014/main" id="{FDB4F1A2-F1DC-EC58-71F3-38615B9F2D11}"/>
              </a:ext>
            </a:extLst>
          </p:cNvPr>
          <p:cNvSpPr/>
          <p:nvPr/>
        </p:nvSpPr>
        <p:spPr>
          <a:xfrm>
            <a:off x="1208389" y="2438452"/>
            <a:ext cx="4543068" cy="1080120"/>
          </a:xfrm>
          <a:prstGeom prst="wedgeRoundRectCallout">
            <a:avLst>
              <a:gd name="adj1" fmla="val -57013"/>
              <a:gd name="adj2" fmla="val -83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1DF19F9-A167-AD0C-78ED-1503F071B3BD}"/>
              </a:ext>
            </a:extLst>
          </p:cNvPr>
          <p:cNvSpPr/>
          <p:nvPr/>
        </p:nvSpPr>
        <p:spPr>
          <a:xfrm>
            <a:off x="1534657" y="2669104"/>
            <a:ext cx="5659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What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do you like?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4" name="角丸四角形吹き出し 9">
            <a:extLst>
              <a:ext uri="{FF2B5EF4-FFF2-40B4-BE49-F238E27FC236}">
                <a16:creationId xmlns:a16="http://schemas.microsoft.com/office/drawing/2014/main" id="{6BB114AC-08B5-11EE-143C-3A1547E07E6F}"/>
              </a:ext>
            </a:extLst>
          </p:cNvPr>
          <p:cNvSpPr/>
          <p:nvPr/>
        </p:nvSpPr>
        <p:spPr>
          <a:xfrm>
            <a:off x="1292470" y="3588329"/>
            <a:ext cx="6485310" cy="1361740"/>
          </a:xfrm>
          <a:prstGeom prst="wedgeRoundRectCallout">
            <a:avLst>
              <a:gd name="adj1" fmla="val 57500"/>
              <a:gd name="adj2" fmla="val 52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1535145" y="3736185"/>
            <a:ext cx="69054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like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2681341" y="3746017"/>
            <a:ext cx="21004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tennis, 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4334230" y="3744810"/>
            <a:ext cx="19010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shushi</a:t>
            </a: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, 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5988958" y="3726353"/>
            <a:ext cx="13537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cats,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4330244" y="4338211"/>
            <a:ext cx="8453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PE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9C32F22-3C00-80C1-1C40-BC8E0A429DE9}"/>
              </a:ext>
            </a:extLst>
          </p:cNvPr>
          <p:cNvSpPr/>
          <p:nvPr/>
        </p:nvSpPr>
        <p:spPr>
          <a:xfrm>
            <a:off x="5140736" y="4317753"/>
            <a:ext cx="28339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and so on…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BCC1F8-2465-2A95-6BE6-4FAEFE670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" y="2191426"/>
            <a:ext cx="1088561" cy="13062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8987F5-0618-B98D-A2EE-4836D95FD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62" y="3472873"/>
            <a:ext cx="1191379" cy="14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/>
      <p:bldP spid="14" grpId="0" animBg="1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EF8-FADA-A1F0-560F-69E6035E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39E78F-FDA7-B1C1-0208-9D29C39E1BD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39091" y="2420888"/>
            <a:ext cx="7709424" cy="1470025"/>
          </a:xfrm>
        </p:spPr>
        <p:txBody>
          <a:bodyPr>
            <a:normAutofit/>
          </a:bodyPr>
          <a:lstStyle/>
          <a:p>
            <a:r>
              <a:rPr kumimoji="1" lang="en-US" altLang="ja-JP" sz="8800" b="1" dirty="0">
                <a:latin typeface="Century Schoolbook" panose="02040604050505020304" pitchFamily="18" charset="0"/>
              </a:rPr>
              <a:t>What + </a:t>
            </a:r>
            <a:r>
              <a:rPr kumimoji="1" lang="ja-JP" altLang="en-US" sz="8800" b="1" dirty="0">
                <a:latin typeface="Century Schoolbook" panose="02040604050505020304" pitchFamily="18" charset="0"/>
              </a:rPr>
              <a:t>名詞</a:t>
            </a:r>
          </a:p>
        </p:txBody>
      </p:sp>
    </p:spTree>
    <p:extLst>
      <p:ext uri="{BB962C8B-B14F-4D97-AF65-F5344CB8AC3E}">
        <p14:creationId xmlns:p14="http://schemas.microsoft.com/office/powerpoint/2010/main" val="125957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F0122-2344-1EDC-676D-23028B21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42F1078-8F2A-8760-352D-C5ECA979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D3E3501-7958-3391-2073-A7F5AD3BB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05DEF1-28BB-F412-A0D5-A49F6DFDA8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76B39F-3B7C-C9A6-610E-EC4DFD2A4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7F0E95-270D-1107-1A3E-7DD519F8CDC6}"/>
              </a:ext>
            </a:extLst>
          </p:cNvPr>
          <p:cNvSpPr/>
          <p:nvPr/>
        </p:nvSpPr>
        <p:spPr>
          <a:xfrm>
            <a:off x="-810491" y="-498764"/>
            <a:ext cx="10764982" cy="785552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4CF66-2CED-4DB6-E883-6EC825CE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17BFD0-35D2-93E5-F65B-0F6308CC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7AFB60-E070-DA56-8D41-E296A6CF1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C94FFA-8890-1110-08A6-7A8EEC9633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D734C9-ED13-B5C3-8FA3-CA932ED6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A4FC13A-9653-F891-3273-0D489CBAA32C}"/>
              </a:ext>
            </a:extLst>
          </p:cNvPr>
          <p:cNvGrpSpPr/>
          <p:nvPr/>
        </p:nvGrpSpPr>
        <p:grpSpPr>
          <a:xfrm>
            <a:off x="-4984528" y="-2858359"/>
            <a:ext cx="21031200" cy="13518291"/>
            <a:chOff x="-5713093" y="-3549853"/>
            <a:chExt cx="21031200" cy="13518291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B9ED95A7-5E26-2D1B-B7AB-D0A1586EC6A0}"/>
                </a:ext>
              </a:extLst>
            </p:cNvPr>
            <p:cNvSpPr/>
            <p:nvPr/>
          </p:nvSpPr>
          <p:spPr>
            <a:xfrm>
              <a:off x="-5713093" y="-3549853"/>
              <a:ext cx="21031200" cy="13518291"/>
            </a:xfrm>
            <a:custGeom>
              <a:avLst/>
              <a:gdLst>
                <a:gd name="connsiteX0" fmla="*/ 10515600 w 21031200"/>
                <a:gd name="connsiteY0" fmla="*/ 5684107 h 13518291"/>
                <a:gd name="connsiteX1" fmla="*/ 9366422 w 21031200"/>
                <a:gd name="connsiteY1" fmla="*/ 6759145 h 13518291"/>
                <a:gd name="connsiteX2" fmla="*/ 10515600 w 21031200"/>
                <a:gd name="connsiteY2" fmla="*/ 7834183 h 13518291"/>
                <a:gd name="connsiteX3" fmla="*/ 11664779 w 21031200"/>
                <a:gd name="connsiteY3" fmla="*/ 6759145 h 13518291"/>
                <a:gd name="connsiteX4" fmla="*/ 10515600 w 21031200"/>
                <a:gd name="connsiteY4" fmla="*/ 5684107 h 13518291"/>
                <a:gd name="connsiteX5" fmla="*/ 0 w 21031200"/>
                <a:gd name="connsiteY5" fmla="*/ 0 h 13518291"/>
                <a:gd name="connsiteX6" fmla="*/ 21031200 w 21031200"/>
                <a:gd name="connsiteY6" fmla="*/ 0 h 13518291"/>
                <a:gd name="connsiteX7" fmla="*/ 21031200 w 21031200"/>
                <a:gd name="connsiteY7" fmla="*/ 13518291 h 13518291"/>
                <a:gd name="connsiteX8" fmla="*/ 0 w 21031200"/>
                <a:gd name="connsiteY8" fmla="*/ 13518291 h 13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200" h="13518291">
                  <a:moveTo>
                    <a:pt x="10515600" y="5684107"/>
                  </a:moveTo>
                  <a:cubicBezTo>
                    <a:pt x="9880927" y="5684107"/>
                    <a:pt x="9366422" y="6165418"/>
                    <a:pt x="9366422" y="6759145"/>
                  </a:cubicBezTo>
                  <a:cubicBezTo>
                    <a:pt x="9366422" y="7352872"/>
                    <a:pt x="9880927" y="7834183"/>
                    <a:pt x="10515600" y="7834183"/>
                  </a:cubicBezTo>
                  <a:cubicBezTo>
                    <a:pt x="11150274" y="7834183"/>
                    <a:pt x="11664779" y="7352872"/>
                    <a:pt x="11664779" y="6759145"/>
                  </a:cubicBezTo>
                  <a:cubicBezTo>
                    <a:pt x="11664779" y="6165418"/>
                    <a:pt x="11150274" y="5684107"/>
                    <a:pt x="10515600" y="5684107"/>
                  </a:cubicBezTo>
                  <a:close/>
                  <a:moveTo>
                    <a:pt x="0" y="0"/>
                  </a:moveTo>
                  <a:lnTo>
                    <a:pt x="21031200" y="0"/>
                  </a:lnTo>
                  <a:lnTo>
                    <a:pt x="21031200" y="13518291"/>
                  </a:lnTo>
                  <a:lnTo>
                    <a:pt x="0" y="13518291"/>
                  </a:lnTo>
                  <a:close/>
                </a:path>
              </a:pathLst>
            </a:cu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C7563B53-2BE4-3497-8ACE-B527676FDC81}"/>
                </a:ext>
              </a:extLst>
            </p:cNvPr>
            <p:cNvSpPr/>
            <p:nvPr/>
          </p:nvSpPr>
          <p:spPr>
            <a:xfrm>
              <a:off x="3666577" y="2125211"/>
              <a:ext cx="2290714" cy="2149311"/>
            </a:xfrm>
            <a:prstGeom prst="ellipse">
              <a:avLst/>
            </a:prstGeom>
            <a:solidFill>
              <a:srgbClr val="FFFF00">
                <a:alpha val="14902"/>
              </a:srgb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1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2.77778E-7 0.00024 C 0.00764 -0.00324 0.0151 -0.00648 0.02257 -0.00995 C 0.02674 -0.01203 0.03073 -0.01504 0.03507 -0.01666 C 0.0474 -0.02152 0.0724 -0.03009 0.0724 -0.02986 C 0.07587 -0.03333 0.07882 -0.0375 0.08264 -0.04004 C 0.08733 -0.04305 0.09271 -0.04421 0.09757 -0.04676 C 0.10573 -0.05092 0.11441 -0.05486 0.12257 -0.05995 C 0.14757 -0.07592 0.1434 -0.07453 0.1625 -0.1 L 0.17257 -0.14004 L 0.175 -0.15 C 0.17431 -0.18564 0.17639 -0.22152 0.17257 -0.25671 C 0.17205 -0.26226 0.16545 -0.26273 0.1625 -0.26666 C 0.15955 -0.2706 0.15729 -0.27546 0.15503 -0.28009 C 0.15243 -0.28541 0.15191 -0.29398 0.14757 -0.29676 C 0.13837 -0.30254 0.12743 -0.30069 0.11753 -0.30347 C 0.11059 -0.30509 0.10434 -0.30833 0.09757 -0.30995 C 0.09184 -0.31157 0.08594 -0.31226 0.07986 -0.31342 C 0.075 -0.31435 0.07014 -0.31551 0.06493 -0.31666 C 0.05503 -0.32338 0.04618 -0.33541 0.03507 -0.3368 C 0.00087 -0.34097 0.01667 -0.33865 -0.0125 -0.34328 C -0.02153 -0.34282 -0.0625 -0.34213 -0.07986 -0.3368 C -0.08507 -0.33518 -0.08976 -0.33101 -0.09497 -0.33009 C -0.13073 -0.3243 -0.20243 -0.31666 -0.20243 -0.31643 C -0.2066 -0.31551 -0.21094 -0.31527 -0.21493 -0.31342 C -0.21771 -0.31203 -0.21979 -0.30856 -0.2224 -0.30671 C -0.22726 -0.30301 -0.23247 -0.30023 -0.2375 -0.29676 C -0.24566 -0.29074 -0.25 -0.28657 -0.25747 -0.28009 C -0.26163 -0.27222 -0.26563 -0.26435 -0.26997 -0.25671 C -0.27396 -0.24976 -0.27951 -0.24444 -0.28247 -0.2368 C -0.30556 -0.17523 -0.27014 -0.23889 -0.2974 -0.19328 C -0.3 -0.18449 -0.30278 -0.17569 -0.30486 -0.16666 C -0.30938 -0.14768 -0.31007 -0.13865 -0.31233 -0.12014 C -0.31076 -0.07777 -0.31198 -0.03518 -0.30747 0.00672 C -0.30538 0.02547 -0.29635 0.04167 -0.29236 0.05996 C -0.2908 0.06783 -0.28958 0.07593 -0.2875 0.08334 C -0.27795 0.11505 -0.28056 0.10209 -0.26997 0.12338 C -0.26719 0.12871 -0.26528 0.13473 -0.2625 0.14005 C -0.25365 0.15579 -0.25712 0.14491 -0.2474 0.15672 C -0.24132 0.16412 -0.23767 0.17662 -0.22986 0.1801 C -0.22743 0.18102 -0.225 0.18241 -0.2224 0.18334 C -0.2191 0.18473 -0.21563 0.18496 -0.2125 0.18658 C -0.20729 0.18936 -0.2026 0.19399 -0.1974 0.19676 C -0.18906 0.20116 -0.17101 0.20255 -0.16493 0.20348 L 0.08264 0.2 C 0.08924 0.19977 0.09601 0.19838 0.1026 0.19676 C 0.13021 0.18936 0.1099 0.19098 0.13264 0.18658 C 0.1401 0.18519 0.15503 0.18334 0.15503 0.18357 L 0.18264 0.19005 " pathEditMode="relative" rAng="0" ptsTypes="AAAAAAAAAAAAAAAAAAAAAAAAAAAAAAAAAAAAAAAAAAAAAAAAA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B97C-F93F-0D1F-016F-BC2241EA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2B0D34E-C204-C375-C796-800BDB641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AB71B9-855F-FC65-CF35-B28C3B8B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7B492AA-7878-FEC9-8C80-99FD1F9421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563B41D-C3CB-3097-C706-A5EFA2264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5796456E-D1FB-85ED-AF7F-231385044926}"/>
              </a:ext>
            </a:extLst>
          </p:cNvPr>
          <p:cNvSpPr/>
          <p:nvPr/>
        </p:nvSpPr>
        <p:spPr>
          <a:xfrm>
            <a:off x="-1653710" y="-621775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角丸四角形吹き出し 9">
            <a:extLst>
              <a:ext uri="{FF2B5EF4-FFF2-40B4-BE49-F238E27FC236}">
                <a16:creationId xmlns:a16="http://schemas.microsoft.com/office/drawing/2014/main" id="{EBAA269D-3845-6A37-A837-8BEEA836BBDD}"/>
              </a:ext>
            </a:extLst>
          </p:cNvPr>
          <p:cNvSpPr/>
          <p:nvPr/>
        </p:nvSpPr>
        <p:spPr>
          <a:xfrm>
            <a:off x="1498370" y="1199003"/>
            <a:ext cx="5507182" cy="1080120"/>
          </a:xfrm>
          <a:prstGeom prst="wedgeRoundRectCallout">
            <a:avLst>
              <a:gd name="adj1" fmla="val -56647"/>
              <a:gd name="adj2" fmla="val 14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7F814F-A50A-ADC3-E52E-CC58BA464086}"/>
              </a:ext>
            </a:extLst>
          </p:cNvPr>
          <p:cNvSpPr/>
          <p:nvPr/>
        </p:nvSpPr>
        <p:spPr>
          <a:xfrm>
            <a:off x="1824638" y="1429655"/>
            <a:ext cx="5659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What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sport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do you like?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216A39D8-68A1-09BC-0D5F-2CA4653238BB}"/>
              </a:ext>
            </a:extLst>
          </p:cNvPr>
          <p:cNvSpPr/>
          <p:nvPr/>
        </p:nvSpPr>
        <p:spPr>
          <a:xfrm>
            <a:off x="5132717" y="2347626"/>
            <a:ext cx="3351798" cy="1080120"/>
          </a:xfrm>
          <a:prstGeom prst="wedgeRoundRectCallout">
            <a:avLst>
              <a:gd name="adj1" fmla="val 50315"/>
              <a:gd name="adj2" fmla="val -725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A8BD8F4-9606-A686-5FF2-90EC76C2E9D6}"/>
              </a:ext>
            </a:extLst>
          </p:cNvPr>
          <p:cNvSpPr/>
          <p:nvPr/>
        </p:nvSpPr>
        <p:spPr>
          <a:xfrm>
            <a:off x="5588035" y="2588201"/>
            <a:ext cx="30368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like tennis.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E8F10D-6F4E-2B22-1620-893CBBF16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1127170"/>
            <a:ext cx="1088561" cy="13062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9B33CA6-A392-D64A-B178-C76C0A56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35" y="1058971"/>
            <a:ext cx="1191379" cy="14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6FC86-B7AA-AA75-B795-5A7FC3C2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058CAA1-DC86-CA87-D6E9-4F01C0788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68321E3-6718-5C45-AFAC-129E35AC3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83AB50-4859-6089-522F-949C77399B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7C72A3-1E40-6E04-DDCA-283324C8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672"/>
            <a:ext cx="4809770" cy="3607328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47D996-8B24-2D9C-E00A-E4DDAD221E38}"/>
              </a:ext>
            </a:extLst>
          </p:cNvPr>
          <p:cNvSpPr/>
          <p:nvPr/>
        </p:nvSpPr>
        <p:spPr>
          <a:xfrm>
            <a:off x="-810491" y="-498764"/>
            <a:ext cx="10764982" cy="7855527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1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ED3F3-0A4A-D6FC-6150-0FB50F5F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0" y="3250672"/>
            <a:ext cx="4809770" cy="3607328"/>
            <a:chOff x="0" y="3250672"/>
            <a:chExt cx="4809770" cy="360732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CFAA62E-B444-0A48-99B9-D8127208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50672"/>
              <a:ext cx="4809770" cy="3607328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307" y="4346865"/>
              <a:ext cx="1137388" cy="850656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8A7E9A47-215D-EDA0-A6CA-0BA498D57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30" y="2655224"/>
            <a:ext cx="4809770" cy="4202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CB2FC7-34A2-36F7-3F04-9EA69A7E9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BBCE4E-A5C5-F537-0A1A-C6FD2556A1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2" y="0"/>
            <a:ext cx="4424218" cy="3318164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130425E-B097-FFE3-3651-63D5B83EAF75}"/>
              </a:ext>
            </a:extLst>
          </p:cNvPr>
          <p:cNvGrpSpPr/>
          <p:nvPr/>
        </p:nvGrpSpPr>
        <p:grpSpPr>
          <a:xfrm>
            <a:off x="-4867893" y="-2412281"/>
            <a:ext cx="21031200" cy="13518291"/>
            <a:chOff x="-5943601" y="-3265170"/>
            <a:chExt cx="21031200" cy="13518291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FD70E45E-4B7B-1E92-EAA6-F384497A6C2A}"/>
                </a:ext>
              </a:extLst>
            </p:cNvPr>
            <p:cNvSpPr/>
            <p:nvPr/>
          </p:nvSpPr>
          <p:spPr>
            <a:xfrm>
              <a:off x="-5943601" y="-3265170"/>
              <a:ext cx="21031200" cy="13518291"/>
            </a:xfrm>
            <a:custGeom>
              <a:avLst/>
              <a:gdLst>
                <a:gd name="connsiteX0" fmla="*/ 10515600 w 21031200"/>
                <a:gd name="connsiteY0" fmla="*/ 5684107 h 13518291"/>
                <a:gd name="connsiteX1" fmla="*/ 9366422 w 21031200"/>
                <a:gd name="connsiteY1" fmla="*/ 6759145 h 13518291"/>
                <a:gd name="connsiteX2" fmla="*/ 10515600 w 21031200"/>
                <a:gd name="connsiteY2" fmla="*/ 7834183 h 13518291"/>
                <a:gd name="connsiteX3" fmla="*/ 11664779 w 21031200"/>
                <a:gd name="connsiteY3" fmla="*/ 6759145 h 13518291"/>
                <a:gd name="connsiteX4" fmla="*/ 10515600 w 21031200"/>
                <a:gd name="connsiteY4" fmla="*/ 5684107 h 13518291"/>
                <a:gd name="connsiteX5" fmla="*/ 0 w 21031200"/>
                <a:gd name="connsiteY5" fmla="*/ 0 h 13518291"/>
                <a:gd name="connsiteX6" fmla="*/ 21031200 w 21031200"/>
                <a:gd name="connsiteY6" fmla="*/ 0 h 13518291"/>
                <a:gd name="connsiteX7" fmla="*/ 21031200 w 21031200"/>
                <a:gd name="connsiteY7" fmla="*/ 13518291 h 13518291"/>
                <a:gd name="connsiteX8" fmla="*/ 0 w 21031200"/>
                <a:gd name="connsiteY8" fmla="*/ 13518291 h 13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31200" h="13518291">
                  <a:moveTo>
                    <a:pt x="10515600" y="5684107"/>
                  </a:moveTo>
                  <a:cubicBezTo>
                    <a:pt x="9880927" y="5684107"/>
                    <a:pt x="9366422" y="6165418"/>
                    <a:pt x="9366422" y="6759145"/>
                  </a:cubicBezTo>
                  <a:cubicBezTo>
                    <a:pt x="9366422" y="7352872"/>
                    <a:pt x="9880927" y="7834183"/>
                    <a:pt x="10515600" y="7834183"/>
                  </a:cubicBezTo>
                  <a:cubicBezTo>
                    <a:pt x="11150274" y="7834183"/>
                    <a:pt x="11664779" y="7352872"/>
                    <a:pt x="11664779" y="6759145"/>
                  </a:cubicBezTo>
                  <a:cubicBezTo>
                    <a:pt x="11664779" y="6165418"/>
                    <a:pt x="11150274" y="5684107"/>
                    <a:pt x="10515600" y="5684107"/>
                  </a:cubicBezTo>
                  <a:close/>
                  <a:moveTo>
                    <a:pt x="0" y="0"/>
                  </a:moveTo>
                  <a:lnTo>
                    <a:pt x="21031200" y="0"/>
                  </a:lnTo>
                  <a:lnTo>
                    <a:pt x="21031200" y="13518291"/>
                  </a:lnTo>
                  <a:lnTo>
                    <a:pt x="0" y="13518291"/>
                  </a:lnTo>
                  <a:close/>
                </a:path>
              </a:pathLst>
            </a:cu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17912682-9792-FD28-D71F-E305698A2801}"/>
                </a:ext>
              </a:extLst>
            </p:cNvPr>
            <p:cNvSpPr/>
            <p:nvPr/>
          </p:nvSpPr>
          <p:spPr>
            <a:xfrm>
              <a:off x="3402011" y="2436630"/>
              <a:ext cx="2311938" cy="2111447"/>
            </a:xfrm>
            <a:prstGeom prst="ellipse">
              <a:avLst/>
            </a:prstGeom>
            <a:solidFill>
              <a:srgbClr val="FFFF00">
                <a:alpha val="14902"/>
              </a:srgb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50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7049 0.34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49 0.34421 L -0.07049 0.34444 C -0.09653 0.33101 -0.12031 0.32222 -0.1434 0.30092 C -0.1717 0.27453 -0.24063 0.1824 -0.24879 0.16759 C -0.26146 0.14467 -0.27327 0.12106 -0.28663 0.09907 C -0.29965 0.07777 -0.31424 0.05879 -0.32726 0.03773 C -0.35035 3.7037E-6 -0.37066 -0.04098 -0.39497 -0.07755 C -0.42726 -0.12686 -0.46719 -0.16875 -0.49202 -0.22524 C -0.50087 -0.24561 -0.51077 -0.26551 -0.51893 -0.28658 C -0.54757 -0.35996 -0.50729 -0.27593 -0.53785 -0.33704 C -0.54288 -0.36412 -0.54375 -0.34931 -0.51354 -0.34792 C -0.47222 -0.34584 -0.43073 -0.34537 -0.38941 -0.34422 L -0.15955 -0.36574 C -0.12535 -0.36945 -0.05695 -0.38033 -0.05695 -0.3801 C -0.04288 -0.38496 -0.02795 -0.38959 -0.01406 -0.39468 C 0.00538 -0.40162 0.02396 -0.41042 0.04305 -0.41621 C 0.0592 -0.4213 0.07552 -0.42408 0.09184 -0.42709 C 0.12118 -0.43264 0.15121 -0.43774 0.1809 -0.44144 C 0.19896 -0.44375 0.21701 -0.44352 0.23507 -0.44514 C 0.24583 -0.44607 0.2566 -0.44746 0.26736 -0.44861 L 0.32691 -0.44514 C 0.33576 -0.44236 0.34132 -0.43079 0.34861 -0.42361 L 0.35937 -0.41274 C 0.36458 -0.39144 0.36094 -0.4088 0.36476 -0.37315 C 0.36545 -0.36574 0.36649 -0.35857 0.36736 -0.35139 C 0.3526 -0.29213 0.37239 -0.36852 0.35399 -0.30811 C 0.35 -0.29514 0.3467 -0.28172 0.34305 -0.26852 C 0.34045 -0.24074 0.32743 -0.1 0.32691 -0.09908 C 0.32153 -0.09074 0.31701 -0.08102 0.31076 -0.07385 C 0.30469 -0.06713 0.27847 -0.05486 0.27292 -0.05232 C 0.26215 -0.04723 0.25156 -0.04144 0.24045 -0.03797 C 0.22986 -0.03449 0.17448 -0.03079 0.17292 -0.03079 L 0.01337 -0.02709 C -0.00018 -0.02338 -0.01354 -0.01922 -0.02726 -0.01621 C -0.03611 -0.01436 -0.04531 -0.01482 -0.05417 -0.01274 C -0.06493 -0.00996 -0.07952 0.00046 -0.08941 0.00532 C -0.11302 0.01713 -0.10903 0.01504 -0.12986 0.01967 C -0.13524 0.02338 -0.14045 0.02777 -0.14601 0.03055 C -0.15486 0.03495 -0.16458 0.03611 -0.17309 0.04143 C -0.17656 0.04351 -0.1783 0.04884 -0.18125 0.05208 C -0.18368 0.05486 -0.18663 0.0574 -0.18941 0.05949 C -0.2158 0.07708 -0.19219 0.05717 -0.21094 0.07384 L -0.21094 0.07407 " pathEditMode="relative" rAng="0" ptsTypes="AAAAAAAAAAAAAAAAAAAAAAAAAAAAAAAAAAAAAAAAAAA">
                                      <p:cBhvr>
                                        <p:cTn id="9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443AF-A4EE-D9CE-0569-9ED2ACA2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0" y="3250672"/>
            <a:ext cx="4809770" cy="3607328"/>
            <a:chOff x="0" y="3250672"/>
            <a:chExt cx="4809770" cy="360732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CFAA62E-B444-0A48-99B9-D8127208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50672"/>
              <a:ext cx="4809770" cy="3607328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307" y="4346865"/>
              <a:ext cx="1137388" cy="850656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22FFF9E1-E394-4643-7FF9-9EFC3AD49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812" r="7172" b="9797"/>
          <a:stretch>
            <a:fillRect/>
          </a:stretch>
        </p:blipFill>
        <p:spPr>
          <a:xfrm>
            <a:off x="0" y="-1"/>
            <a:ext cx="4543068" cy="3269673"/>
          </a:xfrm>
          <a:prstGeom prst="rect">
            <a:avLst/>
          </a:prstGeom>
        </p:spPr>
      </p:pic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8EC45304-B9DB-692C-EE30-DE918DBE5BF5}"/>
              </a:ext>
            </a:extLst>
          </p:cNvPr>
          <p:cNvSpPr/>
          <p:nvPr/>
        </p:nvSpPr>
        <p:spPr>
          <a:xfrm>
            <a:off x="-5653054" y="-1072893"/>
            <a:ext cx="17706109" cy="11690172"/>
          </a:xfrm>
          <a:custGeom>
            <a:avLst/>
            <a:gdLst>
              <a:gd name="connsiteX0" fmla="*/ 10515601 w 21031200"/>
              <a:gd name="connsiteY0" fmla="*/ 4855915 h 13518291"/>
              <a:gd name="connsiteX1" fmla="*/ 8452022 w 21031200"/>
              <a:gd name="connsiteY1" fmla="*/ 6759147 h 13518291"/>
              <a:gd name="connsiteX2" fmla="*/ 10515601 w 21031200"/>
              <a:gd name="connsiteY2" fmla="*/ 8662379 h 13518291"/>
              <a:gd name="connsiteX3" fmla="*/ 12579180 w 21031200"/>
              <a:gd name="connsiteY3" fmla="*/ 6759147 h 13518291"/>
              <a:gd name="connsiteX4" fmla="*/ 10515601 w 21031200"/>
              <a:gd name="connsiteY4" fmla="*/ 4855915 h 13518291"/>
              <a:gd name="connsiteX5" fmla="*/ 0 w 21031200"/>
              <a:gd name="connsiteY5" fmla="*/ 0 h 13518291"/>
              <a:gd name="connsiteX6" fmla="*/ 21031200 w 21031200"/>
              <a:gd name="connsiteY6" fmla="*/ 0 h 13518291"/>
              <a:gd name="connsiteX7" fmla="*/ 21031200 w 21031200"/>
              <a:gd name="connsiteY7" fmla="*/ 13518291 h 13518291"/>
              <a:gd name="connsiteX8" fmla="*/ 0 w 21031200"/>
              <a:gd name="connsiteY8" fmla="*/ 13518291 h 135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31200" h="13518291">
                <a:moveTo>
                  <a:pt x="10515601" y="4855915"/>
                </a:moveTo>
                <a:cubicBezTo>
                  <a:pt x="9375918" y="4855915"/>
                  <a:pt x="8452022" y="5708021"/>
                  <a:pt x="8452022" y="6759147"/>
                </a:cubicBezTo>
                <a:cubicBezTo>
                  <a:pt x="8452022" y="7810273"/>
                  <a:pt x="9375918" y="8662379"/>
                  <a:pt x="10515601" y="8662379"/>
                </a:cubicBezTo>
                <a:cubicBezTo>
                  <a:pt x="11655284" y="8662379"/>
                  <a:pt x="12579180" y="7810273"/>
                  <a:pt x="12579180" y="6759147"/>
                </a:cubicBezTo>
                <a:cubicBezTo>
                  <a:pt x="12579180" y="5708021"/>
                  <a:pt x="11655284" y="4855915"/>
                  <a:pt x="10515601" y="4855915"/>
                </a:cubicBezTo>
                <a:close/>
                <a:moveTo>
                  <a:pt x="0" y="0"/>
                </a:moveTo>
                <a:lnTo>
                  <a:pt x="21031200" y="0"/>
                </a:lnTo>
                <a:lnTo>
                  <a:pt x="21031200" y="13518291"/>
                </a:lnTo>
                <a:lnTo>
                  <a:pt x="0" y="13518291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角丸四角形吹き出し 9">
            <a:extLst>
              <a:ext uri="{FF2B5EF4-FFF2-40B4-BE49-F238E27FC236}">
                <a16:creationId xmlns:a16="http://schemas.microsoft.com/office/drawing/2014/main" id="{065EB573-D587-5FDA-4258-F06BF333208B}"/>
              </a:ext>
            </a:extLst>
          </p:cNvPr>
          <p:cNvSpPr/>
          <p:nvPr/>
        </p:nvSpPr>
        <p:spPr>
          <a:xfrm>
            <a:off x="1315490" y="1199003"/>
            <a:ext cx="5507182" cy="1080120"/>
          </a:xfrm>
          <a:prstGeom prst="wedgeRoundRectCallout">
            <a:avLst>
              <a:gd name="adj1" fmla="val -59552"/>
              <a:gd name="adj2" fmla="val 35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B4DD69A-7DA0-55C3-5BA3-84E9D64C134D}"/>
              </a:ext>
            </a:extLst>
          </p:cNvPr>
          <p:cNvSpPr/>
          <p:nvPr/>
        </p:nvSpPr>
        <p:spPr>
          <a:xfrm>
            <a:off x="1641758" y="1429655"/>
            <a:ext cx="5659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What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food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do you like?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49779CCB-CF51-8569-8E52-4F983BE6D0C5}"/>
              </a:ext>
            </a:extLst>
          </p:cNvPr>
          <p:cNvSpPr/>
          <p:nvPr/>
        </p:nvSpPr>
        <p:spPr>
          <a:xfrm>
            <a:off x="4162491" y="2348880"/>
            <a:ext cx="3036854" cy="1080120"/>
          </a:xfrm>
          <a:prstGeom prst="wedgeRoundRectCallout">
            <a:avLst>
              <a:gd name="adj1" fmla="val 82159"/>
              <a:gd name="adj2" fmla="val 55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035504E-9CD0-7047-F796-66D3F47C24C6}"/>
              </a:ext>
            </a:extLst>
          </p:cNvPr>
          <p:cNvSpPr/>
          <p:nvPr/>
        </p:nvSpPr>
        <p:spPr>
          <a:xfrm>
            <a:off x="4424219" y="2568667"/>
            <a:ext cx="30368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like sushi.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0CC011-F49E-9194-865D-3CA5CA901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1127170"/>
            <a:ext cx="1088561" cy="130627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3F1B064-5327-4262-76D7-6DDEC44B7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26" y="2146226"/>
            <a:ext cx="1191379" cy="14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B046B8F5-10D9-75E6-C10D-44C976022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95" y="1154402"/>
            <a:ext cx="1088561" cy="130627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E118933-1F14-914A-DA6D-A802408A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0" y="1018340"/>
            <a:ext cx="1191379" cy="1429655"/>
          </a:xfrm>
          <a:prstGeom prst="rect">
            <a:avLst/>
          </a:prstGeom>
        </p:spPr>
      </p:pic>
      <p:sp>
        <p:nvSpPr>
          <p:cNvPr id="16" name="角丸四角形 86">
            <a:extLst>
              <a:ext uri="{FF2B5EF4-FFF2-40B4-BE49-F238E27FC236}">
                <a16:creationId xmlns:a16="http://schemas.microsoft.com/office/drawing/2014/main" id="{18063A1E-DE93-DA56-D458-A0E429FB21E6}"/>
              </a:ext>
            </a:extLst>
          </p:cNvPr>
          <p:cNvSpPr/>
          <p:nvPr/>
        </p:nvSpPr>
        <p:spPr>
          <a:xfrm>
            <a:off x="0" y="4269684"/>
            <a:ext cx="9144000" cy="2588316"/>
          </a:xfrm>
          <a:prstGeom prst="roundRect">
            <a:avLst>
              <a:gd name="adj" fmla="val 4562"/>
            </a:avLst>
          </a:prstGeom>
          <a:solidFill>
            <a:srgbClr val="3333CC">
              <a:alpha val="3000"/>
            </a:srgb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　</a:t>
            </a:r>
          </a:p>
        </p:txBody>
      </p:sp>
      <p:sp>
        <p:nvSpPr>
          <p:cNvPr id="12" name="角丸四角形 86">
            <a:extLst>
              <a:ext uri="{FF2B5EF4-FFF2-40B4-BE49-F238E27FC236}">
                <a16:creationId xmlns:a16="http://schemas.microsoft.com/office/drawing/2014/main" id="{5A232390-F3AD-809A-2A2B-293F4EB7BCC0}"/>
              </a:ext>
            </a:extLst>
          </p:cNvPr>
          <p:cNvSpPr/>
          <p:nvPr/>
        </p:nvSpPr>
        <p:spPr>
          <a:xfrm>
            <a:off x="0" y="2460675"/>
            <a:ext cx="9144000" cy="1627857"/>
          </a:xfrm>
          <a:prstGeom prst="roundRect">
            <a:avLst>
              <a:gd name="adj" fmla="val 4562"/>
            </a:avLst>
          </a:prstGeom>
          <a:solidFill>
            <a:srgbClr val="FFFF00">
              <a:alpha val="3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0427107-8668-3C09-0CA9-448D494EBDA9}"/>
              </a:ext>
            </a:extLst>
          </p:cNvPr>
          <p:cNvSpPr/>
          <p:nvPr/>
        </p:nvSpPr>
        <p:spPr>
          <a:xfrm>
            <a:off x="0" y="-6317"/>
            <a:ext cx="89592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itchFamily="18" charset="0"/>
                <a:ea typeface="ＭＳ ゴシック" pitchFamily="49" charset="-128"/>
              </a:rPr>
              <a:t>What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 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+ 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名詞　～</a:t>
            </a:r>
            <a:r>
              <a:rPr lang="en-US" altLang="ja-JP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?</a:t>
            </a:r>
            <a:r>
              <a:rPr lang="ja-JP" altLang="en-US" sz="24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　話題のカテゴリーを指定する質問の仕方　</a:t>
            </a:r>
            <a:endParaRPr lang="ja-JP" altLang="en-US" sz="24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3" name="角丸四角形吹き出し 9">
            <a:extLst>
              <a:ext uri="{FF2B5EF4-FFF2-40B4-BE49-F238E27FC236}">
                <a16:creationId xmlns:a16="http://schemas.microsoft.com/office/drawing/2014/main" id="{0C6AB8E3-AF4A-A9FC-F54B-A50CE97F7B22}"/>
              </a:ext>
            </a:extLst>
          </p:cNvPr>
          <p:cNvSpPr/>
          <p:nvPr/>
        </p:nvSpPr>
        <p:spPr>
          <a:xfrm>
            <a:off x="527185" y="603638"/>
            <a:ext cx="4331142" cy="634035"/>
          </a:xfrm>
          <a:prstGeom prst="wedgeRoundRectCallout">
            <a:avLst>
              <a:gd name="adj1" fmla="val -42534"/>
              <a:gd name="adj2" fmla="val 1096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吹き出し 9">
            <a:extLst>
              <a:ext uri="{FF2B5EF4-FFF2-40B4-BE49-F238E27FC236}">
                <a16:creationId xmlns:a16="http://schemas.microsoft.com/office/drawing/2014/main" id="{CE6C50DD-A4DC-D631-2C67-0024EB1392D5}"/>
              </a:ext>
            </a:extLst>
          </p:cNvPr>
          <p:cNvSpPr/>
          <p:nvPr/>
        </p:nvSpPr>
        <p:spPr>
          <a:xfrm>
            <a:off x="3042673" y="1416151"/>
            <a:ext cx="5181600" cy="634035"/>
          </a:xfrm>
          <a:prstGeom prst="wedgeRoundRectCallout">
            <a:avLst>
              <a:gd name="adj1" fmla="val 55508"/>
              <a:gd name="adj2" fmla="val 16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976C8EA-B465-770E-0053-20A1481F8CCE}"/>
              </a:ext>
            </a:extLst>
          </p:cNvPr>
          <p:cNvSpPr/>
          <p:nvPr/>
        </p:nvSpPr>
        <p:spPr>
          <a:xfrm>
            <a:off x="3135034" y="1440781"/>
            <a:ext cx="50892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defTabSz="914400"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like tennis, cats, PE...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8" name="角丸四角形吹き出し 9">
            <a:extLst>
              <a:ext uri="{FF2B5EF4-FFF2-40B4-BE49-F238E27FC236}">
                <a16:creationId xmlns:a16="http://schemas.microsoft.com/office/drawing/2014/main" id="{DF6C0795-9958-A5ED-46C9-8E0FF567B8DD}"/>
              </a:ext>
            </a:extLst>
          </p:cNvPr>
          <p:cNvSpPr/>
          <p:nvPr/>
        </p:nvSpPr>
        <p:spPr>
          <a:xfrm>
            <a:off x="467148" y="2609875"/>
            <a:ext cx="5841287" cy="634035"/>
          </a:xfrm>
          <a:prstGeom prst="wedgeRoundRectCallout">
            <a:avLst>
              <a:gd name="adj1" fmla="val -48644"/>
              <a:gd name="adj2" fmla="val -702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6DC622-3EE0-0E07-FA7E-6566FA135E12}"/>
              </a:ext>
            </a:extLst>
          </p:cNvPr>
          <p:cNvSpPr/>
          <p:nvPr/>
        </p:nvSpPr>
        <p:spPr>
          <a:xfrm>
            <a:off x="643348" y="2609875"/>
            <a:ext cx="55265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What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sports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do you like?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9B7F2CDD-4871-2C7F-BB14-B095524FF097}"/>
              </a:ext>
            </a:extLst>
          </p:cNvPr>
          <p:cNvSpPr/>
          <p:nvPr/>
        </p:nvSpPr>
        <p:spPr>
          <a:xfrm>
            <a:off x="4283718" y="3317399"/>
            <a:ext cx="3308574" cy="634035"/>
          </a:xfrm>
          <a:prstGeom prst="wedgeRoundRectCallout">
            <a:avLst>
              <a:gd name="adj1" fmla="val 79642"/>
              <a:gd name="adj2" fmla="val -1805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31E1B2-C71F-85C9-3C0E-DAA65E72FE4C}"/>
              </a:ext>
            </a:extLst>
          </p:cNvPr>
          <p:cNvSpPr/>
          <p:nvPr/>
        </p:nvSpPr>
        <p:spPr>
          <a:xfrm>
            <a:off x="4572000" y="3342030"/>
            <a:ext cx="40494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defTabSz="914400">
              <a:defRPr/>
            </a:pPr>
            <a:r>
              <a:rPr kumimoji="1" lang="en-US" altLang="ja-JP" sz="3200" b="1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latin typeface="Century Schoolbook" pitchFamily="18" charset="0"/>
                <a:ea typeface="ＭＳ ゴシック" pitchFamily="49" charset="-128"/>
              </a:rPr>
              <a:t>I like tennis. 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7107E38-565C-2897-E574-CA22ADC4CCAD}"/>
              </a:ext>
            </a:extLst>
          </p:cNvPr>
          <p:cNvSpPr/>
          <p:nvPr/>
        </p:nvSpPr>
        <p:spPr>
          <a:xfrm>
            <a:off x="1" y="4248865"/>
            <a:ext cx="13532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Point</a:t>
            </a:r>
            <a:endParaRPr lang="ja-JP" altLang="en-US" sz="3200" b="1" cap="none" spc="0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9CA1B5A-0DA6-4BC3-F27F-070EE8F110E7}"/>
              </a:ext>
            </a:extLst>
          </p:cNvPr>
          <p:cNvSpPr/>
          <p:nvPr/>
        </p:nvSpPr>
        <p:spPr>
          <a:xfrm>
            <a:off x="1" y="483364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① 「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What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」で質問をすると話題の範囲が広くなってしまうので、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話題の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itchFamily="18" charset="0"/>
              <a:ea typeface="ＭＳ ゴシック" pitchFamily="49" charset="-128"/>
            </a:endParaRPr>
          </a:p>
          <a:p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itchFamily="18" charset="0"/>
                <a:ea typeface="ＭＳ ゴシック" pitchFamily="49" charset="-128"/>
              </a:rPr>
              <a:t>　カテゴリー（範囲）を指定した質問をするには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「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What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+ 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名詞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」を使います。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1CFB97-BD1A-300D-D9FD-4BB9D941B35D}"/>
              </a:ext>
            </a:extLst>
          </p:cNvPr>
          <p:cNvSpPr/>
          <p:nvPr/>
        </p:nvSpPr>
        <p:spPr>
          <a:xfrm>
            <a:off x="0" y="5534561"/>
            <a:ext cx="92086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② 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「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What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+ 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名詞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」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を文の先頭に出して、その後は、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Yes/No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で答える疑問文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と同じ順番で文が続きます。</a:t>
            </a:r>
            <a:endParaRPr lang="en-US" altLang="ja-JP" sz="2000" b="1" cap="none" spc="0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つまり、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What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+ Yes / No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疑問文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? 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→　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What</a:t>
            </a:r>
            <a:r>
              <a:rPr lang="en-US" altLang="ja-JP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+ 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entury Schoolbook" panose="02040604050505020304" pitchFamily="18" charset="0"/>
                <a:ea typeface="ＭＳ ゴシック" pitchFamily="49" charset="-128"/>
              </a:rPr>
              <a:t>名詞</a:t>
            </a:r>
            <a:r>
              <a:rPr lang="ja-JP" altLang="en-US" sz="2000" b="1" cap="none" spc="0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+ Yes / No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疑問文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? </a:t>
            </a:r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と</a:t>
            </a:r>
            <a:endParaRPr lang="en-US" altLang="ja-JP" sz="2000" b="1" dirty="0">
              <a:ln w="17780" cmpd="sng">
                <a:noFill/>
                <a:prstDash val="solid"/>
                <a:miter lim="800000"/>
              </a:ln>
              <a:latin typeface="Century Schoolbook" panose="02040604050505020304" pitchFamily="18" charset="0"/>
              <a:ea typeface="ＭＳ ゴシック" pitchFamily="49" charset="-128"/>
            </a:endParaRPr>
          </a:p>
          <a:p>
            <a:r>
              <a:rPr lang="ja-JP" altLang="en-US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　なります。</a:t>
            </a:r>
            <a:r>
              <a:rPr lang="en-US" altLang="ja-JP" sz="2000" b="1" dirty="0">
                <a:ln w="17780" cmpd="sng">
                  <a:noFill/>
                  <a:prstDash val="solid"/>
                  <a:miter lim="800000"/>
                </a:ln>
                <a:latin typeface="Century Schoolbook" panose="02040604050505020304" pitchFamily="18" charset="0"/>
                <a:ea typeface="ＭＳ ゴシック" pitchFamily="49" charset="-128"/>
              </a:rPr>
              <a:t> 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DC93F9C-0A18-06ED-A9FF-E82B8F6CB2C2}"/>
              </a:ext>
            </a:extLst>
          </p:cNvPr>
          <p:cNvSpPr/>
          <p:nvPr/>
        </p:nvSpPr>
        <p:spPr>
          <a:xfrm>
            <a:off x="703384" y="603638"/>
            <a:ext cx="4154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What</a:t>
            </a:r>
            <a:r>
              <a:rPr kumimoji="1" lang="en-US" altLang="ja-JP" sz="32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ＭＳ ゴシック" pitchFamily="49" charset="-128"/>
                <a:cs typeface="+mn-cs"/>
              </a:rPr>
              <a:t> do you like?</a:t>
            </a:r>
            <a:endParaRPr kumimoji="1" lang="ja-JP" altLang="en-US" sz="32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Century Schoolbook" pitchFamily="18" charset="0"/>
              <a:ea typeface="ＭＳ ゴシック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3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/>
      <p:bldP spid="14" grpId="0"/>
      <p:bldP spid="15" grpId="0"/>
      <p:bldP spid="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488</TotalTime>
  <Words>431</Words>
  <Application>Microsoft Office PowerPoint</Application>
  <PresentationFormat>画面に合わせる (4:3)</PresentationFormat>
  <Paragraphs>80</Paragraphs>
  <Slides>20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游ゴシック</vt:lpstr>
      <vt:lpstr>Arial</vt:lpstr>
      <vt:lpstr>Calibri</vt:lpstr>
      <vt:lpstr>Calibri Light</vt:lpstr>
      <vt:lpstr>Century Schoolbook</vt:lpstr>
      <vt:lpstr>Office テーマ</vt:lpstr>
      <vt:lpstr>What + 名詞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+ 名詞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+ 名詞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+ 名詞</dc:title>
  <dc:creator>秀紀 春日</dc:creator>
  <cp:lastModifiedBy>秀紀 春日</cp:lastModifiedBy>
  <cp:revision>25</cp:revision>
  <dcterms:created xsi:type="dcterms:W3CDTF">2025-08-26T12:53:24Z</dcterms:created>
  <dcterms:modified xsi:type="dcterms:W3CDTF">2025-08-31T09:25:53Z</dcterms:modified>
</cp:coreProperties>
</file>