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58" r:id="rId3"/>
    <p:sldId id="357" r:id="rId4"/>
    <p:sldId id="359" r:id="rId5"/>
    <p:sldId id="360" r:id="rId6"/>
    <p:sldId id="361" r:id="rId7"/>
    <p:sldId id="362" r:id="rId8"/>
    <p:sldId id="363" r:id="rId9"/>
    <p:sldId id="312" r:id="rId10"/>
    <p:sldId id="320" r:id="rId11"/>
    <p:sldId id="322" r:id="rId12"/>
    <p:sldId id="366" r:id="rId13"/>
    <p:sldId id="364" r:id="rId14"/>
    <p:sldId id="365" r:id="rId15"/>
    <p:sldId id="367" r:id="rId16"/>
    <p:sldId id="368" r:id="rId17"/>
  </p:sldIdLst>
  <p:sldSz cx="9144000" cy="6858000" type="screen4x3"/>
  <p:notesSz cx="9144000" cy="6858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3399"/>
    <a:srgbClr val="FF00FF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5455" autoAdjust="0"/>
  </p:normalViewPr>
  <p:slideViewPr>
    <p:cSldViewPr>
      <p:cViewPr varScale="1">
        <p:scale>
          <a:sx n="72" d="100"/>
          <a:sy n="72" d="100"/>
        </p:scale>
        <p:origin x="184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79C322-0941-481F-BAFA-E5E5D58EA911}" type="datetimeFigureOut">
              <a:rPr kumimoji="1" lang="ja-JP" altLang="en-US" smtClean="0"/>
              <a:pPr/>
              <a:t>2026/7/29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A633B-D2F5-4775-A845-EA72EE1594C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7004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A8D7F7-E7AA-4562-AE46-6194B8D67BF5}" type="datetimeFigureOut">
              <a:rPr kumimoji="1" lang="ja-JP" altLang="en-US" smtClean="0"/>
              <a:pPr/>
              <a:t>2026/7/29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BB04EF-41ED-4ABA-BAC7-0260BEBCD16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315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9468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6914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85318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36388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元です。単色版</a:t>
            </a:r>
          </a:p>
          <a:p>
            <a:r>
              <a:rPr kumimoji="1" lang="ja-JP" altLang="en-US" dirty="0"/>
              <a:t>①このスライドをコピーします。コピーを使用します。</a:t>
            </a:r>
          </a:p>
          <a:p>
            <a:r>
              <a:rPr kumimoji="1" lang="ja-JP" altLang="en-US" dirty="0"/>
              <a:t>②真ん中の四角の上に使用したい画像を貼り付けます。</a:t>
            </a:r>
          </a:p>
          <a:p>
            <a:r>
              <a:rPr kumimoji="1" lang="ja-JP" altLang="en-US" dirty="0"/>
              <a:t>③貼り付けた画像の上で、右クリックをして、最背面へを選びます。そうすると貼り付けた画像が隠れます。</a:t>
            </a:r>
          </a:p>
          <a:p>
            <a:r>
              <a:rPr kumimoji="1" lang="ja-JP" altLang="en-US" dirty="0"/>
              <a:t>④アニメーションで、アニメーションウィンドウを出して、小さな四角が消える順番を変えます。</a:t>
            </a:r>
          </a:p>
          <a:p>
            <a:r>
              <a:rPr kumimoji="1" lang="ja-JP" altLang="en-US" dirty="0"/>
              <a:t>⑤答えのところは、貼り付けた画像に合わせて変更します。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53853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元です。グラデーションカラー版</a:t>
            </a:r>
          </a:p>
          <a:p>
            <a:r>
              <a:rPr kumimoji="1" lang="ja-JP" altLang="en-US" dirty="0"/>
              <a:t>①このスライドをコピーします。コピーを使用します。</a:t>
            </a:r>
          </a:p>
          <a:p>
            <a:r>
              <a:rPr kumimoji="1" lang="ja-JP" altLang="en-US" dirty="0"/>
              <a:t>②真ん中の四角の上に使用したい画像を貼り付けます。</a:t>
            </a:r>
          </a:p>
          <a:p>
            <a:r>
              <a:rPr kumimoji="1" lang="ja-JP" altLang="en-US" dirty="0"/>
              <a:t>③貼り付けた画像の上で、右クリックをして、最背面へを選びます。そうすると貼り付けた画像が隠れます。</a:t>
            </a:r>
          </a:p>
          <a:p>
            <a:r>
              <a:rPr kumimoji="1" lang="ja-JP" altLang="en-US" dirty="0"/>
              <a:t>④アニメーションで、アニメーションウィンドウを出して、小さな四角が消える順番を変えます。</a:t>
            </a:r>
          </a:p>
          <a:p>
            <a:r>
              <a:rPr kumimoji="1" lang="ja-JP" altLang="en-US" dirty="0"/>
              <a:t>⑤答えのところは、貼り付けた画像に合わせて変更します。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31515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BB04EF-41ED-4ABA-BAC7-0260BEBCD167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1468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house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406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car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7205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bird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705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koala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2762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元です。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9656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smartphone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6776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stapler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7903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BB04EF-41ED-4ABA-BAC7-0260BEBCD167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0463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2026/7/29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2026/7/29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2026/7/29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A435E-BA14-4955-BBB0-A9D6DB9B3717}" type="datetimeFigureOut">
              <a:rPr kumimoji="1" lang="ja-JP" altLang="en-US" smtClean="0"/>
              <a:pPr/>
              <a:t>2026/7/29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A435E-BA14-4955-BBB0-A9D6DB9B3717}" type="datetimeFigureOut">
              <a:rPr kumimoji="1" lang="ja-JP" altLang="en-US" smtClean="0"/>
              <a:pPr/>
              <a:t>2026/7/29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98331-42F0-4A8F-883E-60AF27DF057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/>
          <a:lstStyle/>
          <a:p>
            <a:r>
              <a:rPr kumimoji="1" lang="ja-JP" altLang="en-US" dirty="0"/>
              <a:t>これは何ですか。</a:t>
            </a:r>
            <a:br>
              <a:rPr kumimoji="1" lang="en-US" altLang="ja-JP" dirty="0"/>
            </a:br>
            <a:r>
              <a:rPr kumimoji="1" lang="ja-JP" altLang="en-US" dirty="0"/>
              <a:t>あれは何ですか。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/>
              <a:t>What is this?</a:t>
            </a:r>
          </a:p>
          <a:p>
            <a:r>
              <a:rPr kumimoji="1" lang="en-US" altLang="ja-JP" dirty="0"/>
              <a:t>What is that?</a:t>
            </a:r>
            <a:endParaRPr kumimoji="1" lang="ja-JP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図 6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339288"/>
            <a:ext cx="1872208" cy="1100497"/>
          </a:xfrm>
          <a:prstGeom prst="rect">
            <a:avLst/>
          </a:prstGeom>
        </p:spPr>
      </p:pic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93904" y="1700808"/>
            <a:ext cx="2736304" cy="3984497"/>
          </a:xfrm>
          <a:prstGeom prst="rect">
            <a:avLst/>
          </a:prstGeom>
          <a:noFill/>
        </p:spPr>
      </p:pic>
      <p:grpSp>
        <p:nvGrpSpPr>
          <p:cNvPr id="55" name="グループ化 54"/>
          <p:cNvGrpSpPr/>
          <p:nvPr/>
        </p:nvGrpSpPr>
        <p:grpSpPr>
          <a:xfrm>
            <a:off x="107504" y="1484784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cxnSp>
        <p:nvCxnSpPr>
          <p:cNvPr id="64" name="直線矢印コネクタ 63"/>
          <p:cNvCxnSpPr/>
          <p:nvPr/>
        </p:nvCxnSpPr>
        <p:spPr>
          <a:xfrm flipH="1">
            <a:off x="3995936" y="2924944"/>
            <a:ext cx="2376264" cy="1368152"/>
          </a:xfrm>
          <a:prstGeom prst="straightConnector1">
            <a:avLst/>
          </a:prstGeom>
          <a:ln w="136525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角丸四角形吹き出し 66"/>
          <p:cNvSpPr/>
          <p:nvPr/>
        </p:nvSpPr>
        <p:spPr>
          <a:xfrm>
            <a:off x="2123728" y="548680"/>
            <a:ext cx="4896544" cy="1296144"/>
          </a:xfrm>
          <a:prstGeom prst="wedgeRoundRectCallout">
            <a:avLst>
              <a:gd name="adj1" fmla="val 36745"/>
              <a:gd name="adj2" fmla="val 96639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68" name="正方形/長方形 67"/>
          <p:cNvSpPr/>
          <p:nvPr/>
        </p:nvSpPr>
        <p:spPr>
          <a:xfrm>
            <a:off x="2699792" y="980728"/>
            <a:ext cx="18722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What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00B0F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9" name="正方形/長方形 68"/>
          <p:cNvSpPr/>
          <p:nvPr/>
        </p:nvSpPr>
        <p:spPr>
          <a:xfrm>
            <a:off x="4283968" y="980728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1" name="正方形/長方形 70"/>
          <p:cNvSpPr/>
          <p:nvPr/>
        </p:nvSpPr>
        <p:spPr>
          <a:xfrm>
            <a:off x="6084168" y="992922"/>
            <a:ext cx="115212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7" name="正方形/長方形 76"/>
          <p:cNvSpPr/>
          <p:nvPr/>
        </p:nvSpPr>
        <p:spPr>
          <a:xfrm>
            <a:off x="2190469" y="3068960"/>
            <a:ext cx="1460656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19900" b="1" spc="50" dirty="0">
                <a:ln w="9525">
                  <a:solidFill>
                    <a:schemeClr val="bg1"/>
                  </a:solidFill>
                </a:ln>
                <a:solidFill>
                  <a:srgbClr val="FF0000">
                    <a:alpha val="49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Schoolbook" panose="02040604050505020304" pitchFamily="18" charset="0"/>
              </a:rPr>
              <a:t>?</a:t>
            </a:r>
            <a:endParaRPr lang="ja-JP" altLang="en-US" sz="19900" b="1" spc="50" dirty="0">
              <a:ln w="9525">
                <a:solidFill>
                  <a:schemeClr val="bg1"/>
                </a:solidFill>
              </a:ln>
              <a:solidFill>
                <a:srgbClr val="FF0000">
                  <a:alpha val="49000"/>
                </a:srgb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  <p:sp>
        <p:nvSpPr>
          <p:cNvPr id="72" name="角丸四角形吹き出し 71"/>
          <p:cNvSpPr/>
          <p:nvPr/>
        </p:nvSpPr>
        <p:spPr>
          <a:xfrm>
            <a:off x="3637978" y="5540141"/>
            <a:ext cx="3096344" cy="1296144"/>
          </a:xfrm>
          <a:prstGeom prst="wedgeRoundRectCallout">
            <a:avLst>
              <a:gd name="adj1" fmla="val -87922"/>
              <a:gd name="adj2" fmla="val -22646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73" name="正方形/長方形 72"/>
          <p:cNvSpPr/>
          <p:nvPr/>
        </p:nvSpPr>
        <p:spPr>
          <a:xfrm>
            <a:off x="4427984" y="5834270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5" name="正方形/長方形 74"/>
          <p:cNvSpPr/>
          <p:nvPr/>
        </p:nvSpPr>
        <p:spPr>
          <a:xfrm>
            <a:off x="6372200" y="5906278"/>
            <a:ext cx="115212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6" name="正方形/長方形 75"/>
          <p:cNvSpPr/>
          <p:nvPr/>
        </p:nvSpPr>
        <p:spPr>
          <a:xfrm>
            <a:off x="5004048" y="5834270"/>
            <a:ext cx="18722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 cat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00B0F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DA85B2F-AC43-CBCC-E4AE-82EECAEB7ABD}"/>
              </a:ext>
            </a:extLst>
          </p:cNvPr>
          <p:cNvSpPr/>
          <p:nvPr/>
        </p:nvSpPr>
        <p:spPr>
          <a:xfrm>
            <a:off x="5017068" y="1021831"/>
            <a:ext cx="1219800" cy="625680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7A19269-B200-CDC1-D998-ACEE9E765352}"/>
              </a:ext>
            </a:extLst>
          </p:cNvPr>
          <p:cNvSpPr/>
          <p:nvPr/>
        </p:nvSpPr>
        <p:spPr>
          <a:xfrm>
            <a:off x="3843165" y="5881232"/>
            <a:ext cx="593574" cy="625680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70" name="正方形/長方形 69"/>
          <p:cNvSpPr/>
          <p:nvPr/>
        </p:nvSpPr>
        <p:spPr>
          <a:xfrm>
            <a:off x="4932040" y="980728"/>
            <a:ext cx="151216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endParaRPr lang="ja-JP" altLang="en-US" sz="40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74" name="正方形/長方形 73"/>
          <p:cNvSpPr/>
          <p:nvPr/>
        </p:nvSpPr>
        <p:spPr>
          <a:xfrm>
            <a:off x="3779912" y="5834270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endParaRPr lang="ja-JP" altLang="en-US" sz="40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23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/>
      <p:bldP spid="69" grpId="0"/>
      <p:bldP spid="71" grpId="0"/>
      <p:bldP spid="77" grpId="0"/>
      <p:bldP spid="72" grpId="0" animBg="1"/>
      <p:bldP spid="73" grpId="0"/>
      <p:bldP spid="75" grpId="0"/>
      <p:bldP spid="76" grpId="0"/>
      <p:bldP spid="2" grpId="0" animBg="1"/>
      <p:bldP spid="3" grpId="0" animBg="1"/>
      <p:bldP spid="70" grpId="0"/>
      <p:bldP spid="7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角丸四角形 86"/>
          <p:cNvSpPr/>
          <p:nvPr/>
        </p:nvSpPr>
        <p:spPr>
          <a:xfrm>
            <a:off x="0" y="3410930"/>
            <a:ext cx="9144000" cy="3450467"/>
          </a:xfrm>
          <a:prstGeom prst="roundRect">
            <a:avLst>
              <a:gd name="adj" fmla="val 4562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Century Schoolbook" panose="02040604050505020304" pitchFamily="18" charset="0"/>
              </a:rPr>
              <a:t>　</a:t>
            </a:r>
          </a:p>
        </p:txBody>
      </p:sp>
      <p:sp>
        <p:nvSpPr>
          <p:cNvPr id="102" name="角丸四角形吹き出し 101"/>
          <p:cNvSpPr/>
          <p:nvPr/>
        </p:nvSpPr>
        <p:spPr>
          <a:xfrm>
            <a:off x="1979712" y="2143016"/>
            <a:ext cx="4896544" cy="720080"/>
          </a:xfrm>
          <a:prstGeom prst="wedgeRoundRectCallout">
            <a:avLst>
              <a:gd name="adj1" fmla="val 69496"/>
              <a:gd name="adj2" fmla="val -44628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101" name="角丸四角形吹き出し 100"/>
          <p:cNvSpPr/>
          <p:nvPr/>
        </p:nvSpPr>
        <p:spPr>
          <a:xfrm>
            <a:off x="1966790" y="773123"/>
            <a:ext cx="4896544" cy="1296144"/>
          </a:xfrm>
          <a:prstGeom prst="wedgeRoundRectCallout">
            <a:avLst>
              <a:gd name="adj1" fmla="val -67430"/>
              <a:gd name="adj2" fmla="val -5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pic>
        <p:nvPicPr>
          <p:cNvPr id="66" name="図 6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9592" y="1926992"/>
            <a:ext cx="1018675" cy="981431"/>
          </a:xfrm>
          <a:prstGeom prst="rect">
            <a:avLst/>
          </a:prstGeom>
        </p:spPr>
      </p:pic>
      <p:sp>
        <p:nvSpPr>
          <p:cNvPr id="67" name="正方形/長方形 66"/>
          <p:cNvSpPr/>
          <p:nvPr/>
        </p:nvSpPr>
        <p:spPr>
          <a:xfrm>
            <a:off x="-41636" y="0"/>
            <a:ext cx="454162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What</a:t>
            </a:r>
            <a:r>
              <a:rPr lang="ja-JP" altLang="en-US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疑問文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(+be </a:t>
            </a:r>
            <a:r>
              <a:rPr lang="ja-JP" altLang="en-US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動詞</a:t>
            </a:r>
            <a:r>
              <a:rPr lang="en-US" altLang="ja-JP" sz="32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)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2" name="正方形/長方形 81"/>
          <p:cNvSpPr/>
          <p:nvPr/>
        </p:nvSpPr>
        <p:spPr>
          <a:xfrm>
            <a:off x="0" y="3300498"/>
            <a:ext cx="135325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83" name="正方形/長方形 82"/>
          <p:cNvSpPr/>
          <p:nvPr/>
        </p:nvSpPr>
        <p:spPr>
          <a:xfrm>
            <a:off x="107504" y="3820978"/>
            <a:ext cx="874846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①近くのものが「何か」をたずねるときには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8" name="正方形/長方形 87"/>
          <p:cNvSpPr/>
          <p:nvPr/>
        </p:nvSpPr>
        <p:spPr>
          <a:xfrm>
            <a:off x="2195736" y="774864"/>
            <a:ext cx="18722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What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00B0F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89" name="正方形/長方形 88"/>
          <p:cNvSpPr/>
          <p:nvPr/>
        </p:nvSpPr>
        <p:spPr>
          <a:xfrm>
            <a:off x="3779912" y="774864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1" name="正方形/長方形 90"/>
          <p:cNvSpPr/>
          <p:nvPr/>
        </p:nvSpPr>
        <p:spPr>
          <a:xfrm>
            <a:off x="5580112" y="787058"/>
            <a:ext cx="11521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2" name="正方形/長方形 91"/>
          <p:cNvSpPr/>
          <p:nvPr/>
        </p:nvSpPr>
        <p:spPr>
          <a:xfrm>
            <a:off x="2195736" y="1435130"/>
            <a:ext cx="18722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What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00B0F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3" name="正方形/長方形 92"/>
          <p:cNvSpPr/>
          <p:nvPr/>
        </p:nvSpPr>
        <p:spPr>
          <a:xfrm>
            <a:off x="3779912" y="1435130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5" name="正方形/長方形 94"/>
          <p:cNvSpPr/>
          <p:nvPr/>
        </p:nvSpPr>
        <p:spPr>
          <a:xfrm>
            <a:off x="5580112" y="1422936"/>
            <a:ext cx="11521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6" name="正方形/長方形 95"/>
          <p:cNvSpPr/>
          <p:nvPr/>
        </p:nvSpPr>
        <p:spPr>
          <a:xfrm>
            <a:off x="972363" y="1422936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9600" b="1" cap="none" spc="0" dirty="0">
                <a:ln w="12700">
                  <a:solidFill>
                    <a:schemeClr val="bg1"/>
                  </a:solidFill>
                  <a:prstDash val="solid"/>
                </a:ln>
                <a:solidFill>
                  <a:srgbClr val="FF0000">
                    <a:alpha val="45000"/>
                  </a:srgbClr>
                </a:solidFill>
                <a:latin typeface="Century Schoolbook" panose="02040604050505020304" pitchFamily="18" charset="0"/>
              </a:rPr>
              <a:t>?</a:t>
            </a:r>
            <a:endParaRPr lang="ja-JP" altLang="en-US" sz="9600" b="1" cap="none" spc="0" dirty="0">
              <a:ln w="12700">
                <a:solidFill>
                  <a:schemeClr val="bg1"/>
                </a:solidFill>
                <a:prstDash val="solid"/>
              </a:ln>
              <a:solidFill>
                <a:srgbClr val="FF0000">
                  <a:alpha val="45000"/>
                </a:srgbClr>
              </a:solidFill>
              <a:latin typeface="Century Schoolbook" panose="02040604050505020304" pitchFamily="18" charset="0"/>
            </a:endParaRPr>
          </a:p>
        </p:txBody>
      </p:sp>
      <p:sp>
        <p:nvSpPr>
          <p:cNvPr id="97" name="正方形/長方形 96"/>
          <p:cNvSpPr/>
          <p:nvPr/>
        </p:nvSpPr>
        <p:spPr>
          <a:xfrm>
            <a:off x="3779912" y="2143016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99" name="正方形/長方形 98"/>
          <p:cNvSpPr/>
          <p:nvPr/>
        </p:nvSpPr>
        <p:spPr>
          <a:xfrm>
            <a:off x="5852623" y="2143016"/>
            <a:ext cx="31907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00" name="正方形/長方形 99"/>
          <p:cNvSpPr/>
          <p:nvPr/>
        </p:nvSpPr>
        <p:spPr>
          <a:xfrm>
            <a:off x="4481736" y="2143016"/>
            <a:ext cx="18722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 dog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00B0F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103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1638960"/>
            <a:ext cx="813792" cy="1185012"/>
          </a:xfrm>
          <a:prstGeom prst="rect">
            <a:avLst/>
          </a:prstGeom>
          <a:noFill/>
        </p:spPr>
      </p:pic>
      <p:grpSp>
        <p:nvGrpSpPr>
          <p:cNvPr id="104" name="グループ化 103"/>
          <p:cNvGrpSpPr/>
          <p:nvPr/>
        </p:nvGrpSpPr>
        <p:grpSpPr>
          <a:xfrm>
            <a:off x="323528" y="918880"/>
            <a:ext cx="792088" cy="1152128"/>
            <a:chOff x="363538" y="196850"/>
            <a:chExt cx="1093788" cy="1792288"/>
          </a:xfrm>
        </p:grpSpPr>
        <p:sp>
          <p:nvSpPr>
            <p:cNvPr id="105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06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07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08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09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0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1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2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3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4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5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6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7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8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19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0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1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2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3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4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5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6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7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8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29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0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1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2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3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4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5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6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7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8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39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  <p:sp>
          <p:nvSpPr>
            <p:cNvPr id="140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sz="1600">
                <a:latin typeface="Century Schoolbook" panose="02040604050505020304" pitchFamily="18" charset="0"/>
              </a:endParaRPr>
            </a:p>
          </p:txBody>
        </p:sp>
      </p:grpSp>
      <p:sp>
        <p:nvSpPr>
          <p:cNvPr id="157" name="正方形/長方形 156"/>
          <p:cNvSpPr/>
          <p:nvPr/>
        </p:nvSpPr>
        <p:spPr>
          <a:xfrm>
            <a:off x="7452320" y="4789020"/>
            <a:ext cx="151216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を使います。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58" name="正方形/長方形 157"/>
          <p:cNvSpPr/>
          <p:nvPr/>
        </p:nvSpPr>
        <p:spPr>
          <a:xfrm>
            <a:off x="107504" y="4933036"/>
            <a:ext cx="8748464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②離れたものが「何か」をたずねるときには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60" name="正方形/長方形 159"/>
          <p:cNvSpPr/>
          <p:nvPr/>
        </p:nvSpPr>
        <p:spPr>
          <a:xfrm>
            <a:off x="7452320" y="5797132"/>
            <a:ext cx="151216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を使います。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61" name="正方形/長方形 160"/>
          <p:cNvSpPr/>
          <p:nvPr/>
        </p:nvSpPr>
        <p:spPr>
          <a:xfrm>
            <a:off x="107504" y="5877272"/>
            <a:ext cx="246858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cap="none" spc="0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③答えるときは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62" name="正方形/長方形 161"/>
          <p:cNvSpPr/>
          <p:nvPr/>
        </p:nvSpPr>
        <p:spPr>
          <a:xfrm>
            <a:off x="7452320" y="6453336"/>
            <a:ext cx="151216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ja-JP" altLang="en-US" sz="2000" b="1" dirty="0">
                <a:ln w="17780" cmpd="sng">
                  <a:noFill/>
                  <a:prstDash val="solid"/>
                  <a:miter lim="800000"/>
                </a:ln>
                <a:latin typeface="Century Schoolbook" panose="02040604050505020304" pitchFamily="18" charset="0"/>
                <a:ea typeface="ＭＳ ゴシック" pitchFamily="49" charset="-128"/>
              </a:rPr>
              <a:t>を使います。</a:t>
            </a:r>
            <a:endParaRPr lang="en-US" altLang="ja-JP" sz="2000" b="1" dirty="0">
              <a:ln w="17780" cmpd="sng">
                <a:noFill/>
                <a:prstDash val="solid"/>
                <a:miter lim="800000"/>
              </a:ln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3AA653E-82E4-B9A0-9F9E-F2B08CF9C2DD}"/>
              </a:ext>
            </a:extLst>
          </p:cNvPr>
          <p:cNvSpPr/>
          <p:nvPr/>
        </p:nvSpPr>
        <p:spPr>
          <a:xfrm>
            <a:off x="4390404" y="870445"/>
            <a:ext cx="1083271" cy="420669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90" name="正方形/長方形 89"/>
          <p:cNvSpPr/>
          <p:nvPr/>
        </p:nvSpPr>
        <p:spPr>
          <a:xfrm>
            <a:off x="4427984" y="774864"/>
            <a:ext cx="15121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36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D8FC442-46DB-445B-41D6-71E3F2043A63}"/>
              </a:ext>
            </a:extLst>
          </p:cNvPr>
          <p:cNvSpPr/>
          <p:nvPr/>
        </p:nvSpPr>
        <p:spPr>
          <a:xfrm>
            <a:off x="4448783" y="1484740"/>
            <a:ext cx="1008112" cy="489832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94" name="正方形/長方形 93"/>
          <p:cNvSpPr/>
          <p:nvPr/>
        </p:nvSpPr>
        <p:spPr>
          <a:xfrm>
            <a:off x="4398441" y="1409803"/>
            <a:ext cx="15121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endParaRPr lang="ja-JP" altLang="en-US" sz="36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38A07D7-4902-B2A7-2A5B-6E133CCB6E2C}"/>
              </a:ext>
            </a:extLst>
          </p:cNvPr>
          <p:cNvSpPr/>
          <p:nvPr/>
        </p:nvSpPr>
        <p:spPr>
          <a:xfrm>
            <a:off x="3222104" y="2239179"/>
            <a:ext cx="504056" cy="489832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98" name="正方形/長方形 97"/>
          <p:cNvSpPr/>
          <p:nvPr/>
        </p:nvSpPr>
        <p:spPr>
          <a:xfrm>
            <a:off x="3212742" y="2155210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endParaRPr lang="ja-JP" altLang="en-US" sz="36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8A69C5C-1AAA-F7A7-E639-30BC364AAEBC}"/>
              </a:ext>
            </a:extLst>
          </p:cNvPr>
          <p:cNvSpPr/>
          <p:nvPr/>
        </p:nvSpPr>
        <p:spPr>
          <a:xfrm>
            <a:off x="2718048" y="4331520"/>
            <a:ext cx="1008112" cy="489832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8F80EBA-886A-5E55-098D-1E3C8F90059B}"/>
              </a:ext>
            </a:extLst>
          </p:cNvPr>
          <p:cNvSpPr/>
          <p:nvPr/>
        </p:nvSpPr>
        <p:spPr>
          <a:xfrm>
            <a:off x="6353944" y="4339204"/>
            <a:ext cx="1008112" cy="489832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F5843FE-5580-55CD-0F98-51BC23F11C13}"/>
              </a:ext>
            </a:extLst>
          </p:cNvPr>
          <p:cNvSpPr/>
          <p:nvPr/>
        </p:nvSpPr>
        <p:spPr>
          <a:xfrm>
            <a:off x="2785120" y="5277621"/>
            <a:ext cx="1008112" cy="489832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D1E1A02-E76D-B4EB-1931-6386C7AC2543}"/>
              </a:ext>
            </a:extLst>
          </p:cNvPr>
          <p:cNvSpPr/>
          <p:nvPr/>
        </p:nvSpPr>
        <p:spPr>
          <a:xfrm>
            <a:off x="6444208" y="5317835"/>
            <a:ext cx="1008112" cy="489832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153" name="正方形/長方形 152"/>
          <p:cNvSpPr/>
          <p:nvPr/>
        </p:nvSpPr>
        <p:spPr>
          <a:xfrm>
            <a:off x="827584" y="4212956"/>
            <a:ext cx="79928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What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 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（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What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’s</a:t>
            </a:r>
            <a:r>
              <a:rPr lang="en-US" altLang="ja-JP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 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）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59" name="正方形/長方形 158"/>
          <p:cNvSpPr/>
          <p:nvPr/>
        </p:nvSpPr>
        <p:spPr>
          <a:xfrm>
            <a:off x="827584" y="5221068"/>
            <a:ext cx="799288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What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 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（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What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’s</a:t>
            </a:r>
            <a:r>
              <a:rPr lang="en-US" altLang="ja-JP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that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 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）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6D66FDE-0D4B-63CA-8B56-095C98D1ED28}"/>
              </a:ext>
            </a:extLst>
          </p:cNvPr>
          <p:cNvSpPr/>
          <p:nvPr/>
        </p:nvSpPr>
        <p:spPr>
          <a:xfrm>
            <a:off x="1727684" y="6228363"/>
            <a:ext cx="504056" cy="489832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1D0931-8D3C-EE78-28C6-9AC85E899F2E}"/>
              </a:ext>
            </a:extLst>
          </p:cNvPr>
          <p:cNvSpPr/>
          <p:nvPr/>
        </p:nvSpPr>
        <p:spPr>
          <a:xfrm>
            <a:off x="4146413" y="6277382"/>
            <a:ext cx="425587" cy="489832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1691680" y="6150114"/>
            <a:ext cx="5328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r>
              <a:rPr lang="en-US" altLang="ja-JP" sz="3600" b="1" dirty="0">
                <a:ln w="3175" cmpd="sng">
                  <a:solidFill>
                    <a:schemeClr val="tx1"/>
                  </a:solidFill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r>
              <a:rPr lang="en-US" altLang="ja-JP" sz="3600" b="1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～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 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（</a:t>
            </a:r>
            <a:r>
              <a:rPr lang="en-US" altLang="ja-JP" sz="36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’s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FFC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～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solidFill>
                  <a:srgbClr val="FF000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r>
              <a:rPr lang="ja-JP" altLang="en-US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）</a:t>
            </a:r>
            <a:endParaRPr lang="ja-JP" altLang="en-US" sz="3600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95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102" grpId="0" animBg="1"/>
      <p:bldP spid="101" grpId="0" animBg="1"/>
      <p:bldP spid="82" grpId="0"/>
      <p:bldP spid="83" grpId="0"/>
      <p:bldP spid="88" grpId="0"/>
      <p:bldP spid="89" grpId="0"/>
      <p:bldP spid="91" grpId="0"/>
      <p:bldP spid="92" grpId="0"/>
      <p:bldP spid="93" grpId="0"/>
      <p:bldP spid="95" grpId="0"/>
      <p:bldP spid="96" grpId="0"/>
      <p:bldP spid="97" grpId="0"/>
      <p:bldP spid="99" grpId="0"/>
      <p:bldP spid="100" grpId="0"/>
      <p:bldP spid="157" grpId="0"/>
      <p:bldP spid="158" grpId="0"/>
      <p:bldP spid="160" grpId="0"/>
      <p:bldP spid="161" grpId="0"/>
      <p:bldP spid="162" grpId="0"/>
      <p:bldP spid="2" grpId="0" animBg="1"/>
      <p:bldP spid="90" grpId="0"/>
      <p:bldP spid="3" grpId="0" animBg="1"/>
      <p:bldP spid="94" grpId="0"/>
      <p:bldP spid="4" grpId="0" animBg="1"/>
      <p:bldP spid="98" grpId="0"/>
      <p:bldP spid="5" grpId="0" animBg="1"/>
      <p:bldP spid="6" grpId="0" animBg="1"/>
      <p:bldP spid="8" grpId="0" animBg="1"/>
      <p:bldP spid="9" grpId="0" animBg="1"/>
      <p:bldP spid="153" grpId="0"/>
      <p:bldP spid="159" grpId="0"/>
      <p:bldP spid="10" grpId="0" animBg="1"/>
      <p:bldP spid="11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/>
          <a:lstStyle/>
          <a:p>
            <a:r>
              <a:rPr kumimoji="1" lang="ja-JP" altLang="en-US" dirty="0"/>
              <a:t>これは何ですか。</a:t>
            </a:r>
            <a:br>
              <a:rPr kumimoji="1" lang="en-US" altLang="ja-JP" dirty="0"/>
            </a:br>
            <a:r>
              <a:rPr kumimoji="1" lang="ja-JP" altLang="en-US" dirty="0"/>
              <a:t>あれは何ですか。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/>
              <a:t>What is this?</a:t>
            </a:r>
          </a:p>
          <a:p>
            <a:r>
              <a:rPr kumimoji="1" lang="en-US" altLang="ja-JP" dirty="0"/>
              <a:t>What is that?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96911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A305788-9F96-0A01-602B-75D069780050}"/>
              </a:ext>
            </a:extLst>
          </p:cNvPr>
          <p:cNvSpPr/>
          <p:nvPr/>
        </p:nvSpPr>
        <p:spPr>
          <a:xfrm>
            <a:off x="2123728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847F9ED-B5F1-D423-977B-E08222B33672}"/>
              </a:ext>
            </a:extLst>
          </p:cNvPr>
          <p:cNvSpPr/>
          <p:nvPr/>
        </p:nvSpPr>
        <p:spPr>
          <a:xfrm>
            <a:off x="2915816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31A13C-F762-6CF9-97BA-AC858ED24595}"/>
              </a:ext>
            </a:extLst>
          </p:cNvPr>
          <p:cNvSpPr/>
          <p:nvPr/>
        </p:nvSpPr>
        <p:spPr>
          <a:xfrm>
            <a:off x="3707904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4CA2644-9559-AA18-8DDD-41CD24B5038E}"/>
              </a:ext>
            </a:extLst>
          </p:cNvPr>
          <p:cNvSpPr/>
          <p:nvPr/>
        </p:nvSpPr>
        <p:spPr>
          <a:xfrm>
            <a:off x="4499992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AA47093-14DA-6AE4-2105-9779C58D8930}"/>
              </a:ext>
            </a:extLst>
          </p:cNvPr>
          <p:cNvSpPr/>
          <p:nvPr/>
        </p:nvSpPr>
        <p:spPr>
          <a:xfrm>
            <a:off x="5292080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68DEBB5-FEAC-3AF4-DFA1-554FD876EF0A}"/>
              </a:ext>
            </a:extLst>
          </p:cNvPr>
          <p:cNvSpPr/>
          <p:nvPr/>
        </p:nvSpPr>
        <p:spPr>
          <a:xfrm>
            <a:off x="6084168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6A69C4-5A58-EB21-3C46-B9AFD499A21A}"/>
              </a:ext>
            </a:extLst>
          </p:cNvPr>
          <p:cNvSpPr/>
          <p:nvPr/>
        </p:nvSpPr>
        <p:spPr>
          <a:xfrm>
            <a:off x="2123728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2175950-3C56-78DA-37B0-3C3DC63126D3}"/>
              </a:ext>
            </a:extLst>
          </p:cNvPr>
          <p:cNvSpPr/>
          <p:nvPr/>
        </p:nvSpPr>
        <p:spPr>
          <a:xfrm>
            <a:off x="2915816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2949F8C-0C3E-FCED-14E0-7D812ED857A0}"/>
              </a:ext>
            </a:extLst>
          </p:cNvPr>
          <p:cNvSpPr/>
          <p:nvPr/>
        </p:nvSpPr>
        <p:spPr>
          <a:xfrm>
            <a:off x="3707904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C80A2A8-BAD3-43D3-3577-8724519C5671}"/>
              </a:ext>
            </a:extLst>
          </p:cNvPr>
          <p:cNvSpPr/>
          <p:nvPr/>
        </p:nvSpPr>
        <p:spPr>
          <a:xfrm>
            <a:off x="4499992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8576BD4-4FC5-B7F3-BF05-90BAD678B538}"/>
              </a:ext>
            </a:extLst>
          </p:cNvPr>
          <p:cNvSpPr/>
          <p:nvPr/>
        </p:nvSpPr>
        <p:spPr>
          <a:xfrm>
            <a:off x="5292080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9D20A89-5952-4FC5-C3EE-16B4B9CA6AC6}"/>
              </a:ext>
            </a:extLst>
          </p:cNvPr>
          <p:cNvSpPr/>
          <p:nvPr/>
        </p:nvSpPr>
        <p:spPr>
          <a:xfrm>
            <a:off x="6084168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A892C67-0C00-DB09-96F7-E8F338441F1C}"/>
              </a:ext>
            </a:extLst>
          </p:cNvPr>
          <p:cNvSpPr/>
          <p:nvPr/>
        </p:nvSpPr>
        <p:spPr>
          <a:xfrm>
            <a:off x="2123728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F01C7B3-A1B8-4C7F-B741-47389A81F246}"/>
              </a:ext>
            </a:extLst>
          </p:cNvPr>
          <p:cNvSpPr/>
          <p:nvPr/>
        </p:nvSpPr>
        <p:spPr>
          <a:xfrm>
            <a:off x="2915816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A785148-036E-9501-F046-33817565BD6E}"/>
              </a:ext>
            </a:extLst>
          </p:cNvPr>
          <p:cNvSpPr/>
          <p:nvPr/>
        </p:nvSpPr>
        <p:spPr>
          <a:xfrm>
            <a:off x="3707904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0ED3CC9-794A-3C21-A421-F9E63B2D8FB5}"/>
              </a:ext>
            </a:extLst>
          </p:cNvPr>
          <p:cNvSpPr/>
          <p:nvPr/>
        </p:nvSpPr>
        <p:spPr>
          <a:xfrm>
            <a:off x="4499992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E25D62F-0B94-A61C-8D2A-C90DF99F5D4E}"/>
              </a:ext>
            </a:extLst>
          </p:cNvPr>
          <p:cNvSpPr/>
          <p:nvPr/>
        </p:nvSpPr>
        <p:spPr>
          <a:xfrm>
            <a:off x="5292080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0F70913-1B2C-8D96-8A5C-DF9CF7739592}"/>
              </a:ext>
            </a:extLst>
          </p:cNvPr>
          <p:cNvSpPr/>
          <p:nvPr/>
        </p:nvSpPr>
        <p:spPr>
          <a:xfrm>
            <a:off x="6084168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4913A1B-8AD8-1154-F51A-6DF23919F362}"/>
              </a:ext>
            </a:extLst>
          </p:cNvPr>
          <p:cNvSpPr/>
          <p:nvPr/>
        </p:nvSpPr>
        <p:spPr>
          <a:xfrm>
            <a:off x="2123728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3269EEC-CA8F-07DA-7131-E29BDA3F5ACF}"/>
              </a:ext>
            </a:extLst>
          </p:cNvPr>
          <p:cNvSpPr/>
          <p:nvPr/>
        </p:nvSpPr>
        <p:spPr>
          <a:xfrm>
            <a:off x="2915816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36E5693-D581-30E3-D97D-6CF91E69876F}"/>
              </a:ext>
            </a:extLst>
          </p:cNvPr>
          <p:cNvSpPr/>
          <p:nvPr/>
        </p:nvSpPr>
        <p:spPr>
          <a:xfrm>
            <a:off x="3707904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5B691BD-0351-BEF5-963D-7B35ED6B70F3}"/>
              </a:ext>
            </a:extLst>
          </p:cNvPr>
          <p:cNvSpPr/>
          <p:nvPr/>
        </p:nvSpPr>
        <p:spPr>
          <a:xfrm>
            <a:off x="4499992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C2454B9-75F2-0836-E9A7-1E34931E57CC}"/>
              </a:ext>
            </a:extLst>
          </p:cNvPr>
          <p:cNvSpPr/>
          <p:nvPr/>
        </p:nvSpPr>
        <p:spPr>
          <a:xfrm>
            <a:off x="5292080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1F298C8B-6243-C0B4-3070-EAB99AA5F8D0}"/>
              </a:ext>
            </a:extLst>
          </p:cNvPr>
          <p:cNvSpPr/>
          <p:nvPr/>
        </p:nvSpPr>
        <p:spPr>
          <a:xfrm>
            <a:off x="6084168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63AF3C03-4751-F9E2-36AC-8442D51A00FE}"/>
              </a:ext>
            </a:extLst>
          </p:cNvPr>
          <p:cNvSpPr/>
          <p:nvPr/>
        </p:nvSpPr>
        <p:spPr>
          <a:xfrm>
            <a:off x="2123728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22D12FC-4446-4DF9-38BC-E839C1D59AE9}"/>
              </a:ext>
            </a:extLst>
          </p:cNvPr>
          <p:cNvSpPr/>
          <p:nvPr/>
        </p:nvSpPr>
        <p:spPr>
          <a:xfrm>
            <a:off x="2915816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FB926B2-963E-2D0E-8497-997441E08D21}"/>
              </a:ext>
            </a:extLst>
          </p:cNvPr>
          <p:cNvSpPr/>
          <p:nvPr/>
        </p:nvSpPr>
        <p:spPr>
          <a:xfrm>
            <a:off x="3707904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D756FF9A-3CD3-871C-D3B6-A2811700256A}"/>
              </a:ext>
            </a:extLst>
          </p:cNvPr>
          <p:cNvSpPr/>
          <p:nvPr/>
        </p:nvSpPr>
        <p:spPr>
          <a:xfrm>
            <a:off x="4499992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739ADDB-919F-ACCA-8873-79C6A2A81535}"/>
              </a:ext>
            </a:extLst>
          </p:cNvPr>
          <p:cNvSpPr/>
          <p:nvPr/>
        </p:nvSpPr>
        <p:spPr>
          <a:xfrm>
            <a:off x="5292080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5AA7F0D-5B55-46CC-CC66-D1F05FA11645}"/>
              </a:ext>
            </a:extLst>
          </p:cNvPr>
          <p:cNvSpPr/>
          <p:nvPr/>
        </p:nvSpPr>
        <p:spPr>
          <a:xfrm>
            <a:off x="6084168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F2A747ED-49C9-D011-5A14-716A82225CB1}"/>
              </a:ext>
            </a:extLst>
          </p:cNvPr>
          <p:cNvSpPr/>
          <p:nvPr/>
        </p:nvSpPr>
        <p:spPr>
          <a:xfrm>
            <a:off x="2123728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C9867B81-D601-E772-FC49-8630A382B370}"/>
              </a:ext>
            </a:extLst>
          </p:cNvPr>
          <p:cNvSpPr/>
          <p:nvPr/>
        </p:nvSpPr>
        <p:spPr>
          <a:xfrm>
            <a:off x="2915816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3E957545-6105-3894-8B61-9562A9137DA1}"/>
              </a:ext>
            </a:extLst>
          </p:cNvPr>
          <p:cNvSpPr/>
          <p:nvPr/>
        </p:nvSpPr>
        <p:spPr>
          <a:xfrm>
            <a:off x="3707904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685CE5B-E21E-E395-F93B-2D09C5054BC2}"/>
              </a:ext>
            </a:extLst>
          </p:cNvPr>
          <p:cNvSpPr/>
          <p:nvPr/>
        </p:nvSpPr>
        <p:spPr>
          <a:xfrm>
            <a:off x="4499992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2FE4731-3750-385D-06B2-F6214F55A352}"/>
              </a:ext>
            </a:extLst>
          </p:cNvPr>
          <p:cNvSpPr/>
          <p:nvPr/>
        </p:nvSpPr>
        <p:spPr>
          <a:xfrm>
            <a:off x="5292080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93E8411-62E6-8E9B-52DC-623817871187}"/>
              </a:ext>
            </a:extLst>
          </p:cNvPr>
          <p:cNvSpPr/>
          <p:nvPr/>
        </p:nvSpPr>
        <p:spPr>
          <a:xfrm>
            <a:off x="6084168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77469DC2-708A-67C8-6BC9-416539C6367B}"/>
              </a:ext>
            </a:extLst>
          </p:cNvPr>
          <p:cNvSpPr/>
          <p:nvPr/>
        </p:nvSpPr>
        <p:spPr>
          <a:xfrm>
            <a:off x="395536" y="310890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What is this?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F78E3FCD-D1CF-E044-2787-4CA5630F2A59}"/>
              </a:ext>
            </a:extLst>
          </p:cNvPr>
          <p:cNvSpPr/>
          <p:nvPr/>
        </p:nvSpPr>
        <p:spPr>
          <a:xfrm>
            <a:off x="2614833" y="5517232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It is 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9488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A305788-9F96-0A01-602B-75D069780050}"/>
              </a:ext>
            </a:extLst>
          </p:cNvPr>
          <p:cNvSpPr/>
          <p:nvPr/>
        </p:nvSpPr>
        <p:spPr>
          <a:xfrm>
            <a:off x="2123728" y="1124744"/>
            <a:ext cx="792088" cy="72008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847F9ED-B5F1-D423-977B-E08222B33672}"/>
              </a:ext>
            </a:extLst>
          </p:cNvPr>
          <p:cNvSpPr/>
          <p:nvPr/>
        </p:nvSpPr>
        <p:spPr>
          <a:xfrm>
            <a:off x="2915816" y="1124744"/>
            <a:ext cx="792088" cy="72008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31A13C-F762-6CF9-97BA-AC858ED24595}"/>
              </a:ext>
            </a:extLst>
          </p:cNvPr>
          <p:cNvSpPr/>
          <p:nvPr/>
        </p:nvSpPr>
        <p:spPr>
          <a:xfrm>
            <a:off x="3707904" y="1124744"/>
            <a:ext cx="792088" cy="7200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4CA2644-9559-AA18-8DDD-41CD24B5038E}"/>
              </a:ext>
            </a:extLst>
          </p:cNvPr>
          <p:cNvSpPr/>
          <p:nvPr/>
        </p:nvSpPr>
        <p:spPr>
          <a:xfrm>
            <a:off x="4499992" y="1124744"/>
            <a:ext cx="792088" cy="7200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AA47093-14DA-6AE4-2105-9779C58D8930}"/>
              </a:ext>
            </a:extLst>
          </p:cNvPr>
          <p:cNvSpPr/>
          <p:nvPr/>
        </p:nvSpPr>
        <p:spPr>
          <a:xfrm>
            <a:off x="5292080" y="1124744"/>
            <a:ext cx="792088" cy="7200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68DEBB5-FEAC-3AF4-DFA1-554FD876EF0A}"/>
              </a:ext>
            </a:extLst>
          </p:cNvPr>
          <p:cNvSpPr/>
          <p:nvPr/>
        </p:nvSpPr>
        <p:spPr>
          <a:xfrm>
            <a:off x="6084168" y="1124744"/>
            <a:ext cx="792088" cy="720080"/>
          </a:xfrm>
          <a:prstGeom prst="rect">
            <a:avLst/>
          </a:prstGeom>
          <a:solidFill>
            <a:srgbClr val="E4ED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6A69C4-5A58-EB21-3C46-B9AFD499A21A}"/>
              </a:ext>
            </a:extLst>
          </p:cNvPr>
          <p:cNvSpPr/>
          <p:nvPr/>
        </p:nvSpPr>
        <p:spPr>
          <a:xfrm>
            <a:off x="2123728" y="1844824"/>
            <a:ext cx="792088" cy="72008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2175950-3C56-78DA-37B0-3C3DC63126D3}"/>
              </a:ext>
            </a:extLst>
          </p:cNvPr>
          <p:cNvSpPr/>
          <p:nvPr/>
        </p:nvSpPr>
        <p:spPr>
          <a:xfrm>
            <a:off x="2915816" y="1844824"/>
            <a:ext cx="792088" cy="72008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2949F8C-0C3E-FCED-14E0-7D812ED857A0}"/>
              </a:ext>
            </a:extLst>
          </p:cNvPr>
          <p:cNvSpPr/>
          <p:nvPr/>
        </p:nvSpPr>
        <p:spPr>
          <a:xfrm>
            <a:off x="3707904" y="1844824"/>
            <a:ext cx="792088" cy="7200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C80A2A8-BAD3-43D3-3577-8724519C5671}"/>
              </a:ext>
            </a:extLst>
          </p:cNvPr>
          <p:cNvSpPr/>
          <p:nvPr/>
        </p:nvSpPr>
        <p:spPr>
          <a:xfrm>
            <a:off x="4499992" y="1844824"/>
            <a:ext cx="792088" cy="720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8576BD4-4FC5-B7F3-BF05-90BAD678B538}"/>
              </a:ext>
            </a:extLst>
          </p:cNvPr>
          <p:cNvSpPr/>
          <p:nvPr/>
        </p:nvSpPr>
        <p:spPr>
          <a:xfrm>
            <a:off x="5292080" y="1844824"/>
            <a:ext cx="792088" cy="720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9D20A89-5952-4FC5-C3EE-16B4B9CA6AC6}"/>
              </a:ext>
            </a:extLst>
          </p:cNvPr>
          <p:cNvSpPr/>
          <p:nvPr/>
        </p:nvSpPr>
        <p:spPr>
          <a:xfrm>
            <a:off x="6084168" y="1844824"/>
            <a:ext cx="792088" cy="720080"/>
          </a:xfrm>
          <a:prstGeom prst="rect">
            <a:avLst/>
          </a:prstGeom>
          <a:solidFill>
            <a:srgbClr val="F6E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A892C67-0C00-DB09-96F7-E8F338441F1C}"/>
              </a:ext>
            </a:extLst>
          </p:cNvPr>
          <p:cNvSpPr/>
          <p:nvPr/>
        </p:nvSpPr>
        <p:spPr>
          <a:xfrm>
            <a:off x="2123728" y="2564904"/>
            <a:ext cx="792088" cy="72008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F01C7B3-A1B8-4C7F-B741-47389A81F246}"/>
              </a:ext>
            </a:extLst>
          </p:cNvPr>
          <p:cNvSpPr/>
          <p:nvPr/>
        </p:nvSpPr>
        <p:spPr>
          <a:xfrm>
            <a:off x="2915816" y="2564904"/>
            <a:ext cx="792088" cy="7200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A785148-036E-9501-F046-33817565BD6E}"/>
              </a:ext>
            </a:extLst>
          </p:cNvPr>
          <p:cNvSpPr/>
          <p:nvPr/>
        </p:nvSpPr>
        <p:spPr>
          <a:xfrm>
            <a:off x="3707904" y="2564904"/>
            <a:ext cx="792088" cy="7200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0ED3CC9-794A-3C21-A421-F9E63B2D8FB5}"/>
              </a:ext>
            </a:extLst>
          </p:cNvPr>
          <p:cNvSpPr/>
          <p:nvPr/>
        </p:nvSpPr>
        <p:spPr>
          <a:xfrm>
            <a:off x="4496048" y="2564904"/>
            <a:ext cx="792088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E25D62F-0B94-A61C-8D2A-C90DF99F5D4E}"/>
              </a:ext>
            </a:extLst>
          </p:cNvPr>
          <p:cNvSpPr/>
          <p:nvPr/>
        </p:nvSpPr>
        <p:spPr>
          <a:xfrm>
            <a:off x="5292080" y="2564904"/>
            <a:ext cx="792088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0F70913-1B2C-8D96-8A5C-DF9CF7739592}"/>
              </a:ext>
            </a:extLst>
          </p:cNvPr>
          <p:cNvSpPr/>
          <p:nvPr/>
        </p:nvSpPr>
        <p:spPr>
          <a:xfrm>
            <a:off x="6084168" y="2564904"/>
            <a:ext cx="792088" cy="720080"/>
          </a:xfrm>
          <a:prstGeom prst="rect">
            <a:avLst/>
          </a:prstGeom>
          <a:solidFill>
            <a:srgbClr val="F8FA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4913A1B-8AD8-1154-F51A-6DF23919F362}"/>
              </a:ext>
            </a:extLst>
          </p:cNvPr>
          <p:cNvSpPr/>
          <p:nvPr/>
        </p:nvSpPr>
        <p:spPr>
          <a:xfrm>
            <a:off x="2123728" y="3284984"/>
            <a:ext cx="792088" cy="72008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3269EEC-CA8F-07DA-7131-E29BDA3F5ACF}"/>
              </a:ext>
            </a:extLst>
          </p:cNvPr>
          <p:cNvSpPr/>
          <p:nvPr/>
        </p:nvSpPr>
        <p:spPr>
          <a:xfrm>
            <a:off x="2915816" y="3284984"/>
            <a:ext cx="792088" cy="7200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36E5693-D581-30E3-D97D-6CF91E69876F}"/>
              </a:ext>
            </a:extLst>
          </p:cNvPr>
          <p:cNvSpPr/>
          <p:nvPr/>
        </p:nvSpPr>
        <p:spPr>
          <a:xfrm>
            <a:off x="3707904" y="3284984"/>
            <a:ext cx="792088" cy="72008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5B691BD-0351-BEF5-963D-7B35ED6B70F3}"/>
              </a:ext>
            </a:extLst>
          </p:cNvPr>
          <p:cNvSpPr/>
          <p:nvPr/>
        </p:nvSpPr>
        <p:spPr>
          <a:xfrm>
            <a:off x="4499992" y="3284984"/>
            <a:ext cx="792088" cy="7200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C2454B9-75F2-0836-E9A7-1E34931E57CC}"/>
              </a:ext>
            </a:extLst>
          </p:cNvPr>
          <p:cNvSpPr/>
          <p:nvPr/>
        </p:nvSpPr>
        <p:spPr>
          <a:xfrm>
            <a:off x="5292080" y="3284984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1F298C8B-6243-C0B4-3070-EAB99AA5F8D0}"/>
              </a:ext>
            </a:extLst>
          </p:cNvPr>
          <p:cNvSpPr/>
          <p:nvPr/>
        </p:nvSpPr>
        <p:spPr>
          <a:xfrm>
            <a:off x="6084168" y="3284984"/>
            <a:ext cx="792088" cy="720080"/>
          </a:xfrm>
          <a:prstGeom prst="rect">
            <a:avLst/>
          </a:prstGeom>
          <a:solidFill>
            <a:srgbClr val="F0E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63AF3C03-4751-F9E2-36AC-8442D51A00FE}"/>
              </a:ext>
            </a:extLst>
          </p:cNvPr>
          <p:cNvSpPr/>
          <p:nvPr/>
        </p:nvSpPr>
        <p:spPr>
          <a:xfrm>
            <a:off x="2123728" y="4005064"/>
            <a:ext cx="792088" cy="72008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22D12FC-4446-4DF9-38BC-E839C1D59AE9}"/>
              </a:ext>
            </a:extLst>
          </p:cNvPr>
          <p:cNvSpPr/>
          <p:nvPr/>
        </p:nvSpPr>
        <p:spPr>
          <a:xfrm>
            <a:off x="2915816" y="4005064"/>
            <a:ext cx="792088" cy="72008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FB926B2-963E-2D0E-8497-997441E08D21}"/>
              </a:ext>
            </a:extLst>
          </p:cNvPr>
          <p:cNvSpPr/>
          <p:nvPr/>
        </p:nvSpPr>
        <p:spPr>
          <a:xfrm>
            <a:off x="3707904" y="4005064"/>
            <a:ext cx="792088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D756FF9A-3CD3-871C-D3B6-A2811700256A}"/>
              </a:ext>
            </a:extLst>
          </p:cNvPr>
          <p:cNvSpPr/>
          <p:nvPr/>
        </p:nvSpPr>
        <p:spPr>
          <a:xfrm>
            <a:off x="4499992" y="4005064"/>
            <a:ext cx="792088" cy="7200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739ADDB-919F-ACCA-8873-79C6A2A81535}"/>
              </a:ext>
            </a:extLst>
          </p:cNvPr>
          <p:cNvSpPr/>
          <p:nvPr/>
        </p:nvSpPr>
        <p:spPr>
          <a:xfrm>
            <a:off x="5292080" y="4005064"/>
            <a:ext cx="792088" cy="7200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5AA7F0D-5B55-46CC-CC66-D1F05FA11645}"/>
              </a:ext>
            </a:extLst>
          </p:cNvPr>
          <p:cNvSpPr/>
          <p:nvPr/>
        </p:nvSpPr>
        <p:spPr>
          <a:xfrm>
            <a:off x="6084168" y="4005064"/>
            <a:ext cx="792088" cy="720080"/>
          </a:xfrm>
          <a:prstGeom prst="rect">
            <a:avLst/>
          </a:prstGeom>
          <a:solidFill>
            <a:srgbClr val="EDF6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F2A747ED-49C9-D011-5A14-716A82225CB1}"/>
              </a:ext>
            </a:extLst>
          </p:cNvPr>
          <p:cNvSpPr/>
          <p:nvPr/>
        </p:nvSpPr>
        <p:spPr>
          <a:xfrm>
            <a:off x="2123728" y="4725144"/>
            <a:ext cx="792088" cy="72008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C9867B81-D601-E772-FC49-8630A382B370}"/>
              </a:ext>
            </a:extLst>
          </p:cNvPr>
          <p:cNvSpPr/>
          <p:nvPr/>
        </p:nvSpPr>
        <p:spPr>
          <a:xfrm>
            <a:off x="2915816" y="4725144"/>
            <a:ext cx="792088" cy="72008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3E957545-6105-3894-8B61-9562A9137DA1}"/>
              </a:ext>
            </a:extLst>
          </p:cNvPr>
          <p:cNvSpPr/>
          <p:nvPr/>
        </p:nvSpPr>
        <p:spPr>
          <a:xfrm>
            <a:off x="3707904" y="4725144"/>
            <a:ext cx="792088" cy="72008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685CE5B-E21E-E395-F93B-2D09C5054BC2}"/>
              </a:ext>
            </a:extLst>
          </p:cNvPr>
          <p:cNvSpPr/>
          <p:nvPr/>
        </p:nvSpPr>
        <p:spPr>
          <a:xfrm>
            <a:off x="4499992" y="4725144"/>
            <a:ext cx="792088" cy="72008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2FE4731-3750-385D-06B2-F6214F55A352}"/>
              </a:ext>
            </a:extLst>
          </p:cNvPr>
          <p:cNvSpPr/>
          <p:nvPr/>
        </p:nvSpPr>
        <p:spPr>
          <a:xfrm>
            <a:off x="5292080" y="4725144"/>
            <a:ext cx="792088" cy="72008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93E8411-62E6-8E9B-52DC-623817871187}"/>
              </a:ext>
            </a:extLst>
          </p:cNvPr>
          <p:cNvSpPr/>
          <p:nvPr/>
        </p:nvSpPr>
        <p:spPr>
          <a:xfrm>
            <a:off x="6084168" y="4725144"/>
            <a:ext cx="792088" cy="720080"/>
          </a:xfrm>
          <a:prstGeom prst="rect">
            <a:avLst/>
          </a:prstGeom>
          <a:solidFill>
            <a:srgbClr val="FEF4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77469DC2-708A-67C8-6BC9-416539C6367B}"/>
              </a:ext>
            </a:extLst>
          </p:cNvPr>
          <p:cNvSpPr/>
          <p:nvPr/>
        </p:nvSpPr>
        <p:spPr>
          <a:xfrm>
            <a:off x="395536" y="310890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What is this?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F78E3FCD-D1CF-E044-2787-4CA5630F2A59}"/>
              </a:ext>
            </a:extLst>
          </p:cNvPr>
          <p:cNvSpPr/>
          <p:nvPr/>
        </p:nvSpPr>
        <p:spPr>
          <a:xfrm>
            <a:off x="2123728" y="5589240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It is  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955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1DE6274-E4D6-8ADD-3785-127D39816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45" y="0"/>
            <a:ext cx="91037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295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0425"/>
            <a:ext cx="8208912" cy="1470025"/>
          </a:xfrm>
        </p:spPr>
        <p:txBody>
          <a:bodyPr/>
          <a:lstStyle/>
          <a:p>
            <a:r>
              <a:rPr kumimoji="1" lang="ja-JP" altLang="en-US" dirty="0"/>
              <a:t>これは何ですか。</a:t>
            </a:r>
            <a:br>
              <a:rPr kumimoji="1" lang="en-US" altLang="ja-JP" dirty="0"/>
            </a:br>
            <a:r>
              <a:rPr kumimoji="1" lang="ja-JP" altLang="en-US" dirty="0"/>
              <a:t>あれは何ですか。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ja-JP" dirty="0"/>
              <a:t>What is this?</a:t>
            </a:r>
          </a:p>
          <a:p>
            <a:r>
              <a:rPr kumimoji="1" lang="en-US" altLang="ja-JP" dirty="0"/>
              <a:t>What is that?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4923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図 48">
            <a:extLst>
              <a:ext uri="{FF2B5EF4-FFF2-40B4-BE49-F238E27FC236}">
                <a16:creationId xmlns:a16="http://schemas.microsoft.com/office/drawing/2014/main" id="{B0E33794-9C73-14C3-504C-48C9C60590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467" y="1144207"/>
            <a:ext cx="5337025" cy="4373025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A305788-9F96-0A01-602B-75D069780050}"/>
              </a:ext>
            </a:extLst>
          </p:cNvPr>
          <p:cNvSpPr/>
          <p:nvPr/>
        </p:nvSpPr>
        <p:spPr>
          <a:xfrm>
            <a:off x="1619672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847F9ED-B5F1-D423-977B-E08222B33672}"/>
              </a:ext>
            </a:extLst>
          </p:cNvPr>
          <p:cNvSpPr/>
          <p:nvPr/>
        </p:nvSpPr>
        <p:spPr>
          <a:xfrm>
            <a:off x="2411760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31A13C-F762-6CF9-97BA-AC858ED24595}"/>
              </a:ext>
            </a:extLst>
          </p:cNvPr>
          <p:cNvSpPr/>
          <p:nvPr/>
        </p:nvSpPr>
        <p:spPr>
          <a:xfrm>
            <a:off x="3203848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4CA2644-9559-AA18-8DDD-41CD24B5038E}"/>
              </a:ext>
            </a:extLst>
          </p:cNvPr>
          <p:cNvSpPr/>
          <p:nvPr/>
        </p:nvSpPr>
        <p:spPr>
          <a:xfrm>
            <a:off x="3995936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AA47093-14DA-6AE4-2105-9779C58D8930}"/>
              </a:ext>
            </a:extLst>
          </p:cNvPr>
          <p:cNvSpPr/>
          <p:nvPr/>
        </p:nvSpPr>
        <p:spPr>
          <a:xfrm>
            <a:off x="4788024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68DEBB5-FEAC-3AF4-DFA1-554FD876EF0A}"/>
              </a:ext>
            </a:extLst>
          </p:cNvPr>
          <p:cNvSpPr/>
          <p:nvPr/>
        </p:nvSpPr>
        <p:spPr>
          <a:xfrm>
            <a:off x="5580112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6A69C4-5A58-EB21-3C46-B9AFD499A21A}"/>
              </a:ext>
            </a:extLst>
          </p:cNvPr>
          <p:cNvSpPr/>
          <p:nvPr/>
        </p:nvSpPr>
        <p:spPr>
          <a:xfrm>
            <a:off x="1619672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2175950-3C56-78DA-37B0-3C3DC63126D3}"/>
              </a:ext>
            </a:extLst>
          </p:cNvPr>
          <p:cNvSpPr/>
          <p:nvPr/>
        </p:nvSpPr>
        <p:spPr>
          <a:xfrm>
            <a:off x="2411760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2949F8C-0C3E-FCED-14E0-7D812ED857A0}"/>
              </a:ext>
            </a:extLst>
          </p:cNvPr>
          <p:cNvSpPr/>
          <p:nvPr/>
        </p:nvSpPr>
        <p:spPr>
          <a:xfrm>
            <a:off x="3203848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C80A2A8-BAD3-43D3-3577-8724519C5671}"/>
              </a:ext>
            </a:extLst>
          </p:cNvPr>
          <p:cNvSpPr/>
          <p:nvPr/>
        </p:nvSpPr>
        <p:spPr>
          <a:xfrm>
            <a:off x="3995936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8576BD4-4FC5-B7F3-BF05-90BAD678B538}"/>
              </a:ext>
            </a:extLst>
          </p:cNvPr>
          <p:cNvSpPr/>
          <p:nvPr/>
        </p:nvSpPr>
        <p:spPr>
          <a:xfrm>
            <a:off x="4788024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9D20A89-5952-4FC5-C3EE-16B4B9CA6AC6}"/>
              </a:ext>
            </a:extLst>
          </p:cNvPr>
          <p:cNvSpPr/>
          <p:nvPr/>
        </p:nvSpPr>
        <p:spPr>
          <a:xfrm>
            <a:off x="5580112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A892C67-0C00-DB09-96F7-E8F338441F1C}"/>
              </a:ext>
            </a:extLst>
          </p:cNvPr>
          <p:cNvSpPr/>
          <p:nvPr/>
        </p:nvSpPr>
        <p:spPr>
          <a:xfrm>
            <a:off x="1619672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F01C7B3-A1B8-4C7F-B741-47389A81F246}"/>
              </a:ext>
            </a:extLst>
          </p:cNvPr>
          <p:cNvSpPr/>
          <p:nvPr/>
        </p:nvSpPr>
        <p:spPr>
          <a:xfrm>
            <a:off x="2411760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A785148-036E-9501-F046-33817565BD6E}"/>
              </a:ext>
            </a:extLst>
          </p:cNvPr>
          <p:cNvSpPr/>
          <p:nvPr/>
        </p:nvSpPr>
        <p:spPr>
          <a:xfrm>
            <a:off x="3203848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0ED3CC9-794A-3C21-A421-F9E63B2D8FB5}"/>
              </a:ext>
            </a:extLst>
          </p:cNvPr>
          <p:cNvSpPr/>
          <p:nvPr/>
        </p:nvSpPr>
        <p:spPr>
          <a:xfrm>
            <a:off x="3995936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E25D62F-0B94-A61C-8D2A-C90DF99F5D4E}"/>
              </a:ext>
            </a:extLst>
          </p:cNvPr>
          <p:cNvSpPr/>
          <p:nvPr/>
        </p:nvSpPr>
        <p:spPr>
          <a:xfrm>
            <a:off x="4788024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0F70913-1B2C-8D96-8A5C-DF9CF7739592}"/>
              </a:ext>
            </a:extLst>
          </p:cNvPr>
          <p:cNvSpPr/>
          <p:nvPr/>
        </p:nvSpPr>
        <p:spPr>
          <a:xfrm>
            <a:off x="5580112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4913A1B-8AD8-1154-F51A-6DF23919F362}"/>
              </a:ext>
            </a:extLst>
          </p:cNvPr>
          <p:cNvSpPr/>
          <p:nvPr/>
        </p:nvSpPr>
        <p:spPr>
          <a:xfrm>
            <a:off x="1619672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3269EEC-CA8F-07DA-7131-E29BDA3F5ACF}"/>
              </a:ext>
            </a:extLst>
          </p:cNvPr>
          <p:cNvSpPr/>
          <p:nvPr/>
        </p:nvSpPr>
        <p:spPr>
          <a:xfrm>
            <a:off x="2411760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36E5693-D581-30E3-D97D-6CF91E69876F}"/>
              </a:ext>
            </a:extLst>
          </p:cNvPr>
          <p:cNvSpPr/>
          <p:nvPr/>
        </p:nvSpPr>
        <p:spPr>
          <a:xfrm>
            <a:off x="3203848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5B691BD-0351-BEF5-963D-7B35ED6B70F3}"/>
              </a:ext>
            </a:extLst>
          </p:cNvPr>
          <p:cNvSpPr/>
          <p:nvPr/>
        </p:nvSpPr>
        <p:spPr>
          <a:xfrm>
            <a:off x="3995936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C2454B9-75F2-0836-E9A7-1E34931E57CC}"/>
              </a:ext>
            </a:extLst>
          </p:cNvPr>
          <p:cNvSpPr/>
          <p:nvPr/>
        </p:nvSpPr>
        <p:spPr>
          <a:xfrm>
            <a:off x="4788024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1F298C8B-6243-C0B4-3070-EAB99AA5F8D0}"/>
              </a:ext>
            </a:extLst>
          </p:cNvPr>
          <p:cNvSpPr/>
          <p:nvPr/>
        </p:nvSpPr>
        <p:spPr>
          <a:xfrm>
            <a:off x="5580112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63AF3C03-4751-F9E2-36AC-8442D51A00FE}"/>
              </a:ext>
            </a:extLst>
          </p:cNvPr>
          <p:cNvSpPr/>
          <p:nvPr/>
        </p:nvSpPr>
        <p:spPr>
          <a:xfrm>
            <a:off x="1619672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22D12FC-4446-4DF9-38BC-E839C1D59AE9}"/>
              </a:ext>
            </a:extLst>
          </p:cNvPr>
          <p:cNvSpPr/>
          <p:nvPr/>
        </p:nvSpPr>
        <p:spPr>
          <a:xfrm>
            <a:off x="2411760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FB926B2-963E-2D0E-8497-997441E08D21}"/>
              </a:ext>
            </a:extLst>
          </p:cNvPr>
          <p:cNvSpPr/>
          <p:nvPr/>
        </p:nvSpPr>
        <p:spPr>
          <a:xfrm>
            <a:off x="3203848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D756FF9A-3CD3-871C-D3B6-A2811700256A}"/>
              </a:ext>
            </a:extLst>
          </p:cNvPr>
          <p:cNvSpPr/>
          <p:nvPr/>
        </p:nvSpPr>
        <p:spPr>
          <a:xfrm>
            <a:off x="3995936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739ADDB-919F-ACCA-8873-79C6A2A81535}"/>
              </a:ext>
            </a:extLst>
          </p:cNvPr>
          <p:cNvSpPr/>
          <p:nvPr/>
        </p:nvSpPr>
        <p:spPr>
          <a:xfrm>
            <a:off x="4788024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5AA7F0D-5B55-46CC-CC66-D1F05FA11645}"/>
              </a:ext>
            </a:extLst>
          </p:cNvPr>
          <p:cNvSpPr/>
          <p:nvPr/>
        </p:nvSpPr>
        <p:spPr>
          <a:xfrm>
            <a:off x="5580112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F2A747ED-49C9-D011-5A14-716A82225CB1}"/>
              </a:ext>
            </a:extLst>
          </p:cNvPr>
          <p:cNvSpPr/>
          <p:nvPr/>
        </p:nvSpPr>
        <p:spPr>
          <a:xfrm>
            <a:off x="1619672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C9867B81-D601-E772-FC49-8630A382B370}"/>
              </a:ext>
            </a:extLst>
          </p:cNvPr>
          <p:cNvSpPr/>
          <p:nvPr/>
        </p:nvSpPr>
        <p:spPr>
          <a:xfrm>
            <a:off x="2411760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3E957545-6105-3894-8B61-9562A9137DA1}"/>
              </a:ext>
            </a:extLst>
          </p:cNvPr>
          <p:cNvSpPr/>
          <p:nvPr/>
        </p:nvSpPr>
        <p:spPr>
          <a:xfrm>
            <a:off x="3203848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685CE5B-E21E-E395-F93B-2D09C5054BC2}"/>
              </a:ext>
            </a:extLst>
          </p:cNvPr>
          <p:cNvSpPr/>
          <p:nvPr/>
        </p:nvSpPr>
        <p:spPr>
          <a:xfrm>
            <a:off x="3995936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2FE4731-3750-385D-06B2-F6214F55A352}"/>
              </a:ext>
            </a:extLst>
          </p:cNvPr>
          <p:cNvSpPr/>
          <p:nvPr/>
        </p:nvSpPr>
        <p:spPr>
          <a:xfrm>
            <a:off x="4788024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93E8411-62E6-8E9B-52DC-623817871187}"/>
              </a:ext>
            </a:extLst>
          </p:cNvPr>
          <p:cNvSpPr/>
          <p:nvPr/>
        </p:nvSpPr>
        <p:spPr>
          <a:xfrm>
            <a:off x="5580112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77469DC2-708A-67C8-6BC9-416539C6367B}"/>
              </a:ext>
            </a:extLst>
          </p:cNvPr>
          <p:cNvSpPr/>
          <p:nvPr/>
        </p:nvSpPr>
        <p:spPr>
          <a:xfrm>
            <a:off x="395536" y="310890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What is this?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F78E3FCD-D1CF-E044-2787-4CA5630F2A59}"/>
              </a:ext>
            </a:extLst>
          </p:cNvPr>
          <p:cNvSpPr/>
          <p:nvPr/>
        </p:nvSpPr>
        <p:spPr>
          <a:xfrm>
            <a:off x="2614833" y="5517232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It is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a house.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F67C2D-F5D4-7ACD-CF94-A28BAD4EC3C7}"/>
              </a:ext>
            </a:extLst>
          </p:cNvPr>
          <p:cNvSpPr/>
          <p:nvPr/>
        </p:nvSpPr>
        <p:spPr>
          <a:xfrm>
            <a:off x="6372200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670F3C9-6197-BD4D-CF8C-5833B271889E}"/>
              </a:ext>
            </a:extLst>
          </p:cNvPr>
          <p:cNvSpPr/>
          <p:nvPr/>
        </p:nvSpPr>
        <p:spPr>
          <a:xfrm>
            <a:off x="6372200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99AEE548-7047-CB46-FE28-21C6A2DA9F3D}"/>
              </a:ext>
            </a:extLst>
          </p:cNvPr>
          <p:cNvSpPr/>
          <p:nvPr/>
        </p:nvSpPr>
        <p:spPr>
          <a:xfrm>
            <a:off x="6372200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0F048FA6-830D-1C6C-36F3-5EC574DF83E5}"/>
              </a:ext>
            </a:extLst>
          </p:cNvPr>
          <p:cNvSpPr/>
          <p:nvPr/>
        </p:nvSpPr>
        <p:spPr>
          <a:xfrm>
            <a:off x="6372200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52BF76BB-5907-C03B-91A6-253D3D6F903B}"/>
              </a:ext>
            </a:extLst>
          </p:cNvPr>
          <p:cNvSpPr/>
          <p:nvPr/>
        </p:nvSpPr>
        <p:spPr>
          <a:xfrm>
            <a:off x="6372200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362A3524-B795-D177-0F89-2D1A30DBD66D}"/>
              </a:ext>
            </a:extLst>
          </p:cNvPr>
          <p:cNvSpPr/>
          <p:nvPr/>
        </p:nvSpPr>
        <p:spPr>
          <a:xfrm>
            <a:off x="6372200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78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/>
      <p:bldP spid="2" grpId="0" animBg="1"/>
      <p:bldP spid="3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図 46">
            <a:extLst>
              <a:ext uri="{FF2B5EF4-FFF2-40B4-BE49-F238E27FC236}">
                <a16:creationId xmlns:a16="http://schemas.microsoft.com/office/drawing/2014/main" id="{8AABC3B7-E251-1678-C33C-1BDFB5E990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903" y="1018776"/>
            <a:ext cx="5940154" cy="4455116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A305788-9F96-0A01-602B-75D069780050}"/>
              </a:ext>
            </a:extLst>
          </p:cNvPr>
          <p:cNvSpPr/>
          <p:nvPr/>
        </p:nvSpPr>
        <p:spPr>
          <a:xfrm>
            <a:off x="1619672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847F9ED-B5F1-D423-977B-E08222B33672}"/>
              </a:ext>
            </a:extLst>
          </p:cNvPr>
          <p:cNvSpPr/>
          <p:nvPr/>
        </p:nvSpPr>
        <p:spPr>
          <a:xfrm>
            <a:off x="2411760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31A13C-F762-6CF9-97BA-AC858ED24595}"/>
              </a:ext>
            </a:extLst>
          </p:cNvPr>
          <p:cNvSpPr/>
          <p:nvPr/>
        </p:nvSpPr>
        <p:spPr>
          <a:xfrm>
            <a:off x="3203848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4CA2644-9559-AA18-8DDD-41CD24B5038E}"/>
              </a:ext>
            </a:extLst>
          </p:cNvPr>
          <p:cNvSpPr/>
          <p:nvPr/>
        </p:nvSpPr>
        <p:spPr>
          <a:xfrm>
            <a:off x="3995936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AA47093-14DA-6AE4-2105-9779C58D8930}"/>
              </a:ext>
            </a:extLst>
          </p:cNvPr>
          <p:cNvSpPr/>
          <p:nvPr/>
        </p:nvSpPr>
        <p:spPr>
          <a:xfrm>
            <a:off x="4788024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68DEBB5-FEAC-3AF4-DFA1-554FD876EF0A}"/>
              </a:ext>
            </a:extLst>
          </p:cNvPr>
          <p:cNvSpPr/>
          <p:nvPr/>
        </p:nvSpPr>
        <p:spPr>
          <a:xfrm>
            <a:off x="5580112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6A69C4-5A58-EB21-3C46-B9AFD499A21A}"/>
              </a:ext>
            </a:extLst>
          </p:cNvPr>
          <p:cNvSpPr/>
          <p:nvPr/>
        </p:nvSpPr>
        <p:spPr>
          <a:xfrm>
            <a:off x="1619672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2175950-3C56-78DA-37B0-3C3DC63126D3}"/>
              </a:ext>
            </a:extLst>
          </p:cNvPr>
          <p:cNvSpPr/>
          <p:nvPr/>
        </p:nvSpPr>
        <p:spPr>
          <a:xfrm>
            <a:off x="2411760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2949F8C-0C3E-FCED-14E0-7D812ED857A0}"/>
              </a:ext>
            </a:extLst>
          </p:cNvPr>
          <p:cNvSpPr/>
          <p:nvPr/>
        </p:nvSpPr>
        <p:spPr>
          <a:xfrm>
            <a:off x="3203848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C80A2A8-BAD3-43D3-3577-8724519C5671}"/>
              </a:ext>
            </a:extLst>
          </p:cNvPr>
          <p:cNvSpPr/>
          <p:nvPr/>
        </p:nvSpPr>
        <p:spPr>
          <a:xfrm>
            <a:off x="3995936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8576BD4-4FC5-B7F3-BF05-90BAD678B538}"/>
              </a:ext>
            </a:extLst>
          </p:cNvPr>
          <p:cNvSpPr/>
          <p:nvPr/>
        </p:nvSpPr>
        <p:spPr>
          <a:xfrm>
            <a:off x="4788024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9D20A89-5952-4FC5-C3EE-16B4B9CA6AC6}"/>
              </a:ext>
            </a:extLst>
          </p:cNvPr>
          <p:cNvSpPr/>
          <p:nvPr/>
        </p:nvSpPr>
        <p:spPr>
          <a:xfrm>
            <a:off x="5580112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A892C67-0C00-DB09-96F7-E8F338441F1C}"/>
              </a:ext>
            </a:extLst>
          </p:cNvPr>
          <p:cNvSpPr/>
          <p:nvPr/>
        </p:nvSpPr>
        <p:spPr>
          <a:xfrm>
            <a:off x="1619672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F01C7B3-A1B8-4C7F-B741-47389A81F246}"/>
              </a:ext>
            </a:extLst>
          </p:cNvPr>
          <p:cNvSpPr/>
          <p:nvPr/>
        </p:nvSpPr>
        <p:spPr>
          <a:xfrm>
            <a:off x="2411760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A785148-036E-9501-F046-33817565BD6E}"/>
              </a:ext>
            </a:extLst>
          </p:cNvPr>
          <p:cNvSpPr/>
          <p:nvPr/>
        </p:nvSpPr>
        <p:spPr>
          <a:xfrm>
            <a:off x="3203848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0ED3CC9-794A-3C21-A421-F9E63B2D8FB5}"/>
              </a:ext>
            </a:extLst>
          </p:cNvPr>
          <p:cNvSpPr/>
          <p:nvPr/>
        </p:nvSpPr>
        <p:spPr>
          <a:xfrm>
            <a:off x="3995936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E25D62F-0B94-A61C-8D2A-C90DF99F5D4E}"/>
              </a:ext>
            </a:extLst>
          </p:cNvPr>
          <p:cNvSpPr/>
          <p:nvPr/>
        </p:nvSpPr>
        <p:spPr>
          <a:xfrm>
            <a:off x="4788024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0F70913-1B2C-8D96-8A5C-DF9CF7739592}"/>
              </a:ext>
            </a:extLst>
          </p:cNvPr>
          <p:cNvSpPr/>
          <p:nvPr/>
        </p:nvSpPr>
        <p:spPr>
          <a:xfrm>
            <a:off x="5580112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4913A1B-8AD8-1154-F51A-6DF23919F362}"/>
              </a:ext>
            </a:extLst>
          </p:cNvPr>
          <p:cNvSpPr/>
          <p:nvPr/>
        </p:nvSpPr>
        <p:spPr>
          <a:xfrm>
            <a:off x="1619672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3269EEC-CA8F-07DA-7131-E29BDA3F5ACF}"/>
              </a:ext>
            </a:extLst>
          </p:cNvPr>
          <p:cNvSpPr/>
          <p:nvPr/>
        </p:nvSpPr>
        <p:spPr>
          <a:xfrm>
            <a:off x="2411760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36E5693-D581-30E3-D97D-6CF91E69876F}"/>
              </a:ext>
            </a:extLst>
          </p:cNvPr>
          <p:cNvSpPr/>
          <p:nvPr/>
        </p:nvSpPr>
        <p:spPr>
          <a:xfrm>
            <a:off x="3203848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5B691BD-0351-BEF5-963D-7B35ED6B70F3}"/>
              </a:ext>
            </a:extLst>
          </p:cNvPr>
          <p:cNvSpPr/>
          <p:nvPr/>
        </p:nvSpPr>
        <p:spPr>
          <a:xfrm>
            <a:off x="3995936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C2454B9-75F2-0836-E9A7-1E34931E57CC}"/>
              </a:ext>
            </a:extLst>
          </p:cNvPr>
          <p:cNvSpPr/>
          <p:nvPr/>
        </p:nvSpPr>
        <p:spPr>
          <a:xfrm>
            <a:off x="4788024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1F298C8B-6243-C0B4-3070-EAB99AA5F8D0}"/>
              </a:ext>
            </a:extLst>
          </p:cNvPr>
          <p:cNvSpPr/>
          <p:nvPr/>
        </p:nvSpPr>
        <p:spPr>
          <a:xfrm>
            <a:off x="5580112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63AF3C03-4751-F9E2-36AC-8442D51A00FE}"/>
              </a:ext>
            </a:extLst>
          </p:cNvPr>
          <p:cNvSpPr/>
          <p:nvPr/>
        </p:nvSpPr>
        <p:spPr>
          <a:xfrm>
            <a:off x="1619672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22D12FC-4446-4DF9-38BC-E839C1D59AE9}"/>
              </a:ext>
            </a:extLst>
          </p:cNvPr>
          <p:cNvSpPr/>
          <p:nvPr/>
        </p:nvSpPr>
        <p:spPr>
          <a:xfrm>
            <a:off x="2411760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FB926B2-963E-2D0E-8497-997441E08D21}"/>
              </a:ext>
            </a:extLst>
          </p:cNvPr>
          <p:cNvSpPr/>
          <p:nvPr/>
        </p:nvSpPr>
        <p:spPr>
          <a:xfrm>
            <a:off x="3203848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D756FF9A-3CD3-871C-D3B6-A2811700256A}"/>
              </a:ext>
            </a:extLst>
          </p:cNvPr>
          <p:cNvSpPr/>
          <p:nvPr/>
        </p:nvSpPr>
        <p:spPr>
          <a:xfrm>
            <a:off x="3995936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739ADDB-919F-ACCA-8873-79C6A2A81535}"/>
              </a:ext>
            </a:extLst>
          </p:cNvPr>
          <p:cNvSpPr/>
          <p:nvPr/>
        </p:nvSpPr>
        <p:spPr>
          <a:xfrm>
            <a:off x="4788024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5AA7F0D-5B55-46CC-CC66-D1F05FA11645}"/>
              </a:ext>
            </a:extLst>
          </p:cNvPr>
          <p:cNvSpPr/>
          <p:nvPr/>
        </p:nvSpPr>
        <p:spPr>
          <a:xfrm>
            <a:off x="5580112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F2A747ED-49C9-D011-5A14-716A82225CB1}"/>
              </a:ext>
            </a:extLst>
          </p:cNvPr>
          <p:cNvSpPr/>
          <p:nvPr/>
        </p:nvSpPr>
        <p:spPr>
          <a:xfrm>
            <a:off x="1619672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C9867B81-D601-E772-FC49-8630A382B370}"/>
              </a:ext>
            </a:extLst>
          </p:cNvPr>
          <p:cNvSpPr/>
          <p:nvPr/>
        </p:nvSpPr>
        <p:spPr>
          <a:xfrm>
            <a:off x="2411760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3E957545-6105-3894-8B61-9562A9137DA1}"/>
              </a:ext>
            </a:extLst>
          </p:cNvPr>
          <p:cNvSpPr/>
          <p:nvPr/>
        </p:nvSpPr>
        <p:spPr>
          <a:xfrm>
            <a:off x="3203848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685CE5B-E21E-E395-F93B-2D09C5054BC2}"/>
              </a:ext>
            </a:extLst>
          </p:cNvPr>
          <p:cNvSpPr/>
          <p:nvPr/>
        </p:nvSpPr>
        <p:spPr>
          <a:xfrm>
            <a:off x="3995936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2FE4731-3750-385D-06B2-F6214F55A352}"/>
              </a:ext>
            </a:extLst>
          </p:cNvPr>
          <p:cNvSpPr/>
          <p:nvPr/>
        </p:nvSpPr>
        <p:spPr>
          <a:xfrm>
            <a:off x="4788024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93E8411-62E6-8E9B-52DC-623817871187}"/>
              </a:ext>
            </a:extLst>
          </p:cNvPr>
          <p:cNvSpPr/>
          <p:nvPr/>
        </p:nvSpPr>
        <p:spPr>
          <a:xfrm>
            <a:off x="5580112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77469DC2-708A-67C8-6BC9-416539C6367B}"/>
              </a:ext>
            </a:extLst>
          </p:cNvPr>
          <p:cNvSpPr/>
          <p:nvPr/>
        </p:nvSpPr>
        <p:spPr>
          <a:xfrm>
            <a:off x="395536" y="310890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What is this?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F78E3FCD-D1CF-E044-2787-4CA5630F2A59}"/>
              </a:ext>
            </a:extLst>
          </p:cNvPr>
          <p:cNvSpPr/>
          <p:nvPr/>
        </p:nvSpPr>
        <p:spPr>
          <a:xfrm>
            <a:off x="2614833" y="5517232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It is</a:t>
            </a:r>
            <a:r>
              <a:rPr lang="ja-JP" altLang="en-US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a car.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F67C2D-F5D4-7ACD-CF94-A28BAD4EC3C7}"/>
              </a:ext>
            </a:extLst>
          </p:cNvPr>
          <p:cNvSpPr/>
          <p:nvPr/>
        </p:nvSpPr>
        <p:spPr>
          <a:xfrm>
            <a:off x="6372200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670F3C9-6197-BD4D-CF8C-5833B271889E}"/>
              </a:ext>
            </a:extLst>
          </p:cNvPr>
          <p:cNvSpPr/>
          <p:nvPr/>
        </p:nvSpPr>
        <p:spPr>
          <a:xfrm>
            <a:off x="6372200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99AEE548-7047-CB46-FE28-21C6A2DA9F3D}"/>
              </a:ext>
            </a:extLst>
          </p:cNvPr>
          <p:cNvSpPr/>
          <p:nvPr/>
        </p:nvSpPr>
        <p:spPr>
          <a:xfrm>
            <a:off x="6372200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0F048FA6-830D-1C6C-36F3-5EC574DF83E5}"/>
              </a:ext>
            </a:extLst>
          </p:cNvPr>
          <p:cNvSpPr/>
          <p:nvPr/>
        </p:nvSpPr>
        <p:spPr>
          <a:xfrm>
            <a:off x="6372200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52BF76BB-5907-C03B-91A6-253D3D6F903B}"/>
              </a:ext>
            </a:extLst>
          </p:cNvPr>
          <p:cNvSpPr/>
          <p:nvPr/>
        </p:nvSpPr>
        <p:spPr>
          <a:xfrm>
            <a:off x="6372200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362A3524-B795-D177-0F89-2D1A30DBD66D}"/>
              </a:ext>
            </a:extLst>
          </p:cNvPr>
          <p:cNvSpPr/>
          <p:nvPr/>
        </p:nvSpPr>
        <p:spPr>
          <a:xfrm>
            <a:off x="6372200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389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/>
      <p:bldP spid="2" grpId="0" animBg="1"/>
      <p:bldP spid="3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図 47">
            <a:extLst>
              <a:ext uri="{FF2B5EF4-FFF2-40B4-BE49-F238E27FC236}">
                <a16:creationId xmlns:a16="http://schemas.microsoft.com/office/drawing/2014/main" id="{21A7C494-DA0D-8659-CB93-BDADA2B2FC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547" y="836711"/>
            <a:ext cx="6759845" cy="5069883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A305788-9F96-0A01-602B-75D069780050}"/>
              </a:ext>
            </a:extLst>
          </p:cNvPr>
          <p:cNvSpPr/>
          <p:nvPr/>
        </p:nvSpPr>
        <p:spPr>
          <a:xfrm>
            <a:off x="1619672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847F9ED-B5F1-D423-977B-E08222B33672}"/>
              </a:ext>
            </a:extLst>
          </p:cNvPr>
          <p:cNvSpPr/>
          <p:nvPr/>
        </p:nvSpPr>
        <p:spPr>
          <a:xfrm>
            <a:off x="2411760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31A13C-F762-6CF9-97BA-AC858ED24595}"/>
              </a:ext>
            </a:extLst>
          </p:cNvPr>
          <p:cNvSpPr/>
          <p:nvPr/>
        </p:nvSpPr>
        <p:spPr>
          <a:xfrm>
            <a:off x="3203848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4CA2644-9559-AA18-8DDD-41CD24B5038E}"/>
              </a:ext>
            </a:extLst>
          </p:cNvPr>
          <p:cNvSpPr/>
          <p:nvPr/>
        </p:nvSpPr>
        <p:spPr>
          <a:xfrm>
            <a:off x="3995936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AA47093-14DA-6AE4-2105-9779C58D8930}"/>
              </a:ext>
            </a:extLst>
          </p:cNvPr>
          <p:cNvSpPr/>
          <p:nvPr/>
        </p:nvSpPr>
        <p:spPr>
          <a:xfrm>
            <a:off x="4788024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68DEBB5-FEAC-3AF4-DFA1-554FD876EF0A}"/>
              </a:ext>
            </a:extLst>
          </p:cNvPr>
          <p:cNvSpPr/>
          <p:nvPr/>
        </p:nvSpPr>
        <p:spPr>
          <a:xfrm>
            <a:off x="5580112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6A69C4-5A58-EB21-3C46-B9AFD499A21A}"/>
              </a:ext>
            </a:extLst>
          </p:cNvPr>
          <p:cNvSpPr/>
          <p:nvPr/>
        </p:nvSpPr>
        <p:spPr>
          <a:xfrm>
            <a:off x="1619672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2175950-3C56-78DA-37B0-3C3DC63126D3}"/>
              </a:ext>
            </a:extLst>
          </p:cNvPr>
          <p:cNvSpPr/>
          <p:nvPr/>
        </p:nvSpPr>
        <p:spPr>
          <a:xfrm>
            <a:off x="2411760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2949F8C-0C3E-FCED-14E0-7D812ED857A0}"/>
              </a:ext>
            </a:extLst>
          </p:cNvPr>
          <p:cNvSpPr/>
          <p:nvPr/>
        </p:nvSpPr>
        <p:spPr>
          <a:xfrm>
            <a:off x="3203848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C80A2A8-BAD3-43D3-3577-8724519C5671}"/>
              </a:ext>
            </a:extLst>
          </p:cNvPr>
          <p:cNvSpPr/>
          <p:nvPr/>
        </p:nvSpPr>
        <p:spPr>
          <a:xfrm>
            <a:off x="3995936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8576BD4-4FC5-B7F3-BF05-90BAD678B538}"/>
              </a:ext>
            </a:extLst>
          </p:cNvPr>
          <p:cNvSpPr/>
          <p:nvPr/>
        </p:nvSpPr>
        <p:spPr>
          <a:xfrm>
            <a:off x="4788024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9D20A89-5952-4FC5-C3EE-16B4B9CA6AC6}"/>
              </a:ext>
            </a:extLst>
          </p:cNvPr>
          <p:cNvSpPr/>
          <p:nvPr/>
        </p:nvSpPr>
        <p:spPr>
          <a:xfrm>
            <a:off x="5580112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A892C67-0C00-DB09-96F7-E8F338441F1C}"/>
              </a:ext>
            </a:extLst>
          </p:cNvPr>
          <p:cNvSpPr/>
          <p:nvPr/>
        </p:nvSpPr>
        <p:spPr>
          <a:xfrm>
            <a:off x="1619672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F01C7B3-A1B8-4C7F-B741-47389A81F246}"/>
              </a:ext>
            </a:extLst>
          </p:cNvPr>
          <p:cNvSpPr/>
          <p:nvPr/>
        </p:nvSpPr>
        <p:spPr>
          <a:xfrm>
            <a:off x="2411760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A785148-036E-9501-F046-33817565BD6E}"/>
              </a:ext>
            </a:extLst>
          </p:cNvPr>
          <p:cNvSpPr/>
          <p:nvPr/>
        </p:nvSpPr>
        <p:spPr>
          <a:xfrm>
            <a:off x="3203848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0ED3CC9-794A-3C21-A421-F9E63B2D8FB5}"/>
              </a:ext>
            </a:extLst>
          </p:cNvPr>
          <p:cNvSpPr/>
          <p:nvPr/>
        </p:nvSpPr>
        <p:spPr>
          <a:xfrm>
            <a:off x="3995936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E25D62F-0B94-A61C-8D2A-C90DF99F5D4E}"/>
              </a:ext>
            </a:extLst>
          </p:cNvPr>
          <p:cNvSpPr/>
          <p:nvPr/>
        </p:nvSpPr>
        <p:spPr>
          <a:xfrm>
            <a:off x="4788024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0F70913-1B2C-8D96-8A5C-DF9CF7739592}"/>
              </a:ext>
            </a:extLst>
          </p:cNvPr>
          <p:cNvSpPr/>
          <p:nvPr/>
        </p:nvSpPr>
        <p:spPr>
          <a:xfrm>
            <a:off x="5580112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4913A1B-8AD8-1154-F51A-6DF23919F362}"/>
              </a:ext>
            </a:extLst>
          </p:cNvPr>
          <p:cNvSpPr/>
          <p:nvPr/>
        </p:nvSpPr>
        <p:spPr>
          <a:xfrm>
            <a:off x="1619672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3269EEC-CA8F-07DA-7131-E29BDA3F5ACF}"/>
              </a:ext>
            </a:extLst>
          </p:cNvPr>
          <p:cNvSpPr/>
          <p:nvPr/>
        </p:nvSpPr>
        <p:spPr>
          <a:xfrm>
            <a:off x="2411760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36E5693-D581-30E3-D97D-6CF91E69876F}"/>
              </a:ext>
            </a:extLst>
          </p:cNvPr>
          <p:cNvSpPr/>
          <p:nvPr/>
        </p:nvSpPr>
        <p:spPr>
          <a:xfrm>
            <a:off x="3203848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5B691BD-0351-BEF5-963D-7B35ED6B70F3}"/>
              </a:ext>
            </a:extLst>
          </p:cNvPr>
          <p:cNvSpPr/>
          <p:nvPr/>
        </p:nvSpPr>
        <p:spPr>
          <a:xfrm>
            <a:off x="3995936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C2454B9-75F2-0836-E9A7-1E34931E57CC}"/>
              </a:ext>
            </a:extLst>
          </p:cNvPr>
          <p:cNvSpPr/>
          <p:nvPr/>
        </p:nvSpPr>
        <p:spPr>
          <a:xfrm>
            <a:off x="4788024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1F298C8B-6243-C0B4-3070-EAB99AA5F8D0}"/>
              </a:ext>
            </a:extLst>
          </p:cNvPr>
          <p:cNvSpPr/>
          <p:nvPr/>
        </p:nvSpPr>
        <p:spPr>
          <a:xfrm>
            <a:off x="5580112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63AF3C03-4751-F9E2-36AC-8442D51A00FE}"/>
              </a:ext>
            </a:extLst>
          </p:cNvPr>
          <p:cNvSpPr/>
          <p:nvPr/>
        </p:nvSpPr>
        <p:spPr>
          <a:xfrm>
            <a:off x="1619672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22D12FC-4446-4DF9-38BC-E839C1D59AE9}"/>
              </a:ext>
            </a:extLst>
          </p:cNvPr>
          <p:cNvSpPr/>
          <p:nvPr/>
        </p:nvSpPr>
        <p:spPr>
          <a:xfrm>
            <a:off x="2411760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FB926B2-963E-2D0E-8497-997441E08D21}"/>
              </a:ext>
            </a:extLst>
          </p:cNvPr>
          <p:cNvSpPr/>
          <p:nvPr/>
        </p:nvSpPr>
        <p:spPr>
          <a:xfrm>
            <a:off x="3203848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D756FF9A-3CD3-871C-D3B6-A2811700256A}"/>
              </a:ext>
            </a:extLst>
          </p:cNvPr>
          <p:cNvSpPr/>
          <p:nvPr/>
        </p:nvSpPr>
        <p:spPr>
          <a:xfrm>
            <a:off x="3995936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739ADDB-919F-ACCA-8873-79C6A2A81535}"/>
              </a:ext>
            </a:extLst>
          </p:cNvPr>
          <p:cNvSpPr/>
          <p:nvPr/>
        </p:nvSpPr>
        <p:spPr>
          <a:xfrm>
            <a:off x="4788024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5AA7F0D-5B55-46CC-CC66-D1F05FA11645}"/>
              </a:ext>
            </a:extLst>
          </p:cNvPr>
          <p:cNvSpPr/>
          <p:nvPr/>
        </p:nvSpPr>
        <p:spPr>
          <a:xfrm>
            <a:off x="5580112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F2A747ED-49C9-D011-5A14-716A82225CB1}"/>
              </a:ext>
            </a:extLst>
          </p:cNvPr>
          <p:cNvSpPr/>
          <p:nvPr/>
        </p:nvSpPr>
        <p:spPr>
          <a:xfrm>
            <a:off x="1619672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C9867B81-D601-E772-FC49-8630A382B370}"/>
              </a:ext>
            </a:extLst>
          </p:cNvPr>
          <p:cNvSpPr/>
          <p:nvPr/>
        </p:nvSpPr>
        <p:spPr>
          <a:xfrm>
            <a:off x="2411760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3E957545-6105-3894-8B61-9562A9137DA1}"/>
              </a:ext>
            </a:extLst>
          </p:cNvPr>
          <p:cNvSpPr/>
          <p:nvPr/>
        </p:nvSpPr>
        <p:spPr>
          <a:xfrm>
            <a:off x="3203848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685CE5B-E21E-E395-F93B-2D09C5054BC2}"/>
              </a:ext>
            </a:extLst>
          </p:cNvPr>
          <p:cNvSpPr/>
          <p:nvPr/>
        </p:nvSpPr>
        <p:spPr>
          <a:xfrm>
            <a:off x="3995936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2FE4731-3750-385D-06B2-F6214F55A352}"/>
              </a:ext>
            </a:extLst>
          </p:cNvPr>
          <p:cNvSpPr/>
          <p:nvPr/>
        </p:nvSpPr>
        <p:spPr>
          <a:xfrm>
            <a:off x="4788024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93E8411-62E6-8E9B-52DC-623817871187}"/>
              </a:ext>
            </a:extLst>
          </p:cNvPr>
          <p:cNvSpPr/>
          <p:nvPr/>
        </p:nvSpPr>
        <p:spPr>
          <a:xfrm>
            <a:off x="5580112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77469DC2-708A-67C8-6BC9-416539C6367B}"/>
              </a:ext>
            </a:extLst>
          </p:cNvPr>
          <p:cNvSpPr/>
          <p:nvPr/>
        </p:nvSpPr>
        <p:spPr>
          <a:xfrm>
            <a:off x="395536" y="310890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What is this?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F78E3FCD-D1CF-E044-2787-4CA5630F2A59}"/>
              </a:ext>
            </a:extLst>
          </p:cNvPr>
          <p:cNvSpPr/>
          <p:nvPr/>
        </p:nvSpPr>
        <p:spPr>
          <a:xfrm>
            <a:off x="2614833" y="5517232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It is a bird. 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F67C2D-F5D4-7ACD-CF94-A28BAD4EC3C7}"/>
              </a:ext>
            </a:extLst>
          </p:cNvPr>
          <p:cNvSpPr/>
          <p:nvPr/>
        </p:nvSpPr>
        <p:spPr>
          <a:xfrm>
            <a:off x="6372200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670F3C9-6197-BD4D-CF8C-5833B271889E}"/>
              </a:ext>
            </a:extLst>
          </p:cNvPr>
          <p:cNvSpPr/>
          <p:nvPr/>
        </p:nvSpPr>
        <p:spPr>
          <a:xfrm>
            <a:off x="6372200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99AEE548-7047-CB46-FE28-21C6A2DA9F3D}"/>
              </a:ext>
            </a:extLst>
          </p:cNvPr>
          <p:cNvSpPr/>
          <p:nvPr/>
        </p:nvSpPr>
        <p:spPr>
          <a:xfrm>
            <a:off x="6372200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0F048FA6-830D-1C6C-36F3-5EC574DF83E5}"/>
              </a:ext>
            </a:extLst>
          </p:cNvPr>
          <p:cNvSpPr/>
          <p:nvPr/>
        </p:nvSpPr>
        <p:spPr>
          <a:xfrm>
            <a:off x="6372200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52BF76BB-5907-C03B-91A6-253D3D6F903B}"/>
              </a:ext>
            </a:extLst>
          </p:cNvPr>
          <p:cNvSpPr/>
          <p:nvPr/>
        </p:nvSpPr>
        <p:spPr>
          <a:xfrm>
            <a:off x="6372200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362A3524-B795-D177-0F89-2D1A30DBD66D}"/>
              </a:ext>
            </a:extLst>
          </p:cNvPr>
          <p:cNvSpPr/>
          <p:nvPr/>
        </p:nvSpPr>
        <p:spPr>
          <a:xfrm>
            <a:off x="6372200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73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/>
      <p:bldP spid="2" grpId="0" animBg="1"/>
      <p:bldP spid="3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図 46">
            <a:extLst>
              <a:ext uri="{FF2B5EF4-FFF2-40B4-BE49-F238E27FC236}">
                <a16:creationId xmlns:a16="http://schemas.microsoft.com/office/drawing/2014/main" id="{F27C6A21-35F3-AF8F-6413-1FFBEF2273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802" y="1090784"/>
            <a:ext cx="5850396" cy="4387797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A305788-9F96-0A01-602B-75D069780050}"/>
              </a:ext>
            </a:extLst>
          </p:cNvPr>
          <p:cNvSpPr/>
          <p:nvPr/>
        </p:nvSpPr>
        <p:spPr>
          <a:xfrm>
            <a:off x="1619672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847F9ED-B5F1-D423-977B-E08222B33672}"/>
              </a:ext>
            </a:extLst>
          </p:cNvPr>
          <p:cNvSpPr/>
          <p:nvPr/>
        </p:nvSpPr>
        <p:spPr>
          <a:xfrm>
            <a:off x="2411760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31A13C-F762-6CF9-97BA-AC858ED24595}"/>
              </a:ext>
            </a:extLst>
          </p:cNvPr>
          <p:cNvSpPr/>
          <p:nvPr/>
        </p:nvSpPr>
        <p:spPr>
          <a:xfrm>
            <a:off x="3203848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4CA2644-9559-AA18-8DDD-41CD24B5038E}"/>
              </a:ext>
            </a:extLst>
          </p:cNvPr>
          <p:cNvSpPr/>
          <p:nvPr/>
        </p:nvSpPr>
        <p:spPr>
          <a:xfrm>
            <a:off x="3995936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AA47093-14DA-6AE4-2105-9779C58D8930}"/>
              </a:ext>
            </a:extLst>
          </p:cNvPr>
          <p:cNvSpPr/>
          <p:nvPr/>
        </p:nvSpPr>
        <p:spPr>
          <a:xfrm>
            <a:off x="4788024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68DEBB5-FEAC-3AF4-DFA1-554FD876EF0A}"/>
              </a:ext>
            </a:extLst>
          </p:cNvPr>
          <p:cNvSpPr/>
          <p:nvPr/>
        </p:nvSpPr>
        <p:spPr>
          <a:xfrm>
            <a:off x="5580112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6A69C4-5A58-EB21-3C46-B9AFD499A21A}"/>
              </a:ext>
            </a:extLst>
          </p:cNvPr>
          <p:cNvSpPr/>
          <p:nvPr/>
        </p:nvSpPr>
        <p:spPr>
          <a:xfrm>
            <a:off x="1619672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2175950-3C56-78DA-37B0-3C3DC63126D3}"/>
              </a:ext>
            </a:extLst>
          </p:cNvPr>
          <p:cNvSpPr/>
          <p:nvPr/>
        </p:nvSpPr>
        <p:spPr>
          <a:xfrm>
            <a:off x="2411760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2949F8C-0C3E-FCED-14E0-7D812ED857A0}"/>
              </a:ext>
            </a:extLst>
          </p:cNvPr>
          <p:cNvSpPr/>
          <p:nvPr/>
        </p:nvSpPr>
        <p:spPr>
          <a:xfrm>
            <a:off x="3203848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C80A2A8-BAD3-43D3-3577-8724519C5671}"/>
              </a:ext>
            </a:extLst>
          </p:cNvPr>
          <p:cNvSpPr/>
          <p:nvPr/>
        </p:nvSpPr>
        <p:spPr>
          <a:xfrm>
            <a:off x="3995936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8576BD4-4FC5-B7F3-BF05-90BAD678B538}"/>
              </a:ext>
            </a:extLst>
          </p:cNvPr>
          <p:cNvSpPr/>
          <p:nvPr/>
        </p:nvSpPr>
        <p:spPr>
          <a:xfrm>
            <a:off x="4788024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9D20A89-5952-4FC5-C3EE-16B4B9CA6AC6}"/>
              </a:ext>
            </a:extLst>
          </p:cNvPr>
          <p:cNvSpPr/>
          <p:nvPr/>
        </p:nvSpPr>
        <p:spPr>
          <a:xfrm>
            <a:off x="5580112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A892C67-0C00-DB09-96F7-E8F338441F1C}"/>
              </a:ext>
            </a:extLst>
          </p:cNvPr>
          <p:cNvSpPr/>
          <p:nvPr/>
        </p:nvSpPr>
        <p:spPr>
          <a:xfrm>
            <a:off x="1619672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F01C7B3-A1B8-4C7F-B741-47389A81F246}"/>
              </a:ext>
            </a:extLst>
          </p:cNvPr>
          <p:cNvSpPr/>
          <p:nvPr/>
        </p:nvSpPr>
        <p:spPr>
          <a:xfrm>
            <a:off x="2411760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A785148-036E-9501-F046-33817565BD6E}"/>
              </a:ext>
            </a:extLst>
          </p:cNvPr>
          <p:cNvSpPr/>
          <p:nvPr/>
        </p:nvSpPr>
        <p:spPr>
          <a:xfrm>
            <a:off x="3203848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0ED3CC9-794A-3C21-A421-F9E63B2D8FB5}"/>
              </a:ext>
            </a:extLst>
          </p:cNvPr>
          <p:cNvSpPr/>
          <p:nvPr/>
        </p:nvSpPr>
        <p:spPr>
          <a:xfrm>
            <a:off x="3995936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E25D62F-0B94-A61C-8D2A-C90DF99F5D4E}"/>
              </a:ext>
            </a:extLst>
          </p:cNvPr>
          <p:cNvSpPr/>
          <p:nvPr/>
        </p:nvSpPr>
        <p:spPr>
          <a:xfrm>
            <a:off x="4788024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0F70913-1B2C-8D96-8A5C-DF9CF7739592}"/>
              </a:ext>
            </a:extLst>
          </p:cNvPr>
          <p:cNvSpPr/>
          <p:nvPr/>
        </p:nvSpPr>
        <p:spPr>
          <a:xfrm>
            <a:off x="5580112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4913A1B-8AD8-1154-F51A-6DF23919F362}"/>
              </a:ext>
            </a:extLst>
          </p:cNvPr>
          <p:cNvSpPr/>
          <p:nvPr/>
        </p:nvSpPr>
        <p:spPr>
          <a:xfrm>
            <a:off x="1619672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3269EEC-CA8F-07DA-7131-E29BDA3F5ACF}"/>
              </a:ext>
            </a:extLst>
          </p:cNvPr>
          <p:cNvSpPr/>
          <p:nvPr/>
        </p:nvSpPr>
        <p:spPr>
          <a:xfrm>
            <a:off x="2411760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36E5693-D581-30E3-D97D-6CF91E69876F}"/>
              </a:ext>
            </a:extLst>
          </p:cNvPr>
          <p:cNvSpPr/>
          <p:nvPr/>
        </p:nvSpPr>
        <p:spPr>
          <a:xfrm>
            <a:off x="3203848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5B691BD-0351-BEF5-963D-7B35ED6B70F3}"/>
              </a:ext>
            </a:extLst>
          </p:cNvPr>
          <p:cNvSpPr/>
          <p:nvPr/>
        </p:nvSpPr>
        <p:spPr>
          <a:xfrm>
            <a:off x="3995936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C2454B9-75F2-0836-E9A7-1E34931E57CC}"/>
              </a:ext>
            </a:extLst>
          </p:cNvPr>
          <p:cNvSpPr/>
          <p:nvPr/>
        </p:nvSpPr>
        <p:spPr>
          <a:xfrm>
            <a:off x="4788024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1F298C8B-6243-C0B4-3070-EAB99AA5F8D0}"/>
              </a:ext>
            </a:extLst>
          </p:cNvPr>
          <p:cNvSpPr/>
          <p:nvPr/>
        </p:nvSpPr>
        <p:spPr>
          <a:xfrm>
            <a:off x="5580112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63AF3C03-4751-F9E2-36AC-8442D51A00FE}"/>
              </a:ext>
            </a:extLst>
          </p:cNvPr>
          <p:cNvSpPr/>
          <p:nvPr/>
        </p:nvSpPr>
        <p:spPr>
          <a:xfrm>
            <a:off x="1619672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22D12FC-4446-4DF9-38BC-E839C1D59AE9}"/>
              </a:ext>
            </a:extLst>
          </p:cNvPr>
          <p:cNvSpPr/>
          <p:nvPr/>
        </p:nvSpPr>
        <p:spPr>
          <a:xfrm>
            <a:off x="2411760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FB926B2-963E-2D0E-8497-997441E08D21}"/>
              </a:ext>
            </a:extLst>
          </p:cNvPr>
          <p:cNvSpPr/>
          <p:nvPr/>
        </p:nvSpPr>
        <p:spPr>
          <a:xfrm>
            <a:off x="3203848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D756FF9A-3CD3-871C-D3B6-A2811700256A}"/>
              </a:ext>
            </a:extLst>
          </p:cNvPr>
          <p:cNvSpPr/>
          <p:nvPr/>
        </p:nvSpPr>
        <p:spPr>
          <a:xfrm>
            <a:off x="3995936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739ADDB-919F-ACCA-8873-79C6A2A81535}"/>
              </a:ext>
            </a:extLst>
          </p:cNvPr>
          <p:cNvSpPr/>
          <p:nvPr/>
        </p:nvSpPr>
        <p:spPr>
          <a:xfrm>
            <a:off x="4788024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5AA7F0D-5B55-46CC-CC66-D1F05FA11645}"/>
              </a:ext>
            </a:extLst>
          </p:cNvPr>
          <p:cNvSpPr/>
          <p:nvPr/>
        </p:nvSpPr>
        <p:spPr>
          <a:xfrm>
            <a:off x="5580112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F2A747ED-49C9-D011-5A14-716A82225CB1}"/>
              </a:ext>
            </a:extLst>
          </p:cNvPr>
          <p:cNvSpPr/>
          <p:nvPr/>
        </p:nvSpPr>
        <p:spPr>
          <a:xfrm>
            <a:off x="1619672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C9867B81-D601-E772-FC49-8630A382B370}"/>
              </a:ext>
            </a:extLst>
          </p:cNvPr>
          <p:cNvSpPr/>
          <p:nvPr/>
        </p:nvSpPr>
        <p:spPr>
          <a:xfrm>
            <a:off x="2411760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3E957545-6105-3894-8B61-9562A9137DA1}"/>
              </a:ext>
            </a:extLst>
          </p:cNvPr>
          <p:cNvSpPr/>
          <p:nvPr/>
        </p:nvSpPr>
        <p:spPr>
          <a:xfrm>
            <a:off x="3203848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685CE5B-E21E-E395-F93B-2D09C5054BC2}"/>
              </a:ext>
            </a:extLst>
          </p:cNvPr>
          <p:cNvSpPr/>
          <p:nvPr/>
        </p:nvSpPr>
        <p:spPr>
          <a:xfrm>
            <a:off x="3995936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2FE4731-3750-385D-06B2-F6214F55A352}"/>
              </a:ext>
            </a:extLst>
          </p:cNvPr>
          <p:cNvSpPr/>
          <p:nvPr/>
        </p:nvSpPr>
        <p:spPr>
          <a:xfrm>
            <a:off x="4788024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93E8411-62E6-8E9B-52DC-623817871187}"/>
              </a:ext>
            </a:extLst>
          </p:cNvPr>
          <p:cNvSpPr/>
          <p:nvPr/>
        </p:nvSpPr>
        <p:spPr>
          <a:xfrm>
            <a:off x="5580112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77469DC2-708A-67C8-6BC9-416539C6367B}"/>
              </a:ext>
            </a:extLst>
          </p:cNvPr>
          <p:cNvSpPr/>
          <p:nvPr/>
        </p:nvSpPr>
        <p:spPr>
          <a:xfrm>
            <a:off x="395536" y="310890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What is this?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F78E3FCD-D1CF-E044-2787-4CA5630F2A59}"/>
              </a:ext>
            </a:extLst>
          </p:cNvPr>
          <p:cNvSpPr/>
          <p:nvPr/>
        </p:nvSpPr>
        <p:spPr>
          <a:xfrm>
            <a:off x="2614833" y="5517232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It is a koala. 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F67C2D-F5D4-7ACD-CF94-A28BAD4EC3C7}"/>
              </a:ext>
            </a:extLst>
          </p:cNvPr>
          <p:cNvSpPr/>
          <p:nvPr/>
        </p:nvSpPr>
        <p:spPr>
          <a:xfrm>
            <a:off x="6372200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670F3C9-6197-BD4D-CF8C-5833B271889E}"/>
              </a:ext>
            </a:extLst>
          </p:cNvPr>
          <p:cNvSpPr/>
          <p:nvPr/>
        </p:nvSpPr>
        <p:spPr>
          <a:xfrm>
            <a:off x="6372200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99AEE548-7047-CB46-FE28-21C6A2DA9F3D}"/>
              </a:ext>
            </a:extLst>
          </p:cNvPr>
          <p:cNvSpPr/>
          <p:nvPr/>
        </p:nvSpPr>
        <p:spPr>
          <a:xfrm>
            <a:off x="6372200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0F048FA6-830D-1C6C-36F3-5EC574DF83E5}"/>
              </a:ext>
            </a:extLst>
          </p:cNvPr>
          <p:cNvSpPr/>
          <p:nvPr/>
        </p:nvSpPr>
        <p:spPr>
          <a:xfrm>
            <a:off x="6372200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52BF76BB-5907-C03B-91A6-253D3D6F903B}"/>
              </a:ext>
            </a:extLst>
          </p:cNvPr>
          <p:cNvSpPr/>
          <p:nvPr/>
        </p:nvSpPr>
        <p:spPr>
          <a:xfrm>
            <a:off x="6372200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362A3524-B795-D177-0F89-2D1A30DBD66D}"/>
              </a:ext>
            </a:extLst>
          </p:cNvPr>
          <p:cNvSpPr/>
          <p:nvPr/>
        </p:nvSpPr>
        <p:spPr>
          <a:xfrm>
            <a:off x="6372200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3087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/>
      <p:bldP spid="2" grpId="0" animBg="1"/>
      <p:bldP spid="3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図 46">
            <a:extLst>
              <a:ext uri="{FF2B5EF4-FFF2-40B4-BE49-F238E27FC236}">
                <a16:creationId xmlns:a16="http://schemas.microsoft.com/office/drawing/2014/main" id="{8B7FA34A-ACB7-F6D1-49A0-8388CA06F5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187" y="1154447"/>
            <a:ext cx="5309668" cy="4290777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A305788-9F96-0A01-602B-75D069780050}"/>
              </a:ext>
            </a:extLst>
          </p:cNvPr>
          <p:cNvSpPr/>
          <p:nvPr/>
        </p:nvSpPr>
        <p:spPr>
          <a:xfrm>
            <a:off x="1619672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847F9ED-B5F1-D423-977B-E08222B33672}"/>
              </a:ext>
            </a:extLst>
          </p:cNvPr>
          <p:cNvSpPr/>
          <p:nvPr/>
        </p:nvSpPr>
        <p:spPr>
          <a:xfrm>
            <a:off x="2411760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31A13C-F762-6CF9-97BA-AC858ED24595}"/>
              </a:ext>
            </a:extLst>
          </p:cNvPr>
          <p:cNvSpPr/>
          <p:nvPr/>
        </p:nvSpPr>
        <p:spPr>
          <a:xfrm>
            <a:off x="3203848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4CA2644-9559-AA18-8DDD-41CD24B5038E}"/>
              </a:ext>
            </a:extLst>
          </p:cNvPr>
          <p:cNvSpPr/>
          <p:nvPr/>
        </p:nvSpPr>
        <p:spPr>
          <a:xfrm>
            <a:off x="3995936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AA47093-14DA-6AE4-2105-9779C58D8930}"/>
              </a:ext>
            </a:extLst>
          </p:cNvPr>
          <p:cNvSpPr/>
          <p:nvPr/>
        </p:nvSpPr>
        <p:spPr>
          <a:xfrm>
            <a:off x="4788024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68DEBB5-FEAC-3AF4-DFA1-554FD876EF0A}"/>
              </a:ext>
            </a:extLst>
          </p:cNvPr>
          <p:cNvSpPr/>
          <p:nvPr/>
        </p:nvSpPr>
        <p:spPr>
          <a:xfrm>
            <a:off x="5580112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6A69C4-5A58-EB21-3C46-B9AFD499A21A}"/>
              </a:ext>
            </a:extLst>
          </p:cNvPr>
          <p:cNvSpPr/>
          <p:nvPr/>
        </p:nvSpPr>
        <p:spPr>
          <a:xfrm>
            <a:off x="1619672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2175950-3C56-78DA-37B0-3C3DC63126D3}"/>
              </a:ext>
            </a:extLst>
          </p:cNvPr>
          <p:cNvSpPr/>
          <p:nvPr/>
        </p:nvSpPr>
        <p:spPr>
          <a:xfrm>
            <a:off x="2411760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2949F8C-0C3E-FCED-14E0-7D812ED857A0}"/>
              </a:ext>
            </a:extLst>
          </p:cNvPr>
          <p:cNvSpPr/>
          <p:nvPr/>
        </p:nvSpPr>
        <p:spPr>
          <a:xfrm>
            <a:off x="3203848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C80A2A8-BAD3-43D3-3577-8724519C5671}"/>
              </a:ext>
            </a:extLst>
          </p:cNvPr>
          <p:cNvSpPr/>
          <p:nvPr/>
        </p:nvSpPr>
        <p:spPr>
          <a:xfrm>
            <a:off x="3995936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8576BD4-4FC5-B7F3-BF05-90BAD678B538}"/>
              </a:ext>
            </a:extLst>
          </p:cNvPr>
          <p:cNvSpPr/>
          <p:nvPr/>
        </p:nvSpPr>
        <p:spPr>
          <a:xfrm>
            <a:off x="4788024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9D20A89-5952-4FC5-C3EE-16B4B9CA6AC6}"/>
              </a:ext>
            </a:extLst>
          </p:cNvPr>
          <p:cNvSpPr/>
          <p:nvPr/>
        </p:nvSpPr>
        <p:spPr>
          <a:xfrm>
            <a:off x="5580112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A892C67-0C00-DB09-96F7-E8F338441F1C}"/>
              </a:ext>
            </a:extLst>
          </p:cNvPr>
          <p:cNvSpPr/>
          <p:nvPr/>
        </p:nvSpPr>
        <p:spPr>
          <a:xfrm>
            <a:off x="1619672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F01C7B3-A1B8-4C7F-B741-47389A81F246}"/>
              </a:ext>
            </a:extLst>
          </p:cNvPr>
          <p:cNvSpPr/>
          <p:nvPr/>
        </p:nvSpPr>
        <p:spPr>
          <a:xfrm>
            <a:off x="2411760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A785148-036E-9501-F046-33817565BD6E}"/>
              </a:ext>
            </a:extLst>
          </p:cNvPr>
          <p:cNvSpPr/>
          <p:nvPr/>
        </p:nvSpPr>
        <p:spPr>
          <a:xfrm>
            <a:off x="3203848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0ED3CC9-794A-3C21-A421-F9E63B2D8FB5}"/>
              </a:ext>
            </a:extLst>
          </p:cNvPr>
          <p:cNvSpPr/>
          <p:nvPr/>
        </p:nvSpPr>
        <p:spPr>
          <a:xfrm>
            <a:off x="3995936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E25D62F-0B94-A61C-8D2A-C90DF99F5D4E}"/>
              </a:ext>
            </a:extLst>
          </p:cNvPr>
          <p:cNvSpPr/>
          <p:nvPr/>
        </p:nvSpPr>
        <p:spPr>
          <a:xfrm>
            <a:off x="4788024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0F70913-1B2C-8D96-8A5C-DF9CF7739592}"/>
              </a:ext>
            </a:extLst>
          </p:cNvPr>
          <p:cNvSpPr/>
          <p:nvPr/>
        </p:nvSpPr>
        <p:spPr>
          <a:xfrm>
            <a:off x="5580112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4913A1B-8AD8-1154-F51A-6DF23919F362}"/>
              </a:ext>
            </a:extLst>
          </p:cNvPr>
          <p:cNvSpPr/>
          <p:nvPr/>
        </p:nvSpPr>
        <p:spPr>
          <a:xfrm>
            <a:off x="1619672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3269EEC-CA8F-07DA-7131-E29BDA3F5ACF}"/>
              </a:ext>
            </a:extLst>
          </p:cNvPr>
          <p:cNvSpPr/>
          <p:nvPr/>
        </p:nvSpPr>
        <p:spPr>
          <a:xfrm>
            <a:off x="2411760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36E5693-D581-30E3-D97D-6CF91E69876F}"/>
              </a:ext>
            </a:extLst>
          </p:cNvPr>
          <p:cNvSpPr/>
          <p:nvPr/>
        </p:nvSpPr>
        <p:spPr>
          <a:xfrm>
            <a:off x="3203848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5B691BD-0351-BEF5-963D-7B35ED6B70F3}"/>
              </a:ext>
            </a:extLst>
          </p:cNvPr>
          <p:cNvSpPr/>
          <p:nvPr/>
        </p:nvSpPr>
        <p:spPr>
          <a:xfrm>
            <a:off x="3995936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C2454B9-75F2-0836-E9A7-1E34931E57CC}"/>
              </a:ext>
            </a:extLst>
          </p:cNvPr>
          <p:cNvSpPr/>
          <p:nvPr/>
        </p:nvSpPr>
        <p:spPr>
          <a:xfrm>
            <a:off x="4788024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1F298C8B-6243-C0B4-3070-EAB99AA5F8D0}"/>
              </a:ext>
            </a:extLst>
          </p:cNvPr>
          <p:cNvSpPr/>
          <p:nvPr/>
        </p:nvSpPr>
        <p:spPr>
          <a:xfrm>
            <a:off x="5580112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63AF3C03-4751-F9E2-36AC-8442D51A00FE}"/>
              </a:ext>
            </a:extLst>
          </p:cNvPr>
          <p:cNvSpPr/>
          <p:nvPr/>
        </p:nvSpPr>
        <p:spPr>
          <a:xfrm>
            <a:off x="1619672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22D12FC-4446-4DF9-38BC-E839C1D59AE9}"/>
              </a:ext>
            </a:extLst>
          </p:cNvPr>
          <p:cNvSpPr/>
          <p:nvPr/>
        </p:nvSpPr>
        <p:spPr>
          <a:xfrm>
            <a:off x="2411760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FB926B2-963E-2D0E-8497-997441E08D21}"/>
              </a:ext>
            </a:extLst>
          </p:cNvPr>
          <p:cNvSpPr/>
          <p:nvPr/>
        </p:nvSpPr>
        <p:spPr>
          <a:xfrm>
            <a:off x="3203848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D756FF9A-3CD3-871C-D3B6-A2811700256A}"/>
              </a:ext>
            </a:extLst>
          </p:cNvPr>
          <p:cNvSpPr/>
          <p:nvPr/>
        </p:nvSpPr>
        <p:spPr>
          <a:xfrm>
            <a:off x="3995936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739ADDB-919F-ACCA-8873-79C6A2A81535}"/>
              </a:ext>
            </a:extLst>
          </p:cNvPr>
          <p:cNvSpPr/>
          <p:nvPr/>
        </p:nvSpPr>
        <p:spPr>
          <a:xfrm>
            <a:off x="4788024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5AA7F0D-5B55-46CC-CC66-D1F05FA11645}"/>
              </a:ext>
            </a:extLst>
          </p:cNvPr>
          <p:cNvSpPr/>
          <p:nvPr/>
        </p:nvSpPr>
        <p:spPr>
          <a:xfrm>
            <a:off x="5580112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F2A747ED-49C9-D011-5A14-716A82225CB1}"/>
              </a:ext>
            </a:extLst>
          </p:cNvPr>
          <p:cNvSpPr/>
          <p:nvPr/>
        </p:nvSpPr>
        <p:spPr>
          <a:xfrm>
            <a:off x="1619672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C9867B81-D601-E772-FC49-8630A382B370}"/>
              </a:ext>
            </a:extLst>
          </p:cNvPr>
          <p:cNvSpPr/>
          <p:nvPr/>
        </p:nvSpPr>
        <p:spPr>
          <a:xfrm>
            <a:off x="2411760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3E957545-6105-3894-8B61-9562A9137DA1}"/>
              </a:ext>
            </a:extLst>
          </p:cNvPr>
          <p:cNvSpPr/>
          <p:nvPr/>
        </p:nvSpPr>
        <p:spPr>
          <a:xfrm>
            <a:off x="3203848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685CE5B-E21E-E395-F93B-2D09C5054BC2}"/>
              </a:ext>
            </a:extLst>
          </p:cNvPr>
          <p:cNvSpPr/>
          <p:nvPr/>
        </p:nvSpPr>
        <p:spPr>
          <a:xfrm>
            <a:off x="3995936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2FE4731-3750-385D-06B2-F6214F55A352}"/>
              </a:ext>
            </a:extLst>
          </p:cNvPr>
          <p:cNvSpPr/>
          <p:nvPr/>
        </p:nvSpPr>
        <p:spPr>
          <a:xfrm>
            <a:off x="4788024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93E8411-62E6-8E9B-52DC-623817871187}"/>
              </a:ext>
            </a:extLst>
          </p:cNvPr>
          <p:cNvSpPr/>
          <p:nvPr/>
        </p:nvSpPr>
        <p:spPr>
          <a:xfrm>
            <a:off x="5580112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77469DC2-708A-67C8-6BC9-416539C6367B}"/>
              </a:ext>
            </a:extLst>
          </p:cNvPr>
          <p:cNvSpPr/>
          <p:nvPr/>
        </p:nvSpPr>
        <p:spPr>
          <a:xfrm>
            <a:off x="395536" y="310890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What is this?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F78E3FCD-D1CF-E044-2787-4CA5630F2A59}"/>
              </a:ext>
            </a:extLst>
          </p:cNvPr>
          <p:cNvSpPr/>
          <p:nvPr/>
        </p:nvSpPr>
        <p:spPr>
          <a:xfrm>
            <a:off x="2614833" y="5517232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It is a panda. 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F67C2D-F5D4-7ACD-CF94-A28BAD4EC3C7}"/>
              </a:ext>
            </a:extLst>
          </p:cNvPr>
          <p:cNvSpPr/>
          <p:nvPr/>
        </p:nvSpPr>
        <p:spPr>
          <a:xfrm>
            <a:off x="6372200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670F3C9-6197-BD4D-CF8C-5833B271889E}"/>
              </a:ext>
            </a:extLst>
          </p:cNvPr>
          <p:cNvSpPr/>
          <p:nvPr/>
        </p:nvSpPr>
        <p:spPr>
          <a:xfrm>
            <a:off x="6372200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99AEE548-7047-CB46-FE28-21C6A2DA9F3D}"/>
              </a:ext>
            </a:extLst>
          </p:cNvPr>
          <p:cNvSpPr/>
          <p:nvPr/>
        </p:nvSpPr>
        <p:spPr>
          <a:xfrm>
            <a:off x="6372200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0F048FA6-830D-1C6C-36F3-5EC574DF83E5}"/>
              </a:ext>
            </a:extLst>
          </p:cNvPr>
          <p:cNvSpPr/>
          <p:nvPr/>
        </p:nvSpPr>
        <p:spPr>
          <a:xfrm>
            <a:off x="6372200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52BF76BB-5907-C03B-91A6-253D3D6F903B}"/>
              </a:ext>
            </a:extLst>
          </p:cNvPr>
          <p:cNvSpPr/>
          <p:nvPr/>
        </p:nvSpPr>
        <p:spPr>
          <a:xfrm>
            <a:off x="6372200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362A3524-B795-D177-0F89-2D1A30DBD66D}"/>
              </a:ext>
            </a:extLst>
          </p:cNvPr>
          <p:cNvSpPr/>
          <p:nvPr/>
        </p:nvSpPr>
        <p:spPr>
          <a:xfrm>
            <a:off x="6372200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011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/>
      <p:bldP spid="2" grpId="0" animBg="1"/>
      <p:bldP spid="3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図 46">
            <a:extLst>
              <a:ext uri="{FF2B5EF4-FFF2-40B4-BE49-F238E27FC236}">
                <a16:creationId xmlns:a16="http://schemas.microsoft.com/office/drawing/2014/main" id="{3726C856-2B50-0C30-87EB-75E33A8359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978062">
            <a:off x="2195084" y="633110"/>
            <a:ext cx="4231081" cy="5303748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A305788-9F96-0A01-602B-75D069780050}"/>
              </a:ext>
            </a:extLst>
          </p:cNvPr>
          <p:cNvSpPr/>
          <p:nvPr/>
        </p:nvSpPr>
        <p:spPr>
          <a:xfrm>
            <a:off x="1619672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847F9ED-B5F1-D423-977B-E08222B33672}"/>
              </a:ext>
            </a:extLst>
          </p:cNvPr>
          <p:cNvSpPr/>
          <p:nvPr/>
        </p:nvSpPr>
        <p:spPr>
          <a:xfrm>
            <a:off x="2411760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31A13C-F762-6CF9-97BA-AC858ED24595}"/>
              </a:ext>
            </a:extLst>
          </p:cNvPr>
          <p:cNvSpPr/>
          <p:nvPr/>
        </p:nvSpPr>
        <p:spPr>
          <a:xfrm>
            <a:off x="3203848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4CA2644-9559-AA18-8DDD-41CD24B5038E}"/>
              </a:ext>
            </a:extLst>
          </p:cNvPr>
          <p:cNvSpPr/>
          <p:nvPr/>
        </p:nvSpPr>
        <p:spPr>
          <a:xfrm>
            <a:off x="3995936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AA47093-14DA-6AE4-2105-9779C58D8930}"/>
              </a:ext>
            </a:extLst>
          </p:cNvPr>
          <p:cNvSpPr/>
          <p:nvPr/>
        </p:nvSpPr>
        <p:spPr>
          <a:xfrm>
            <a:off x="4788024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68DEBB5-FEAC-3AF4-DFA1-554FD876EF0A}"/>
              </a:ext>
            </a:extLst>
          </p:cNvPr>
          <p:cNvSpPr/>
          <p:nvPr/>
        </p:nvSpPr>
        <p:spPr>
          <a:xfrm>
            <a:off x="5580112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6A69C4-5A58-EB21-3C46-B9AFD499A21A}"/>
              </a:ext>
            </a:extLst>
          </p:cNvPr>
          <p:cNvSpPr/>
          <p:nvPr/>
        </p:nvSpPr>
        <p:spPr>
          <a:xfrm>
            <a:off x="1619672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2175950-3C56-78DA-37B0-3C3DC63126D3}"/>
              </a:ext>
            </a:extLst>
          </p:cNvPr>
          <p:cNvSpPr/>
          <p:nvPr/>
        </p:nvSpPr>
        <p:spPr>
          <a:xfrm>
            <a:off x="2411760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2949F8C-0C3E-FCED-14E0-7D812ED857A0}"/>
              </a:ext>
            </a:extLst>
          </p:cNvPr>
          <p:cNvSpPr/>
          <p:nvPr/>
        </p:nvSpPr>
        <p:spPr>
          <a:xfrm>
            <a:off x="3203848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C80A2A8-BAD3-43D3-3577-8724519C5671}"/>
              </a:ext>
            </a:extLst>
          </p:cNvPr>
          <p:cNvSpPr/>
          <p:nvPr/>
        </p:nvSpPr>
        <p:spPr>
          <a:xfrm>
            <a:off x="3995936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8576BD4-4FC5-B7F3-BF05-90BAD678B538}"/>
              </a:ext>
            </a:extLst>
          </p:cNvPr>
          <p:cNvSpPr/>
          <p:nvPr/>
        </p:nvSpPr>
        <p:spPr>
          <a:xfrm>
            <a:off x="4788024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9D20A89-5952-4FC5-C3EE-16B4B9CA6AC6}"/>
              </a:ext>
            </a:extLst>
          </p:cNvPr>
          <p:cNvSpPr/>
          <p:nvPr/>
        </p:nvSpPr>
        <p:spPr>
          <a:xfrm>
            <a:off x="5580112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A892C67-0C00-DB09-96F7-E8F338441F1C}"/>
              </a:ext>
            </a:extLst>
          </p:cNvPr>
          <p:cNvSpPr/>
          <p:nvPr/>
        </p:nvSpPr>
        <p:spPr>
          <a:xfrm>
            <a:off x="1619672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F01C7B3-A1B8-4C7F-B741-47389A81F246}"/>
              </a:ext>
            </a:extLst>
          </p:cNvPr>
          <p:cNvSpPr/>
          <p:nvPr/>
        </p:nvSpPr>
        <p:spPr>
          <a:xfrm>
            <a:off x="2411760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A785148-036E-9501-F046-33817565BD6E}"/>
              </a:ext>
            </a:extLst>
          </p:cNvPr>
          <p:cNvSpPr/>
          <p:nvPr/>
        </p:nvSpPr>
        <p:spPr>
          <a:xfrm>
            <a:off x="3203848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0ED3CC9-794A-3C21-A421-F9E63B2D8FB5}"/>
              </a:ext>
            </a:extLst>
          </p:cNvPr>
          <p:cNvSpPr/>
          <p:nvPr/>
        </p:nvSpPr>
        <p:spPr>
          <a:xfrm>
            <a:off x="3995936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E25D62F-0B94-A61C-8D2A-C90DF99F5D4E}"/>
              </a:ext>
            </a:extLst>
          </p:cNvPr>
          <p:cNvSpPr/>
          <p:nvPr/>
        </p:nvSpPr>
        <p:spPr>
          <a:xfrm>
            <a:off x="4788024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0F70913-1B2C-8D96-8A5C-DF9CF7739592}"/>
              </a:ext>
            </a:extLst>
          </p:cNvPr>
          <p:cNvSpPr/>
          <p:nvPr/>
        </p:nvSpPr>
        <p:spPr>
          <a:xfrm>
            <a:off x="5580112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4913A1B-8AD8-1154-F51A-6DF23919F362}"/>
              </a:ext>
            </a:extLst>
          </p:cNvPr>
          <p:cNvSpPr/>
          <p:nvPr/>
        </p:nvSpPr>
        <p:spPr>
          <a:xfrm>
            <a:off x="1619672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3269EEC-CA8F-07DA-7131-E29BDA3F5ACF}"/>
              </a:ext>
            </a:extLst>
          </p:cNvPr>
          <p:cNvSpPr/>
          <p:nvPr/>
        </p:nvSpPr>
        <p:spPr>
          <a:xfrm>
            <a:off x="2411760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36E5693-D581-30E3-D97D-6CF91E69876F}"/>
              </a:ext>
            </a:extLst>
          </p:cNvPr>
          <p:cNvSpPr/>
          <p:nvPr/>
        </p:nvSpPr>
        <p:spPr>
          <a:xfrm>
            <a:off x="3203848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5B691BD-0351-BEF5-963D-7B35ED6B70F3}"/>
              </a:ext>
            </a:extLst>
          </p:cNvPr>
          <p:cNvSpPr/>
          <p:nvPr/>
        </p:nvSpPr>
        <p:spPr>
          <a:xfrm>
            <a:off x="3995936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C2454B9-75F2-0836-E9A7-1E34931E57CC}"/>
              </a:ext>
            </a:extLst>
          </p:cNvPr>
          <p:cNvSpPr/>
          <p:nvPr/>
        </p:nvSpPr>
        <p:spPr>
          <a:xfrm>
            <a:off x="4788024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1F298C8B-6243-C0B4-3070-EAB99AA5F8D0}"/>
              </a:ext>
            </a:extLst>
          </p:cNvPr>
          <p:cNvSpPr/>
          <p:nvPr/>
        </p:nvSpPr>
        <p:spPr>
          <a:xfrm>
            <a:off x="5580112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63AF3C03-4751-F9E2-36AC-8442D51A00FE}"/>
              </a:ext>
            </a:extLst>
          </p:cNvPr>
          <p:cNvSpPr/>
          <p:nvPr/>
        </p:nvSpPr>
        <p:spPr>
          <a:xfrm>
            <a:off x="1619672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22D12FC-4446-4DF9-38BC-E839C1D59AE9}"/>
              </a:ext>
            </a:extLst>
          </p:cNvPr>
          <p:cNvSpPr/>
          <p:nvPr/>
        </p:nvSpPr>
        <p:spPr>
          <a:xfrm>
            <a:off x="2411760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FB926B2-963E-2D0E-8497-997441E08D21}"/>
              </a:ext>
            </a:extLst>
          </p:cNvPr>
          <p:cNvSpPr/>
          <p:nvPr/>
        </p:nvSpPr>
        <p:spPr>
          <a:xfrm>
            <a:off x="3203848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D756FF9A-3CD3-871C-D3B6-A2811700256A}"/>
              </a:ext>
            </a:extLst>
          </p:cNvPr>
          <p:cNvSpPr/>
          <p:nvPr/>
        </p:nvSpPr>
        <p:spPr>
          <a:xfrm>
            <a:off x="3995936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739ADDB-919F-ACCA-8873-79C6A2A81535}"/>
              </a:ext>
            </a:extLst>
          </p:cNvPr>
          <p:cNvSpPr/>
          <p:nvPr/>
        </p:nvSpPr>
        <p:spPr>
          <a:xfrm>
            <a:off x="4788024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5AA7F0D-5B55-46CC-CC66-D1F05FA11645}"/>
              </a:ext>
            </a:extLst>
          </p:cNvPr>
          <p:cNvSpPr/>
          <p:nvPr/>
        </p:nvSpPr>
        <p:spPr>
          <a:xfrm>
            <a:off x="5580112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F2A747ED-49C9-D011-5A14-716A82225CB1}"/>
              </a:ext>
            </a:extLst>
          </p:cNvPr>
          <p:cNvSpPr/>
          <p:nvPr/>
        </p:nvSpPr>
        <p:spPr>
          <a:xfrm>
            <a:off x="1619672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C9867B81-D601-E772-FC49-8630A382B370}"/>
              </a:ext>
            </a:extLst>
          </p:cNvPr>
          <p:cNvSpPr/>
          <p:nvPr/>
        </p:nvSpPr>
        <p:spPr>
          <a:xfrm>
            <a:off x="2411760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3E957545-6105-3894-8B61-9562A9137DA1}"/>
              </a:ext>
            </a:extLst>
          </p:cNvPr>
          <p:cNvSpPr/>
          <p:nvPr/>
        </p:nvSpPr>
        <p:spPr>
          <a:xfrm>
            <a:off x="3203848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685CE5B-E21E-E395-F93B-2D09C5054BC2}"/>
              </a:ext>
            </a:extLst>
          </p:cNvPr>
          <p:cNvSpPr/>
          <p:nvPr/>
        </p:nvSpPr>
        <p:spPr>
          <a:xfrm>
            <a:off x="3995936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2FE4731-3750-385D-06B2-F6214F55A352}"/>
              </a:ext>
            </a:extLst>
          </p:cNvPr>
          <p:cNvSpPr/>
          <p:nvPr/>
        </p:nvSpPr>
        <p:spPr>
          <a:xfrm>
            <a:off x="4788024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93E8411-62E6-8E9B-52DC-623817871187}"/>
              </a:ext>
            </a:extLst>
          </p:cNvPr>
          <p:cNvSpPr/>
          <p:nvPr/>
        </p:nvSpPr>
        <p:spPr>
          <a:xfrm>
            <a:off x="5580112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77469DC2-708A-67C8-6BC9-416539C6367B}"/>
              </a:ext>
            </a:extLst>
          </p:cNvPr>
          <p:cNvSpPr/>
          <p:nvPr/>
        </p:nvSpPr>
        <p:spPr>
          <a:xfrm>
            <a:off x="395536" y="310890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What is this?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F78E3FCD-D1CF-E044-2787-4CA5630F2A59}"/>
              </a:ext>
            </a:extLst>
          </p:cNvPr>
          <p:cNvSpPr/>
          <p:nvPr/>
        </p:nvSpPr>
        <p:spPr>
          <a:xfrm>
            <a:off x="2614832" y="5517232"/>
            <a:ext cx="577359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It is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 a smartphone.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F67C2D-F5D4-7ACD-CF94-A28BAD4EC3C7}"/>
              </a:ext>
            </a:extLst>
          </p:cNvPr>
          <p:cNvSpPr/>
          <p:nvPr/>
        </p:nvSpPr>
        <p:spPr>
          <a:xfrm>
            <a:off x="6372200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670F3C9-6197-BD4D-CF8C-5833B271889E}"/>
              </a:ext>
            </a:extLst>
          </p:cNvPr>
          <p:cNvSpPr/>
          <p:nvPr/>
        </p:nvSpPr>
        <p:spPr>
          <a:xfrm>
            <a:off x="6372200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99AEE548-7047-CB46-FE28-21C6A2DA9F3D}"/>
              </a:ext>
            </a:extLst>
          </p:cNvPr>
          <p:cNvSpPr/>
          <p:nvPr/>
        </p:nvSpPr>
        <p:spPr>
          <a:xfrm>
            <a:off x="6372200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0F048FA6-830D-1C6C-36F3-5EC574DF83E5}"/>
              </a:ext>
            </a:extLst>
          </p:cNvPr>
          <p:cNvSpPr/>
          <p:nvPr/>
        </p:nvSpPr>
        <p:spPr>
          <a:xfrm>
            <a:off x="6372200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52BF76BB-5907-C03B-91A6-253D3D6F903B}"/>
              </a:ext>
            </a:extLst>
          </p:cNvPr>
          <p:cNvSpPr/>
          <p:nvPr/>
        </p:nvSpPr>
        <p:spPr>
          <a:xfrm>
            <a:off x="6372200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362A3524-B795-D177-0F89-2D1A30DBD66D}"/>
              </a:ext>
            </a:extLst>
          </p:cNvPr>
          <p:cNvSpPr/>
          <p:nvPr/>
        </p:nvSpPr>
        <p:spPr>
          <a:xfrm>
            <a:off x="6372200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037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/>
      <p:bldP spid="2" grpId="0" animBg="1"/>
      <p:bldP spid="3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図 46">
            <a:extLst>
              <a:ext uri="{FF2B5EF4-FFF2-40B4-BE49-F238E27FC236}">
                <a16:creationId xmlns:a16="http://schemas.microsoft.com/office/drawing/2014/main" id="{392E6D23-DDF4-256F-BF8A-A76BF301C8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893" y="597018"/>
            <a:ext cx="4920214" cy="4920214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A305788-9F96-0A01-602B-75D069780050}"/>
              </a:ext>
            </a:extLst>
          </p:cNvPr>
          <p:cNvSpPr/>
          <p:nvPr/>
        </p:nvSpPr>
        <p:spPr>
          <a:xfrm>
            <a:off x="1619672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847F9ED-B5F1-D423-977B-E08222B33672}"/>
              </a:ext>
            </a:extLst>
          </p:cNvPr>
          <p:cNvSpPr/>
          <p:nvPr/>
        </p:nvSpPr>
        <p:spPr>
          <a:xfrm>
            <a:off x="2411760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31A13C-F762-6CF9-97BA-AC858ED24595}"/>
              </a:ext>
            </a:extLst>
          </p:cNvPr>
          <p:cNvSpPr/>
          <p:nvPr/>
        </p:nvSpPr>
        <p:spPr>
          <a:xfrm>
            <a:off x="3203848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4CA2644-9559-AA18-8DDD-41CD24B5038E}"/>
              </a:ext>
            </a:extLst>
          </p:cNvPr>
          <p:cNvSpPr/>
          <p:nvPr/>
        </p:nvSpPr>
        <p:spPr>
          <a:xfrm>
            <a:off x="3995936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AA47093-14DA-6AE4-2105-9779C58D8930}"/>
              </a:ext>
            </a:extLst>
          </p:cNvPr>
          <p:cNvSpPr/>
          <p:nvPr/>
        </p:nvSpPr>
        <p:spPr>
          <a:xfrm>
            <a:off x="4788024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68DEBB5-FEAC-3AF4-DFA1-554FD876EF0A}"/>
              </a:ext>
            </a:extLst>
          </p:cNvPr>
          <p:cNvSpPr/>
          <p:nvPr/>
        </p:nvSpPr>
        <p:spPr>
          <a:xfrm>
            <a:off x="5580112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6A69C4-5A58-EB21-3C46-B9AFD499A21A}"/>
              </a:ext>
            </a:extLst>
          </p:cNvPr>
          <p:cNvSpPr/>
          <p:nvPr/>
        </p:nvSpPr>
        <p:spPr>
          <a:xfrm>
            <a:off x="1619672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2175950-3C56-78DA-37B0-3C3DC63126D3}"/>
              </a:ext>
            </a:extLst>
          </p:cNvPr>
          <p:cNvSpPr/>
          <p:nvPr/>
        </p:nvSpPr>
        <p:spPr>
          <a:xfrm>
            <a:off x="2411760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2949F8C-0C3E-FCED-14E0-7D812ED857A0}"/>
              </a:ext>
            </a:extLst>
          </p:cNvPr>
          <p:cNvSpPr/>
          <p:nvPr/>
        </p:nvSpPr>
        <p:spPr>
          <a:xfrm>
            <a:off x="3203848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C80A2A8-BAD3-43D3-3577-8724519C5671}"/>
              </a:ext>
            </a:extLst>
          </p:cNvPr>
          <p:cNvSpPr/>
          <p:nvPr/>
        </p:nvSpPr>
        <p:spPr>
          <a:xfrm>
            <a:off x="3995936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8576BD4-4FC5-B7F3-BF05-90BAD678B538}"/>
              </a:ext>
            </a:extLst>
          </p:cNvPr>
          <p:cNvSpPr/>
          <p:nvPr/>
        </p:nvSpPr>
        <p:spPr>
          <a:xfrm>
            <a:off x="4788024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9D20A89-5952-4FC5-C3EE-16B4B9CA6AC6}"/>
              </a:ext>
            </a:extLst>
          </p:cNvPr>
          <p:cNvSpPr/>
          <p:nvPr/>
        </p:nvSpPr>
        <p:spPr>
          <a:xfrm>
            <a:off x="5580112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6A892C67-0C00-DB09-96F7-E8F338441F1C}"/>
              </a:ext>
            </a:extLst>
          </p:cNvPr>
          <p:cNvSpPr/>
          <p:nvPr/>
        </p:nvSpPr>
        <p:spPr>
          <a:xfrm>
            <a:off x="1619672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F01C7B3-A1B8-4C7F-B741-47389A81F246}"/>
              </a:ext>
            </a:extLst>
          </p:cNvPr>
          <p:cNvSpPr/>
          <p:nvPr/>
        </p:nvSpPr>
        <p:spPr>
          <a:xfrm>
            <a:off x="2411760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5A785148-036E-9501-F046-33817565BD6E}"/>
              </a:ext>
            </a:extLst>
          </p:cNvPr>
          <p:cNvSpPr/>
          <p:nvPr/>
        </p:nvSpPr>
        <p:spPr>
          <a:xfrm>
            <a:off x="3203848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0ED3CC9-794A-3C21-A421-F9E63B2D8FB5}"/>
              </a:ext>
            </a:extLst>
          </p:cNvPr>
          <p:cNvSpPr/>
          <p:nvPr/>
        </p:nvSpPr>
        <p:spPr>
          <a:xfrm>
            <a:off x="3995936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EE25D62F-0B94-A61C-8D2A-C90DF99F5D4E}"/>
              </a:ext>
            </a:extLst>
          </p:cNvPr>
          <p:cNvSpPr/>
          <p:nvPr/>
        </p:nvSpPr>
        <p:spPr>
          <a:xfrm>
            <a:off x="4788024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0F70913-1B2C-8D96-8A5C-DF9CF7739592}"/>
              </a:ext>
            </a:extLst>
          </p:cNvPr>
          <p:cNvSpPr/>
          <p:nvPr/>
        </p:nvSpPr>
        <p:spPr>
          <a:xfrm>
            <a:off x="5580112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4913A1B-8AD8-1154-F51A-6DF23919F362}"/>
              </a:ext>
            </a:extLst>
          </p:cNvPr>
          <p:cNvSpPr/>
          <p:nvPr/>
        </p:nvSpPr>
        <p:spPr>
          <a:xfrm>
            <a:off x="1619672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A3269EEC-CA8F-07DA-7131-E29BDA3F5ACF}"/>
              </a:ext>
            </a:extLst>
          </p:cNvPr>
          <p:cNvSpPr/>
          <p:nvPr/>
        </p:nvSpPr>
        <p:spPr>
          <a:xfrm>
            <a:off x="2411760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36E5693-D581-30E3-D97D-6CF91E69876F}"/>
              </a:ext>
            </a:extLst>
          </p:cNvPr>
          <p:cNvSpPr/>
          <p:nvPr/>
        </p:nvSpPr>
        <p:spPr>
          <a:xfrm>
            <a:off x="3203848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5B691BD-0351-BEF5-963D-7B35ED6B70F3}"/>
              </a:ext>
            </a:extLst>
          </p:cNvPr>
          <p:cNvSpPr/>
          <p:nvPr/>
        </p:nvSpPr>
        <p:spPr>
          <a:xfrm>
            <a:off x="3995936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C2454B9-75F2-0836-E9A7-1E34931E57CC}"/>
              </a:ext>
            </a:extLst>
          </p:cNvPr>
          <p:cNvSpPr/>
          <p:nvPr/>
        </p:nvSpPr>
        <p:spPr>
          <a:xfrm>
            <a:off x="4788024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1F298C8B-6243-C0B4-3070-EAB99AA5F8D0}"/>
              </a:ext>
            </a:extLst>
          </p:cNvPr>
          <p:cNvSpPr/>
          <p:nvPr/>
        </p:nvSpPr>
        <p:spPr>
          <a:xfrm>
            <a:off x="5580112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63AF3C03-4751-F9E2-36AC-8442D51A00FE}"/>
              </a:ext>
            </a:extLst>
          </p:cNvPr>
          <p:cNvSpPr/>
          <p:nvPr/>
        </p:nvSpPr>
        <p:spPr>
          <a:xfrm>
            <a:off x="1619672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322D12FC-4446-4DF9-38BC-E839C1D59AE9}"/>
              </a:ext>
            </a:extLst>
          </p:cNvPr>
          <p:cNvSpPr/>
          <p:nvPr/>
        </p:nvSpPr>
        <p:spPr>
          <a:xfrm>
            <a:off x="2411760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5FB926B2-963E-2D0E-8497-997441E08D21}"/>
              </a:ext>
            </a:extLst>
          </p:cNvPr>
          <p:cNvSpPr/>
          <p:nvPr/>
        </p:nvSpPr>
        <p:spPr>
          <a:xfrm>
            <a:off x="3203848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D756FF9A-3CD3-871C-D3B6-A2811700256A}"/>
              </a:ext>
            </a:extLst>
          </p:cNvPr>
          <p:cNvSpPr/>
          <p:nvPr/>
        </p:nvSpPr>
        <p:spPr>
          <a:xfrm>
            <a:off x="3995936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4739ADDB-919F-ACCA-8873-79C6A2A81535}"/>
              </a:ext>
            </a:extLst>
          </p:cNvPr>
          <p:cNvSpPr/>
          <p:nvPr/>
        </p:nvSpPr>
        <p:spPr>
          <a:xfrm>
            <a:off x="4788024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35AA7F0D-5B55-46CC-CC66-D1F05FA11645}"/>
              </a:ext>
            </a:extLst>
          </p:cNvPr>
          <p:cNvSpPr/>
          <p:nvPr/>
        </p:nvSpPr>
        <p:spPr>
          <a:xfrm>
            <a:off x="5580112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F2A747ED-49C9-D011-5A14-716A82225CB1}"/>
              </a:ext>
            </a:extLst>
          </p:cNvPr>
          <p:cNvSpPr/>
          <p:nvPr/>
        </p:nvSpPr>
        <p:spPr>
          <a:xfrm>
            <a:off x="1619672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C9867B81-D601-E772-FC49-8630A382B370}"/>
              </a:ext>
            </a:extLst>
          </p:cNvPr>
          <p:cNvSpPr/>
          <p:nvPr/>
        </p:nvSpPr>
        <p:spPr>
          <a:xfrm>
            <a:off x="2411760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3E957545-6105-3894-8B61-9562A9137DA1}"/>
              </a:ext>
            </a:extLst>
          </p:cNvPr>
          <p:cNvSpPr/>
          <p:nvPr/>
        </p:nvSpPr>
        <p:spPr>
          <a:xfrm>
            <a:off x="3203848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7685CE5B-E21E-E395-F93B-2D09C5054BC2}"/>
              </a:ext>
            </a:extLst>
          </p:cNvPr>
          <p:cNvSpPr/>
          <p:nvPr/>
        </p:nvSpPr>
        <p:spPr>
          <a:xfrm>
            <a:off x="3995936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2FE4731-3750-385D-06B2-F6214F55A352}"/>
              </a:ext>
            </a:extLst>
          </p:cNvPr>
          <p:cNvSpPr/>
          <p:nvPr/>
        </p:nvSpPr>
        <p:spPr>
          <a:xfrm>
            <a:off x="4788024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493E8411-62E6-8E9B-52DC-623817871187}"/>
              </a:ext>
            </a:extLst>
          </p:cNvPr>
          <p:cNvSpPr/>
          <p:nvPr/>
        </p:nvSpPr>
        <p:spPr>
          <a:xfrm>
            <a:off x="5580112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77469DC2-708A-67C8-6BC9-416539C6367B}"/>
              </a:ext>
            </a:extLst>
          </p:cNvPr>
          <p:cNvSpPr/>
          <p:nvPr/>
        </p:nvSpPr>
        <p:spPr>
          <a:xfrm>
            <a:off x="395536" y="310890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What is this?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F78E3FCD-D1CF-E044-2787-4CA5630F2A59}"/>
              </a:ext>
            </a:extLst>
          </p:cNvPr>
          <p:cNvSpPr/>
          <p:nvPr/>
        </p:nvSpPr>
        <p:spPr>
          <a:xfrm>
            <a:off x="2614833" y="5517232"/>
            <a:ext cx="391508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It is </a:t>
            </a:r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a stapler.</a:t>
            </a:r>
            <a:r>
              <a:rPr lang="en-US" altLang="ja-JP" sz="4000" b="1" cap="none" spc="0" dirty="0">
                <a:ln w="10541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 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AF67C2D-F5D4-7ACD-CF94-A28BAD4EC3C7}"/>
              </a:ext>
            </a:extLst>
          </p:cNvPr>
          <p:cNvSpPr/>
          <p:nvPr/>
        </p:nvSpPr>
        <p:spPr>
          <a:xfrm>
            <a:off x="6372200" y="11247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670F3C9-6197-BD4D-CF8C-5833B271889E}"/>
              </a:ext>
            </a:extLst>
          </p:cNvPr>
          <p:cNvSpPr/>
          <p:nvPr/>
        </p:nvSpPr>
        <p:spPr>
          <a:xfrm>
            <a:off x="6372200" y="184482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99AEE548-7047-CB46-FE28-21C6A2DA9F3D}"/>
              </a:ext>
            </a:extLst>
          </p:cNvPr>
          <p:cNvSpPr/>
          <p:nvPr/>
        </p:nvSpPr>
        <p:spPr>
          <a:xfrm>
            <a:off x="6372200" y="256490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0F048FA6-830D-1C6C-36F3-5EC574DF83E5}"/>
              </a:ext>
            </a:extLst>
          </p:cNvPr>
          <p:cNvSpPr/>
          <p:nvPr/>
        </p:nvSpPr>
        <p:spPr>
          <a:xfrm>
            <a:off x="6372200" y="328498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52BF76BB-5907-C03B-91A6-253D3D6F903B}"/>
              </a:ext>
            </a:extLst>
          </p:cNvPr>
          <p:cNvSpPr/>
          <p:nvPr/>
        </p:nvSpPr>
        <p:spPr>
          <a:xfrm>
            <a:off x="6372200" y="400506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362A3524-B795-D177-0F89-2D1A30DBD66D}"/>
              </a:ext>
            </a:extLst>
          </p:cNvPr>
          <p:cNvSpPr/>
          <p:nvPr/>
        </p:nvSpPr>
        <p:spPr>
          <a:xfrm>
            <a:off x="6372200" y="4725144"/>
            <a:ext cx="792088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536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1" grpId="0"/>
      <p:bldP spid="2" grpId="0" animBg="1"/>
      <p:bldP spid="3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角丸四角形吹き出し 2"/>
          <p:cNvSpPr/>
          <p:nvPr/>
        </p:nvSpPr>
        <p:spPr>
          <a:xfrm>
            <a:off x="2123728" y="548680"/>
            <a:ext cx="4896544" cy="1296144"/>
          </a:xfrm>
          <a:prstGeom prst="wedgeRoundRectCallout">
            <a:avLst>
              <a:gd name="adj1" fmla="val -41383"/>
              <a:gd name="adj2" fmla="val 8368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2699792" y="980728"/>
            <a:ext cx="187220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What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00B0F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58" name="正方形/長方形 57"/>
          <p:cNvSpPr/>
          <p:nvPr/>
        </p:nvSpPr>
        <p:spPr>
          <a:xfrm>
            <a:off x="4283968" y="980728"/>
            <a:ext cx="7200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40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1" name="正方形/長方形 60"/>
          <p:cNvSpPr/>
          <p:nvPr/>
        </p:nvSpPr>
        <p:spPr>
          <a:xfrm>
            <a:off x="6084168" y="992922"/>
            <a:ext cx="115212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?</a:t>
            </a:r>
            <a:endParaRPr lang="ja-JP" altLang="en-US" sz="40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46" name="Picture 96" descr="C:\Users\KASUGA_Hideki\AppData\Local\Microsoft\Windows\Temporary Internet Files\Content.IE5\JJ3L39U3\MC900349131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3904" y="1700808"/>
            <a:ext cx="2736304" cy="3984497"/>
          </a:xfrm>
          <a:prstGeom prst="rect">
            <a:avLst/>
          </a:prstGeom>
          <a:noFill/>
        </p:spPr>
      </p:pic>
      <p:sp>
        <p:nvSpPr>
          <p:cNvPr id="51" name="角丸四角形吹き出し 50"/>
          <p:cNvSpPr/>
          <p:nvPr/>
        </p:nvSpPr>
        <p:spPr>
          <a:xfrm>
            <a:off x="3707904" y="5546238"/>
            <a:ext cx="3096344" cy="1296144"/>
          </a:xfrm>
          <a:prstGeom prst="wedgeRoundRectCallout">
            <a:avLst>
              <a:gd name="adj1" fmla="val 50997"/>
              <a:gd name="adj2" fmla="val -20055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Century Schoolbook" panose="02040604050505020304" pitchFamily="18" charset="0"/>
            </a:endParaRPr>
          </a:p>
        </p:txBody>
      </p:sp>
      <p:sp>
        <p:nvSpPr>
          <p:cNvPr id="62" name="正方形/長方形 61"/>
          <p:cNvSpPr/>
          <p:nvPr/>
        </p:nvSpPr>
        <p:spPr>
          <a:xfrm>
            <a:off x="4427984" y="5834270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10541" cmpd="sng">
                  <a:noFill/>
                  <a:prstDash val="solid"/>
                </a:ln>
                <a:solidFill>
                  <a:srgbClr val="FF0000"/>
                </a:solidFill>
                <a:effectLst/>
                <a:latin typeface="Century Schoolbook" panose="02040604050505020304" pitchFamily="18" charset="0"/>
                <a:ea typeface="ＭＳ ゴシック" pitchFamily="49" charset="-128"/>
              </a:rPr>
              <a:t>is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FF000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5" name="正方形/長方形 64"/>
          <p:cNvSpPr/>
          <p:nvPr/>
        </p:nvSpPr>
        <p:spPr>
          <a:xfrm>
            <a:off x="6372200" y="5906278"/>
            <a:ext cx="11521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.</a:t>
            </a:r>
            <a:endParaRPr lang="ja-JP" altLang="en-US" sz="3600" b="1" cap="none" spc="0" dirty="0">
              <a:ln w="10541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pic>
        <p:nvPicPr>
          <p:cNvPr id="66" name="図 6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980728" y="3429000"/>
            <a:ext cx="2193284" cy="2113094"/>
          </a:xfrm>
          <a:prstGeom prst="rect">
            <a:avLst/>
          </a:prstGeom>
        </p:spPr>
      </p:pic>
      <p:grpSp>
        <p:nvGrpSpPr>
          <p:cNvPr id="55" name="グループ化 54"/>
          <p:cNvGrpSpPr/>
          <p:nvPr/>
        </p:nvGrpSpPr>
        <p:grpSpPr>
          <a:xfrm>
            <a:off x="107504" y="1484784"/>
            <a:ext cx="2605956" cy="4104456"/>
            <a:chOff x="363538" y="196850"/>
            <a:chExt cx="1093788" cy="1792288"/>
          </a:xfrm>
        </p:grpSpPr>
        <p:sp>
          <p:nvSpPr>
            <p:cNvPr id="12" name="Freeform 6"/>
            <p:cNvSpPr>
              <a:spLocks/>
            </p:cNvSpPr>
            <p:nvPr/>
          </p:nvSpPr>
          <p:spPr bwMode="auto">
            <a:xfrm>
              <a:off x="1000126" y="1033463"/>
              <a:ext cx="277813" cy="301625"/>
            </a:xfrm>
            <a:custGeom>
              <a:avLst/>
              <a:gdLst>
                <a:gd name="T0" fmla="*/ 350 w 350"/>
                <a:gd name="T1" fmla="*/ 268 h 379"/>
                <a:gd name="T2" fmla="*/ 348 w 350"/>
                <a:gd name="T3" fmla="*/ 269 h 379"/>
                <a:gd name="T4" fmla="*/ 342 w 350"/>
                <a:gd name="T5" fmla="*/ 273 h 379"/>
                <a:gd name="T6" fmla="*/ 333 w 350"/>
                <a:gd name="T7" fmla="*/ 280 h 379"/>
                <a:gd name="T8" fmla="*/ 319 w 350"/>
                <a:gd name="T9" fmla="*/ 288 h 379"/>
                <a:gd name="T10" fmla="*/ 303 w 350"/>
                <a:gd name="T11" fmla="*/ 299 h 379"/>
                <a:gd name="T12" fmla="*/ 285 w 350"/>
                <a:gd name="T13" fmla="*/ 310 h 379"/>
                <a:gd name="T14" fmla="*/ 263 w 350"/>
                <a:gd name="T15" fmla="*/ 322 h 379"/>
                <a:gd name="T16" fmla="*/ 240 w 350"/>
                <a:gd name="T17" fmla="*/ 333 h 379"/>
                <a:gd name="T18" fmla="*/ 213 w 350"/>
                <a:gd name="T19" fmla="*/ 345 h 379"/>
                <a:gd name="T20" fmla="*/ 186 w 350"/>
                <a:gd name="T21" fmla="*/ 355 h 379"/>
                <a:gd name="T22" fmla="*/ 157 w 350"/>
                <a:gd name="T23" fmla="*/ 364 h 379"/>
                <a:gd name="T24" fmla="*/ 127 w 350"/>
                <a:gd name="T25" fmla="*/ 371 h 379"/>
                <a:gd name="T26" fmla="*/ 96 w 350"/>
                <a:gd name="T27" fmla="*/ 377 h 379"/>
                <a:gd name="T28" fmla="*/ 65 w 350"/>
                <a:gd name="T29" fmla="*/ 379 h 379"/>
                <a:gd name="T30" fmla="*/ 33 w 350"/>
                <a:gd name="T31" fmla="*/ 379 h 379"/>
                <a:gd name="T32" fmla="*/ 0 w 350"/>
                <a:gd name="T33" fmla="*/ 375 h 379"/>
                <a:gd name="T34" fmla="*/ 1 w 350"/>
                <a:gd name="T35" fmla="*/ 356 h 379"/>
                <a:gd name="T36" fmla="*/ 5 w 350"/>
                <a:gd name="T37" fmla="*/ 309 h 379"/>
                <a:gd name="T38" fmla="*/ 11 w 350"/>
                <a:gd name="T39" fmla="*/ 242 h 379"/>
                <a:gd name="T40" fmla="*/ 20 w 350"/>
                <a:gd name="T41" fmla="*/ 167 h 379"/>
                <a:gd name="T42" fmla="*/ 31 w 350"/>
                <a:gd name="T43" fmla="*/ 95 h 379"/>
                <a:gd name="T44" fmla="*/ 45 w 350"/>
                <a:gd name="T45" fmla="*/ 36 h 379"/>
                <a:gd name="T46" fmla="*/ 62 w 350"/>
                <a:gd name="T47" fmla="*/ 0 h 379"/>
                <a:gd name="T48" fmla="*/ 82 w 350"/>
                <a:gd name="T49" fmla="*/ 0 h 379"/>
                <a:gd name="T50" fmla="*/ 97 w 350"/>
                <a:gd name="T51" fmla="*/ 13 h 379"/>
                <a:gd name="T52" fmla="*/ 113 w 350"/>
                <a:gd name="T53" fmla="*/ 27 h 379"/>
                <a:gd name="T54" fmla="*/ 130 w 350"/>
                <a:gd name="T55" fmla="*/ 39 h 379"/>
                <a:gd name="T56" fmla="*/ 149 w 350"/>
                <a:gd name="T57" fmla="*/ 52 h 379"/>
                <a:gd name="T58" fmla="*/ 167 w 350"/>
                <a:gd name="T59" fmla="*/ 64 h 379"/>
                <a:gd name="T60" fmla="*/ 186 w 350"/>
                <a:gd name="T61" fmla="*/ 75 h 379"/>
                <a:gd name="T62" fmla="*/ 204 w 350"/>
                <a:gd name="T63" fmla="*/ 87 h 379"/>
                <a:gd name="T64" fmla="*/ 221 w 350"/>
                <a:gd name="T65" fmla="*/ 97 h 379"/>
                <a:gd name="T66" fmla="*/ 238 w 350"/>
                <a:gd name="T67" fmla="*/ 106 h 379"/>
                <a:gd name="T68" fmla="*/ 254 w 350"/>
                <a:gd name="T69" fmla="*/ 115 h 379"/>
                <a:gd name="T70" fmla="*/ 267 w 350"/>
                <a:gd name="T71" fmla="*/ 124 h 379"/>
                <a:gd name="T72" fmla="*/ 279 w 350"/>
                <a:gd name="T73" fmla="*/ 129 h 379"/>
                <a:gd name="T74" fmla="*/ 289 w 350"/>
                <a:gd name="T75" fmla="*/ 135 h 379"/>
                <a:gd name="T76" fmla="*/ 296 w 350"/>
                <a:gd name="T77" fmla="*/ 139 h 379"/>
                <a:gd name="T78" fmla="*/ 302 w 350"/>
                <a:gd name="T79" fmla="*/ 141 h 379"/>
                <a:gd name="T80" fmla="*/ 303 w 350"/>
                <a:gd name="T81" fmla="*/ 142 h 379"/>
                <a:gd name="T82" fmla="*/ 350 w 350"/>
                <a:gd name="T83" fmla="*/ 268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50" h="379">
                  <a:moveTo>
                    <a:pt x="350" y="268"/>
                  </a:moveTo>
                  <a:lnTo>
                    <a:pt x="348" y="269"/>
                  </a:lnTo>
                  <a:lnTo>
                    <a:pt x="342" y="273"/>
                  </a:lnTo>
                  <a:lnTo>
                    <a:pt x="333" y="280"/>
                  </a:lnTo>
                  <a:lnTo>
                    <a:pt x="319" y="288"/>
                  </a:lnTo>
                  <a:lnTo>
                    <a:pt x="303" y="299"/>
                  </a:lnTo>
                  <a:lnTo>
                    <a:pt x="285" y="310"/>
                  </a:lnTo>
                  <a:lnTo>
                    <a:pt x="263" y="322"/>
                  </a:lnTo>
                  <a:lnTo>
                    <a:pt x="240" y="333"/>
                  </a:lnTo>
                  <a:lnTo>
                    <a:pt x="213" y="345"/>
                  </a:lnTo>
                  <a:lnTo>
                    <a:pt x="186" y="355"/>
                  </a:lnTo>
                  <a:lnTo>
                    <a:pt x="157" y="364"/>
                  </a:lnTo>
                  <a:lnTo>
                    <a:pt x="127" y="371"/>
                  </a:lnTo>
                  <a:lnTo>
                    <a:pt x="96" y="377"/>
                  </a:lnTo>
                  <a:lnTo>
                    <a:pt x="65" y="379"/>
                  </a:lnTo>
                  <a:lnTo>
                    <a:pt x="33" y="379"/>
                  </a:lnTo>
                  <a:lnTo>
                    <a:pt x="0" y="375"/>
                  </a:lnTo>
                  <a:lnTo>
                    <a:pt x="1" y="356"/>
                  </a:lnTo>
                  <a:lnTo>
                    <a:pt x="5" y="309"/>
                  </a:lnTo>
                  <a:lnTo>
                    <a:pt x="11" y="242"/>
                  </a:lnTo>
                  <a:lnTo>
                    <a:pt x="20" y="167"/>
                  </a:lnTo>
                  <a:lnTo>
                    <a:pt x="31" y="95"/>
                  </a:lnTo>
                  <a:lnTo>
                    <a:pt x="45" y="36"/>
                  </a:lnTo>
                  <a:lnTo>
                    <a:pt x="62" y="0"/>
                  </a:lnTo>
                  <a:lnTo>
                    <a:pt x="82" y="0"/>
                  </a:lnTo>
                  <a:lnTo>
                    <a:pt x="97" y="13"/>
                  </a:lnTo>
                  <a:lnTo>
                    <a:pt x="113" y="27"/>
                  </a:lnTo>
                  <a:lnTo>
                    <a:pt x="130" y="39"/>
                  </a:lnTo>
                  <a:lnTo>
                    <a:pt x="149" y="52"/>
                  </a:lnTo>
                  <a:lnTo>
                    <a:pt x="167" y="64"/>
                  </a:lnTo>
                  <a:lnTo>
                    <a:pt x="186" y="75"/>
                  </a:lnTo>
                  <a:lnTo>
                    <a:pt x="204" y="87"/>
                  </a:lnTo>
                  <a:lnTo>
                    <a:pt x="221" y="97"/>
                  </a:lnTo>
                  <a:lnTo>
                    <a:pt x="238" y="106"/>
                  </a:lnTo>
                  <a:lnTo>
                    <a:pt x="254" y="115"/>
                  </a:lnTo>
                  <a:lnTo>
                    <a:pt x="267" y="124"/>
                  </a:lnTo>
                  <a:lnTo>
                    <a:pt x="279" y="129"/>
                  </a:lnTo>
                  <a:lnTo>
                    <a:pt x="289" y="135"/>
                  </a:lnTo>
                  <a:lnTo>
                    <a:pt x="296" y="139"/>
                  </a:lnTo>
                  <a:lnTo>
                    <a:pt x="302" y="141"/>
                  </a:lnTo>
                  <a:lnTo>
                    <a:pt x="303" y="142"/>
                  </a:lnTo>
                  <a:lnTo>
                    <a:pt x="350" y="2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1011238" y="1058863"/>
              <a:ext cx="247650" cy="244475"/>
            </a:xfrm>
            <a:custGeom>
              <a:avLst/>
              <a:gdLst>
                <a:gd name="T0" fmla="*/ 311 w 311"/>
                <a:gd name="T1" fmla="*/ 125 h 307"/>
                <a:gd name="T2" fmla="*/ 309 w 311"/>
                <a:gd name="T3" fmla="*/ 127 h 307"/>
                <a:gd name="T4" fmla="*/ 303 w 311"/>
                <a:gd name="T5" fmla="*/ 132 h 307"/>
                <a:gd name="T6" fmla="*/ 297 w 311"/>
                <a:gd name="T7" fmla="*/ 140 h 307"/>
                <a:gd name="T8" fmla="*/ 290 w 311"/>
                <a:gd name="T9" fmla="*/ 150 h 307"/>
                <a:gd name="T10" fmla="*/ 287 w 311"/>
                <a:gd name="T11" fmla="*/ 163 h 307"/>
                <a:gd name="T12" fmla="*/ 286 w 311"/>
                <a:gd name="T13" fmla="*/ 177 h 307"/>
                <a:gd name="T14" fmla="*/ 292 w 311"/>
                <a:gd name="T15" fmla="*/ 192 h 307"/>
                <a:gd name="T16" fmla="*/ 305 w 311"/>
                <a:gd name="T17" fmla="*/ 208 h 307"/>
                <a:gd name="T18" fmla="*/ 304 w 311"/>
                <a:gd name="T19" fmla="*/ 209 h 307"/>
                <a:gd name="T20" fmla="*/ 300 w 311"/>
                <a:gd name="T21" fmla="*/ 213 h 307"/>
                <a:gd name="T22" fmla="*/ 293 w 311"/>
                <a:gd name="T23" fmla="*/ 218 h 307"/>
                <a:gd name="T24" fmla="*/ 282 w 311"/>
                <a:gd name="T25" fmla="*/ 225 h 307"/>
                <a:gd name="T26" fmla="*/ 270 w 311"/>
                <a:gd name="T27" fmla="*/ 235 h 307"/>
                <a:gd name="T28" fmla="*/ 256 w 311"/>
                <a:gd name="T29" fmla="*/ 244 h 307"/>
                <a:gd name="T30" fmla="*/ 239 w 311"/>
                <a:gd name="T31" fmla="*/ 253 h 307"/>
                <a:gd name="T32" fmla="*/ 219 w 311"/>
                <a:gd name="T33" fmla="*/ 263 h 307"/>
                <a:gd name="T34" fmla="*/ 198 w 311"/>
                <a:gd name="T35" fmla="*/ 273 h 307"/>
                <a:gd name="T36" fmla="*/ 174 w 311"/>
                <a:gd name="T37" fmla="*/ 282 h 307"/>
                <a:gd name="T38" fmla="*/ 150 w 311"/>
                <a:gd name="T39" fmla="*/ 291 h 307"/>
                <a:gd name="T40" fmla="*/ 122 w 311"/>
                <a:gd name="T41" fmla="*/ 298 h 307"/>
                <a:gd name="T42" fmla="*/ 95 w 311"/>
                <a:gd name="T43" fmla="*/ 302 h 307"/>
                <a:gd name="T44" fmla="*/ 65 w 311"/>
                <a:gd name="T45" fmla="*/ 306 h 307"/>
                <a:gd name="T46" fmla="*/ 34 w 311"/>
                <a:gd name="T47" fmla="*/ 307 h 307"/>
                <a:gd name="T48" fmla="*/ 1 w 311"/>
                <a:gd name="T49" fmla="*/ 305 h 307"/>
                <a:gd name="T50" fmla="*/ 1 w 311"/>
                <a:gd name="T51" fmla="*/ 290 h 307"/>
                <a:gd name="T52" fmla="*/ 0 w 311"/>
                <a:gd name="T53" fmla="*/ 251 h 307"/>
                <a:gd name="T54" fmla="*/ 0 w 311"/>
                <a:gd name="T55" fmla="*/ 197 h 307"/>
                <a:gd name="T56" fmla="*/ 1 w 311"/>
                <a:gd name="T57" fmla="*/ 135 h 307"/>
                <a:gd name="T58" fmla="*/ 5 w 311"/>
                <a:gd name="T59" fmla="*/ 77 h 307"/>
                <a:gd name="T60" fmla="*/ 12 w 311"/>
                <a:gd name="T61" fmla="*/ 28 h 307"/>
                <a:gd name="T62" fmla="*/ 23 w 311"/>
                <a:gd name="T63" fmla="*/ 0 h 307"/>
                <a:gd name="T64" fmla="*/ 39 w 311"/>
                <a:gd name="T65" fmla="*/ 0 h 307"/>
                <a:gd name="T66" fmla="*/ 48 w 311"/>
                <a:gd name="T67" fmla="*/ 6 h 307"/>
                <a:gd name="T68" fmla="*/ 59 w 311"/>
                <a:gd name="T69" fmla="*/ 12 h 307"/>
                <a:gd name="T70" fmla="*/ 73 w 311"/>
                <a:gd name="T71" fmla="*/ 20 h 307"/>
                <a:gd name="T72" fmla="*/ 88 w 311"/>
                <a:gd name="T73" fmla="*/ 27 h 307"/>
                <a:gd name="T74" fmla="*/ 104 w 311"/>
                <a:gd name="T75" fmla="*/ 34 h 307"/>
                <a:gd name="T76" fmla="*/ 121 w 311"/>
                <a:gd name="T77" fmla="*/ 42 h 307"/>
                <a:gd name="T78" fmla="*/ 139 w 311"/>
                <a:gd name="T79" fmla="*/ 50 h 307"/>
                <a:gd name="T80" fmla="*/ 159 w 311"/>
                <a:gd name="T81" fmla="*/ 58 h 307"/>
                <a:gd name="T82" fmla="*/ 179 w 311"/>
                <a:gd name="T83" fmla="*/ 66 h 307"/>
                <a:gd name="T84" fmla="*/ 199 w 311"/>
                <a:gd name="T85" fmla="*/ 74 h 307"/>
                <a:gd name="T86" fmla="*/ 219 w 311"/>
                <a:gd name="T87" fmla="*/ 84 h 307"/>
                <a:gd name="T88" fmla="*/ 240 w 311"/>
                <a:gd name="T89" fmla="*/ 92 h 307"/>
                <a:gd name="T90" fmla="*/ 258 w 311"/>
                <a:gd name="T91" fmla="*/ 100 h 307"/>
                <a:gd name="T92" fmla="*/ 278 w 311"/>
                <a:gd name="T93" fmla="*/ 109 h 307"/>
                <a:gd name="T94" fmla="*/ 295 w 311"/>
                <a:gd name="T95" fmla="*/ 117 h 307"/>
                <a:gd name="T96" fmla="*/ 311 w 311"/>
                <a:gd name="T97" fmla="*/ 125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11" h="307">
                  <a:moveTo>
                    <a:pt x="311" y="125"/>
                  </a:moveTo>
                  <a:lnTo>
                    <a:pt x="309" y="127"/>
                  </a:lnTo>
                  <a:lnTo>
                    <a:pt x="303" y="132"/>
                  </a:lnTo>
                  <a:lnTo>
                    <a:pt x="297" y="140"/>
                  </a:lnTo>
                  <a:lnTo>
                    <a:pt x="290" y="150"/>
                  </a:lnTo>
                  <a:lnTo>
                    <a:pt x="287" y="163"/>
                  </a:lnTo>
                  <a:lnTo>
                    <a:pt x="286" y="177"/>
                  </a:lnTo>
                  <a:lnTo>
                    <a:pt x="292" y="192"/>
                  </a:lnTo>
                  <a:lnTo>
                    <a:pt x="305" y="208"/>
                  </a:lnTo>
                  <a:lnTo>
                    <a:pt x="304" y="209"/>
                  </a:lnTo>
                  <a:lnTo>
                    <a:pt x="300" y="213"/>
                  </a:lnTo>
                  <a:lnTo>
                    <a:pt x="293" y="218"/>
                  </a:lnTo>
                  <a:lnTo>
                    <a:pt x="282" y="225"/>
                  </a:lnTo>
                  <a:lnTo>
                    <a:pt x="270" y="235"/>
                  </a:lnTo>
                  <a:lnTo>
                    <a:pt x="256" y="244"/>
                  </a:lnTo>
                  <a:lnTo>
                    <a:pt x="239" y="253"/>
                  </a:lnTo>
                  <a:lnTo>
                    <a:pt x="219" y="263"/>
                  </a:lnTo>
                  <a:lnTo>
                    <a:pt x="198" y="273"/>
                  </a:lnTo>
                  <a:lnTo>
                    <a:pt x="174" y="282"/>
                  </a:lnTo>
                  <a:lnTo>
                    <a:pt x="150" y="291"/>
                  </a:lnTo>
                  <a:lnTo>
                    <a:pt x="122" y="298"/>
                  </a:lnTo>
                  <a:lnTo>
                    <a:pt x="95" y="302"/>
                  </a:lnTo>
                  <a:lnTo>
                    <a:pt x="65" y="306"/>
                  </a:lnTo>
                  <a:lnTo>
                    <a:pt x="34" y="307"/>
                  </a:lnTo>
                  <a:lnTo>
                    <a:pt x="1" y="305"/>
                  </a:lnTo>
                  <a:lnTo>
                    <a:pt x="1" y="290"/>
                  </a:lnTo>
                  <a:lnTo>
                    <a:pt x="0" y="251"/>
                  </a:lnTo>
                  <a:lnTo>
                    <a:pt x="0" y="197"/>
                  </a:lnTo>
                  <a:lnTo>
                    <a:pt x="1" y="135"/>
                  </a:lnTo>
                  <a:lnTo>
                    <a:pt x="5" y="77"/>
                  </a:lnTo>
                  <a:lnTo>
                    <a:pt x="12" y="28"/>
                  </a:lnTo>
                  <a:lnTo>
                    <a:pt x="23" y="0"/>
                  </a:lnTo>
                  <a:lnTo>
                    <a:pt x="39" y="0"/>
                  </a:lnTo>
                  <a:lnTo>
                    <a:pt x="48" y="6"/>
                  </a:lnTo>
                  <a:lnTo>
                    <a:pt x="59" y="12"/>
                  </a:lnTo>
                  <a:lnTo>
                    <a:pt x="73" y="20"/>
                  </a:lnTo>
                  <a:lnTo>
                    <a:pt x="88" y="27"/>
                  </a:lnTo>
                  <a:lnTo>
                    <a:pt x="104" y="34"/>
                  </a:lnTo>
                  <a:lnTo>
                    <a:pt x="121" y="42"/>
                  </a:lnTo>
                  <a:lnTo>
                    <a:pt x="139" y="50"/>
                  </a:lnTo>
                  <a:lnTo>
                    <a:pt x="159" y="58"/>
                  </a:lnTo>
                  <a:lnTo>
                    <a:pt x="179" y="66"/>
                  </a:lnTo>
                  <a:lnTo>
                    <a:pt x="199" y="74"/>
                  </a:lnTo>
                  <a:lnTo>
                    <a:pt x="219" y="84"/>
                  </a:lnTo>
                  <a:lnTo>
                    <a:pt x="240" y="92"/>
                  </a:lnTo>
                  <a:lnTo>
                    <a:pt x="258" y="100"/>
                  </a:lnTo>
                  <a:lnTo>
                    <a:pt x="278" y="109"/>
                  </a:lnTo>
                  <a:lnTo>
                    <a:pt x="295" y="117"/>
                  </a:lnTo>
                  <a:lnTo>
                    <a:pt x="311" y="12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393701" y="987425"/>
              <a:ext cx="746125" cy="941388"/>
            </a:xfrm>
            <a:custGeom>
              <a:avLst/>
              <a:gdLst>
                <a:gd name="T0" fmla="*/ 374 w 939"/>
                <a:gd name="T1" fmla="*/ 1 h 1186"/>
                <a:gd name="T2" fmla="*/ 359 w 939"/>
                <a:gd name="T3" fmla="*/ 6 h 1186"/>
                <a:gd name="T4" fmla="*/ 330 w 939"/>
                <a:gd name="T5" fmla="*/ 19 h 1186"/>
                <a:gd name="T6" fmla="*/ 292 w 939"/>
                <a:gd name="T7" fmla="*/ 40 h 1186"/>
                <a:gd name="T8" fmla="*/ 245 w 939"/>
                <a:gd name="T9" fmla="*/ 69 h 1186"/>
                <a:gd name="T10" fmla="*/ 193 w 939"/>
                <a:gd name="T11" fmla="*/ 107 h 1186"/>
                <a:gd name="T12" fmla="*/ 138 w 939"/>
                <a:gd name="T13" fmla="*/ 154 h 1186"/>
                <a:gd name="T14" fmla="*/ 82 w 939"/>
                <a:gd name="T15" fmla="*/ 212 h 1186"/>
                <a:gd name="T16" fmla="*/ 32 w 939"/>
                <a:gd name="T17" fmla="*/ 279 h 1186"/>
                <a:gd name="T18" fmla="*/ 5 w 939"/>
                <a:gd name="T19" fmla="*/ 352 h 1186"/>
                <a:gd name="T20" fmla="*/ 1 w 939"/>
                <a:gd name="T21" fmla="*/ 423 h 1186"/>
                <a:gd name="T22" fmla="*/ 15 w 939"/>
                <a:gd name="T23" fmla="*/ 493 h 1186"/>
                <a:gd name="T24" fmla="*/ 42 w 939"/>
                <a:gd name="T25" fmla="*/ 557 h 1186"/>
                <a:gd name="T26" fmla="*/ 80 w 939"/>
                <a:gd name="T27" fmla="*/ 614 h 1186"/>
                <a:gd name="T28" fmla="*/ 123 w 939"/>
                <a:gd name="T29" fmla="*/ 660 h 1186"/>
                <a:gd name="T30" fmla="*/ 168 w 939"/>
                <a:gd name="T31" fmla="*/ 694 h 1186"/>
                <a:gd name="T32" fmla="*/ 190 w 939"/>
                <a:gd name="T33" fmla="*/ 716 h 1186"/>
                <a:gd name="T34" fmla="*/ 196 w 939"/>
                <a:gd name="T35" fmla="*/ 786 h 1186"/>
                <a:gd name="T36" fmla="*/ 198 w 939"/>
                <a:gd name="T37" fmla="*/ 904 h 1186"/>
                <a:gd name="T38" fmla="*/ 180 w 939"/>
                <a:gd name="T39" fmla="*/ 1047 h 1186"/>
                <a:gd name="T40" fmla="*/ 161 w 939"/>
                <a:gd name="T41" fmla="*/ 1123 h 1186"/>
                <a:gd name="T42" fmla="*/ 161 w 939"/>
                <a:gd name="T43" fmla="*/ 1147 h 1186"/>
                <a:gd name="T44" fmla="*/ 173 w 939"/>
                <a:gd name="T45" fmla="*/ 1174 h 1186"/>
                <a:gd name="T46" fmla="*/ 210 w 939"/>
                <a:gd name="T47" fmla="*/ 1186 h 1186"/>
                <a:gd name="T48" fmla="*/ 262 w 939"/>
                <a:gd name="T49" fmla="*/ 1174 h 1186"/>
                <a:gd name="T50" fmla="*/ 304 w 939"/>
                <a:gd name="T51" fmla="*/ 1157 h 1186"/>
                <a:gd name="T52" fmla="*/ 349 w 939"/>
                <a:gd name="T53" fmla="*/ 1134 h 1186"/>
                <a:gd name="T54" fmla="*/ 396 w 939"/>
                <a:gd name="T55" fmla="*/ 1104 h 1186"/>
                <a:gd name="T56" fmla="*/ 442 w 939"/>
                <a:gd name="T57" fmla="*/ 1066 h 1186"/>
                <a:gd name="T58" fmla="*/ 488 w 939"/>
                <a:gd name="T59" fmla="*/ 1021 h 1186"/>
                <a:gd name="T60" fmla="*/ 529 w 939"/>
                <a:gd name="T61" fmla="*/ 966 h 1186"/>
                <a:gd name="T62" fmla="*/ 566 w 939"/>
                <a:gd name="T63" fmla="*/ 901 h 1186"/>
                <a:gd name="T64" fmla="*/ 583 w 939"/>
                <a:gd name="T65" fmla="*/ 868 h 1186"/>
                <a:gd name="T66" fmla="*/ 594 w 939"/>
                <a:gd name="T67" fmla="*/ 882 h 1186"/>
                <a:gd name="T68" fmla="*/ 612 w 939"/>
                <a:gd name="T69" fmla="*/ 907 h 1186"/>
                <a:gd name="T70" fmla="*/ 638 w 939"/>
                <a:gd name="T71" fmla="*/ 942 h 1186"/>
                <a:gd name="T72" fmla="*/ 668 w 939"/>
                <a:gd name="T73" fmla="*/ 983 h 1186"/>
                <a:gd name="T74" fmla="*/ 699 w 939"/>
                <a:gd name="T75" fmla="*/ 1029 h 1186"/>
                <a:gd name="T76" fmla="*/ 732 w 939"/>
                <a:gd name="T77" fmla="*/ 1078 h 1186"/>
                <a:gd name="T78" fmla="*/ 763 w 939"/>
                <a:gd name="T79" fmla="*/ 1126 h 1186"/>
                <a:gd name="T80" fmla="*/ 782 w 939"/>
                <a:gd name="T81" fmla="*/ 1153 h 1186"/>
                <a:gd name="T82" fmla="*/ 810 w 939"/>
                <a:gd name="T83" fmla="*/ 1166 h 1186"/>
                <a:gd name="T84" fmla="*/ 853 w 939"/>
                <a:gd name="T85" fmla="*/ 1168 h 1186"/>
                <a:gd name="T86" fmla="*/ 896 w 939"/>
                <a:gd name="T87" fmla="*/ 1131 h 1186"/>
                <a:gd name="T88" fmla="*/ 926 w 939"/>
                <a:gd name="T89" fmla="*/ 1036 h 1186"/>
                <a:gd name="T90" fmla="*/ 939 w 939"/>
                <a:gd name="T91" fmla="*/ 935 h 1186"/>
                <a:gd name="T92" fmla="*/ 932 w 939"/>
                <a:gd name="T93" fmla="*/ 825 h 1186"/>
                <a:gd name="T94" fmla="*/ 906 w 939"/>
                <a:gd name="T95" fmla="*/ 690 h 1186"/>
                <a:gd name="T96" fmla="*/ 878 w 939"/>
                <a:gd name="T97" fmla="*/ 552 h 1186"/>
                <a:gd name="T98" fmla="*/ 889 w 939"/>
                <a:gd name="T99" fmla="*/ 423 h 1186"/>
                <a:gd name="T100" fmla="*/ 897 w 939"/>
                <a:gd name="T101" fmla="*/ 276 h 1186"/>
                <a:gd name="T102" fmla="*/ 860 w 939"/>
                <a:gd name="T103" fmla="*/ 125 h 1186"/>
                <a:gd name="T104" fmla="*/ 809 w 939"/>
                <a:gd name="T105" fmla="*/ 54 h 1186"/>
                <a:gd name="T106" fmla="*/ 783 w 939"/>
                <a:gd name="T107" fmla="*/ 53 h 1186"/>
                <a:gd name="T108" fmla="*/ 737 w 939"/>
                <a:gd name="T109" fmla="*/ 50 h 1186"/>
                <a:gd name="T110" fmla="*/ 676 w 939"/>
                <a:gd name="T111" fmla="*/ 47 h 1186"/>
                <a:gd name="T112" fmla="*/ 605 w 939"/>
                <a:gd name="T113" fmla="*/ 41 h 1186"/>
                <a:gd name="T114" fmla="*/ 533 w 939"/>
                <a:gd name="T115" fmla="*/ 33 h 1186"/>
                <a:gd name="T116" fmla="*/ 463 w 939"/>
                <a:gd name="T117" fmla="*/ 21 h 1186"/>
                <a:gd name="T118" fmla="*/ 401 w 939"/>
                <a:gd name="T119" fmla="*/ 8 h 1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39" h="1186">
                  <a:moveTo>
                    <a:pt x="376" y="0"/>
                  </a:moveTo>
                  <a:lnTo>
                    <a:pt x="374" y="1"/>
                  </a:lnTo>
                  <a:lnTo>
                    <a:pt x="368" y="3"/>
                  </a:lnTo>
                  <a:lnTo>
                    <a:pt x="359" y="6"/>
                  </a:lnTo>
                  <a:lnTo>
                    <a:pt x="346" y="12"/>
                  </a:lnTo>
                  <a:lnTo>
                    <a:pt x="330" y="19"/>
                  </a:lnTo>
                  <a:lnTo>
                    <a:pt x="312" y="28"/>
                  </a:lnTo>
                  <a:lnTo>
                    <a:pt x="292" y="40"/>
                  </a:lnTo>
                  <a:lnTo>
                    <a:pt x="269" y="53"/>
                  </a:lnTo>
                  <a:lnTo>
                    <a:pt x="245" y="69"/>
                  </a:lnTo>
                  <a:lnTo>
                    <a:pt x="220" y="86"/>
                  </a:lnTo>
                  <a:lnTo>
                    <a:pt x="193" y="107"/>
                  </a:lnTo>
                  <a:lnTo>
                    <a:pt x="165" y="129"/>
                  </a:lnTo>
                  <a:lnTo>
                    <a:pt x="138" y="154"/>
                  </a:lnTo>
                  <a:lnTo>
                    <a:pt x="110" y="182"/>
                  </a:lnTo>
                  <a:lnTo>
                    <a:pt x="82" y="212"/>
                  </a:lnTo>
                  <a:lnTo>
                    <a:pt x="55" y="245"/>
                  </a:lnTo>
                  <a:lnTo>
                    <a:pt x="32" y="279"/>
                  </a:lnTo>
                  <a:lnTo>
                    <a:pt x="15" y="315"/>
                  </a:lnTo>
                  <a:lnTo>
                    <a:pt x="5" y="352"/>
                  </a:lnTo>
                  <a:lnTo>
                    <a:pt x="0" y="388"/>
                  </a:lnTo>
                  <a:lnTo>
                    <a:pt x="1" y="423"/>
                  </a:lnTo>
                  <a:lnTo>
                    <a:pt x="5" y="458"/>
                  </a:lnTo>
                  <a:lnTo>
                    <a:pt x="15" y="493"/>
                  </a:lnTo>
                  <a:lnTo>
                    <a:pt x="27" y="525"/>
                  </a:lnTo>
                  <a:lnTo>
                    <a:pt x="42" y="557"/>
                  </a:lnTo>
                  <a:lnTo>
                    <a:pt x="61" y="586"/>
                  </a:lnTo>
                  <a:lnTo>
                    <a:pt x="80" y="614"/>
                  </a:lnTo>
                  <a:lnTo>
                    <a:pt x="101" y="638"/>
                  </a:lnTo>
                  <a:lnTo>
                    <a:pt x="123" y="660"/>
                  </a:lnTo>
                  <a:lnTo>
                    <a:pt x="146" y="679"/>
                  </a:lnTo>
                  <a:lnTo>
                    <a:pt x="168" y="694"/>
                  </a:lnTo>
                  <a:lnTo>
                    <a:pt x="188" y="706"/>
                  </a:lnTo>
                  <a:lnTo>
                    <a:pt x="190" y="716"/>
                  </a:lnTo>
                  <a:lnTo>
                    <a:pt x="193" y="744"/>
                  </a:lnTo>
                  <a:lnTo>
                    <a:pt x="196" y="786"/>
                  </a:lnTo>
                  <a:lnTo>
                    <a:pt x="199" y="840"/>
                  </a:lnTo>
                  <a:lnTo>
                    <a:pt x="198" y="904"/>
                  </a:lnTo>
                  <a:lnTo>
                    <a:pt x="192" y="973"/>
                  </a:lnTo>
                  <a:lnTo>
                    <a:pt x="180" y="1047"/>
                  </a:lnTo>
                  <a:lnTo>
                    <a:pt x="162" y="1119"/>
                  </a:lnTo>
                  <a:lnTo>
                    <a:pt x="161" y="1123"/>
                  </a:lnTo>
                  <a:lnTo>
                    <a:pt x="161" y="1133"/>
                  </a:lnTo>
                  <a:lnTo>
                    <a:pt x="161" y="1147"/>
                  </a:lnTo>
                  <a:lnTo>
                    <a:pt x="165" y="1162"/>
                  </a:lnTo>
                  <a:lnTo>
                    <a:pt x="173" y="1174"/>
                  </a:lnTo>
                  <a:lnTo>
                    <a:pt x="188" y="1184"/>
                  </a:lnTo>
                  <a:lnTo>
                    <a:pt x="210" y="1186"/>
                  </a:lnTo>
                  <a:lnTo>
                    <a:pt x="243" y="1180"/>
                  </a:lnTo>
                  <a:lnTo>
                    <a:pt x="262" y="1174"/>
                  </a:lnTo>
                  <a:lnTo>
                    <a:pt x="282" y="1166"/>
                  </a:lnTo>
                  <a:lnTo>
                    <a:pt x="304" y="1157"/>
                  </a:lnTo>
                  <a:lnTo>
                    <a:pt x="325" y="1147"/>
                  </a:lnTo>
                  <a:lnTo>
                    <a:pt x="349" y="1134"/>
                  </a:lnTo>
                  <a:lnTo>
                    <a:pt x="372" y="1120"/>
                  </a:lnTo>
                  <a:lnTo>
                    <a:pt x="396" y="1104"/>
                  </a:lnTo>
                  <a:lnTo>
                    <a:pt x="419" y="1087"/>
                  </a:lnTo>
                  <a:lnTo>
                    <a:pt x="442" y="1066"/>
                  </a:lnTo>
                  <a:lnTo>
                    <a:pt x="465" y="1045"/>
                  </a:lnTo>
                  <a:lnTo>
                    <a:pt x="488" y="1021"/>
                  </a:lnTo>
                  <a:lnTo>
                    <a:pt x="509" y="995"/>
                  </a:lnTo>
                  <a:lnTo>
                    <a:pt x="529" y="966"/>
                  </a:lnTo>
                  <a:lnTo>
                    <a:pt x="549" y="935"/>
                  </a:lnTo>
                  <a:lnTo>
                    <a:pt x="566" y="901"/>
                  </a:lnTo>
                  <a:lnTo>
                    <a:pt x="582" y="866"/>
                  </a:lnTo>
                  <a:lnTo>
                    <a:pt x="583" y="868"/>
                  </a:lnTo>
                  <a:lnTo>
                    <a:pt x="588" y="873"/>
                  </a:lnTo>
                  <a:lnTo>
                    <a:pt x="594" y="882"/>
                  </a:lnTo>
                  <a:lnTo>
                    <a:pt x="602" y="892"/>
                  </a:lnTo>
                  <a:lnTo>
                    <a:pt x="612" y="907"/>
                  </a:lnTo>
                  <a:lnTo>
                    <a:pt x="625" y="923"/>
                  </a:lnTo>
                  <a:lnTo>
                    <a:pt x="638" y="942"/>
                  </a:lnTo>
                  <a:lnTo>
                    <a:pt x="653" y="961"/>
                  </a:lnTo>
                  <a:lnTo>
                    <a:pt x="668" y="983"/>
                  </a:lnTo>
                  <a:lnTo>
                    <a:pt x="683" y="1005"/>
                  </a:lnTo>
                  <a:lnTo>
                    <a:pt x="699" y="1029"/>
                  </a:lnTo>
                  <a:lnTo>
                    <a:pt x="716" y="1054"/>
                  </a:lnTo>
                  <a:lnTo>
                    <a:pt x="732" y="1078"/>
                  </a:lnTo>
                  <a:lnTo>
                    <a:pt x="747" y="1102"/>
                  </a:lnTo>
                  <a:lnTo>
                    <a:pt x="763" y="1126"/>
                  </a:lnTo>
                  <a:lnTo>
                    <a:pt x="777" y="1150"/>
                  </a:lnTo>
                  <a:lnTo>
                    <a:pt x="782" y="1153"/>
                  </a:lnTo>
                  <a:lnTo>
                    <a:pt x="793" y="1159"/>
                  </a:lnTo>
                  <a:lnTo>
                    <a:pt x="810" y="1166"/>
                  </a:lnTo>
                  <a:lnTo>
                    <a:pt x="831" y="1170"/>
                  </a:lnTo>
                  <a:lnTo>
                    <a:pt x="853" y="1168"/>
                  </a:lnTo>
                  <a:lnTo>
                    <a:pt x="876" y="1155"/>
                  </a:lnTo>
                  <a:lnTo>
                    <a:pt x="896" y="1131"/>
                  </a:lnTo>
                  <a:lnTo>
                    <a:pt x="913" y="1089"/>
                  </a:lnTo>
                  <a:lnTo>
                    <a:pt x="926" y="1036"/>
                  </a:lnTo>
                  <a:lnTo>
                    <a:pt x="935" y="986"/>
                  </a:lnTo>
                  <a:lnTo>
                    <a:pt x="939" y="935"/>
                  </a:lnTo>
                  <a:lnTo>
                    <a:pt x="938" y="882"/>
                  </a:lnTo>
                  <a:lnTo>
                    <a:pt x="932" y="825"/>
                  </a:lnTo>
                  <a:lnTo>
                    <a:pt x="922" y="762"/>
                  </a:lnTo>
                  <a:lnTo>
                    <a:pt x="906" y="690"/>
                  </a:lnTo>
                  <a:lnTo>
                    <a:pt x="884" y="605"/>
                  </a:lnTo>
                  <a:lnTo>
                    <a:pt x="878" y="552"/>
                  </a:lnTo>
                  <a:lnTo>
                    <a:pt x="882" y="491"/>
                  </a:lnTo>
                  <a:lnTo>
                    <a:pt x="889" y="423"/>
                  </a:lnTo>
                  <a:lnTo>
                    <a:pt x="896" y="351"/>
                  </a:lnTo>
                  <a:lnTo>
                    <a:pt x="897" y="276"/>
                  </a:lnTo>
                  <a:lnTo>
                    <a:pt x="886" y="200"/>
                  </a:lnTo>
                  <a:lnTo>
                    <a:pt x="860" y="125"/>
                  </a:lnTo>
                  <a:lnTo>
                    <a:pt x="813" y="54"/>
                  </a:lnTo>
                  <a:lnTo>
                    <a:pt x="809" y="54"/>
                  </a:lnTo>
                  <a:lnTo>
                    <a:pt x="799" y="54"/>
                  </a:lnTo>
                  <a:lnTo>
                    <a:pt x="783" y="53"/>
                  </a:lnTo>
                  <a:lnTo>
                    <a:pt x="762" y="51"/>
                  </a:lnTo>
                  <a:lnTo>
                    <a:pt x="737" y="50"/>
                  </a:lnTo>
                  <a:lnTo>
                    <a:pt x="708" y="49"/>
                  </a:lnTo>
                  <a:lnTo>
                    <a:pt x="676" y="47"/>
                  </a:lnTo>
                  <a:lnTo>
                    <a:pt x="641" y="43"/>
                  </a:lnTo>
                  <a:lnTo>
                    <a:pt x="605" y="41"/>
                  </a:lnTo>
                  <a:lnTo>
                    <a:pt x="570" y="36"/>
                  </a:lnTo>
                  <a:lnTo>
                    <a:pt x="533" y="33"/>
                  </a:lnTo>
                  <a:lnTo>
                    <a:pt x="497" y="27"/>
                  </a:lnTo>
                  <a:lnTo>
                    <a:pt x="463" y="21"/>
                  </a:lnTo>
                  <a:lnTo>
                    <a:pt x="431" y="16"/>
                  </a:lnTo>
                  <a:lnTo>
                    <a:pt x="401" y="8"/>
                  </a:lnTo>
                  <a:lnTo>
                    <a:pt x="3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898526" y="1022350"/>
              <a:ext cx="160338" cy="400050"/>
            </a:xfrm>
            <a:custGeom>
              <a:avLst/>
              <a:gdLst>
                <a:gd name="T0" fmla="*/ 98 w 203"/>
                <a:gd name="T1" fmla="*/ 15 h 504"/>
                <a:gd name="T2" fmla="*/ 98 w 203"/>
                <a:gd name="T3" fmla="*/ 28 h 504"/>
                <a:gd name="T4" fmla="*/ 98 w 203"/>
                <a:gd name="T5" fmla="*/ 62 h 504"/>
                <a:gd name="T6" fmla="*/ 96 w 203"/>
                <a:gd name="T7" fmla="*/ 113 h 504"/>
                <a:gd name="T8" fmla="*/ 90 w 203"/>
                <a:gd name="T9" fmla="*/ 180 h 504"/>
                <a:gd name="T10" fmla="*/ 79 w 203"/>
                <a:gd name="T11" fmla="*/ 256 h 504"/>
                <a:gd name="T12" fmla="*/ 61 w 203"/>
                <a:gd name="T13" fmla="*/ 338 h 504"/>
                <a:gd name="T14" fmla="*/ 36 w 203"/>
                <a:gd name="T15" fmla="*/ 422 h 504"/>
                <a:gd name="T16" fmla="*/ 0 w 203"/>
                <a:gd name="T17" fmla="*/ 504 h 504"/>
                <a:gd name="T18" fmla="*/ 4 w 203"/>
                <a:gd name="T19" fmla="*/ 502 h 504"/>
                <a:gd name="T20" fmla="*/ 12 w 203"/>
                <a:gd name="T21" fmla="*/ 496 h 504"/>
                <a:gd name="T22" fmla="*/ 23 w 203"/>
                <a:gd name="T23" fmla="*/ 485 h 504"/>
                <a:gd name="T24" fmla="*/ 39 w 203"/>
                <a:gd name="T25" fmla="*/ 472 h 504"/>
                <a:gd name="T26" fmla="*/ 58 w 203"/>
                <a:gd name="T27" fmla="*/ 455 h 504"/>
                <a:gd name="T28" fmla="*/ 76 w 203"/>
                <a:gd name="T29" fmla="*/ 438 h 504"/>
                <a:gd name="T30" fmla="*/ 96 w 203"/>
                <a:gd name="T31" fmla="*/ 417 h 504"/>
                <a:gd name="T32" fmla="*/ 115 w 203"/>
                <a:gd name="T33" fmla="*/ 397 h 504"/>
                <a:gd name="T34" fmla="*/ 133 w 203"/>
                <a:gd name="T35" fmla="*/ 374 h 504"/>
                <a:gd name="T36" fmla="*/ 148 w 203"/>
                <a:gd name="T37" fmla="*/ 352 h 504"/>
                <a:gd name="T38" fmla="*/ 159 w 203"/>
                <a:gd name="T39" fmla="*/ 329 h 504"/>
                <a:gd name="T40" fmla="*/ 166 w 203"/>
                <a:gd name="T41" fmla="*/ 307 h 504"/>
                <a:gd name="T42" fmla="*/ 167 w 203"/>
                <a:gd name="T43" fmla="*/ 286 h 504"/>
                <a:gd name="T44" fmla="*/ 163 w 203"/>
                <a:gd name="T45" fmla="*/ 267 h 504"/>
                <a:gd name="T46" fmla="*/ 150 w 203"/>
                <a:gd name="T47" fmla="*/ 249 h 504"/>
                <a:gd name="T48" fmla="*/ 129 w 203"/>
                <a:gd name="T49" fmla="*/ 234 h 504"/>
                <a:gd name="T50" fmla="*/ 133 w 203"/>
                <a:gd name="T51" fmla="*/ 234 h 504"/>
                <a:gd name="T52" fmla="*/ 143 w 203"/>
                <a:gd name="T53" fmla="*/ 234 h 504"/>
                <a:gd name="T54" fmla="*/ 156 w 203"/>
                <a:gd name="T55" fmla="*/ 232 h 504"/>
                <a:gd name="T56" fmla="*/ 171 w 203"/>
                <a:gd name="T57" fmla="*/ 227 h 504"/>
                <a:gd name="T58" fmla="*/ 186 w 203"/>
                <a:gd name="T59" fmla="*/ 217 h 504"/>
                <a:gd name="T60" fmla="*/ 197 w 203"/>
                <a:gd name="T61" fmla="*/ 201 h 504"/>
                <a:gd name="T62" fmla="*/ 203 w 203"/>
                <a:gd name="T63" fmla="*/ 178 h 504"/>
                <a:gd name="T64" fmla="*/ 202 w 203"/>
                <a:gd name="T65" fmla="*/ 146 h 504"/>
                <a:gd name="T66" fmla="*/ 195 w 203"/>
                <a:gd name="T67" fmla="*/ 111 h 504"/>
                <a:gd name="T68" fmla="*/ 187 w 203"/>
                <a:gd name="T69" fmla="*/ 81 h 504"/>
                <a:gd name="T70" fmla="*/ 179 w 203"/>
                <a:gd name="T71" fmla="*/ 56 h 504"/>
                <a:gd name="T72" fmla="*/ 170 w 203"/>
                <a:gd name="T73" fmla="*/ 36 h 504"/>
                <a:gd name="T74" fmla="*/ 163 w 203"/>
                <a:gd name="T75" fmla="*/ 20 h 504"/>
                <a:gd name="T76" fmla="*/ 156 w 203"/>
                <a:gd name="T77" fmla="*/ 10 h 504"/>
                <a:gd name="T78" fmla="*/ 151 w 203"/>
                <a:gd name="T79" fmla="*/ 3 h 504"/>
                <a:gd name="T80" fmla="*/ 150 w 203"/>
                <a:gd name="T81" fmla="*/ 0 h 504"/>
                <a:gd name="T82" fmla="*/ 98 w 203"/>
                <a:gd name="T83" fmla="*/ 15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03" h="504">
                  <a:moveTo>
                    <a:pt x="98" y="15"/>
                  </a:moveTo>
                  <a:lnTo>
                    <a:pt x="98" y="28"/>
                  </a:lnTo>
                  <a:lnTo>
                    <a:pt x="98" y="62"/>
                  </a:lnTo>
                  <a:lnTo>
                    <a:pt x="96" y="113"/>
                  </a:lnTo>
                  <a:lnTo>
                    <a:pt x="90" y="180"/>
                  </a:lnTo>
                  <a:lnTo>
                    <a:pt x="79" y="256"/>
                  </a:lnTo>
                  <a:lnTo>
                    <a:pt x="61" y="338"/>
                  </a:lnTo>
                  <a:lnTo>
                    <a:pt x="36" y="422"/>
                  </a:lnTo>
                  <a:lnTo>
                    <a:pt x="0" y="504"/>
                  </a:lnTo>
                  <a:lnTo>
                    <a:pt x="4" y="502"/>
                  </a:lnTo>
                  <a:lnTo>
                    <a:pt x="12" y="496"/>
                  </a:lnTo>
                  <a:lnTo>
                    <a:pt x="23" y="485"/>
                  </a:lnTo>
                  <a:lnTo>
                    <a:pt x="39" y="472"/>
                  </a:lnTo>
                  <a:lnTo>
                    <a:pt x="58" y="455"/>
                  </a:lnTo>
                  <a:lnTo>
                    <a:pt x="76" y="438"/>
                  </a:lnTo>
                  <a:lnTo>
                    <a:pt x="96" y="417"/>
                  </a:lnTo>
                  <a:lnTo>
                    <a:pt x="115" y="397"/>
                  </a:lnTo>
                  <a:lnTo>
                    <a:pt x="133" y="374"/>
                  </a:lnTo>
                  <a:lnTo>
                    <a:pt x="148" y="352"/>
                  </a:lnTo>
                  <a:lnTo>
                    <a:pt x="159" y="329"/>
                  </a:lnTo>
                  <a:lnTo>
                    <a:pt x="166" y="307"/>
                  </a:lnTo>
                  <a:lnTo>
                    <a:pt x="167" y="286"/>
                  </a:lnTo>
                  <a:lnTo>
                    <a:pt x="163" y="267"/>
                  </a:lnTo>
                  <a:lnTo>
                    <a:pt x="150" y="249"/>
                  </a:lnTo>
                  <a:lnTo>
                    <a:pt x="129" y="234"/>
                  </a:lnTo>
                  <a:lnTo>
                    <a:pt x="133" y="234"/>
                  </a:lnTo>
                  <a:lnTo>
                    <a:pt x="143" y="234"/>
                  </a:lnTo>
                  <a:lnTo>
                    <a:pt x="156" y="232"/>
                  </a:lnTo>
                  <a:lnTo>
                    <a:pt x="171" y="227"/>
                  </a:lnTo>
                  <a:lnTo>
                    <a:pt x="186" y="217"/>
                  </a:lnTo>
                  <a:lnTo>
                    <a:pt x="197" y="201"/>
                  </a:lnTo>
                  <a:lnTo>
                    <a:pt x="203" y="178"/>
                  </a:lnTo>
                  <a:lnTo>
                    <a:pt x="202" y="146"/>
                  </a:lnTo>
                  <a:lnTo>
                    <a:pt x="195" y="111"/>
                  </a:lnTo>
                  <a:lnTo>
                    <a:pt x="187" y="81"/>
                  </a:lnTo>
                  <a:lnTo>
                    <a:pt x="179" y="56"/>
                  </a:lnTo>
                  <a:lnTo>
                    <a:pt x="170" y="36"/>
                  </a:lnTo>
                  <a:lnTo>
                    <a:pt x="163" y="20"/>
                  </a:lnTo>
                  <a:lnTo>
                    <a:pt x="156" y="10"/>
                  </a:lnTo>
                  <a:lnTo>
                    <a:pt x="151" y="3"/>
                  </a:lnTo>
                  <a:lnTo>
                    <a:pt x="150" y="0"/>
                  </a:lnTo>
                  <a:lnTo>
                    <a:pt x="98" y="15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501651" y="1862138"/>
              <a:ext cx="166688" cy="127000"/>
            </a:xfrm>
            <a:custGeom>
              <a:avLst/>
              <a:gdLst>
                <a:gd name="T0" fmla="*/ 129 w 209"/>
                <a:gd name="T1" fmla="*/ 16 h 160"/>
                <a:gd name="T2" fmla="*/ 134 w 209"/>
                <a:gd name="T3" fmla="*/ 22 h 160"/>
                <a:gd name="T4" fmla="*/ 148 w 209"/>
                <a:gd name="T5" fmla="*/ 36 h 160"/>
                <a:gd name="T6" fmla="*/ 167 w 209"/>
                <a:gd name="T7" fmla="*/ 56 h 160"/>
                <a:gd name="T8" fmla="*/ 186 w 209"/>
                <a:gd name="T9" fmla="*/ 81 h 160"/>
                <a:gd name="T10" fmla="*/ 201 w 209"/>
                <a:gd name="T11" fmla="*/ 106 h 160"/>
                <a:gd name="T12" fmla="*/ 209 w 209"/>
                <a:gd name="T13" fmla="*/ 129 h 160"/>
                <a:gd name="T14" fmla="*/ 205 w 209"/>
                <a:gd name="T15" fmla="*/ 147 h 160"/>
                <a:gd name="T16" fmla="*/ 185 w 209"/>
                <a:gd name="T17" fmla="*/ 160 h 160"/>
                <a:gd name="T18" fmla="*/ 182 w 209"/>
                <a:gd name="T19" fmla="*/ 160 h 160"/>
                <a:gd name="T20" fmla="*/ 172 w 209"/>
                <a:gd name="T21" fmla="*/ 159 h 160"/>
                <a:gd name="T22" fmla="*/ 160 w 209"/>
                <a:gd name="T23" fmla="*/ 158 h 160"/>
                <a:gd name="T24" fmla="*/ 142 w 209"/>
                <a:gd name="T25" fmla="*/ 155 h 160"/>
                <a:gd name="T26" fmla="*/ 123 w 209"/>
                <a:gd name="T27" fmla="*/ 153 h 160"/>
                <a:gd name="T28" fmla="*/ 101 w 209"/>
                <a:gd name="T29" fmla="*/ 148 h 160"/>
                <a:gd name="T30" fmla="*/ 79 w 209"/>
                <a:gd name="T31" fmla="*/ 143 h 160"/>
                <a:gd name="T32" fmla="*/ 58 w 209"/>
                <a:gd name="T33" fmla="*/ 136 h 160"/>
                <a:gd name="T34" fmla="*/ 39 w 209"/>
                <a:gd name="T35" fmla="*/ 128 h 160"/>
                <a:gd name="T36" fmla="*/ 23 w 209"/>
                <a:gd name="T37" fmla="*/ 119 h 160"/>
                <a:gd name="T38" fmla="*/ 10 w 209"/>
                <a:gd name="T39" fmla="*/ 107 h 160"/>
                <a:gd name="T40" fmla="*/ 2 w 209"/>
                <a:gd name="T41" fmla="*/ 93 h 160"/>
                <a:gd name="T42" fmla="*/ 0 w 209"/>
                <a:gd name="T43" fmla="*/ 77 h 160"/>
                <a:gd name="T44" fmla="*/ 5 w 209"/>
                <a:gd name="T45" fmla="*/ 60 h 160"/>
                <a:gd name="T46" fmla="*/ 18 w 209"/>
                <a:gd name="T47" fmla="*/ 39 h 160"/>
                <a:gd name="T48" fmla="*/ 40 w 209"/>
                <a:gd name="T49" fmla="*/ 16 h 160"/>
                <a:gd name="T50" fmla="*/ 42 w 209"/>
                <a:gd name="T51" fmla="*/ 15 h 160"/>
                <a:gd name="T52" fmla="*/ 47 w 209"/>
                <a:gd name="T53" fmla="*/ 10 h 160"/>
                <a:gd name="T54" fmla="*/ 56 w 209"/>
                <a:gd name="T55" fmla="*/ 7 h 160"/>
                <a:gd name="T56" fmla="*/ 66 w 209"/>
                <a:gd name="T57" fmla="*/ 2 h 160"/>
                <a:gd name="T58" fmla="*/ 80 w 209"/>
                <a:gd name="T59" fmla="*/ 0 h 160"/>
                <a:gd name="T60" fmla="*/ 95 w 209"/>
                <a:gd name="T61" fmla="*/ 0 h 160"/>
                <a:gd name="T62" fmla="*/ 111 w 209"/>
                <a:gd name="T63" fmla="*/ 6 h 160"/>
                <a:gd name="T64" fmla="*/ 129 w 209"/>
                <a:gd name="T65" fmla="*/ 16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9" h="160">
                  <a:moveTo>
                    <a:pt x="129" y="16"/>
                  </a:moveTo>
                  <a:lnTo>
                    <a:pt x="134" y="22"/>
                  </a:lnTo>
                  <a:lnTo>
                    <a:pt x="148" y="36"/>
                  </a:lnTo>
                  <a:lnTo>
                    <a:pt x="167" y="56"/>
                  </a:lnTo>
                  <a:lnTo>
                    <a:pt x="186" y="81"/>
                  </a:lnTo>
                  <a:lnTo>
                    <a:pt x="201" y="106"/>
                  </a:lnTo>
                  <a:lnTo>
                    <a:pt x="209" y="129"/>
                  </a:lnTo>
                  <a:lnTo>
                    <a:pt x="205" y="147"/>
                  </a:lnTo>
                  <a:lnTo>
                    <a:pt x="185" y="160"/>
                  </a:lnTo>
                  <a:lnTo>
                    <a:pt x="182" y="160"/>
                  </a:lnTo>
                  <a:lnTo>
                    <a:pt x="172" y="159"/>
                  </a:lnTo>
                  <a:lnTo>
                    <a:pt x="160" y="158"/>
                  </a:lnTo>
                  <a:lnTo>
                    <a:pt x="142" y="155"/>
                  </a:lnTo>
                  <a:lnTo>
                    <a:pt x="123" y="153"/>
                  </a:lnTo>
                  <a:lnTo>
                    <a:pt x="101" y="148"/>
                  </a:lnTo>
                  <a:lnTo>
                    <a:pt x="79" y="143"/>
                  </a:lnTo>
                  <a:lnTo>
                    <a:pt x="58" y="136"/>
                  </a:lnTo>
                  <a:lnTo>
                    <a:pt x="39" y="128"/>
                  </a:lnTo>
                  <a:lnTo>
                    <a:pt x="23" y="119"/>
                  </a:lnTo>
                  <a:lnTo>
                    <a:pt x="10" y="107"/>
                  </a:lnTo>
                  <a:lnTo>
                    <a:pt x="2" y="93"/>
                  </a:lnTo>
                  <a:lnTo>
                    <a:pt x="0" y="77"/>
                  </a:lnTo>
                  <a:lnTo>
                    <a:pt x="5" y="60"/>
                  </a:lnTo>
                  <a:lnTo>
                    <a:pt x="18" y="39"/>
                  </a:lnTo>
                  <a:lnTo>
                    <a:pt x="40" y="16"/>
                  </a:lnTo>
                  <a:lnTo>
                    <a:pt x="42" y="15"/>
                  </a:lnTo>
                  <a:lnTo>
                    <a:pt x="47" y="10"/>
                  </a:lnTo>
                  <a:lnTo>
                    <a:pt x="56" y="7"/>
                  </a:lnTo>
                  <a:lnTo>
                    <a:pt x="66" y="2"/>
                  </a:lnTo>
                  <a:lnTo>
                    <a:pt x="80" y="0"/>
                  </a:lnTo>
                  <a:lnTo>
                    <a:pt x="95" y="0"/>
                  </a:lnTo>
                  <a:lnTo>
                    <a:pt x="111" y="6"/>
                  </a:lnTo>
                  <a:lnTo>
                    <a:pt x="129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7" name="Freeform 11"/>
            <p:cNvSpPr>
              <a:spLocks/>
            </p:cNvSpPr>
            <p:nvPr/>
          </p:nvSpPr>
          <p:spPr bwMode="auto">
            <a:xfrm>
              <a:off x="573088" y="1520825"/>
              <a:ext cx="527050" cy="346075"/>
            </a:xfrm>
            <a:custGeom>
              <a:avLst/>
              <a:gdLst>
                <a:gd name="T0" fmla="*/ 384 w 665"/>
                <a:gd name="T1" fmla="*/ 2 h 438"/>
                <a:gd name="T2" fmla="*/ 370 w 665"/>
                <a:gd name="T3" fmla="*/ 8 h 438"/>
                <a:gd name="T4" fmla="*/ 351 w 665"/>
                <a:gd name="T5" fmla="*/ 19 h 438"/>
                <a:gd name="T6" fmla="*/ 325 w 665"/>
                <a:gd name="T7" fmla="*/ 30 h 438"/>
                <a:gd name="T8" fmla="*/ 294 w 665"/>
                <a:gd name="T9" fmla="*/ 42 h 438"/>
                <a:gd name="T10" fmla="*/ 256 w 665"/>
                <a:gd name="T11" fmla="*/ 46 h 438"/>
                <a:gd name="T12" fmla="*/ 212 w 665"/>
                <a:gd name="T13" fmla="*/ 43 h 438"/>
                <a:gd name="T14" fmla="*/ 164 w 665"/>
                <a:gd name="T15" fmla="*/ 25 h 438"/>
                <a:gd name="T16" fmla="*/ 134 w 665"/>
                <a:gd name="T17" fmla="*/ 9 h 438"/>
                <a:gd name="T18" fmla="*/ 135 w 665"/>
                <a:gd name="T19" fmla="*/ 22 h 438"/>
                <a:gd name="T20" fmla="*/ 139 w 665"/>
                <a:gd name="T21" fmla="*/ 45 h 438"/>
                <a:gd name="T22" fmla="*/ 135 w 665"/>
                <a:gd name="T23" fmla="*/ 70 h 438"/>
                <a:gd name="T24" fmla="*/ 118 w 665"/>
                <a:gd name="T25" fmla="*/ 88 h 438"/>
                <a:gd name="T26" fmla="*/ 94 w 665"/>
                <a:gd name="T27" fmla="*/ 99 h 438"/>
                <a:gd name="T28" fmla="*/ 64 w 665"/>
                <a:gd name="T29" fmla="*/ 104 h 438"/>
                <a:gd name="T30" fmla="*/ 32 w 665"/>
                <a:gd name="T31" fmla="*/ 95 h 438"/>
                <a:gd name="T32" fmla="*/ 17 w 665"/>
                <a:gd name="T33" fmla="*/ 91 h 438"/>
                <a:gd name="T34" fmla="*/ 21 w 665"/>
                <a:gd name="T35" fmla="*/ 149 h 438"/>
                <a:gd name="T36" fmla="*/ 23 w 665"/>
                <a:gd name="T37" fmla="*/ 241 h 438"/>
                <a:gd name="T38" fmla="*/ 14 w 665"/>
                <a:gd name="T39" fmla="*/ 341 h 438"/>
                <a:gd name="T40" fmla="*/ 2 w 665"/>
                <a:gd name="T41" fmla="*/ 391 h 438"/>
                <a:gd name="T42" fmla="*/ 0 w 665"/>
                <a:gd name="T43" fmla="*/ 411 h 438"/>
                <a:gd name="T44" fmla="*/ 10 w 665"/>
                <a:gd name="T45" fmla="*/ 433 h 438"/>
                <a:gd name="T46" fmla="*/ 41 w 665"/>
                <a:gd name="T47" fmla="*/ 435 h 438"/>
                <a:gd name="T48" fmla="*/ 78 w 665"/>
                <a:gd name="T49" fmla="*/ 419 h 438"/>
                <a:gd name="T50" fmla="*/ 102 w 665"/>
                <a:gd name="T51" fmla="*/ 406 h 438"/>
                <a:gd name="T52" fmla="*/ 132 w 665"/>
                <a:gd name="T53" fmla="*/ 388 h 438"/>
                <a:gd name="T54" fmla="*/ 164 w 665"/>
                <a:gd name="T55" fmla="*/ 364 h 438"/>
                <a:gd name="T56" fmla="*/ 200 w 665"/>
                <a:gd name="T57" fmla="*/ 333 h 438"/>
                <a:gd name="T58" fmla="*/ 235 w 665"/>
                <a:gd name="T59" fmla="*/ 294 h 438"/>
                <a:gd name="T60" fmla="*/ 270 w 665"/>
                <a:gd name="T61" fmla="*/ 245 h 438"/>
                <a:gd name="T62" fmla="*/ 301 w 665"/>
                <a:gd name="T63" fmla="*/ 186 h 438"/>
                <a:gd name="T64" fmla="*/ 330 w 665"/>
                <a:gd name="T65" fmla="*/ 124 h 438"/>
                <a:gd name="T66" fmla="*/ 355 w 665"/>
                <a:gd name="T67" fmla="*/ 107 h 438"/>
                <a:gd name="T68" fmla="*/ 379 w 665"/>
                <a:gd name="T69" fmla="*/ 127 h 438"/>
                <a:gd name="T70" fmla="*/ 402 w 665"/>
                <a:gd name="T71" fmla="*/ 165 h 438"/>
                <a:gd name="T72" fmla="*/ 430 w 665"/>
                <a:gd name="T73" fmla="*/ 210 h 438"/>
                <a:gd name="T74" fmla="*/ 481 w 665"/>
                <a:gd name="T75" fmla="*/ 283 h 438"/>
                <a:gd name="T76" fmla="*/ 535 w 665"/>
                <a:gd name="T77" fmla="*/ 361 h 438"/>
                <a:gd name="T78" fmla="*/ 573 w 665"/>
                <a:gd name="T79" fmla="*/ 415 h 438"/>
                <a:gd name="T80" fmla="*/ 581 w 665"/>
                <a:gd name="T81" fmla="*/ 425 h 438"/>
                <a:gd name="T82" fmla="*/ 598 w 665"/>
                <a:gd name="T83" fmla="*/ 435 h 438"/>
                <a:gd name="T84" fmla="*/ 624 w 665"/>
                <a:gd name="T85" fmla="*/ 433 h 438"/>
                <a:gd name="T86" fmla="*/ 648 w 665"/>
                <a:gd name="T87" fmla="*/ 394 h 438"/>
                <a:gd name="T88" fmla="*/ 658 w 665"/>
                <a:gd name="T89" fmla="*/ 345 h 438"/>
                <a:gd name="T90" fmla="*/ 664 w 665"/>
                <a:gd name="T91" fmla="*/ 283 h 438"/>
                <a:gd name="T92" fmla="*/ 663 w 665"/>
                <a:gd name="T93" fmla="*/ 181 h 438"/>
                <a:gd name="T94" fmla="*/ 641 w 665"/>
                <a:gd name="T95" fmla="*/ 60 h 438"/>
                <a:gd name="T96" fmla="*/ 617 w 665"/>
                <a:gd name="T97" fmla="*/ 1 h 438"/>
                <a:gd name="T98" fmla="*/ 609 w 665"/>
                <a:gd name="T99" fmla="*/ 8 h 438"/>
                <a:gd name="T100" fmla="*/ 592 w 665"/>
                <a:gd name="T101" fmla="*/ 17 h 438"/>
                <a:gd name="T102" fmla="*/ 569 w 665"/>
                <a:gd name="T103" fmla="*/ 29 h 438"/>
                <a:gd name="T104" fmla="*/ 539 w 665"/>
                <a:gd name="T105" fmla="*/ 37 h 438"/>
                <a:gd name="T106" fmla="*/ 504 w 665"/>
                <a:gd name="T107" fmla="*/ 40 h 438"/>
                <a:gd name="T108" fmla="*/ 461 w 665"/>
                <a:gd name="T109" fmla="*/ 35 h 438"/>
                <a:gd name="T110" fmla="*/ 414 w 665"/>
                <a:gd name="T111" fmla="*/ 17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65" h="438">
                  <a:moveTo>
                    <a:pt x="389" y="4"/>
                  </a:moveTo>
                  <a:lnTo>
                    <a:pt x="384" y="2"/>
                  </a:lnTo>
                  <a:lnTo>
                    <a:pt x="378" y="5"/>
                  </a:lnTo>
                  <a:lnTo>
                    <a:pt x="370" y="8"/>
                  </a:lnTo>
                  <a:lnTo>
                    <a:pt x="361" y="13"/>
                  </a:lnTo>
                  <a:lnTo>
                    <a:pt x="351" y="19"/>
                  </a:lnTo>
                  <a:lnTo>
                    <a:pt x="339" y="24"/>
                  </a:lnTo>
                  <a:lnTo>
                    <a:pt x="325" y="30"/>
                  </a:lnTo>
                  <a:lnTo>
                    <a:pt x="310" y="36"/>
                  </a:lnTo>
                  <a:lnTo>
                    <a:pt x="294" y="42"/>
                  </a:lnTo>
                  <a:lnTo>
                    <a:pt x="276" y="45"/>
                  </a:lnTo>
                  <a:lnTo>
                    <a:pt x="256" y="46"/>
                  </a:lnTo>
                  <a:lnTo>
                    <a:pt x="235" y="46"/>
                  </a:lnTo>
                  <a:lnTo>
                    <a:pt x="212" y="43"/>
                  </a:lnTo>
                  <a:lnTo>
                    <a:pt x="189" y="36"/>
                  </a:lnTo>
                  <a:lnTo>
                    <a:pt x="164" y="25"/>
                  </a:lnTo>
                  <a:lnTo>
                    <a:pt x="137" y="10"/>
                  </a:lnTo>
                  <a:lnTo>
                    <a:pt x="134" y="9"/>
                  </a:lnTo>
                  <a:lnTo>
                    <a:pt x="133" y="14"/>
                  </a:lnTo>
                  <a:lnTo>
                    <a:pt x="135" y="22"/>
                  </a:lnTo>
                  <a:lnTo>
                    <a:pt x="137" y="32"/>
                  </a:lnTo>
                  <a:lnTo>
                    <a:pt x="139" y="45"/>
                  </a:lnTo>
                  <a:lnTo>
                    <a:pt x="139" y="58"/>
                  </a:lnTo>
                  <a:lnTo>
                    <a:pt x="135" y="70"/>
                  </a:lnTo>
                  <a:lnTo>
                    <a:pt x="127" y="81"/>
                  </a:lnTo>
                  <a:lnTo>
                    <a:pt x="118" y="88"/>
                  </a:lnTo>
                  <a:lnTo>
                    <a:pt x="106" y="93"/>
                  </a:lnTo>
                  <a:lnTo>
                    <a:pt x="94" y="99"/>
                  </a:lnTo>
                  <a:lnTo>
                    <a:pt x="79" y="103"/>
                  </a:lnTo>
                  <a:lnTo>
                    <a:pt x="64" y="104"/>
                  </a:lnTo>
                  <a:lnTo>
                    <a:pt x="48" y="101"/>
                  </a:lnTo>
                  <a:lnTo>
                    <a:pt x="32" y="95"/>
                  </a:lnTo>
                  <a:lnTo>
                    <a:pt x="15" y="83"/>
                  </a:lnTo>
                  <a:lnTo>
                    <a:pt x="17" y="91"/>
                  </a:lnTo>
                  <a:lnTo>
                    <a:pt x="19" y="114"/>
                  </a:lnTo>
                  <a:lnTo>
                    <a:pt x="21" y="149"/>
                  </a:lnTo>
                  <a:lnTo>
                    <a:pt x="23" y="192"/>
                  </a:lnTo>
                  <a:lnTo>
                    <a:pt x="23" y="241"/>
                  </a:lnTo>
                  <a:lnTo>
                    <a:pt x="21" y="292"/>
                  </a:lnTo>
                  <a:lnTo>
                    <a:pt x="14" y="341"/>
                  </a:lnTo>
                  <a:lnTo>
                    <a:pt x="3" y="387"/>
                  </a:lnTo>
                  <a:lnTo>
                    <a:pt x="2" y="391"/>
                  </a:lnTo>
                  <a:lnTo>
                    <a:pt x="0" y="400"/>
                  </a:lnTo>
                  <a:lnTo>
                    <a:pt x="0" y="411"/>
                  </a:lnTo>
                  <a:lnTo>
                    <a:pt x="3" y="423"/>
                  </a:lnTo>
                  <a:lnTo>
                    <a:pt x="10" y="433"/>
                  </a:lnTo>
                  <a:lnTo>
                    <a:pt x="21" y="438"/>
                  </a:lnTo>
                  <a:lnTo>
                    <a:pt x="41" y="435"/>
                  </a:lnTo>
                  <a:lnTo>
                    <a:pt x="68" y="424"/>
                  </a:lnTo>
                  <a:lnTo>
                    <a:pt x="78" y="419"/>
                  </a:lnTo>
                  <a:lnTo>
                    <a:pt x="89" y="412"/>
                  </a:lnTo>
                  <a:lnTo>
                    <a:pt x="102" y="406"/>
                  </a:lnTo>
                  <a:lnTo>
                    <a:pt x="117" y="397"/>
                  </a:lnTo>
                  <a:lnTo>
                    <a:pt x="132" y="388"/>
                  </a:lnTo>
                  <a:lnTo>
                    <a:pt x="148" y="377"/>
                  </a:lnTo>
                  <a:lnTo>
                    <a:pt x="164" y="364"/>
                  </a:lnTo>
                  <a:lnTo>
                    <a:pt x="182" y="349"/>
                  </a:lnTo>
                  <a:lnTo>
                    <a:pt x="200" y="333"/>
                  </a:lnTo>
                  <a:lnTo>
                    <a:pt x="217" y="315"/>
                  </a:lnTo>
                  <a:lnTo>
                    <a:pt x="235" y="294"/>
                  </a:lnTo>
                  <a:lnTo>
                    <a:pt x="253" y="271"/>
                  </a:lnTo>
                  <a:lnTo>
                    <a:pt x="270" y="245"/>
                  </a:lnTo>
                  <a:lnTo>
                    <a:pt x="286" y="217"/>
                  </a:lnTo>
                  <a:lnTo>
                    <a:pt x="301" y="186"/>
                  </a:lnTo>
                  <a:lnTo>
                    <a:pt x="316" y="152"/>
                  </a:lnTo>
                  <a:lnTo>
                    <a:pt x="330" y="124"/>
                  </a:lnTo>
                  <a:lnTo>
                    <a:pt x="342" y="110"/>
                  </a:lnTo>
                  <a:lnTo>
                    <a:pt x="355" y="107"/>
                  </a:lnTo>
                  <a:lnTo>
                    <a:pt x="367" y="113"/>
                  </a:lnTo>
                  <a:lnTo>
                    <a:pt x="379" y="127"/>
                  </a:lnTo>
                  <a:lnTo>
                    <a:pt x="391" y="145"/>
                  </a:lnTo>
                  <a:lnTo>
                    <a:pt x="402" y="165"/>
                  </a:lnTo>
                  <a:lnTo>
                    <a:pt x="414" y="186"/>
                  </a:lnTo>
                  <a:lnTo>
                    <a:pt x="430" y="210"/>
                  </a:lnTo>
                  <a:lnTo>
                    <a:pt x="454" y="244"/>
                  </a:lnTo>
                  <a:lnTo>
                    <a:pt x="481" y="283"/>
                  </a:lnTo>
                  <a:lnTo>
                    <a:pt x="508" y="323"/>
                  </a:lnTo>
                  <a:lnTo>
                    <a:pt x="535" y="361"/>
                  </a:lnTo>
                  <a:lnTo>
                    <a:pt x="558" y="393"/>
                  </a:lnTo>
                  <a:lnTo>
                    <a:pt x="573" y="415"/>
                  </a:lnTo>
                  <a:lnTo>
                    <a:pt x="579" y="423"/>
                  </a:lnTo>
                  <a:lnTo>
                    <a:pt x="581" y="425"/>
                  </a:lnTo>
                  <a:lnTo>
                    <a:pt x="588" y="431"/>
                  </a:lnTo>
                  <a:lnTo>
                    <a:pt x="598" y="435"/>
                  </a:lnTo>
                  <a:lnTo>
                    <a:pt x="611" y="438"/>
                  </a:lnTo>
                  <a:lnTo>
                    <a:pt x="624" y="433"/>
                  </a:lnTo>
                  <a:lnTo>
                    <a:pt x="636" y="419"/>
                  </a:lnTo>
                  <a:lnTo>
                    <a:pt x="648" y="394"/>
                  </a:lnTo>
                  <a:lnTo>
                    <a:pt x="657" y="354"/>
                  </a:lnTo>
                  <a:lnTo>
                    <a:pt x="658" y="345"/>
                  </a:lnTo>
                  <a:lnTo>
                    <a:pt x="662" y="320"/>
                  </a:lnTo>
                  <a:lnTo>
                    <a:pt x="664" y="283"/>
                  </a:lnTo>
                  <a:lnTo>
                    <a:pt x="665" y="235"/>
                  </a:lnTo>
                  <a:lnTo>
                    <a:pt x="663" y="181"/>
                  </a:lnTo>
                  <a:lnTo>
                    <a:pt x="655" y="121"/>
                  </a:lnTo>
                  <a:lnTo>
                    <a:pt x="641" y="60"/>
                  </a:lnTo>
                  <a:lnTo>
                    <a:pt x="618" y="0"/>
                  </a:lnTo>
                  <a:lnTo>
                    <a:pt x="617" y="1"/>
                  </a:lnTo>
                  <a:lnTo>
                    <a:pt x="613" y="4"/>
                  </a:lnTo>
                  <a:lnTo>
                    <a:pt x="609" y="8"/>
                  </a:lnTo>
                  <a:lnTo>
                    <a:pt x="602" y="13"/>
                  </a:lnTo>
                  <a:lnTo>
                    <a:pt x="592" y="17"/>
                  </a:lnTo>
                  <a:lnTo>
                    <a:pt x="582" y="23"/>
                  </a:lnTo>
                  <a:lnTo>
                    <a:pt x="569" y="29"/>
                  </a:lnTo>
                  <a:lnTo>
                    <a:pt x="556" y="34"/>
                  </a:lnTo>
                  <a:lnTo>
                    <a:pt x="539" y="37"/>
                  </a:lnTo>
                  <a:lnTo>
                    <a:pt x="522" y="39"/>
                  </a:lnTo>
                  <a:lnTo>
                    <a:pt x="504" y="40"/>
                  </a:lnTo>
                  <a:lnTo>
                    <a:pt x="483" y="38"/>
                  </a:lnTo>
                  <a:lnTo>
                    <a:pt x="461" y="35"/>
                  </a:lnTo>
                  <a:lnTo>
                    <a:pt x="438" y="28"/>
                  </a:lnTo>
                  <a:lnTo>
                    <a:pt x="414" y="17"/>
                  </a:lnTo>
                  <a:lnTo>
                    <a:pt x="389" y="4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74676" y="1470025"/>
              <a:ext cx="115888" cy="106363"/>
            </a:xfrm>
            <a:custGeom>
              <a:avLst/>
              <a:gdLst>
                <a:gd name="T0" fmla="*/ 61 w 145"/>
                <a:gd name="T1" fmla="*/ 1 h 132"/>
                <a:gd name="T2" fmla="*/ 58 w 145"/>
                <a:gd name="T3" fmla="*/ 2 h 132"/>
                <a:gd name="T4" fmla="*/ 53 w 145"/>
                <a:gd name="T5" fmla="*/ 5 h 132"/>
                <a:gd name="T6" fmla="*/ 43 w 145"/>
                <a:gd name="T7" fmla="*/ 10 h 132"/>
                <a:gd name="T8" fmla="*/ 33 w 145"/>
                <a:gd name="T9" fmla="*/ 17 h 132"/>
                <a:gd name="T10" fmla="*/ 22 w 145"/>
                <a:gd name="T11" fmla="*/ 28 h 132"/>
                <a:gd name="T12" fmla="*/ 12 w 145"/>
                <a:gd name="T13" fmla="*/ 39 h 132"/>
                <a:gd name="T14" fmla="*/ 4 w 145"/>
                <a:gd name="T15" fmla="*/ 54 h 132"/>
                <a:gd name="T16" fmla="*/ 0 w 145"/>
                <a:gd name="T17" fmla="*/ 71 h 132"/>
                <a:gd name="T18" fmla="*/ 1 w 145"/>
                <a:gd name="T19" fmla="*/ 75 h 132"/>
                <a:gd name="T20" fmla="*/ 3 w 145"/>
                <a:gd name="T21" fmla="*/ 83 h 132"/>
                <a:gd name="T22" fmla="*/ 8 w 145"/>
                <a:gd name="T23" fmla="*/ 94 h 132"/>
                <a:gd name="T24" fmla="*/ 15 w 145"/>
                <a:gd name="T25" fmla="*/ 107 h 132"/>
                <a:gd name="T26" fmla="*/ 25 w 145"/>
                <a:gd name="T27" fmla="*/ 120 h 132"/>
                <a:gd name="T28" fmla="*/ 39 w 145"/>
                <a:gd name="T29" fmla="*/ 128 h 132"/>
                <a:gd name="T30" fmla="*/ 56 w 145"/>
                <a:gd name="T31" fmla="*/ 132 h 132"/>
                <a:gd name="T32" fmla="*/ 78 w 145"/>
                <a:gd name="T33" fmla="*/ 129 h 132"/>
                <a:gd name="T34" fmla="*/ 91 w 145"/>
                <a:gd name="T35" fmla="*/ 124 h 132"/>
                <a:gd name="T36" fmla="*/ 99 w 145"/>
                <a:gd name="T37" fmla="*/ 120 h 132"/>
                <a:gd name="T38" fmla="*/ 103 w 145"/>
                <a:gd name="T39" fmla="*/ 114 h 132"/>
                <a:gd name="T40" fmla="*/ 105 w 145"/>
                <a:gd name="T41" fmla="*/ 108 h 132"/>
                <a:gd name="T42" fmla="*/ 102 w 145"/>
                <a:gd name="T43" fmla="*/ 101 h 132"/>
                <a:gd name="T44" fmla="*/ 100 w 145"/>
                <a:gd name="T45" fmla="*/ 94 h 132"/>
                <a:gd name="T46" fmla="*/ 98 w 145"/>
                <a:gd name="T47" fmla="*/ 86 h 132"/>
                <a:gd name="T48" fmla="*/ 95 w 145"/>
                <a:gd name="T49" fmla="*/ 77 h 132"/>
                <a:gd name="T50" fmla="*/ 94 w 145"/>
                <a:gd name="T51" fmla="*/ 60 h 132"/>
                <a:gd name="T52" fmla="*/ 99 w 145"/>
                <a:gd name="T53" fmla="*/ 49 h 132"/>
                <a:gd name="T54" fmla="*/ 106 w 145"/>
                <a:gd name="T55" fmla="*/ 44 h 132"/>
                <a:gd name="T56" fmla="*/ 115 w 145"/>
                <a:gd name="T57" fmla="*/ 43 h 132"/>
                <a:gd name="T58" fmla="*/ 121 w 145"/>
                <a:gd name="T59" fmla="*/ 44 h 132"/>
                <a:gd name="T60" fmla="*/ 128 w 145"/>
                <a:gd name="T61" fmla="*/ 45 h 132"/>
                <a:gd name="T62" fmla="*/ 134 w 145"/>
                <a:gd name="T63" fmla="*/ 44 h 132"/>
                <a:gd name="T64" fmla="*/ 140 w 145"/>
                <a:gd name="T65" fmla="*/ 43 h 132"/>
                <a:gd name="T66" fmla="*/ 145 w 145"/>
                <a:gd name="T67" fmla="*/ 40 h 132"/>
                <a:gd name="T68" fmla="*/ 145 w 145"/>
                <a:gd name="T69" fmla="*/ 37 h 132"/>
                <a:gd name="T70" fmla="*/ 141 w 145"/>
                <a:gd name="T71" fmla="*/ 31 h 132"/>
                <a:gd name="T72" fmla="*/ 133 w 145"/>
                <a:gd name="T73" fmla="*/ 25 h 132"/>
                <a:gd name="T74" fmla="*/ 123 w 145"/>
                <a:gd name="T75" fmla="*/ 19 h 132"/>
                <a:gd name="T76" fmla="*/ 113 w 145"/>
                <a:gd name="T77" fmla="*/ 14 h 132"/>
                <a:gd name="T78" fmla="*/ 101 w 145"/>
                <a:gd name="T79" fmla="*/ 9 h 132"/>
                <a:gd name="T80" fmla="*/ 91 w 145"/>
                <a:gd name="T81" fmla="*/ 5 h 132"/>
                <a:gd name="T82" fmla="*/ 82 w 145"/>
                <a:gd name="T83" fmla="*/ 2 h 132"/>
                <a:gd name="T84" fmla="*/ 72 w 145"/>
                <a:gd name="T85" fmla="*/ 0 h 132"/>
                <a:gd name="T86" fmla="*/ 65 w 145"/>
                <a:gd name="T87" fmla="*/ 0 h 132"/>
                <a:gd name="T88" fmla="*/ 61 w 145"/>
                <a:gd name="T89" fmla="*/ 1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5" h="132">
                  <a:moveTo>
                    <a:pt x="61" y="1"/>
                  </a:moveTo>
                  <a:lnTo>
                    <a:pt x="58" y="2"/>
                  </a:lnTo>
                  <a:lnTo>
                    <a:pt x="53" y="5"/>
                  </a:lnTo>
                  <a:lnTo>
                    <a:pt x="43" y="10"/>
                  </a:lnTo>
                  <a:lnTo>
                    <a:pt x="33" y="17"/>
                  </a:lnTo>
                  <a:lnTo>
                    <a:pt x="22" y="28"/>
                  </a:lnTo>
                  <a:lnTo>
                    <a:pt x="12" y="39"/>
                  </a:lnTo>
                  <a:lnTo>
                    <a:pt x="4" y="54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3" y="83"/>
                  </a:lnTo>
                  <a:lnTo>
                    <a:pt x="8" y="94"/>
                  </a:lnTo>
                  <a:lnTo>
                    <a:pt x="15" y="107"/>
                  </a:lnTo>
                  <a:lnTo>
                    <a:pt x="25" y="120"/>
                  </a:lnTo>
                  <a:lnTo>
                    <a:pt x="39" y="128"/>
                  </a:lnTo>
                  <a:lnTo>
                    <a:pt x="56" y="132"/>
                  </a:lnTo>
                  <a:lnTo>
                    <a:pt x="78" y="129"/>
                  </a:lnTo>
                  <a:lnTo>
                    <a:pt x="91" y="124"/>
                  </a:lnTo>
                  <a:lnTo>
                    <a:pt x="99" y="120"/>
                  </a:lnTo>
                  <a:lnTo>
                    <a:pt x="103" y="114"/>
                  </a:lnTo>
                  <a:lnTo>
                    <a:pt x="105" y="108"/>
                  </a:lnTo>
                  <a:lnTo>
                    <a:pt x="102" y="101"/>
                  </a:lnTo>
                  <a:lnTo>
                    <a:pt x="100" y="94"/>
                  </a:lnTo>
                  <a:lnTo>
                    <a:pt x="98" y="86"/>
                  </a:lnTo>
                  <a:lnTo>
                    <a:pt x="95" y="77"/>
                  </a:lnTo>
                  <a:lnTo>
                    <a:pt x="94" y="60"/>
                  </a:lnTo>
                  <a:lnTo>
                    <a:pt x="99" y="49"/>
                  </a:lnTo>
                  <a:lnTo>
                    <a:pt x="106" y="44"/>
                  </a:lnTo>
                  <a:lnTo>
                    <a:pt x="115" y="43"/>
                  </a:lnTo>
                  <a:lnTo>
                    <a:pt x="121" y="44"/>
                  </a:lnTo>
                  <a:lnTo>
                    <a:pt x="128" y="45"/>
                  </a:lnTo>
                  <a:lnTo>
                    <a:pt x="134" y="44"/>
                  </a:lnTo>
                  <a:lnTo>
                    <a:pt x="140" y="43"/>
                  </a:lnTo>
                  <a:lnTo>
                    <a:pt x="145" y="40"/>
                  </a:lnTo>
                  <a:lnTo>
                    <a:pt x="145" y="37"/>
                  </a:lnTo>
                  <a:lnTo>
                    <a:pt x="141" y="31"/>
                  </a:lnTo>
                  <a:lnTo>
                    <a:pt x="133" y="25"/>
                  </a:lnTo>
                  <a:lnTo>
                    <a:pt x="123" y="19"/>
                  </a:lnTo>
                  <a:lnTo>
                    <a:pt x="113" y="14"/>
                  </a:lnTo>
                  <a:lnTo>
                    <a:pt x="101" y="9"/>
                  </a:lnTo>
                  <a:lnTo>
                    <a:pt x="91" y="5"/>
                  </a:lnTo>
                  <a:lnTo>
                    <a:pt x="82" y="2"/>
                  </a:lnTo>
                  <a:lnTo>
                    <a:pt x="72" y="0"/>
                  </a:lnTo>
                  <a:lnTo>
                    <a:pt x="65" y="0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998538" y="1874838"/>
              <a:ext cx="168275" cy="87313"/>
            </a:xfrm>
            <a:custGeom>
              <a:avLst/>
              <a:gdLst>
                <a:gd name="T0" fmla="*/ 29 w 212"/>
                <a:gd name="T1" fmla="*/ 5 h 109"/>
                <a:gd name="T2" fmla="*/ 25 w 212"/>
                <a:gd name="T3" fmla="*/ 9 h 109"/>
                <a:gd name="T4" fmla="*/ 17 w 212"/>
                <a:gd name="T5" fmla="*/ 20 h 109"/>
                <a:gd name="T6" fmla="*/ 8 w 212"/>
                <a:gd name="T7" fmla="*/ 36 h 109"/>
                <a:gd name="T8" fmla="*/ 1 w 212"/>
                <a:gd name="T9" fmla="*/ 54 h 109"/>
                <a:gd name="T10" fmla="*/ 0 w 212"/>
                <a:gd name="T11" fmla="*/ 73 h 109"/>
                <a:gd name="T12" fmla="*/ 7 w 212"/>
                <a:gd name="T13" fmla="*/ 90 h 109"/>
                <a:gd name="T14" fmla="*/ 28 w 212"/>
                <a:gd name="T15" fmla="*/ 103 h 109"/>
                <a:gd name="T16" fmla="*/ 64 w 212"/>
                <a:gd name="T17" fmla="*/ 108 h 109"/>
                <a:gd name="T18" fmla="*/ 88 w 212"/>
                <a:gd name="T19" fmla="*/ 109 h 109"/>
                <a:gd name="T20" fmla="*/ 109 w 212"/>
                <a:gd name="T21" fmla="*/ 109 h 109"/>
                <a:gd name="T22" fmla="*/ 130 w 212"/>
                <a:gd name="T23" fmla="*/ 108 h 109"/>
                <a:gd name="T24" fmla="*/ 149 w 212"/>
                <a:gd name="T25" fmla="*/ 107 h 109"/>
                <a:gd name="T26" fmla="*/ 166 w 212"/>
                <a:gd name="T27" fmla="*/ 105 h 109"/>
                <a:gd name="T28" fmla="*/ 181 w 212"/>
                <a:gd name="T29" fmla="*/ 101 h 109"/>
                <a:gd name="T30" fmla="*/ 193 w 212"/>
                <a:gd name="T31" fmla="*/ 98 h 109"/>
                <a:gd name="T32" fmla="*/ 203 w 212"/>
                <a:gd name="T33" fmla="*/ 92 h 109"/>
                <a:gd name="T34" fmla="*/ 208 w 212"/>
                <a:gd name="T35" fmla="*/ 86 h 109"/>
                <a:gd name="T36" fmla="*/ 212 w 212"/>
                <a:gd name="T37" fmla="*/ 78 h 109"/>
                <a:gd name="T38" fmla="*/ 212 w 212"/>
                <a:gd name="T39" fmla="*/ 69 h 109"/>
                <a:gd name="T40" fmla="*/ 207 w 212"/>
                <a:gd name="T41" fmla="*/ 59 h 109"/>
                <a:gd name="T42" fmla="*/ 198 w 212"/>
                <a:gd name="T43" fmla="*/ 47 h 109"/>
                <a:gd name="T44" fmla="*/ 184 w 212"/>
                <a:gd name="T45" fmla="*/ 33 h 109"/>
                <a:gd name="T46" fmla="*/ 166 w 212"/>
                <a:gd name="T47" fmla="*/ 17 h 109"/>
                <a:gd name="T48" fmla="*/ 143 w 212"/>
                <a:gd name="T49" fmla="*/ 0 h 109"/>
                <a:gd name="T50" fmla="*/ 141 w 212"/>
                <a:gd name="T51" fmla="*/ 1 h 109"/>
                <a:gd name="T52" fmla="*/ 132 w 212"/>
                <a:gd name="T53" fmla="*/ 5 h 109"/>
                <a:gd name="T54" fmla="*/ 121 w 212"/>
                <a:gd name="T55" fmla="*/ 9 h 109"/>
                <a:gd name="T56" fmla="*/ 105 w 212"/>
                <a:gd name="T57" fmla="*/ 14 h 109"/>
                <a:gd name="T58" fmla="*/ 88 w 212"/>
                <a:gd name="T59" fmla="*/ 17 h 109"/>
                <a:gd name="T60" fmla="*/ 68 w 212"/>
                <a:gd name="T61" fmla="*/ 17 h 109"/>
                <a:gd name="T62" fmla="*/ 48 w 212"/>
                <a:gd name="T63" fmla="*/ 14 h 109"/>
                <a:gd name="T64" fmla="*/ 29 w 212"/>
                <a:gd name="T65" fmla="*/ 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2" h="109">
                  <a:moveTo>
                    <a:pt x="29" y="5"/>
                  </a:moveTo>
                  <a:lnTo>
                    <a:pt x="25" y="9"/>
                  </a:lnTo>
                  <a:lnTo>
                    <a:pt x="17" y="20"/>
                  </a:lnTo>
                  <a:lnTo>
                    <a:pt x="8" y="36"/>
                  </a:lnTo>
                  <a:lnTo>
                    <a:pt x="1" y="54"/>
                  </a:lnTo>
                  <a:lnTo>
                    <a:pt x="0" y="73"/>
                  </a:lnTo>
                  <a:lnTo>
                    <a:pt x="7" y="90"/>
                  </a:lnTo>
                  <a:lnTo>
                    <a:pt x="28" y="103"/>
                  </a:lnTo>
                  <a:lnTo>
                    <a:pt x="64" y="108"/>
                  </a:lnTo>
                  <a:lnTo>
                    <a:pt x="88" y="109"/>
                  </a:lnTo>
                  <a:lnTo>
                    <a:pt x="109" y="109"/>
                  </a:lnTo>
                  <a:lnTo>
                    <a:pt x="130" y="108"/>
                  </a:lnTo>
                  <a:lnTo>
                    <a:pt x="149" y="107"/>
                  </a:lnTo>
                  <a:lnTo>
                    <a:pt x="166" y="105"/>
                  </a:lnTo>
                  <a:lnTo>
                    <a:pt x="181" y="101"/>
                  </a:lnTo>
                  <a:lnTo>
                    <a:pt x="193" y="98"/>
                  </a:lnTo>
                  <a:lnTo>
                    <a:pt x="203" y="92"/>
                  </a:lnTo>
                  <a:lnTo>
                    <a:pt x="208" y="86"/>
                  </a:lnTo>
                  <a:lnTo>
                    <a:pt x="212" y="78"/>
                  </a:lnTo>
                  <a:lnTo>
                    <a:pt x="212" y="69"/>
                  </a:lnTo>
                  <a:lnTo>
                    <a:pt x="207" y="59"/>
                  </a:lnTo>
                  <a:lnTo>
                    <a:pt x="198" y="47"/>
                  </a:lnTo>
                  <a:lnTo>
                    <a:pt x="184" y="33"/>
                  </a:lnTo>
                  <a:lnTo>
                    <a:pt x="166" y="17"/>
                  </a:lnTo>
                  <a:lnTo>
                    <a:pt x="143" y="0"/>
                  </a:lnTo>
                  <a:lnTo>
                    <a:pt x="141" y="1"/>
                  </a:lnTo>
                  <a:lnTo>
                    <a:pt x="132" y="5"/>
                  </a:lnTo>
                  <a:lnTo>
                    <a:pt x="121" y="9"/>
                  </a:lnTo>
                  <a:lnTo>
                    <a:pt x="105" y="14"/>
                  </a:lnTo>
                  <a:lnTo>
                    <a:pt x="88" y="17"/>
                  </a:lnTo>
                  <a:lnTo>
                    <a:pt x="68" y="17"/>
                  </a:lnTo>
                  <a:lnTo>
                    <a:pt x="48" y="14"/>
                  </a:lnTo>
                  <a:lnTo>
                    <a:pt x="29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971551" y="1854200"/>
              <a:ext cx="180975" cy="46038"/>
            </a:xfrm>
            <a:custGeom>
              <a:avLst/>
              <a:gdLst>
                <a:gd name="T0" fmla="*/ 230 w 230"/>
                <a:gd name="T1" fmla="*/ 12 h 57"/>
                <a:gd name="T2" fmla="*/ 228 w 230"/>
                <a:gd name="T3" fmla="*/ 17 h 57"/>
                <a:gd name="T4" fmla="*/ 222 w 230"/>
                <a:gd name="T5" fmla="*/ 23 h 57"/>
                <a:gd name="T6" fmla="*/ 212 w 230"/>
                <a:gd name="T7" fmla="*/ 27 h 57"/>
                <a:gd name="T8" fmla="*/ 199 w 230"/>
                <a:gd name="T9" fmla="*/ 33 h 57"/>
                <a:gd name="T10" fmla="*/ 181 w 230"/>
                <a:gd name="T11" fmla="*/ 39 h 57"/>
                <a:gd name="T12" fmla="*/ 163 w 230"/>
                <a:gd name="T13" fmla="*/ 43 h 57"/>
                <a:gd name="T14" fmla="*/ 141 w 230"/>
                <a:gd name="T15" fmla="*/ 48 h 57"/>
                <a:gd name="T16" fmla="*/ 118 w 230"/>
                <a:gd name="T17" fmla="*/ 51 h 57"/>
                <a:gd name="T18" fmla="*/ 95 w 230"/>
                <a:gd name="T19" fmla="*/ 54 h 57"/>
                <a:gd name="T20" fmla="*/ 73 w 230"/>
                <a:gd name="T21" fmla="*/ 56 h 57"/>
                <a:gd name="T22" fmla="*/ 53 w 230"/>
                <a:gd name="T23" fmla="*/ 57 h 57"/>
                <a:gd name="T24" fmla="*/ 36 w 230"/>
                <a:gd name="T25" fmla="*/ 56 h 57"/>
                <a:gd name="T26" fmla="*/ 22 w 230"/>
                <a:gd name="T27" fmla="*/ 55 h 57"/>
                <a:gd name="T28" fmla="*/ 11 w 230"/>
                <a:gd name="T29" fmla="*/ 53 h 57"/>
                <a:gd name="T30" fmla="*/ 4 w 230"/>
                <a:gd name="T31" fmla="*/ 49 h 57"/>
                <a:gd name="T32" fmla="*/ 0 w 230"/>
                <a:gd name="T33" fmla="*/ 44 h 57"/>
                <a:gd name="T34" fmla="*/ 3 w 230"/>
                <a:gd name="T35" fmla="*/ 40 h 57"/>
                <a:gd name="T36" fmla="*/ 8 w 230"/>
                <a:gd name="T37" fmla="*/ 34 h 57"/>
                <a:gd name="T38" fmla="*/ 18 w 230"/>
                <a:gd name="T39" fmla="*/ 29 h 57"/>
                <a:gd name="T40" fmla="*/ 32 w 230"/>
                <a:gd name="T41" fmla="*/ 24 h 57"/>
                <a:gd name="T42" fmla="*/ 48 w 230"/>
                <a:gd name="T43" fmla="*/ 18 h 57"/>
                <a:gd name="T44" fmla="*/ 67 w 230"/>
                <a:gd name="T45" fmla="*/ 13 h 57"/>
                <a:gd name="T46" fmla="*/ 88 w 230"/>
                <a:gd name="T47" fmla="*/ 9 h 57"/>
                <a:gd name="T48" fmla="*/ 111 w 230"/>
                <a:gd name="T49" fmla="*/ 5 h 57"/>
                <a:gd name="T50" fmla="*/ 134 w 230"/>
                <a:gd name="T51" fmla="*/ 3 h 57"/>
                <a:gd name="T52" fmla="*/ 157 w 230"/>
                <a:gd name="T53" fmla="*/ 1 h 57"/>
                <a:gd name="T54" fmla="*/ 177 w 230"/>
                <a:gd name="T55" fmla="*/ 0 h 57"/>
                <a:gd name="T56" fmla="*/ 194 w 230"/>
                <a:gd name="T57" fmla="*/ 1 h 57"/>
                <a:gd name="T58" fmla="*/ 209 w 230"/>
                <a:gd name="T59" fmla="*/ 2 h 57"/>
                <a:gd name="T60" fmla="*/ 219 w 230"/>
                <a:gd name="T61" fmla="*/ 4 h 57"/>
                <a:gd name="T62" fmla="*/ 227 w 230"/>
                <a:gd name="T63" fmla="*/ 8 h 57"/>
                <a:gd name="T64" fmla="*/ 230 w 230"/>
                <a:gd name="T65" fmla="*/ 1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30" h="57">
                  <a:moveTo>
                    <a:pt x="230" y="12"/>
                  </a:moveTo>
                  <a:lnTo>
                    <a:pt x="228" y="17"/>
                  </a:lnTo>
                  <a:lnTo>
                    <a:pt x="222" y="23"/>
                  </a:lnTo>
                  <a:lnTo>
                    <a:pt x="212" y="27"/>
                  </a:lnTo>
                  <a:lnTo>
                    <a:pt x="199" y="33"/>
                  </a:lnTo>
                  <a:lnTo>
                    <a:pt x="181" y="39"/>
                  </a:lnTo>
                  <a:lnTo>
                    <a:pt x="163" y="43"/>
                  </a:lnTo>
                  <a:lnTo>
                    <a:pt x="141" y="48"/>
                  </a:lnTo>
                  <a:lnTo>
                    <a:pt x="118" y="51"/>
                  </a:lnTo>
                  <a:lnTo>
                    <a:pt x="95" y="54"/>
                  </a:lnTo>
                  <a:lnTo>
                    <a:pt x="73" y="56"/>
                  </a:lnTo>
                  <a:lnTo>
                    <a:pt x="53" y="57"/>
                  </a:lnTo>
                  <a:lnTo>
                    <a:pt x="36" y="56"/>
                  </a:lnTo>
                  <a:lnTo>
                    <a:pt x="22" y="55"/>
                  </a:lnTo>
                  <a:lnTo>
                    <a:pt x="11" y="53"/>
                  </a:lnTo>
                  <a:lnTo>
                    <a:pt x="4" y="49"/>
                  </a:lnTo>
                  <a:lnTo>
                    <a:pt x="0" y="44"/>
                  </a:lnTo>
                  <a:lnTo>
                    <a:pt x="3" y="40"/>
                  </a:lnTo>
                  <a:lnTo>
                    <a:pt x="8" y="34"/>
                  </a:lnTo>
                  <a:lnTo>
                    <a:pt x="18" y="29"/>
                  </a:lnTo>
                  <a:lnTo>
                    <a:pt x="32" y="24"/>
                  </a:lnTo>
                  <a:lnTo>
                    <a:pt x="48" y="18"/>
                  </a:lnTo>
                  <a:lnTo>
                    <a:pt x="67" y="13"/>
                  </a:lnTo>
                  <a:lnTo>
                    <a:pt x="88" y="9"/>
                  </a:lnTo>
                  <a:lnTo>
                    <a:pt x="111" y="5"/>
                  </a:lnTo>
                  <a:lnTo>
                    <a:pt x="134" y="3"/>
                  </a:lnTo>
                  <a:lnTo>
                    <a:pt x="157" y="1"/>
                  </a:lnTo>
                  <a:lnTo>
                    <a:pt x="177" y="0"/>
                  </a:lnTo>
                  <a:lnTo>
                    <a:pt x="194" y="1"/>
                  </a:lnTo>
                  <a:lnTo>
                    <a:pt x="209" y="2"/>
                  </a:lnTo>
                  <a:lnTo>
                    <a:pt x="219" y="4"/>
                  </a:lnTo>
                  <a:lnTo>
                    <a:pt x="227" y="8"/>
                  </a:lnTo>
                  <a:lnTo>
                    <a:pt x="230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1" name="Freeform 15"/>
            <p:cNvSpPr>
              <a:spLocks/>
            </p:cNvSpPr>
            <p:nvPr/>
          </p:nvSpPr>
          <p:spPr bwMode="auto">
            <a:xfrm>
              <a:off x="501651" y="1863725"/>
              <a:ext cx="179388" cy="58738"/>
            </a:xfrm>
            <a:custGeom>
              <a:avLst/>
              <a:gdLst>
                <a:gd name="T0" fmla="*/ 226 w 226"/>
                <a:gd name="T1" fmla="*/ 67 h 74"/>
                <a:gd name="T2" fmla="*/ 223 w 226"/>
                <a:gd name="T3" fmla="*/ 70 h 74"/>
                <a:gd name="T4" fmla="*/ 215 w 226"/>
                <a:gd name="T5" fmla="*/ 73 h 74"/>
                <a:gd name="T6" fmla="*/ 203 w 226"/>
                <a:gd name="T7" fmla="*/ 74 h 74"/>
                <a:gd name="T8" fmla="*/ 189 w 226"/>
                <a:gd name="T9" fmla="*/ 74 h 74"/>
                <a:gd name="T10" fmla="*/ 172 w 226"/>
                <a:gd name="T11" fmla="*/ 73 h 74"/>
                <a:gd name="T12" fmla="*/ 151 w 226"/>
                <a:gd name="T13" fmla="*/ 69 h 74"/>
                <a:gd name="T14" fmla="*/ 131 w 226"/>
                <a:gd name="T15" fmla="*/ 66 h 74"/>
                <a:gd name="T16" fmla="*/ 108 w 226"/>
                <a:gd name="T17" fmla="*/ 60 h 74"/>
                <a:gd name="T18" fmla="*/ 85 w 226"/>
                <a:gd name="T19" fmla="*/ 53 h 74"/>
                <a:gd name="T20" fmla="*/ 64 w 226"/>
                <a:gd name="T21" fmla="*/ 47 h 74"/>
                <a:gd name="T22" fmla="*/ 45 w 226"/>
                <a:gd name="T23" fmla="*/ 41 h 74"/>
                <a:gd name="T24" fmla="*/ 29 w 226"/>
                <a:gd name="T25" fmla="*/ 32 h 74"/>
                <a:gd name="T26" fmla="*/ 17 w 226"/>
                <a:gd name="T27" fmla="*/ 26 h 74"/>
                <a:gd name="T28" fmla="*/ 7 w 226"/>
                <a:gd name="T29" fmla="*/ 20 h 74"/>
                <a:gd name="T30" fmla="*/ 2 w 226"/>
                <a:gd name="T31" fmla="*/ 14 h 74"/>
                <a:gd name="T32" fmla="*/ 0 w 226"/>
                <a:gd name="T33" fmla="*/ 8 h 74"/>
                <a:gd name="T34" fmla="*/ 4 w 226"/>
                <a:gd name="T35" fmla="*/ 5 h 74"/>
                <a:gd name="T36" fmla="*/ 12 w 226"/>
                <a:gd name="T37" fmla="*/ 1 h 74"/>
                <a:gd name="T38" fmla="*/ 23 w 226"/>
                <a:gd name="T39" fmla="*/ 0 h 74"/>
                <a:gd name="T40" fmla="*/ 37 w 226"/>
                <a:gd name="T41" fmla="*/ 1 h 74"/>
                <a:gd name="T42" fmla="*/ 55 w 226"/>
                <a:gd name="T43" fmla="*/ 2 h 74"/>
                <a:gd name="T44" fmla="*/ 75 w 226"/>
                <a:gd name="T45" fmla="*/ 6 h 74"/>
                <a:gd name="T46" fmla="*/ 96 w 226"/>
                <a:gd name="T47" fmla="*/ 9 h 74"/>
                <a:gd name="T48" fmla="*/ 119 w 226"/>
                <a:gd name="T49" fmla="*/ 15 h 74"/>
                <a:gd name="T50" fmla="*/ 142 w 226"/>
                <a:gd name="T51" fmla="*/ 22 h 74"/>
                <a:gd name="T52" fmla="*/ 163 w 226"/>
                <a:gd name="T53" fmla="*/ 28 h 74"/>
                <a:gd name="T54" fmla="*/ 181 w 226"/>
                <a:gd name="T55" fmla="*/ 35 h 74"/>
                <a:gd name="T56" fmla="*/ 197 w 226"/>
                <a:gd name="T57" fmla="*/ 43 h 74"/>
                <a:gd name="T58" fmla="*/ 210 w 226"/>
                <a:gd name="T59" fmla="*/ 50 h 74"/>
                <a:gd name="T60" fmla="*/ 219 w 226"/>
                <a:gd name="T61" fmla="*/ 55 h 74"/>
                <a:gd name="T62" fmla="*/ 225 w 226"/>
                <a:gd name="T63" fmla="*/ 61 h 74"/>
                <a:gd name="T64" fmla="*/ 226 w 226"/>
                <a:gd name="T65" fmla="*/ 6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6" h="74">
                  <a:moveTo>
                    <a:pt x="226" y="67"/>
                  </a:moveTo>
                  <a:lnTo>
                    <a:pt x="223" y="70"/>
                  </a:lnTo>
                  <a:lnTo>
                    <a:pt x="215" y="73"/>
                  </a:lnTo>
                  <a:lnTo>
                    <a:pt x="203" y="74"/>
                  </a:lnTo>
                  <a:lnTo>
                    <a:pt x="189" y="74"/>
                  </a:lnTo>
                  <a:lnTo>
                    <a:pt x="172" y="73"/>
                  </a:lnTo>
                  <a:lnTo>
                    <a:pt x="151" y="69"/>
                  </a:lnTo>
                  <a:lnTo>
                    <a:pt x="131" y="66"/>
                  </a:lnTo>
                  <a:lnTo>
                    <a:pt x="108" y="60"/>
                  </a:lnTo>
                  <a:lnTo>
                    <a:pt x="85" y="53"/>
                  </a:lnTo>
                  <a:lnTo>
                    <a:pt x="64" y="47"/>
                  </a:lnTo>
                  <a:lnTo>
                    <a:pt x="45" y="41"/>
                  </a:lnTo>
                  <a:lnTo>
                    <a:pt x="29" y="32"/>
                  </a:lnTo>
                  <a:lnTo>
                    <a:pt x="17" y="26"/>
                  </a:lnTo>
                  <a:lnTo>
                    <a:pt x="7" y="20"/>
                  </a:lnTo>
                  <a:lnTo>
                    <a:pt x="2" y="14"/>
                  </a:lnTo>
                  <a:lnTo>
                    <a:pt x="0" y="8"/>
                  </a:lnTo>
                  <a:lnTo>
                    <a:pt x="4" y="5"/>
                  </a:lnTo>
                  <a:lnTo>
                    <a:pt x="12" y="1"/>
                  </a:lnTo>
                  <a:lnTo>
                    <a:pt x="23" y="0"/>
                  </a:lnTo>
                  <a:lnTo>
                    <a:pt x="37" y="1"/>
                  </a:lnTo>
                  <a:lnTo>
                    <a:pt x="55" y="2"/>
                  </a:lnTo>
                  <a:lnTo>
                    <a:pt x="75" y="6"/>
                  </a:lnTo>
                  <a:lnTo>
                    <a:pt x="96" y="9"/>
                  </a:lnTo>
                  <a:lnTo>
                    <a:pt x="119" y="15"/>
                  </a:lnTo>
                  <a:lnTo>
                    <a:pt x="142" y="22"/>
                  </a:lnTo>
                  <a:lnTo>
                    <a:pt x="163" y="28"/>
                  </a:lnTo>
                  <a:lnTo>
                    <a:pt x="181" y="35"/>
                  </a:lnTo>
                  <a:lnTo>
                    <a:pt x="197" y="43"/>
                  </a:lnTo>
                  <a:lnTo>
                    <a:pt x="210" y="50"/>
                  </a:lnTo>
                  <a:lnTo>
                    <a:pt x="219" y="55"/>
                  </a:lnTo>
                  <a:lnTo>
                    <a:pt x="225" y="61"/>
                  </a:lnTo>
                  <a:lnTo>
                    <a:pt x="226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2" name="Freeform 16"/>
            <p:cNvSpPr>
              <a:spLocks/>
            </p:cNvSpPr>
            <p:nvPr/>
          </p:nvSpPr>
          <p:spPr bwMode="auto">
            <a:xfrm>
              <a:off x="1241426" y="1101725"/>
              <a:ext cx="163513" cy="157163"/>
            </a:xfrm>
            <a:custGeom>
              <a:avLst/>
              <a:gdLst>
                <a:gd name="T0" fmla="*/ 1 w 206"/>
                <a:gd name="T1" fmla="*/ 105 h 197"/>
                <a:gd name="T2" fmla="*/ 1 w 206"/>
                <a:gd name="T3" fmla="*/ 101 h 197"/>
                <a:gd name="T4" fmla="*/ 0 w 206"/>
                <a:gd name="T5" fmla="*/ 91 h 197"/>
                <a:gd name="T6" fmla="*/ 1 w 206"/>
                <a:gd name="T7" fmla="*/ 77 h 197"/>
                <a:gd name="T8" fmla="*/ 5 w 206"/>
                <a:gd name="T9" fmla="*/ 60 h 197"/>
                <a:gd name="T10" fmla="*/ 13 w 206"/>
                <a:gd name="T11" fmla="*/ 41 h 197"/>
                <a:gd name="T12" fmla="*/ 27 w 206"/>
                <a:gd name="T13" fmla="*/ 24 h 197"/>
                <a:gd name="T14" fmla="*/ 46 w 206"/>
                <a:gd name="T15" fmla="*/ 10 h 197"/>
                <a:gd name="T16" fmla="*/ 75 w 206"/>
                <a:gd name="T17" fmla="*/ 0 h 197"/>
                <a:gd name="T18" fmla="*/ 77 w 206"/>
                <a:gd name="T19" fmla="*/ 0 h 197"/>
                <a:gd name="T20" fmla="*/ 82 w 206"/>
                <a:gd name="T21" fmla="*/ 0 h 197"/>
                <a:gd name="T22" fmla="*/ 89 w 206"/>
                <a:gd name="T23" fmla="*/ 0 h 197"/>
                <a:gd name="T24" fmla="*/ 98 w 206"/>
                <a:gd name="T25" fmla="*/ 0 h 197"/>
                <a:gd name="T26" fmla="*/ 107 w 206"/>
                <a:gd name="T27" fmla="*/ 2 h 197"/>
                <a:gd name="T28" fmla="*/ 117 w 206"/>
                <a:gd name="T29" fmla="*/ 5 h 197"/>
                <a:gd name="T30" fmla="*/ 123 w 206"/>
                <a:gd name="T31" fmla="*/ 10 h 197"/>
                <a:gd name="T32" fmla="*/ 129 w 206"/>
                <a:gd name="T33" fmla="*/ 18 h 197"/>
                <a:gd name="T34" fmla="*/ 132 w 206"/>
                <a:gd name="T35" fmla="*/ 17 h 197"/>
                <a:gd name="T36" fmla="*/ 138 w 206"/>
                <a:gd name="T37" fmla="*/ 15 h 197"/>
                <a:gd name="T38" fmla="*/ 149 w 206"/>
                <a:gd name="T39" fmla="*/ 12 h 197"/>
                <a:gd name="T40" fmla="*/ 161 w 206"/>
                <a:gd name="T41" fmla="*/ 11 h 197"/>
                <a:gd name="T42" fmla="*/ 174 w 206"/>
                <a:gd name="T43" fmla="*/ 14 h 197"/>
                <a:gd name="T44" fmla="*/ 187 w 206"/>
                <a:gd name="T45" fmla="*/ 20 h 197"/>
                <a:gd name="T46" fmla="*/ 197 w 206"/>
                <a:gd name="T47" fmla="*/ 33 h 197"/>
                <a:gd name="T48" fmla="*/ 204 w 206"/>
                <a:gd name="T49" fmla="*/ 53 h 197"/>
                <a:gd name="T50" fmla="*/ 206 w 206"/>
                <a:gd name="T51" fmla="*/ 78 h 197"/>
                <a:gd name="T52" fmla="*/ 204 w 206"/>
                <a:gd name="T53" fmla="*/ 105 h 197"/>
                <a:gd name="T54" fmla="*/ 197 w 206"/>
                <a:gd name="T55" fmla="*/ 130 h 197"/>
                <a:gd name="T56" fmla="*/ 186 w 206"/>
                <a:gd name="T57" fmla="*/ 153 h 197"/>
                <a:gd name="T58" fmla="*/ 168 w 206"/>
                <a:gd name="T59" fmla="*/ 174 h 197"/>
                <a:gd name="T60" fmla="*/ 145 w 206"/>
                <a:gd name="T61" fmla="*/ 189 h 197"/>
                <a:gd name="T62" fmla="*/ 118 w 206"/>
                <a:gd name="T63" fmla="*/ 197 h 197"/>
                <a:gd name="T64" fmla="*/ 84 w 206"/>
                <a:gd name="T65" fmla="*/ 197 h 197"/>
                <a:gd name="T66" fmla="*/ 53 w 206"/>
                <a:gd name="T67" fmla="*/ 190 h 197"/>
                <a:gd name="T68" fmla="*/ 31 w 206"/>
                <a:gd name="T69" fmla="*/ 177 h 197"/>
                <a:gd name="T70" fmla="*/ 16 w 206"/>
                <a:gd name="T71" fmla="*/ 162 h 197"/>
                <a:gd name="T72" fmla="*/ 7 w 206"/>
                <a:gd name="T73" fmla="*/ 146 h 197"/>
                <a:gd name="T74" fmla="*/ 3 w 206"/>
                <a:gd name="T75" fmla="*/ 131 h 197"/>
                <a:gd name="T76" fmla="*/ 1 w 206"/>
                <a:gd name="T77" fmla="*/ 117 h 197"/>
                <a:gd name="T78" fmla="*/ 1 w 206"/>
                <a:gd name="T79" fmla="*/ 108 h 197"/>
                <a:gd name="T80" fmla="*/ 1 w 206"/>
                <a:gd name="T81" fmla="*/ 10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6" h="197">
                  <a:moveTo>
                    <a:pt x="1" y="105"/>
                  </a:moveTo>
                  <a:lnTo>
                    <a:pt x="1" y="101"/>
                  </a:lnTo>
                  <a:lnTo>
                    <a:pt x="0" y="91"/>
                  </a:lnTo>
                  <a:lnTo>
                    <a:pt x="1" y="77"/>
                  </a:lnTo>
                  <a:lnTo>
                    <a:pt x="5" y="60"/>
                  </a:lnTo>
                  <a:lnTo>
                    <a:pt x="13" y="41"/>
                  </a:lnTo>
                  <a:lnTo>
                    <a:pt x="27" y="24"/>
                  </a:lnTo>
                  <a:lnTo>
                    <a:pt x="46" y="10"/>
                  </a:lnTo>
                  <a:lnTo>
                    <a:pt x="75" y="0"/>
                  </a:lnTo>
                  <a:lnTo>
                    <a:pt x="77" y="0"/>
                  </a:lnTo>
                  <a:lnTo>
                    <a:pt x="82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7" y="2"/>
                  </a:lnTo>
                  <a:lnTo>
                    <a:pt x="117" y="5"/>
                  </a:lnTo>
                  <a:lnTo>
                    <a:pt x="123" y="10"/>
                  </a:lnTo>
                  <a:lnTo>
                    <a:pt x="129" y="18"/>
                  </a:lnTo>
                  <a:lnTo>
                    <a:pt x="132" y="17"/>
                  </a:lnTo>
                  <a:lnTo>
                    <a:pt x="138" y="15"/>
                  </a:lnTo>
                  <a:lnTo>
                    <a:pt x="149" y="12"/>
                  </a:lnTo>
                  <a:lnTo>
                    <a:pt x="161" y="11"/>
                  </a:lnTo>
                  <a:lnTo>
                    <a:pt x="174" y="14"/>
                  </a:lnTo>
                  <a:lnTo>
                    <a:pt x="187" y="20"/>
                  </a:lnTo>
                  <a:lnTo>
                    <a:pt x="197" y="33"/>
                  </a:lnTo>
                  <a:lnTo>
                    <a:pt x="204" y="53"/>
                  </a:lnTo>
                  <a:lnTo>
                    <a:pt x="206" y="78"/>
                  </a:lnTo>
                  <a:lnTo>
                    <a:pt x="204" y="105"/>
                  </a:lnTo>
                  <a:lnTo>
                    <a:pt x="197" y="130"/>
                  </a:lnTo>
                  <a:lnTo>
                    <a:pt x="186" y="153"/>
                  </a:lnTo>
                  <a:lnTo>
                    <a:pt x="168" y="174"/>
                  </a:lnTo>
                  <a:lnTo>
                    <a:pt x="145" y="189"/>
                  </a:lnTo>
                  <a:lnTo>
                    <a:pt x="118" y="197"/>
                  </a:lnTo>
                  <a:lnTo>
                    <a:pt x="84" y="197"/>
                  </a:lnTo>
                  <a:lnTo>
                    <a:pt x="53" y="190"/>
                  </a:lnTo>
                  <a:lnTo>
                    <a:pt x="31" y="177"/>
                  </a:lnTo>
                  <a:lnTo>
                    <a:pt x="16" y="162"/>
                  </a:lnTo>
                  <a:lnTo>
                    <a:pt x="7" y="146"/>
                  </a:lnTo>
                  <a:lnTo>
                    <a:pt x="3" y="131"/>
                  </a:lnTo>
                  <a:lnTo>
                    <a:pt x="1" y="117"/>
                  </a:lnTo>
                  <a:lnTo>
                    <a:pt x="1" y="108"/>
                  </a:lnTo>
                  <a:lnTo>
                    <a:pt x="1" y="1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3" name="Freeform 17"/>
            <p:cNvSpPr>
              <a:spLocks/>
            </p:cNvSpPr>
            <p:nvPr/>
          </p:nvSpPr>
          <p:spPr bwMode="auto">
            <a:xfrm>
              <a:off x="1270001" y="1133475"/>
              <a:ext cx="60325" cy="95250"/>
            </a:xfrm>
            <a:custGeom>
              <a:avLst/>
              <a:gdLst>
                <a:gd name="T0" fmla="*/ 8 w 76"/>
                <a:gd name="T1" fmla="*/ 92 h 120"/>
                <a:gd name="T2" fmla="*/ 7 w 76"/>
                <a:gd name="T3" fmla="*/ 89 h 120"/>
                <a:gd name="T4" fmla="*/ 5 w 76"/>
                <a:gd name="T5" fmla="*/ 80 h 120"/>
                <a:gd name="T6" fmla="*/ 2 w 76"/>
                <a:gd name="T7" fmla="*/ 68 h 120"/>
                <a:gd name="T8" fmla="*/ 0 w 76"/>
                <a:gd name="T9" fmla="*/ 53 h 120"/>
                <a:gd name="T10" fmla="*/ 1 w 76"/>
                <a:gd name="T11" fmla="*/ 37 h 120"/>
                <a:gd name="T12" fmla="*/ 5 w 76"/>
                <a:gd name="T13" fmla="*/ 22 h 120"/>
                <a:gd name="T14" fmla="*/ 13 w 76"/>
                <a:gd name="T15" fmla="*/ 9 h 120"/>
                <a:gd name="T16" fmla="*/ 28 w 76"/>
                <a:gd name="T17" fmla="*/ 1 h 120"/>
                <a:gd name="T18" fmla="*/ 30 w 76"/>
                <a:gd name="T19" fmla="*/ 1 h 120"/>
                <a:gd name="T20" fmla="*/ 35 w 76"/>
                <a:gd name="T21" fmla="*/ 0 h 120"/>
                <a:gd name="T22" fmla="*/ 42 w 76"/>
                <a:gd name="T23" fmla="*/ 0 h 120"/>
                <a:gd name="T24" fmla="*/ 50 w 76"/>
                <a:gd name="T25" fmla="*/ 1 h 120"/>
                <a:gd name="T26" fmla="*/ 58 w 76"/>
                <a:gd name="T27" fmla="*/ 3 h 120"/>
                <a:gd name="T28" fmla="*/ 63 w 76"/>
                <a:gd name="T29" fmla="*/ 8 h 120"/>
                <a:gd name="T30" fmla="*/ 67 w 76"/>
                <a:gd name="T31" fmla="*/ 15 h 120"/>
                <a:gd name="T32" fmla="*/ 67 w 76"/>
                <a:gd name="T33" fmla="*/ 26 h 120"/>
                <a:gd name="T34" fmla="*/ 67 w 76"/>
                <a:gd name="T35" fmla="*/ 33 h 120"/>
                <a:gd name="T36" fmla="*/ 66 w 76"/>
                <a:gd name="T37" fmla="*/ 46 h 120"/>
                <a:gd name="T38" fmla="*/ 58 w 76"/>
                <a:gd name="T39" fmla="*/ 57 h 120"/>
                <a:gd name="T40" fmla="*/ 43 w 76"/>
                <a:gd name="T41" fmla="*/ 60 h 120"/>
                <a:gd name="T42" fmla="*/ 44 w 76"/>
                <a:gd name="T43" fmla="*/ 66 h 120"/>
                <a:gd name="T44" fmla="*/ 47 w 76"/>
                <a:gd name="T45" fmla="*/ 79 h 120"/>
                <a:gd name="T46" fmla="*/ 55 w 76"/>
                <a:gd name="T47" fmla="*/ 94 h 120"/>
                <a:gd name="T48" fmla="*/ 70 w 76"/>
                <a:gd name="T49" fmla="*/ 107 h 120"/>
                <a:gd name="T50" fmla="*/ 76 w 76"/>
                <a:gd name="T51" fmla="*/ 112 h 120"/>
                <a:gd name="T52" fmla="*/ 74 w 76"/>
                <a:gd name="T53" fmla="*/ 116 h 120"/>
                <a:gd name="T54" fmla="*/ 67 w 76"/>
                <a:gd name="T55" fmla="*/ 119 h 120"/>
                <a:gd name="T56" fmla="*/ 56 w 76"/>
                <a:gd name="T57" fmla="*/ 120 h 120"/>
                <a:gd name="T58" fmla="*/ 44 w 76"/>
                <a:gd name="T59" fmla="*/ 119 h 120"/>
                <a:gd name="T60" fmla="*/ 31 w 76"/>
                <a:gd name="T61" fmla="*/ 114 h 120"/>
                <a:gd name="T62" fmla="*/ 18 w 76"/>
                <a:gd name="T63" fmla="*/ 106 h 120"/>
                <a:gd name="T64" fmla="*/ 8 w 76"/>
                <a:gd name="T65" fmla="*/ 9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6" h="120">
                  <a:moveTo>
                    <a:pt x="8" y="92"/>
                  </a:moveTo>
                  <a:lnTo>
                    <a:pt x="7" y="89"/>
                  </a:lnTo>
                  <a:lnTo>
                    <a:pt x="5" y="80"/>
                  </a:lnTo>
                  <a:lnTo>
                    <a:pt x="2" y="68"/>
                  </a:lnTo>
                  <a:lnTo>
                    <a:pt x="0" y="53"/>
                  </a:lnTo>
                  <a:lnTo>
                    <a:pt x="1" y="37"/>
                  </a:lnTo>
                  <a:lnTo>
                    <a:pt x="5" y="22"/>
                  </a:lnTo>
                  <a:lnTo>
                    <a:pt x="13" y="9"/>
                  </a:lnTo>
                  <a:lnTo>
                    <a:pt x="28" y="1"/>
                  </a:lnTo>
                  <a:lnTo>
                    <a:pt x="30" y="1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50" y="1"/>
                  </a:lnTo>
                  <a:lnTo>
                    <a:pt x="58" y="3"/>
                  </a:lnTo>
                  <a:lnTo>
                    <a:pt x="63" y="8"/>
                  </a:lnTo>
                  <a:lnTo>
                    <a:pt x="67" y="15"/>
                  </a:lnTo>
                  <a:lnTo>
                    <a:pt x="67" y="26"/>
                  </a:lnTo>
                  <a:lnTo>
                    <a:pt x="67" y="33"/>
                  </a:lnTo>
                  <a:lnTo>
                    <a:pt x="66" y="46"/>
                  </a:lnTo>
                  <a:lnTo>
                    <a:pt x="58" y="57"/>
                  </a:lnTo>
                  <a:lnTo>
                    <a:pt x="43" y="60"/>
                  </a:lnTo>
                  <a:lnTo>
                    <a:pt x="44" y="66"/>
                  </a:lnTo>
                  <a:lnTo>
                    <a:pt x="47" y="79"/>
                  </a:lnTo>
                  <a:lnTo>
                    <a:pt x="55" y="94"/>
                  </a:lnTo>
                  <a:lnTo>
                    <a:pt x="70" y="107"/>
                  </a:lnTo>
                  <a:lnTo>
                    <a:pt x="76" y="112"/>
                  </a:lnTo>
                  <a:lnTo>
                    <a:pt x="74" y="116"/>
                  </a:lnTo>
                  <a:lnTo>
                    <a:pt x="67" y="119"/>
                  </a:lnTo>
                  <a:lnTo>
                    <a:pt x="56" y="120"/>
                  </a:lnTo>
                  <a:lnTo>
                    <a:pt x="44" y="119"/>
                  </a:lnTo>
                  <a:lnTo>
                    <a:pt x="31" y="114"/>
                  </a:lnTo>
                  <a:lnTo>
                    <a:pt x="18" y="106"/>
                  </a:lnTo>
                  <a:lnTo>
                    <a:pt x="8" y="92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4" name="Freeform 18"/>
            <p:cNvSpPr>
              <a:spLocks/>
            </p:cNvSpPr>
            <p:nvPr/>
          </p:nvSpPr>
          <p:spPr bwMode="auto">
            <a:xfrm>
              <a:off x="1330326" y="1136650"/>
              <a:ext cx="42863" cy="79375"/>
            </a:xfrm>
            <a:custGeom>
              <a:avLst/>
              <a:gdLst>
                <a:gd name="T0" fmla="*/ 19 w 53"/>
                <a:gd name="T1" fmla="*/ 7 h 101"/>
                <a:gd name="T2" fmla="*/ 20 w 53"/>
                <a:gd name="T3" fmla="*/ 14 h 101"/>
                <a:gd name="T4" fmla="*/ 20 w 53"/>
                <a:gd name="T5" fmla="*/ 30 h 101"/>
                <a:gd name="T6" fmla="*/ 16 w 53"/>
                <a:gd name="T7" fmla="*/ 49 h 101"/>
                <a:gd name="T8" fmla="*/ 8 w 53"/>
                <a:gd name="T9" fmla="*/ 63 h 101"/>
                <a:gd name="T10" fmla="*/ 4 w 53"/>
                <a:gd name="T11" fmla="*/ 67 h 101"/>
                <a:gd name="T12" fmla="*/ 0 w 53"/>
                <a:gd name="T13" fmla="*/ 73 h 101"/>
                <a:gd name="T14" fmla="*/ 0 w 53"/>
                <a:gd name="T15" fmla="*/ 79 h 101"/>
                <a:gd name="T16" fmla="*/ 2 w 53"/>
                <a:gd name="T17" fmla="*/ 84 h 101"/>
                <a:gd name="T18" fmla="*/ 6 w 53"/>
                <a:gd name="T19" fmla="*/ 90 h 101"/>
                <a:gd name="T20" fmla="*/ 12 w 53"/>
                <a:gd name="T21" fmla="*/ 95 h 101"/>
                <a:gd name="T22" fmla="*/ 19 w 53"/>
                <a:gd name="T23" fmla="*/ 98 h 101"/>
                <a:gd name="T24" fmla="*/ 27 w 53"/>
                <a:gd name="T25" fmla="*/ 101 h 101"/>
                <a:gd name="T26" fmla="*/ 40 w 53"/>
                <a:gd name="T27" fmla="*/ 95 h 101"/>
                <a:gd name="T28" fmla="*/ 50 w 53"/>
                <a:gd name="T29" fmla="*/ 75 h 101"/>
                <a:gd name="T30" fmla="*/ 53 w 53"/>
                <a:gd name="T31" fmla="*/ 50 h 101"/>
                <a:gd name="T32" fmla="*/ 53 w 53"/>
                <a:gd name="T33" fmla="*/ 25 h 101"/>
                <a:gd name="T34" fmla="*/ 51 w 53"/>
                <a:gd name="T35" fmla="*/ 15 h 101"/>
                <a:gd name="T36" fmla="*/ 48 w 53"/>
                <a:gd name="T37" fmla="*/ 8 h 101"/>
                <a:gd name="T38" fmla="*/ 45 w 53"/>
                <a:gd name="T39" fmla="*/ 4 h 101"/>
                <a:gd name="T40" fmla="*/ 40 w 53"/>
                <a:gd name="T41" fmla="*/ 1 h 101"/>
                <a:gd name="T42" fmla="*/ 35 w 53"/>
                <a:gd name="T43" fmla="*/ 0 h 101"/>
                <a:gd name="T44" fmla="*/ 30 w 53"/>
                <a:gd name="T45" fmla="*/ 1 h 101"/>
                <a:gd name="T46" fmla="*/ 24 w 53"/>
                <a:gd name="T47" fmla="*/ 4 h 101"/>
                <a:gd name="T48" fmla="*/ 19 w 53"/>
                <a:gd name="T49" fmla="*/ 7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3" h="101">
                  <a:moveTo>
                    <a:pt x="19" y="7"/>
                  </a:moveTo>
                  <a:lnTo>
                    <a:pt x="20" y="14"/>
                  </a:lnTo>
                  <a:lnTo>
                    <a:pt x="20" y="30"/>
                  </a:lnTo>
                  <a:lnTo>
                    <a:pt x="16" y="49"/>
                  </a:lnTo>
                  <a:lnTo>
                    <a:pt x="8" y="63"/>
                  </a:lnTo>
                  <a:lnTo>
                    <a:pt x="4" y="67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2" y="84"/>
                  </a:lnTo>
                  <a:lnTo>
                    <a:pt x="6" y="90"/>
                  </a:lnTo>
                  <a:lnTo>
                    <a:pt x="12" y="95"/>
                  </a:lnTo>
                  <a:lnTo>
                    <a:pt x="19" y="98"/>
                  </a:lnTo>
                  <a:lnTo>
                    <a:pt x="27" y="101"/>
                  </a:lnTo>
                  <a:lnTo>
                    <a:pt x="40" y="95"/>
                  </a:lnTo>
                  <a:lnTo>
                    <a:pt x="50" y="75"/>
                  </a:lnTo>
                  <a:lnTo>
                    <a:pt x="53" y="50"/>
                  </a:lnTo>
                  <a:lnTo>
                    <a:pt x="53" y="25"/>
                  </a:lnTo>
                  <a:lnTo>
                    <a:pt x="51" y="15"/>
                  </a:lnTo>
                  <a:lnTo>
                    <a:pt x="48" y="8"/>
                  </a:lnTo>
                  <a:lnTo>
                    <a:pt x="45" y="4"/>
                  </a:lnTo>
                  <a:lnTo>
                    <a:pt x="40" y="1"/>
                  </a:lnTo>
                  <a:lnTo>
                    <a:pt x="35" y="0"/>
                  </a:lnTo>
                  <a:lnTo>
                    <a:pt x="30" y="1"/>
                  </a:lnTo>
                  <a:lnTo>
                    <a:pt x="24" y="4"/>
                  </a:lnTo>
                  <a:lnTo>
                    <a:pt x="19" y="7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427038" y="1035050"/>
              <a:ext cx="436563" cy="492125"/>
            </a:xfrm>
            <a:custGeom>
              <a:avLst/>
              <a:gdLst>
                <a:gd name="T0" fmla="*/ 265 w 550"/>
                <a:gd name="T1" fmla="*/ 505 h 621"/>
                <a:gd name="T2" fmla="*/ 247 w 550"/>
                <a:gd name="T3" fmla="*/ 470 h 621"/>
                <a:gd name="T4" fmla="*/ 228 w 550"/>
                <a:gd name="T5" fmla="*/ 417 h 621"/>
                <a:gd name="T6" fmla="*/ 232 w 550"/>
                <a:gd name="T7" fmla="*/ 374 h 621"/>
                <a:gd name="T8" fmla="*/ 259 w 550"/>
                <a:gd name="T9" fmla="*/ 343 h 621"/>
                <a:gd name="T10" fmla="*/ 300 w 550"/>
                <a:gd name="T11" fmla="*/ 305 h 621"/>
                <a:gd name="T12" fmla="*/ 316 w 550"/>
                <a:gd name="T13" fmla="*/ 258 h 621"/>
                <a:gd name="T14" fmla="*/ 304 w 550"/>
                <a:gd name="T15" fmla="*/ 218 h 621"/>
                <a:gd name="T16" fmla="*/ 281 w 550"/>
                <a:gd name="T17" fmla="*/ 202 h 621"/>
                <a:gd name="T18" fmla="*/ 289 w 550"/>
                <a:gd name="T19" fmla="*/ 237 h 621"/>
                <a:gd name="T20" fmla="*/ 278 w 550"/>
                <a:gd name="T21" fmla="*/ 292 h 621"/>
                <a:gd name="T22" fmla="*/ 229 w 550"/>
                <a:gd name="T23" fmla="*/ 337 h 621"/>
                <a:gd name="T24" fmla="*/ 195 w 550"/>
                <a:gd name="T25" fmla="*/ 397 h 621"/>
                <a:gd name="T26" fmla="*/ 216 w 550"/>
                <a:gd name="T27" fmla="*/ 468 h 621"/>
                <a:gd name="T28" fmla="*/ 236 w 550"/>
                <a:gd name="T29" fmla="*/ 504 h 621"/>
                <a:gd name="T30" fmla="*/ 213 w 550"/>
                <a:gd name="T31" fmla="*/ 519 h 621"/>
                <a:gd name="T32" fmla="*/ 168 w 550"/>
                <a:gd name="T33" fmla="*/ 560 h 621"/>
                <a:gd name="T34" fmla="*/ 140 w 550"/>
                <a:gd name="T35" fmla="*/ 596 h 621"/>
                <a:gd name="T36" fmla="*/ 68 w 550"/>
                <a:gd name="T37" fmla="*/ 529 h 621"/>
                <a:gd name="T38" fmla="*/ 2 w 550"/>
                <a:gd name="T39" fmla="*/ 397 h 621"/>
                <a:gd name="T40" fmla="*/ 0 w 550"/>
                <a:gd name="T41" fmla="*/ 334 h 621"/>
                <a:gd name="T42" fmla="*/ 6 w 550"/>
                <a:gd name="T43" fmla="*/ 299 h 621"/>
                <a:gd name="T44" fmla="*/ 31 w 550"/>
                <a:gd name="T45" fmla="*/ 239 h 621"/>
                <a:gd name="T46" fmla="*/ 91 w 550"/>
                <a:gd name="T47" fmla="*/ 161 h 621"/>
                <a:gd name="T48" fmla="*/ 199 w 550"/>
                <a:gd name="T49" fmla="*/ 67 h 621"/>
                <a:gd name="T50" fmla="*/ 304 w 550"/>
                <a:gd name="T51" fmla="*/ 3 h 621"/>
                <a:gd name="T52" fmla="*/ 297 w 550"/>
                <a:gd name="T53" fmla="*/ 26 h 621"/>
                <a:gd name="T54" fmla="*/ 294 w 550"/>
                <a:gd name="T55" fmla="*/ 68 h 621"/>
                <a:gd name="T56" fmla="*/ 310 w 550"/>
                <a:gd name="T57" fmla="*/ 120 h 621"/>
                <a:gd name="T58" fmla="*/ 358 w 550"/>
                <a:gd name="T59" fmla="*/ 172 h 621"/>
                <a:gd name="T60" fmla="*/ 456 w 550"/>
                <a:gd name="T61" fmla="*/ 214 h 621"/>
                <a:gd name="T62" fmla="*/ 426 w 550"/>
                <a:gd name="T63" fmla="*/ 235 h 621"/>
                <a:gd name="T64" fmla="*/ 401 w 550"/>
                <a:gd name="T65" fmla="*/ 300 h 621"/>
                <a:gd name="T66" fmla="*/ 468 w 550"/>
                <a:gd name="T67" fmla="*/ 404 h 621"/>
                <a:gd name="T68" fmla="*/ 526 w 550"/>
                <a:gd name="T69" fmla="*/ 483 h 621"/>
                <a:gd name="T70" fmla="*/ 547 w 550"/>
                <a:gd name="T71" fmla="*/ 542 h 621"/>
                <a:gd name="T72" fmla="*/ 547 w 550"/>
                <a:gd name="T73" fmla="*/ 565 h 621"/>
                <a:gd name="T74" fmla="*/ 532 w 550"/>
                <a:gd name="T75" fmla="*/ 582 h 621"/>
                <a:gd name="T76" fmla="*/ 503 w 550"/>
                <a:gd name="T77" fmla="*/ 602 h 621"/>
                <a:gd name="T78" fmla="*/ 461 w 550"/>
                <a:gd name="T79" fmla="*/ 618 h 621"/>
                <a:gd name="T80" fmla="*/ 403 w 550"/>
                <a:gd name="T81" fmla="*/ 620 h 621"/>
                <a:gd name="T82" fmla="*/ 358 w 550"/>
                <a:gd name="T83" fmla="*/ 607 h 621"/>
                <a:gd name="T84" fmla="*/ 373 w 550"/>
                <a:gd name="T85" fmla="*/ 596 h 621"/>
                <a:gd name="T86" fmla="*/ 373 w 550"/>
                <a:gd name="T87" fmla="*/ 571 h 621"/>
                <a:gd name="T88" fmla="*/ 345 w 550"/>
                <a:gd name="T89" fmla="*/ 543 h 621"/>
                <a:gd name="T90" fmla="*/ 308 w 550"/>
                <a:gd name="T91" fmla="*/ 526 h 621"/>
                <a:gd name="T92" fmla="*/ 270 w 550"/>
                <a:gd name="T93" fmla="*/ 513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50" h="621">
                  <a:moveTo>
                    <a:pt x="270" y="513"/>
                  </a:moveTo>
                  <a:lnTo>
                    <a:pt x="269" y="511"/>
                  </a:lnTo>
                  <a:lnTo>
                    <a:pt x="265" y="505"/>
                  </a:lnTo>
                  <a:lnTo>
                    <a:pt x="260" y="496"/>
                  </a:lnTo>
                  <a:lnTo>
                    <a:pt x="254" y="484"/>
                  </a:lnTo>
                  <a:lnTo>
                    <a:pt x="247" y="470"/>
                  </a:lnTo>
                  <a:lnTo>
                    <a:pt x="240" y="454"/>
                  </a:lnTo>
                  <a:lnTo>
                    <a:pt x="234" y="436"/>
                  </a:lnTo>
                  <a:lnTo>
                    <a:pt x="228" y="417"/>
                  </a:lnTo>
                  <a:lnTo>
                    <a:pt x="226" y="400"/>
                  </a:lnTo>
                  <a:lnTo>
                    <a:pt x="227" y="385"/>
                  </a:lnTo>
                  <a:lnTo>
                    <a:pt x="232" y="374"/>
                  </a:lnTo>
                  <a:lnTo>
                    <a:pt x="239" y="362"/>
                  </a:lnTo>
                  <a:lnTo>
                    <a:pt x="248" y="353"/>
                  </a:lnTo>
                  <a:lnTo>
                    <a:pt x="259" y="343"/>
                  </a:lnTo>
                  <a:lnTo>
                    <a:pt x="272" y="331"/>
                  </a:lnTo>
                  <a:lnTo>
                    <a:pt x="287" y="318"/>
                  </a:lnTo>
                  <a:lnTo>
                    <a:pt x="300" y="305"/>
                  </a:lnTo>
                  <a:lnTo>
                    <a:pt x="309" y="288"/>
                  </a:lnTo>
                  <a:lnTo>
                    <a:pt x="313" y="273"/>
                  </a:lnTo>
                  <a:lnTo>
                    <a:pt x="316" y="258"/>
                  </a:lnTo>
                  <a:lnTo>
                    <a:pt x="315" y="244"/>
                  </a:lnTo>
                  <a:lnTo>
                    <a:pt x="310" y="230"/>
                  </a:lnTo>
                  <a:lnTo>
                    <a:pt x="304" y="218"/>
                  </a:lnTo>
                  <a:lnTo>
                    <a:pt x="297" y="209"/>
                  </a:lnTo>
                  <a:lnTo>
                    <a:pt x="286" y="200"/>
                  </a:lnTo>
                  <a:lnTo>
                    <a:pt x="281" y="202"/>
                  </a:lnTo>
                  <a:lnTo>
                    <a:pt x="279" y="209"/>
                  </a:lnTo>
                  <a:lnTo>
                    <a:pt x="279" y="212"/>
                  </a:lnTo>
                  <a:lnTo>
                    <a:pt x="289" y="237"/>
                  </a:lnTo>
                  <a:lnTo>
                    <a:pt x="292" y="257"/>
                  </a:lnTo>
                  <a:lnTo>
                    <a:pt x="288" y="275"/>
                  </a:lnTo>
                  <a:lnTo>
                    <a:pt x="278" y="292"/>
                  </a:lnTo>
                  <a:lnTo>
                    <a:pt x="264" y="307"/>
                  </a:lnTo>
                  <a:lnTo>
                    <a:pt x="247" y="322"/>
                  </a:lnTo>
                  <a:lnTo>
                    <a:pt x="229" y="337"/>
                  </a:lnTo>
                  <a:lnTo>
                    <a:pt x="211" y="354"/>
                  </a:lnTo>
                  <a:lnTo>
                    <a:pt x="198" y="374"/>
                  </a:lnTo>
                  <a:lnTo>
                    <a:pt x="195" y="397"/>
                  </a:lnTo>
                  <a:lnTo>
                    <a:pt x="198" y="422"/>
                  </a:lnTo>
                  <a:lnTo>
                    <a:pt x="205" y="446"/>
                  </a:lnTo>
                  <a:lnTo>
                    <a:pt x="216" y="468"/>
                  </a:lnTo>
                  <a:lnTo>
                    <a:pt x="226" y="487"/>
                  </a:lnTo>
                  <a:lnTo>
                    <a:pt x="233" y="499"/>
                  </a:lnTo>
                  <a:lnTo>
                    <a:pt x="236" y="504"/>
                  </a:lnTo>
                  <a:lnTo>
                    <a:pt x="233" y="506"/>
                  </a:lnTo>
                  <a:lnTo>
                    <a:pt x="225" y="511"/>
                  </a:lnTo>
                  <a:lnTo>
                    <a:pt x="213" y="519"/>
                  </a:lnTo>
                  <a:lnTo>
                    <a:pt x="198" y="530"/>
                  </a:lnTo>
                  <a:lnTo>
                    <a:pt x="183" y="544"/>
                  </a:lnTo>
                  <a:lnTo>
                    <a:pt x="168" y="560"/>
                  </a:lnTo>
                  <a:lnTo>
                    <a:pt x="156" y="580"/>
                  </a:lnTo>
                  <a:lnTo>
                    <a:pt x="146" y="601"/>
                  </a:lnTo>
                  <a:lnTo>
                    <a:pt x="140" y="596"/>
                  </a:lnTo>
                  <a:lnTo>
                    <a:pt x="122" y="582"/>
                  </a:lnTo>
                  <a:lnTo>
                    <a:pt x="97" y="559"/>
                  </a:lnTo>
                  <a:lnTo>
                    <a:pt x="68" y="529"/>
                  </a:lnTo>
                  <a:lnTo>
                    <a:pt x="40" y="491"/>
                  </a:lnTo>
                  <a:lnTo>
                    <a:pt x="17" y="447"/>
                  </a:lnTo>
                  <a:lnTo>
                    <a:pt x="2" y="397"/>
                  </a:lnTo>
                  <a:lnTo>
                    <a:pt x="0" y="341"/>
                  </a:lnTo>
                  <a:lnTo>
                    <a:pt x="0" y="339"/>
                  </a:lnTo>
                  <a:lnTo>
                    <a:pt x="0" y="334"/>
                  </a:lnTo>
                  <a:lnTo>
                    <a:pt x="0" y="325"/>
                  </a:lnTo>
                  <a:lnTo>
                    <a:pt x="2" y="314"/>
                  </a:lnTo>
                  <a:lnTo>
                    <a:pt x="6" y="299"/>
                  </a:lnTo>
                  <a:lnTo>
                    <a:pt x="11" y="282"/>
                  </a:lnTo>
                  <a:lnTo>
                    <a:pt x="20" y="262"/>
                  </a:lnTo>
                  <a:lnTo>
                    <a:pt x="31" y="239"/>
                  </a:lnTo>
                  <a:lnTo>
                    <a:pt x="46" y="215"/>
                  </a:lnTo>
                  <a:lnTo>
                    <a:pt x="66" y="188"/>
                  </a:lnTo>
                  <a:lnTo>
                    <a:pt x="91" y="161"/>
                  </a:lnTo>
                  <a:lnTo>
                    <a:pt x="121" y="131"/>
                  </a:lnTo>
                  <a:lnTo>
                    <a:pt x="157" y="100"/>
                  </a:lnTo>
                  <a:lnTo>
                    <a:pt x="199" y="67"/>
                  </a:lnTo>
                  <a:lnTo>
                    <a:pt x="249" y="34"/>
                  </a:lnTo>
                  <a:lnTo>
                    <a:pt x="305" y="0"/>
                  </a:lnTo>
                  <a:lnTo>
                    <a:pt x="304" y="3"/>
                  </a:lnTo>
                  <a:lnTo>
                    <a:pt x="303" y="7"/>
                  </a:lnTo>
                  <a:lnTo>
                    <a:pt x="300" y="15"/>
                  </a:lnTo>
                  <a:lnTo>
                    <a:pt x="297" y="26"/>
                  </a:lnTo>
                  <a:lnTo>
                    <a:pt x="295" y="38"/>
                  </a:lnTo>
                  <a:lnTo>
                    <a:pt x="294" y="52"/>
                  </a:lnTo>
                  <a:lnTo>
                    <a:pt x="294" y="68"/>
                  </a:lnTo>
                  <a:lnTo>
                    <a:pt x="296" y="86"/>
                  </a:lnTo>
                  <a:lnTo>
                    <a:pt x="302" y="103"/>
                  </a:lnTo>
                  <a:lnTo>
                    <a:pt x="310" y="120"/>
                  </a:lnTo>
                  <a:lnTo>
                    <a:pt x="321" y="139"/>
                  </a:lnTo>
                  <a:lnTo>
                    <a:pt x="338" y="156"/>
                  </a:lnTo>
                  <a:lnTo>
                    <a:pt x="358" y="172"/>
                  </a:lnTo>
                  <a:lnTo>
                    <a:pt x="385" y="188"/>
                  </a:lnTo>
                  <a:lnTo>
                    <a:pt x="417" y="202"/>
                  </a:lnTo>
                  <a:lnTo>
                    <a:pt x="456" y="214"/>
                  </a:lnTo>
                  <a:lnTo>
                    <a:pt x="452" y="216"/>
                  </a:lnTo>
                  <a:lnTo>
                    <a:pt x="440" y="223"/>
                  </a:lnTo>
                  <a:lnTo>
                    <a:pt x="426" y="235"/>
                  </a:lnTo>
                  <a:lnTo>
                    <a:pt x="412" y="252"/>
                  </a:lnTo>
                  <a:lnTo>
                    <a:pt x="402" y="273"/>
                  </a:lnTo>
                  <a:lnTo>
                    <a:pt x="401" y="300"/>
                  </a:lnTo>
                  <a:lnTo>
                    <a:pt x="411" y="331"/>
                  </a:lnTo>
                  <a:lnTo>
                    <a:pt x="437" y="368"/>
                  </a:lnTo>
                  <a:lnTo>
                    <a:pt x="468" y="404"/>
                  </a:lnTo>
                  <a:lnTo>
                    <a:pt x="493" y="435"/>
                  </a:lnTo>
                  <a:lnTo>
                    <a:pt x="513" y="461"/>
                  </a:lnTo>
                  <a:lnTo>
                    <a:pt x="526" y="483"/>
                  </a:lnTo>
                  <a:lnTo>
                    <a:pt x="537" y="504"/>
                  </a:lnTo>
                  <a:lnTo>
                    <a:pt x="543" y="523"/>
                  </a:lnTo>
                  <a:lnTo>
                    <a:pt x="547" y="542"/>
                  </a:lnTo>
                  <a:lnTo>
                    <a:pt x="550" y="561"/>
                  </a:lnTo>
                  <a:lnTo>
                    <a:pt x="548" y="563"/>
                  </a:lnTo>
                  <a:lnTo>
                    <a:pt x="547" y="565"/>
                  </a:lnTo>
                  <a:lnTo>
                    <a:pt x="544" y="569"/>
                  </a:lnTo>
                  <a:lnTo>
                    <a:pt x="538" y="575"/>
                  </a:lnTo>
                  <a:lnTo>
                    <a:pt x="532" y="582"/>
                  </a:lnTo>
                  <a:lnTo>
                    <a:pt x="524" y="589"/>
                  </a:lnTo>
                  <a:lnTo>
                    <a:pt x="514" y="596"/>
                  </a:lnTo>
                  <a:lnTo>
                    <a:pt x="503" y="602"/>
                  </a:lnTo>
                  <a:lnTo>
                    <a:pt x="491" y="609"/>
                  </a:lnTo>
                  <a:lnTo>
                    <a:pt x="477" y="614"/>
                  </a:lnTo>
                  <a:lnTo>
                    <a:pt x="461" y="618"/>
                  </a:lnTo>
                  <a:lnTo>
                    <a:pt x="444" y="620"/>
                  </a:lnTo>
                  <a:lnTo>
                    <a:pt x="424" y="621"/>
                  </a:lnTo>
                  <a:lnTo>
                    <a:pt x="403" y="620"/>
                  </a:lnTo>
                  <a:lnTo>
                    <a:pt x="380" y="616"/>
                  </a:lnTo>
                  <a:lnTo>
                    <a:pt x="356" y="609"/>
                  </a:lnTo>
                  <a:lnTo>
                    <a:pt x="358" y="607"/>
                  </a:lnTo>
                  <a:lnTo>
                    <a:pt x="362" y="605"/>
                  </a:lnTo>
                  <a:lnTo>
                    <a:pt x="368" y="602"/>
                  </a:lnTo>
                  <a:lnTo>
                    <a:pt x="373" y="596"/>
                  </a:lnTo>
                  <a:lnTo>
                    <a:pt x="377" y="589"/>
                  </a:lnTo>
                  <a:lnTo>
                    <a:pt x="377" y="581"/>
                  </a:lnTo>
                  <a:lnTo>
                    <a:pt x="373" y="571"/>
                  </a:lnTo>
                  <a:lnTo>
                    <a:pt x="363" y="558"/>
                  </a:lnTo>
                  <a:lnTo>
                    <a:pt x="354" y="550"/>
                  </a:lnTo>
                  <a:lnTo>
                    <a:pt x="345" y="543"/>
                  </a:lnTo>
                  <a:lnTo>
                    <a:pt x="333" y="537"/>
                  </a:lnTo>
                  <a:lnTo>
                    <a:pt x="320" y="530"/>
                  </a:lnTo>
                  <a:lnTo>
                    <a:pt x="308" y="526"/>
                  </a:lnTo>
                  <a:lnTo>
                    <a:pt x="295" y="521"/>
                  </a:lnTo>
                  <a:lnTo>
                    <a:pt x="281" y="516"/>
                  </a:lnTo>
                  <a:lnTo>
                    <a:pt x="270" y="513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684213" y="993775"/>
              <a:ext cx="201613" cy="428625"/>
            </a:xfrm>
            <a:custGeom>
              <a:avLst/>
              <a:gdLst>
                <a:gd name="T0" fmla="*/ 102 w 253"/>
                <a:gd name="T1" fmla="*/ 51 h 540"/>
                <a:gd name="T2" fmla="*/ 109 w 253"/>
                <a:gd name="T3" fmla="*/ 58 h 540"/>
                <a:gd name="T4" fmla="*/ 125 w 253"/>
                <a:gd name="T5" fmla="*/ 78 h 540"/>
                <a:gd name="T6" fmla="*/ 150 w 253"/>
                <a:gd name="T7" fmla="*/ 113 h 540"/>
                <a:gd name="T8" fmla="*/ 178 w 253"/>
                <a:gd name="T9" fmla="*/ 161 h 540"/>
                <a:gd name="T10" fmla="*/ 206 w 253"/>
                <a:gd name="T11" fmla="*/ 225 h 540"/>
                <a:gd name="T12" fmla="*/ 230 w 253"/>
                <a:gd name="T13" fmla="*/ 304 h 540"/>
                <a:gd name="T14" fmla="*/ 246 w 253"/>
                <a:gd name="T15" fmla="*/ 398 h 540"/>
                <a:gd name="T16" fmla="*/ 253 w 253"/>
                <a:gd name="T17" fmla="*/ 509 h 540"/>
                <a:gd name="T18" fmla="*/ 251 w 253"/>
                <a:gd name="T19" fmla="*/ 517 h 540"/>
                <a:gd name="T20" fmla="*/ 246 w 253"/>
                <a:gd name="T21" fmla="*/ 531 h 540"/>
                <a:gd name="T22" fmla="*/ 241 w 253"/>
                <a:gd name="T23" fmla="*/ 540 h 540"/>
                <a:gd name="T24" fmla="*/ 233 w 253"/>
                <a:gd name="T25" fmla="*/ 529 h 540"/>
                <a:gd name="T26" fmla="*/ 228 w 253"/>
                <a:gd name="T27" fmla="*/ 517 h 540"/>
                <a:gd name="T28" fmla="*/ 220 w 253"/>
                <a:gd name="T29" fmla="*/ 504 h 540"/>
                <a:gd name="T30" fmla="*/ 212 w 253"/>
                <a:gd name="T31" fmla="*/ 490 h 540"/>
                <a:gd name="T32" fmla="*/ 201 w 253"/>
                <a:gd name="T33" fmla="*/ 476 h 540"/>
                <a:gd name="T34" fmla="*/ 190 w 253"/>
                <a:gd name="T35" fmla="*/ 462 h 540"/>
                <a:gd name="T36" fmla="*/ 178 w 253"/>
                <a:gd name="T37" fmla="*/ 447 h 540"/>
                <a:gd name="T38" fmla="*/ 166 w 253"/>
                <a:gd name="T39" fmla="*/ 430 h 540"/>
                <a:gd name="T40" fmla="*/ 154 w 253"/>
                <a:gd name="T41" fmla="*/ 415 h 540"/>
                <a:gd name="T42" fmla="*/ 142 w 253"/>
                <a:gd name="T43" fmla="*/ 399 h 540"/>
                <a:gd name="T44" fmla="*/ 129 w 253"/>
                <a:gd name="T45" fmla="*/ 384 h 540"/>
                <a:gd name="T46" fmla="*/ 119 w 253"/>
                <a:gd name="T47" fmla="*/ 367 h 540"/>
                <a:gd name="T48" fmla="*/ 112 w 253"/>
                <a:gd name="T49" fmla="*/ 350 h 540"/>
                <a:gd name="T50" fmla="*/ 112 w 253"/>
                <a:gd name="T51" fmla="*/ 331 h 540"/>
                <a:gd name="T52" fmla="*/ 121 w 253"/>
                <a:gd name="T53" fmla="*/ 311 h 540"/>
                <a:gd name="T54" fmla="*/ 142 w 253"/>
                <a:gd name="T55" fmla="*/ 289 h 540"/>
                <a:gd name="T56" fmla="*/ 175 w 253"/>
                <a:gd name="T57" fmla="*/ 265 h 540"/>
                <a:gd name="T58" fmla="*/ 175 w 253"/>
                <a:gd name="T59" fmla="*/ 261 h 540"/>
                <a:gd name="T60" fmla="*/ 174 w 253"/>
                <a:gd name="T61" fmla="*/ 253 h 540"/>
                <a:gd name="T62" fmla="*/ 166 w 253"/>
                <a:gd name="T63" fmla="*/ 245 h 540"/>
                <a:gd name="T64" fmla="*/ 149 w 253"/>
                <a:gd name="T65" fmla="*/ 238 h 540"/>
                <a:gd name="T66" fmla="*/ 142 w 253"/>
                <a:gd name="T67" fmla="*/ 237 h 540"/>
                <a:gd name="T68" fmla="*/ 131 w 253"/>
                <a:gd name="T69" fmla="*/ 235 h 540"/>
                <a:gd name="T70" fmla="*/ 119 w 253"/>
                <a:gd name="T71" fmla="*/ 231 h 540"/>
                <a:gd name="T72" fmla="*/ 105 w 253"/>
                <a:gd name="T73" fmla="*/ 227 h 540"/>
                <a:gd name="T74" fmla="*/ 89 w 253"/>
                <a:gd name="T75" fmla="*/ 221 h 540"/>
                <a:gd name="T76" fmla="*/ 74 w 253"/>
                <a:gd name="T77" fmla="*/ 213 h 540"/>
                <a:gd name="T78" fmla="*/ 58 w 253"/>
                <a:gd name="T79" fmla="*/ 205 h 540"/>
                <a:gd name="T80" fmla="*/ 43 w 253"/>
                <a:gd name="T81" fmla="*/ 194 h 540"/>
                <a:gd name="T82" fmla="*/ 30 w 253"/>
                <a:gd name="T83" fmla="*/ 182 h 540"/>
                <a:gd name="T84" fmla="*/ 17 w 253"/>
                <a:gd name="T85" fmla="*/ 168 h 540"/>
                <a:gd name="T86" fmla="*/ 8 w 253"/>
                <a:gd name="T87" fmla="*/ 152 h 540"/>
                <a:gd name="T88" fmla="*/ 2 w 253"/>
                <a:gd name="T89" fmla="*/ 133 h 540"/>
                <a:gd name="T90" fmla="*/ 0 w 253"/>
                <a:gd name="T91" fmla="*/ 113 h 540"/>
                <a:gd name="T92" fmla="*/ 1 w 253"/>
                <a:gd name="T93" fmla="*/ 89 h 540"/>
                <a:gd name="T94" fmla="*/ 8 w 253"/>
                <a:gd name="T95" fmla="*/ 64 h 540"/>
                <a:gd name="T96" fmla="*/ 20 w 253"/>
                <a:gd name="T97" fmla="*/ 36 h 540"/>
                <a:gd name="T98" fmla="*/ 51 w 253"/>
                <a:gd name="T99" fmla="*/ 0 h 540"/>
                <a:gd name="T100" fmla="*/ 102 w 253"/>
                <a:gd name="T101" fmla="*/ 51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3" h="540">
                  <a:moveTo>
                    <a:pt x="102" y="51"/>
                  </a:moveTo>
                  <a:lnTo>
                    <a:pt x="109" y="58"/>
                  </a:lnTo>
                  <a:lnTo>
                    <a:pt x="125" y="78"/>
                  </a:lnTo>
                  <a:lnTo>
                    <a:pt x="150" y="113"/>
                  </a:lnTo>
                  <a:lnTo>
                    <a:pt x="178" y="161"/>
                  </a:lnTo>
                  <a:lnTo>
                    <a:pt x="206" y="225"/>
                  </a:lnTo>
                  <a:lnTo>
                    <a:pt x="230" y="304"/>
                  </a:lnTo>
                  <a:lnTo>
                    <a:pt x="246" y="398"/>
                  </a:lnTo>
                  <a:lnTo>
                    <a:pt x="253" y="509"/>
                  </a:lnTo>
                  <a:lnTo>
                    <a:pt x="251" y="517"/>
                  </a:lnTo>
                  <a:lnTo>
                    <a:pt x="246" y="531"/>
                  </a:lnTo>
                  <a:lnTo>
                    <a:pt x="241" y="540"/>
                  </a:lnTo>
                  <a:lnTo>
                    <a:pt x="233" y="529"/>
                  </a:lnTo>
                  <a:lnTo>
                    <a:pt x="228" y="517"/>
                  </a:lnTo>
                  <a:lnTo>
                    <a:pt x="220" y="504"/>
                  </a:lnTo>
                  <a:lnTo>
                    <a:pt x="212" y="490"/>
                  </a:lnTo>
                  <a:lnTo>
                    <a:pt x="201" y="476"/>
                  </a:lnTo>
                  <a:lnTo>
                    <a:pt x="190" y="462"/>
                  </a:lnTo>
                  <a:lnTo>
                    <a:pt x="178" y="447"/>
                  </a:lnTo>
                  <a:lnTo>
                    <a:pt x="166" y="430"/>
                  </a:lnTo>
                  <a:lnTo>
                    <a:pt x="154" y="415"/>
                  </a:lnTo>
                  <a:lnTo>
                    <a:pt x="142" y="399"/>
                  </a:lnTo>
                  <a:lnTo>
                    <a:pt x="129" y="384"/>
                  </a:lnTo>
                  <a:lnTo>
                    <a:pt x="119" y="367"/>
                  </a:lnTo>
                  <a:lnTo>
                    <a:pt x="112" y="350"/>
                  </a:lnTo>
                  <a:lnTo>
                    <a:pt x="112" y="331"/>
                  </a:lnTo>
                  <a:lnTo>
                    <a:pt x="121" y="311"/>
                  </a:lnTo>
                  <a:lnTo>
                    <a:pt x="142" y="289"/>
                  </a:lnTo>
                  <a:lnTo>
                    <a:pt x="175" y="265"/>
                  </a:lnTo>
                  <a:lnTo>
                    <a:pt x="175" y="261"/>
                  </a:lnTo>
                  <a:lnTo>
                    <a:pt x="174" y="253"/>
                  </a:lnTo>
                  <a:lnTo>
                    <a:pt x="166" y="245"/>
                  </a:lnTo>
                  <a:lnTo>
                    <a:pt x="149" y="238"/>
                  </a:lnTo>
                  <a:lnTo>
                    <a:pt x="142" y="237"/>
                  </a:lnTo>
                  <a:lnTo>
                    <a:pt x="131" y="235"/>
                  </a:lnTo>
                  <a:lnTo>
                    <a:pt x="119" y="231"/>
                  </a:lnTo>
                  <a:lnTo>
                    <a:pt x="105" y="227"/>
                  </a:lnTo>
                  <a:lnTo>
                    <a:pt x="89" y="221"/>
                  </a:lnTo>
                  <a:lnTo>
                    <a:pt x="74" y="213"/>
                  </a:lnTo>
                  <a:lnTo>
                    <a:pt x="58" y="205"/>
                  </a:lnTo>
                  <a:lnTo>
                    <a:pt x="43" y="194"/>
                  </a:lnTo>
                  <a:lnTo>
                    <a:pt x="30" y="182"/>
                  </a:lnTo>
                  <a:lnTo>
                    <a:pt x="17" y="168"/>
                  </a:lnTo>
                  <a:lnTo>
                    <a:pt x="8" y="152"/>
                  </a:lnTo>
                  <a:lnTo>
                    <a:pt x="2" y="133"/>
                  </a:lnTo>
                  <a:lnTo>
                    <a:pt x="0" y="113"/>
                  </a:lnTo>
                  <a:lnTo>
                    <a:pt x="1" y="89"/>
                  </a:lnTo>
                  <a:lnTo>
                    <a:pt x="8" y="64"/>
                  </a:lnTo>
                  <a:lnTo>
                    <a:pt x="20" y="36"/>
                  </a:lnTo>
                  <a:lnTo>
                    <a:pt x="51" y="0"/>
                  </a:lnTo>
                  <a:lnTo>
                    <a:pt x="102" y="51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446088" y="290513"/>
              <a:ext cx="911225" cy="755650"/>
            </a:xfrm>
            <a:custGeom>
              <a:avLst/>
              <a:gdLst>
                <a:gd name="T0" fmla="*/ 1145 w 1149"/>
                <a:gd name="T1" fmla="*/ 525 h 952"/>
                <a:gd name="T2" fmla="*/ 1123 w 1149"/>
                <a:gd name="T3" fmla="*/ 618 h 952"/>
                <a:gd name="T4" fmla="*/ 1080 w 1149"/>
                <a:gd name="T5" fmla="*/ 704 h 952"/>
                <a:gd name="T6" fmla="*/ 1017 w 1149"/>
                <a:gd name="T7" fmla="*/ 780 h 952"/>
                <a:gd name="T8" fmla="*/ 940 w 1149"/>
                <a:gd name="T9" fmla="*/ 844 h 952"/>
                <a:gd name="T10" fmla="*/ 848 w 1149"/>
                <a:gd name="T11" fmla="*/ 895 h 952"/>
                <a:gd name="T12" fmla="*/ 746 w 1149"/>
                <a:gd name="T13" fmla="*/ 931 h 952"/>
                <a:gd name="T14" fmla="*/ 634 w 1149"/>
                <a:gd name="T15" fmla="*/ 950 h 952"/>
                <a:gd name="T16" fmla="*/ 516 w 1149"/>
                <a:gd name="T17" fmla="*/ 950 h 952"/>
                <a:gd name="T18" fmla="*/ 405 w 1149"/>
                <a:gd name="T19" fmla="*/ 931 h 952"/>
                <a:gd name="T20" fmla="*/ 301 w 1149"/>
                <a:gd name="T21" fmla="*/ 895 h 952"/>
                <a:gd name="T22" fmla="*/ 210 w 1149"/>
                <a:gd name="T23" fmla="*/ 844 h 952"/>
                <a:gd name="T24" fmla="*/ 132 w 1149"/>
                <a:gd name="T25" fmla="*/ 780 h 952"/>
                <a:gd name="T26" fmla="*/ 69 w 1149"/>
                <a:gd name="T27" fmla="*/ 704 h 952"/>
                <a:gd name="T28" fmla="*/ 26 w 1149"/>
                <a:gd name="T29" fmla="*/ 618 h 952"/>
                <a:gd name="T30" fmla="*/ 4 w 1149"/>
                <a:gd name="T31" fmla="*/ 525 h 952"/>
                <a:gd name="T32" fmla="*/ 4 w 1149"/>
                <a:gd name="T33" fmla="*/ 428 h 952"/>
                <a:gd name="T34" fmla="*/ 26 w 1149"/>
                <a:gd name="T35" fmla="*/ 335 h 952"/>
                <a:gd name="T36" fmla="*/ 69 w 1149"/>
                <a:gd name="T37" fmla="*/ 250 h 952"/>
                <a:gd name="T38" fmla="*/ 132 w 1149"/>
                <a:gd name="T39" fmla="*/ 174 h 952"/>
                <a:gd name="T40" fmla="*/ 210 w 1149"/>
                <a:gd name="T41" fmla="*/ 108 h 952"/>
                <a:gd name="T42" fmla="*/ 301 w 1149"/>
                <a:gd name="T43" fmla="*/ 57 h 952"/>
                <a:gd name="T44" fmla="*/ 405 w 1149"/>
                <a:gd name="T45" fmla="*/ 22 h 952"/>
                <a:gd name="T46" fmla="*/ 516 w 1149"/>
                <a:gd name="T47" fmla="*/ 2 h 952"/>
                <a:gd name="T48" fmla="*/ 634 w 1149"/>
                <a:gd name="T49" fmla="*/ 2 h 952"/>
                <a:gd name="T50" fmla="*/ 746 w 1149"/>
                <a:gd name="T51" fmla="*/ 22 h 952"/>
                <a:gd name="T52" fmla="*/ 848 w 1149"/>
                <a:gd name="T53" fmla="*/ 57 h 952"/>
                <a:gd name="T54" fmla="*/ 940 w 1149"/>
                <a:gd name="T55" fmla="*/ 108 h 952"/>
                <a:gd name="T56" fmla="*/ 1017 w 1149"/>
                <a:gd name="T57" fmla="*/ 174 h 952"/>
                <a:gd name="T58" fmla="*/ 1080 w 1149"/>
                <a:gd name="T59" fmla="*/ 250 h 952"/>
                <a:gd name="T60" fmla="*/ 1123 w 1149"/>
                <a:gd name="T61" fmla="*/ 335 h 952"/>
                <a:gd name="T62" fmla="*/ 1145 w 1149"/>
                <a:gd name="T63" fmla="*/ 428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49" h="952">
                  <a:moveTo>
                    <a:pt x="1149" y="477"/>
                  </a:moveTo>
                  <a:lnTo>
                    <a:pt x="1145" y="525"/>
                  </a:lnTo>
                  <a:lnTo>
                    <a:pt x="1137" y="572"/>
                  </a:lnTo>
                  <a:lnTo>
                    <a:pt x="1123" y="618"/>
                  </a:lnTo>
                  <a:lnTo>
                    <a:pt x="1104" y="662"/>
                  </a:lnTo>
                  <a:lnTo>
                    <a:pt x="1080" y="704"/>
                  </a:lnTo>
                  <a:lnTo>
                    <a:pt x="1051" y="743"/>
                  </a:lnTo>
                  <a:lnTo>
                    <a:pt x="1017" y="780"/>
                  </a:lnTo>
                  <a:lnTo>
                    <a:pt x="980" y="813"/>
                  </a:lnTo>
                  <a:lnTo>
                    <a:pt x="940" y="844"/>
                  </a:lnTo>
                  <a:lnTo>
                    <a:pt x="895" y="871"/>
                  </a:lnTo>
                  <a:lnTo>
                    <a:pt x="848" y="895"/>
                  </a:lnTo>
                  <a:lnTo>
                    <a:pt x="798" y="916"/>
                  </a:lnTo>
                  <a:lnTo>
                    <a:pt x="746" y="931"/>
                  </a:lnTo>
                  <a:lnTo>
                    <a:pt x="690" y="943"/>
                  </a:lnTo>
                  <a:lnTo>
                    <a:pt x="634" y="950"/>
                  </a:lnTo>
                  <a:lnTo>
                    <a:pt x="575" y="952"/>
                  </a:lnTo>
                  <a:lnTo>
                    <a:pt x="516" y="950"/>
                  </a:lnTo>
                  <a:lnTo>
                    <a:pt x="460" y="943"/>
                  </a:lnTo>
                  <a:lnTo>
                    <a:pt x="405" y="931"/>
                  </a:lnTo>
                  <a:lnTo>
                    <a:pt x="352" y="916"/>
                  </a:lnTo>
                  <a:lnTo>
                    <a:pt x="301" y="895"/>
                  </a:lnTo>
                  <a:lnTo>
                    <a:pt x="254" y="871"/>
                  </a:lnTo>
                  <a:lnTo>
                    <a:pt x="210" y="844"/>
                  </a:lnTo>
                  <a:lnTo>
                    <a:pt x="168" y="813"/>
                  </a:lnTo>
                  <a:lnTo>
                    <a:pt x="132" y="780"/>
                  </a:lnTo>
                  <a:lnTo>
                    <a:pt x="98" y="743"/>
                  </a:lnTo>
                  <a:lnTo>
                    <a:pt x="69" y="704"/>
                  </a:lnTo>
                  <a:lnTo>
                    <a:pt x="45" y="662"/>
                  </a:lnTo>
                  <a:lnTo>
                    <a:pt x="26" y="618"/>
                  </a:lnTo>
                  <a:lnTo>
                    <a:pt x="12" y="572"/>
                  </a:lnTo>
                  <a:lnTo>
                    <a:pt x="4" y="525"/>
                  </a:lnTo>
                  <a:lnTo>
                    <a:pt x="0" y="477"/>
                  </a:lnTo>
                  <a:lnTo>
                    <a:pt x="4" y="428"/>
                  </a:lnTo>
                  <a:lnTo>
                    <a:pt x="12" y="380"/>
                  </a:lnTo>
                  <a:lnTo>
                    <a:pt x="26" y="335"/>
                  </a:lnTo>
                  <a:lnTo>
                    <a:pt x="45" y="291"/>
                  </a:lnTo>
                  <a:lnTo>
                    <a:pt x="69" y="250"/>
                  </a:lnTo>
                  <a:lnTo>
                    <a:pt x="98" y="209"/>
                  </a:lnTo>
                  <a:lnTo>
                    <a:pt x="132" y="174"/>
                  </a:lnTo>
                  <a:lnTo>
                    <a:pt x="168" y="139"/>
                  </a:lnTo>
                  <a:lnTo>
                    <a:pt x="210" y="108"/>
                  </a:lnTo>
                  <a:lnTo>
                    <a:pt x="254" y="82"/>
                  </a:lnTo>
                  <a:lnTo>
                    <a:pt x="301" y="57"/>
                  </a:lnTo>
                  <a:lnTo>
                    <a:pt x="352" y="37"/>
                  </a:lnTo>
                  <a:lnTo>
                    <a:pt x="405" y="22"/>
                  </a:lnTo>
                  <a:lnTo>
                    <a:pt x="460" y="9"/>
                  </a:lnTo>
                  <a:lnTo>
                    <a:pt x="516" y="2"/>
                  </a:lnTo>
                  <a:lnTo>
                    <a:pt x="575" y="0"/>
                  </a:lnTo>
                  <a:lnTo>
                    <a:pt x="634" y="2"/>
                  </a:lnTo>
                  <a:lnTo>
                    <a:pt x="690" y="9"/>
                  </a:lnTo>
                  <a:lnTo>
                    <a:pt x="746" y="22"/>
                  </a:lnTo>
                  <a:lnTo>
                    <a:pt x="798" y="37"/>
                  </a:lnTo>
                  <a:lnTo>
                    <a:pt x="848" y="57"/>
                  </a:lnTo>
                  <a:lnTo>
                    <a:pt x="895" y="82"/>
                  </a:lnTo>
                  <a:lnTo>
                    <a:pt x="940" y="108"/>
                  </a:lnTo>
                  <a:lnTo>
                    <a:pt x="980" y="139"/>
                  </a:lnTo>
                  <a:lnTo>
                    <a:pt x="1017" y="174"/>
                  </a:lnTo>
                  <a:lnTo>
                    <a:pt x="1051" y="209"/>
                  </a:lnTo>
                  <a:lnTo>
                    <a:pt x="1080" y="250"/>
                  </a:lnTo>
                  <a:lnTo>
                    <a:pt x="1104" y="291"/>
                  </a:lnTo>
                  <a:lnTo>
                    <a:pt x="1123" y="335"/>
                  </a:lnTo>
                  <a:lnTo>
                    <a:pt x="1137" y="380"/>
                  </a:lnTo>
                  <a:lnTo>
                    <a:pt x="1145" y="428"/>
                  </a:lnTo>
                  <a:lnTo>
                    <a:pt x="1149" y="47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490538" y="330200"/>
              <a:ext cx="822325" cy="676275"/>
            </a:xfrm>
            <a:custGeom>
              <a:avLst/>
              <a:gdLst>
                <a:gd name="T0" fmla="*/ 1033 w 1035"/>
                <a:gd name="T1" fmla="*/ 471 h 853"/>
                <a:gd name="T2" fmla="*/ 1012 w 1035"/>
                <a:gd name="T3" fmla="*/ 554 h 853"/>
                <a:gd name="T4" fmla="*/ 973 w 1035"/>
                <a:gd name="T5" fmla="*/ 630 h 853"/>
                <a:gd name="T6" fmla="*/ 917 w 1035"/>
                <a:gd name="T7" fmla="*/ 698 h 853"/>
                <a:gd name="T8" fmla="*/ 847 w 1035"/>
                <a:gd name="T9" fmla="*/ 756 h 853"/>
                <a:gd name="T10" fmla="*/ 765 w 1035"/>
                <a:gd name="T11" fmla="*/ 802 h 853"/>
                <a:gd name="T12" fmla="*/ 672 w 1035"/>
                <a:gd name="T13" fmla="*/ 833 h 853"/>
                <a:gd name="T14" fmla="*/ 571 w 1035"/>
                <a:gd name="T15" fmla="*/ 850 h 853"/>
                <a:gd name="T16" fmla="*/ 465 w 1035"/>
                <a:gd name="T17" fmla="*/ 850 h 853"/>
                <a:gd name="T18" fmla="*/ 364 w 1035"/>
                <a:gd name="T19" fmla="*/ 833 h 853"/>
                <a:gd name="T20" fmla="*/ 270 w 1035"/>
                <a:gd name="T21" fmla="*/ 802 h 853"/>
                <a:gd name="T22" fmla="*/ 189 w 1035"/>
                <a:gd name="T23" fmla="*/ 756 h 853"/>
                <a:gd name="T24" fmla="*/ 118 w 1035"/>
                <a:gd name="T25" fmla="*/ 698 h 853"/>
                <a:gd name="T26" fmla="*/ 62 w 1035"/>
                <a:gd name="T27" fmla="*/ 630 h 853"/>
                <a:gd name="T28" fmla="*/ 23 w 1035"/>
                <a:gd name="T29" fmla="*/ 554 h 853"/>
                <a:gd name="T30" fmla="*/ 2 w 1035"/>
                <a:gd name="T31" fmla="*/ 471 h 853"/>
                <a:gd name="T32" fmla="*/ 2 w 1035"/>
                <a:gd name="T33" fmla="*/ 384 h 853"/>
                <a:gd name="T34" fmla="*/ 23 w 1035"/>
                <a:gd name="T35" fmla="*/ 301 h 853"/>
                <a:gd name="T36" fmla="*/ 62 w 1035"/>
                <a:gd name="T37" fmla="*/ 224 h 853"/>
                <a:gd name="T38" fmla="*/ 118 w 1035"/>
                <a:gd name="T39" fmla="*/ 156 h 853"/>
                <a:gd name="T40" fmla="*/ 189 w 1035"/>
                <a:gd name="T41" fmla="*/ 98 h 853"/>
                <a:gd name="T42" fmla="*/ 270 w 1035"/>
                <a:gd name="T43" fmla="*/ 52 h 853"/>
                <a:gd name="T44" fmla="*/ 364 w 1035"/>
                <a:gd name="T45" fmla="*/ 20 h 853"/>
                <a:gd name="T46" fmla="*/ 465 w 1035"/>
                <a:gd name="T47" fmla="*/ 3 h 853"/>
                <a:gd name="T48" fmla="*/ 571 w 1035"/>
                <a:gd name="T49" fmla="*/ 3 h 853"/>
                <a:gd name="T50" fmla="*/ 672 w 1035"/>
                <a:gd name="T51" fmla="*/ 20 h 853"/>
                <a:gd name="T52" fmla="*/ 765 w 1035"/>
                <a:gd name="T53" fmla="*/ 52 h 853"/>
                <a:gd name="T54" fmla="*/ 847 w 1035"/>
                <a:gd name="T55" fmla="*/ 98 h 853"/>
                <a:gd name="T56" fmla="*/ 917 w 1035"/>
                <a:gd name="T57" fmla="*/ 156 h 853"/>
                <a:gd name="T58" fmla="*/ 973 w 1035"/>
                <a:gd name="T59" fmla="*/ 224 h 853"/>
                <a:gd name="T60" fmla="*/ 1012 w 1035"/>
                <a:gd name="T61" fmla="*/ 301 h 853"/>
                <a:gd name="T62" fmla="*/ 1033 w 1035"/>
                <a:gd name="T63" fmla="*/ 384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35" h="853">
                  <a:moveTo>
                    <a:pt x="1035" y="428"/>
                  </a:moveTo>
                  <a:lnTo>
                    <a:pt x="1033" y="471"/>
                  </a:lnTo>
                  <a:lnTo>
                    <a:pt x="1025" y="513"/>
                  </a:lnTo>
                  <a:lnTo>
                    <a:pt x="1012" y="554"/>
                  </a:lnTo>
                  <a:lnTo>
                    <a:pt x="995" y="594"/>
                  </a:lnTo>
                  <a:lnTo>
                    <a:pt x="973" y="630"/>
                  </a:lnTo>
                  <a:lnTo>
                    <a:pt x="947" y="665"/>
                  </a:lnTo>
                  <a:lnTo>
                    <a:pt x="917" y="698"/>
                  </a:lnTo>
                  <a:lnTo>
                    <a:pt x="884" y="728"/>
                  </a:lnTo>
                  <a:lnTo>
                    <a:pt x="847" y="756"/>
                  </a:lnTo>
                  <a:lnTo>
                    <a:pt x="807" y="780"/>
                  </a:lnTo>
                  <a:lnTo>
                    <a:pt x="765" y="802"/>
                  </a:lnTo>
                  <a:lnTo>
                    <a:pt x="720" y="819"/>
                  </a:lnTo>
                  <a:lnTo>
                    <a:pt x="672" y="833"/>
                  </a:lnTo>
                  <a:lnTo>
                    <a:pt x="622" y="845"/>
                  </a:lnTo>
                  <a:lnTo>
                    <a:pt x="571" y="850"/>
                  </a:lnTo>
                  <a:lnTo>
                    <a:pt x="518" y="853"/>
                  </a:lnTo>
                  <a:lnTo>
                    <a:pt x="465" y="850"/>
                  </a:lnTo>
                  <a:lnTo>
                    <a:pt x="413" y="845"/>
                  </a:lnTo>
                  <a:lnTo>
                    <a:pt x="364" y="833"/>
                  </a:lnTo>
                  <a:lnTo>
                    <a:pt x="317" y="819"/>
                  </a:lnTo>
                  <a:lnTo>
                    <a:pt x="270" y="802"/>
                  </a:lnTo>
                  <a:lnTo>
                    <a:pt x="228" y="780"/>
                  </a:lnTo>
                  <a:lnTo>
                    <a:pt x="189" y="756"/>
                  </a:lnTo>
                  <a:lnTo>
                    <a:pt x="152" y="728"/>
                  </a:lnTo>
                  <a:lnTo>
                    <a:pt x="118" y="698"/>
                  </a:lnTo>
                  <a:lnTo>
                    <a:pt x="88" y="665"/>
                  </a:lnTo>
                  <a:lnTo>
                    <a:pt x="62" y="630"/>
                  </a:lnTo>
                  <a:lnTo>
                    <a:pt x="40" y="594"/>
                  </a:lnTo>
                  <a:lnTo>
                    <a:pt x="23" y="554"/>
                  </a:lnTo>
                  <a:lnTo>
                    <a:pt x="10" y="513"/>
                  </a:lnTo>
                  <a:lnTo>
                    <a:pt x="2" y="471"/>
                  </a:lnTo>
                  <a:lnTo>
                    <a:pt x="0" y="428"/>
                  </a:lnTo>
                  <a:lnTo>
                    <a:pt x="2" y="384"/>
                  </a:lnTo>
                  <a:lnTo>
                    <a:pt x="10" y="341"/>
                  </a:lnTo>
                  <a:lnTo>
                    <a:pt x="23" y="301"/>
                  </a:lnTo>
                  <a:lnTo>
                    <a:pt x="40" y="262"/>
                  </a:lnTo>
                  <a:lnTo>
                    <a:pt x="62" y="224"/>
                  </a:lnTo>
                  <a:lnTo>
                    <a:pt x="88" y="189"/>
                  </a:lnTo>
                  <a:lnTo>
                    <a:pt x="118" y="156"/>
                  </a:lnTo>
                  <a:lnTo>
                    <a:pt x="152" y="126"/>
                  </a:lnTo>
                  <a:lnTo>
                    <a:pt x="189" y="98"/>
                  </a:lnTo>
                  <a:lnTo>
                    <a:pt x="228" y="73"/>
                  </a:lnTo>
                  <a:lnTo>
                    <a:pt x="270" y="52"/>
                  </a:lnTo>
                  <a:lnTo>
                    <a:pt x="317" y="34"/>
                  </a:lnTo>
                  <a:lnTo>
                    <a:pt x="364" y="20"/>
                  </a:lnTo>
                  <a:lnTo>
                    <a:pt x="413" y="10"/>
                  </a:lnTo>
                  <a:lnTo>
                    <a:pt x="465" y="3"/>
                  </a:lnTo>
                  <a:lnTo>
                    <a:pt x="518" y="0"/>
                  </a:lnTo>
                  <a:lnTo>
                    <a:pt x="571" y="3"/>
                  </a:lnTo>
                  <a:lnTo>
                    <a:pt x="622" y="10"/>
                  </a:lnTo>
                  <a:lnTo>
                    <a:pt x="672" y="20"/>
                  </a:lnTo>
                  <a:lnTo>
                    <a:pt x="720" y="34"/>
                  </a:lnTo>
                  <a:lnTo>
                    <a:pt x="765" y="52"/>
                  </a:lnTo>
                  <a:lnTo>
                    <a:pt x="807" y="73"/>
                  </a:lnTo>
                  <a:lnTo>
                    <a:pt x="847" y="98"/>
                  </a:lnTo>
                  <a:lnTo>
                    <a:pt x="884" y="126"/>
                  </a:lnTo>
                  <a:lnTo>
                    <a:pt x="917" y="156"/>
                  </a:lnTo>
                  <a:lnTo>
                    <a:pt x="947" y="189"/>
                  </a:lnTo>
                  <a:lnTo>
                    <a:pt x="973" y="224"/>
                  </a:lnTo>
                  <a:lnTo>
                    <a:pt x="995" y="262"/>
                  </a:lnTo>
                  <a:lnTo>
                    <a:pt x="1012" y="301"/>
                  </a:lnTo>
                  <a:lnTo>
                    <a:pt x="1025" y="341"/>
                  </a:lnTo>
                  <a:lnTo>
                    <a:pt x="1033" y="384"/>
                  </a:lnTo>
                  <a:lnTo>
                    <a:pt x="1035" y="428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29" name="Freeform 23"/>
            <p:cNvSpPr>
              <a:spLocks/>
            </p:cNvSpPr>
            <p:nvPr/>
          </p:nvSpPr>
          <p:spPr bwMode="auto">
            <a:xfrm>
              <a:off x="850901" y="631825"/>
              <a:ext cx="46038" cy="88900"/>
            </a:xfrm>
            <a:custGeom>
              <a:avLst/>
              <a:gdLst>
                <a:gd name="T0" fmla="*/ 57 w 57"/>
                <a:gd name="T1" fmla="*/ 57 h 113"/>
                <a:gd name="T2" fmla="*/ 55 w 57"/>
                <a:gd name="T3" fmla="*/ 79 h 113"/>
                <a:gd name="T4" fmla="*/ 49 w 57"/>
                <a:gd name="T5" fmla="*/ 97 h 113"/>
                <a:gd name="T6" fmla="*/ 40 w 57"/>
                <a:gd name="T7" fmla="*/ 109 h 113"/>
                <a:gd name="T8" fmla="*/ 28 w 57"/>
                <a:gd name="T9" fmla="*/ 113 h 113"/>
                <a:gd name="T10" fmla="*/ 17 w 57"/>
                <a:gd name="T11" fmla="*/ 109 h 113"/>
                <a:gd name="T12" fmla="*/ 8 w 57"/>
                <a:gd name="T13" fmla="*/ 97 h 113"/>
                <a:gd name="T14" fmla="*/ 2 w 57"/>
                <a:gd name="T15" fmla="*/ 79 h 113"/>
                <a:gd name="T16" fmla="*/ 0 w 57"/>
                <a:gd name="T17" fmla="*/ 57 h 113"/>
                <a:gd name="T18" fmla="*/ 2 w 57"/>
                <a:gd name="T19" fmla="*/ 35 h 113"/>
                <a:gd name="T20" fmla="*/ 8 w 57"/>
                <a:gd name="T21" fmla="*/ 17 h 113"/>
                <a:gd name="T22" fmla="*/ 17 w 57"/>
                <a:gd name="T23" fmla="*/ 5 h 113"/>
                <a:gd name="T24" fmla="*/ 28 w 57"/>
                <a:gd name="T25" fmla="*/ 0 h 113"/>
                <a:gd name="T26" fmla="*/ 40 w 57"/>
                <a:gd name="T27" fmla="*/ 5 h 113"/>
                <a:gd name="T28" fmla="*/ 49 w 57"/>
                <a:gd name="T29" fmla="*/ 17 h 113"/>
                <a:gd name="T30" fmla="*/ 55 w 57"/>
                <a:gd name="T31" fmla="*/ 35 h 113"/>
                <a:gd name="T32" fmla="*/ 57 w 57"/>
                <a:gd name="T33" fmla="*/ 5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113">
                  <a:moveTo>
                    <a:pt x="57" y="57"/>
                  </a:moveTo>
                  <a:lnTo>
                    <a:pt x="55" y="79"/>
                  </a:lnTo>
                  <a:lnTo>
                    <a:pt x="49" y="97"/>
                  </a:lnTo>
                  <a:lnTo>
                    <a:pt x="40" y="109"/>
                  </a:lnTo>
                  <a:lnTo>
                    <a:pt x="28" y="113"/>
                  </a:lnTo>
                  <a:lnTo>
                    <a:pt x="17" y="109"/>
                  </a:lnTo>
                  <a:lnTo>
                    <a:pt x="8" y="97"/>
                  </a:lnTo>
                  <a:lnTo>
                    <a:pt x="2" y="79"/>
                  </a:lnTo>
                  <a:lnTo>
                    <a:pt x="0" y="57"/>
                  </a:lnTo>
                  <a:lnTo>
                    <a:pt x="2" y="35"/>
                  </a:lnTo>
                  <a:lnTo>
                    <a:pt x="8" y="17"/>
                  </a:lnTo>
                  <a:lnTo>
                    <a:pt x="17" y="5"/>
                  </a:lnTo>
                  <a:lnTo>
                    <a:pt x="28" y="0"/>
                  </a:lnTo>
                  <a:lnTo>
                    <a:pt x="40" y="5"/>
                  </a:lnTo>
                  <a:lnTo>
                    <a:pt x="49" y="17"/>
                  </a:lnTo>
                  <a:lnTo>
                    <a:pt x="55" y="35"/>
                  </a:lnTo>
                  <a:lnTo>
                    <a:pt x="57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0" name="Freeform 24"/>
            <p:cNvSpPr>
              <a:spLocks/>
            </p:cNvSpPr>
            <p:nvPr/>
          </p:nvSpPr>
          <p:spPr bwMode="auto">
            <a:xfrm>
              <a:off x="1220788" y="601663"/>
              <a:ext cx="34925" cy="79375"/>
            </a:xfrm>
            <a:custGeom>
              <a:avLst/>
              <a:gdLst>
                <a:gd name="T0" fmla="*/ 45 w 45"/>
                <a:gd name="T1" fmla="*/ 51 h 102"/>
                <a:gd name="T2" fmla="*/ 42 w 45"/>
                <a:gd name="T3" fmla="*/ 71 h 102"/>
                <a:gd name="T4" fmla="*/ 38 w 45"/>
                <a:gd name="T5" fmla="*/ 87 h 102"/>
                <a:gd name="T6" fmla="*/ 31 w 45"/>
                <a:gd name="T7" fmla="*/ 97 h 102"/>
                <a:gd name="T8" fmla="*/ 22 w 45"/>
                <a:gd name="T9" fmla="*/ 102 h 102"/>
                <a:gd name="T10" fmla="*/ 13 w 45"/>
                <a:gd name="T11" fmla="*/ 97 h 102"/>
                <a:gd name="T12" fmla="*/ 6 w 45"/>
                <a:gd name="T13" fmla="*/ 87 h 102"/>
                <a:gd name="T14" fmla="*/ 1 w 45"/>
                <a:gd name="T15" fmla="*/ 71 h 102"/>
                <a:gd name="T16" fmla="*/ 0 w 45"/>
                <a:gd name="T17" fmla="*/ 51 h 102"/>
                <a:gd name="T18" fmla="*/ 1 w 45"/>
                <a:gd name="T19" fmla="*/ 32 h 102"/>
                <a:gd name="T20" fmla="*/ 6 w 45"/>
                <a:gd name="T21" fmla="*/ 15 h 102"/>
                <a:gd name="T22" fmla="*/ 13 w 45"/>
                <a:gd name="T23" fmla="*/ 4 h 102"/>
                <a:gd name="T24" fmla="*/ 22 w 45"/>
                <a:gd name="T25" fmla="*/ 0 h 102"/>
                <a:gd name="T26" fmla="*/ 31 w 45"/>
                <a:gd name="T27" fmla="*/ 4 h 102"/>
                <a:gd name="T28" fmla="*/ 38 w 45"/>
                <a:gd name="T29" fmla="*/ 15 h 102"/>
                <a:gd name="T30" fmla="*/ 42 w 45"/>
                <a:gd name="T31" fmla="*/ 32 h 102"/>
                <a:gd name="T32" fmla="*/ 45 w 45"/>
                <a:gd name="T33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5" h="102">
                  <a:moveTo>
                    <a:pt x="45" y="51"/>
                  </a:moveTo>
                  <a:lnTo>
                    <a:pt x="42" y="71"/>
                  </a:lnTo>
                  <a:lnTo>
                    <a:pt x="38" y="87"/>
                  </a:lnTo>
                  <a:lnTo>
                    <a:pt x="31" y="97"/>
                  </a:lnTo>
                  <a:lnTo>
                    <a:pt x="22" y="102"/>
                  </a:lnTo>
                  <a:lnTo>
                    <a:pt x="13" y="97"/>
                  </a:lnTo>
                  <a:lnTo>
                    <a:pt x="6" y="87"/>
                  </a:lnTo>
                  <a:lnTo>
                    <a:pt x="1" y="71"/>
                  </a:lnTo>
                  <a:lnTo>
                    <a:pt x="0" y="51"/>
                  </a:lnTo>
                  <a:lnTo>
                    <a:pt x="1" y="32"/>
                  </a:lnTo>
                  <a:lnTo>
                    <a:pt x="6" y="15"/>
                  </a:lnTo>
                  <a:lnTo>
                    <a:pt x="13" y="4"/>
                  </a:lnTo>
                  <a:lnTo>
                    <a:pt x="22" y="0"/>
                  </a:lnTo>
                  <a:lnTo>
                    <a:pt x="31" y="4"/>
                  </a:lnTo>
                  <a:lnTo>
                    <a:pt x="38" y="15"/>
                  </a:lnTo>
                  <a:lnTo>
                    <a:pt x="42" y="32"/>
                  </a:lnTo>
                  <a:lnTo>
                    <a:pt x="4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1" name="Freeform 25"/>
            <p:cNvSpPr>
              <a:spLocks/>
            </p:cNvSpPr>
            <p:nvPr/>
          </p:nvSpPr>
          <p:spPr bwMode="auto">
            <a:xfrm>
              <a:off x="442913" y="692150"/>
              <a:ext cx="127000" cy="136525"/>
            </a:xfrm>
            <a:custGeom>
              <a:avLst/>
              <a:gdLst>
                <a:gd name="T0" fmla="*/ 144 w 159"/>
                <a:gd name="T1" fmla="*/ 27 h 172"/>
                <a:gd name="T2" fmla="*/ 139 w 159"/>
                <a:gd name="T3" fmla="*/ 24 h 172"/>
                <a:gd name="T4" fmla="*/ 128 w 159"/>
                <a:gd name="T5" fmla="*/ 17 h 172"/>
                <a:gd name="T6" fmla="*/ 112 w 159"/>
                <a:gd name="T7" fmla="*/ 9 h 172"/>
                <a:gd name="T8" fmla="*/ 91 w 159"/>
                <a:gd name="T9" fmla="*/ 2 h 172"/>
                <a:gd name="T10" fmla="*/ 68 w 159"/>
                <a:gd name="T11" fmla="*/ 0 h 172"/>
                <a:gd name="T12" fmla="*/ 45 w 159"/>
                <a:gd name="T13" fmla="*/ 6 h 172"/>
                <a:gd name="T14" fmla="*/ 24 w 159"/>
                <a:gd name="T15" fmla="*/ 24 h 172"/>
                <a:gd name="T16" fmla="*/ 7 w 159"/>
                <a:gd name="T17" fmla="*/ 55 h 172"/>
                <a:gd name="T18" fmla="*/ 0 w 159"/>
                <a:gd name="T19" fmla="*/ 85 h 172"/>
                <a:gd name="T20" fmla="*/ 3 w 159"/>
                <a:gd name="T21" fmla="*/ 112 h 172"/>
                <a:gd name="T22" fmla="*/ 15 w 159"/>
                <a:gd name="T23" fmla="*/ 137 h 172"/>
                <a:gd name="T24" fmla="*/ 33 w 159"/>
                <a:gd name="T25" fmla="*/ 155 h 172"/>
                <a:gd name="T26" fmla="*/ 56 w 159"/>
                <a:gd name="T27" fmla="*/ 168 h 172"/>
                <a:gd name="T28" fmla="*/ 82 w 159"/>
                <a:gd name="T29" fmla="*/ 172 h 172"/>
                <a:gd name="T30" fmla="*/ 108 w 159"/>
                <a:gd name="T31" fmla="*/ 170 h 172"/>
                <a:gd name="T32" fmla="*/ 135 w 159"/>
                <a:gd name="T33" fmla="*/ 157 h 172"/>
                <a:gd name="T34" fmla="*/ 137 w 159"/>
                <a:gd name="T35" fmla="*/ 153 h 172"/>
                <a:gd name="T36" fmla="*/ 142 w 159"/>
                <a:gd name="T37" fmla="*/ 142 h 172"/>
                <a:gd name="T38" fmla="*/ 147 w 159"/>
                <a:gd name="T39" fmla="*/ 126 h 172"/>
                <a:gd name="T40" fmla="*/ 153 w 159"/>
                <a:gd name="T41" fmla="*/ 105 h 172"/>
                <a:gd name="T42" fmla="*/ 158 w 159"/>
                <a:gd name="T43" fmla="*/ 85 h 172"/>
                <a:gd name="T44" fmla="*/ 159 w 159"/>
                <a:gd name="T45" fmla="*/ 63 h 172"/>
                <a:gd name="T46" fmla="*/ 154 w 159"/>
                <a:gd name="T47" fmla="*/ 43 h 172"/>
                <a:gd name="T48" fmla="*/ 144 w 159"/>
                <a:gd name="T49" fmla="*/ 27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9" h="172">
                  <a:moveTo>
                    <a:pt x="144" y="27"/>
                  </a:moveTo>
                  <a:lnTo>
                    <a:pt x="139" y="24"/>
                  </a:lnTo>
                  <a:lnTo>
                    <a:pt x="128" y="17"/>
                  </a:lnTo>
                  <a:lnTo>
                    <a:pt x="112" y="9"/>
                  </a:lnTo>
                  <a:lnTo>
                    <a:pt x="91" y="2"/>
                  </a:lnTo>
                  <a:lnTo>
                    <a:pt x="68" y="0"/>
                  </a:lnTo>
                  <a:lnTo>
                    <a:pt x="45" y="6"/>
                  </a:lnTo>
                  <a:lnTo>
                    <a:pt x="24" y="24"/>
                  </a:lnTo>
                  <a:lnTo>
                    <a:pt x="7" y="55"/>
                  </a:lnTo>
                  <a:lnTo>
                    <a:pt x="0" y="85"/>
                  </a:lnTo>
                  <a:lnTo>
                    <a:pt x="3" y="112"/>
                  </a:lnTo>
                  <a:lnTo>
                    <a:pt x="15" y="137"/>
                  </a:lnTo>
                  <a:lnTo>
                    <a:pt x="33" y="155"/>
                  </a:lnTo>
                  <a:lnTo>
                    <a:pt x="56" y="168"/>
                  </a:lnTo>
                  <a:lnTo>
                    <a:pt x="82" y="172"/>
                  </a:lnTo>
                  <a:lnTo>
                    <a:pt x="108" y="170"/>
                  </a:lnTo>
                  <a:lnTo>
                    <a:pt x="135" y="157"/>
                  </a:lnTo>
                  <a:lnTo>
                    <a:pt x="137" y="153"/>
                  </a:lnTo>
                  <a:lnTo>
                    <a:pt x="142" y="142"/>
                  </a:lnTo>
                  <a:lnTo>
                    <a:pt x="147" y="126"/>
                  </a:lnTo>
                  <a:lnTo>
                    <a:pt x="153" y="105"/>
                  </a:lnTo>
                  <a:lnTo>
                    <a:pt x="158" y="85"/>
                  </a:lnTo>
                  <a:lnTo>
                    <a:pt x="159" y="63"/>
                  </a:lnTo>
                  <a:lnTo>
                    <a:pt x="154" y="43"/>
                  </a:lnTo>
                  <a:lnTo>
                    <a:pt x="144" y="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2" name="Freeform 26"/>
            <p:cNvSpPr>
              <a:spLocks/>
            </p:cNvSpPr>
            <p:nvPr/>
          </p:nvSpPr>
          <p:spPr bwMode="auto">
            <a:xfrm>
              <a:off x="476251" y="719138"/>
              <a:ext cx="104775" cy="85725"/>
            </a:xfrm>
            <a:custGeom>
              <a:avLst/>
              <a:gdLst>
                <a:gd name="T0" fmla="*/ 132 w 132"/>
                <a:gd name="T1" fmla="*/ 54 h 108"/>
                <a:gd name="T2" fmla="*/ 129 w 132"/>
                <a:gd name="T3" fmla="*/ 51 h 108"/>
                <a:gd name="T4" fmla="*/ 124 w 132"/>
                <a:gd name="T5" fmla="*/ 43 h 108"/>
                <a:gd name="T6" fmla="*/ 114 w 132"/>
                <a:gd name="T7" fmla="*/ 31 h 108"/>
                <a:gd name="T8" fmla="*/ 103 w 132"/>
                <a:gd name="T9" fmla="*/ 19 h 108"/>
                <a:gd name="T10" fmla="*/ 88 w 132"/>
                <a:gd name="T11" fmla="*/ 8 h 108"/>
                <a:gd name="T12" fmla="*/ 71 w 132"/>
                <a:gd name="T13" fmla="*/ 1 h 108"/>
                <a:gd name="T14" fmla="*/ 52 w 132"/>
                <a:gd name="T15" fmla="*/ 0 h 108"/>
                <a:gd name="T16" fmla="*/ 31 w 132"/>
                <a:gd name="T17" fmla="*/ 7 h 108"/>
                <a:gd name="T18" fmla="*/ 13 w 132"/>
                <a:gd name="T19" fmla="*/ 21 h 108"/>
                <a:gd name="T20" fmla="*/ 3 w 132"/>
                <a:gd name="T21" fmla="*/ 38 h 108"/>
                <a:gd name="T22" fmla="*/ 0 w 132"/>
                <a:gd name="T23" fmla="*/ 57 h 108"/>
                <a:gd name="T24" fmla="*/ 5 w 132"/>
                <a:gd name="T25" fmla="*/ 75 h 108"/>
                <a:gd name="T26" fmla="*/ 19 w 132"/>
                <a:gd name="T27" fmla="*/ 91 h 108"/>
                <a:gd name="T28" fmla="*/ 41 w 132"/>
                <a:gd name="T29" fmla="*/ 103 h 108"/>
                <a:gd name="T30" fmla="*/ 72 w 132"/>
                <a:gd name="T31" fmla="*/ 108 h 108"/>
                <a:gd name="T32" fmla="*/ 113 w 132"/>
                <a:gd name="T33" fmla="*/ 105 h 108"/>
                <a:gd name="T34" fmla="*/ 132 w 132"/>
                <a:gd name="T35" fmla="*/ 5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108">
                  <a:moveTo>
                    <a:pt x="132" y="54"/>
                  </a:moveTo>
                  <a:lnTo>
                    <a:pt x="129" y="51"/>
                  </a:lnTo>
                  <a:lnTo>
                    <a:pt x="124" y="43"/>
                  </a:lnTo>
                  <a:lnTo>
                    <a:pt x="114" y="31"/>
                  </a:lnTo>
                  <a:lnTo>
                    <a:pt x="103" y="19"/>
                  </a:lnTo>
                  <a:lnTo>
                    <a:pt x="88" y="8"/>
                  </a:lnTo>
                  <a:lnTo>
                    <a:pt x="71" y="1"/>
                  </a:lnTo>
                  <a:lnTo>
                    <a:pt x="52" y="0"/>
                  </a:lnTo>
                  <a:lnTo>
                    <a:pt x="31" y="7"/>
                  </a:lnTo>
                  <a:lnTo>
                    <a:pt x="13" y="21"/>
                  </a:lnTo>
                  <a:lnTo>
                    <a:pt x="3" y="38"/>
                  </a:lnTo>
                  <a:lnTo>
                    <a:pt x="0" y="57"/>
                  </a:lnTo>
                  <a:lnTo>
                    <a:pt x="5" y="75"/>
                  </a:lnTo>
                  <a:lnTo>
                    <a:pt x="19" y="91"/>
                  </a:lnTo>
                  <a:lnTo>
                    <a:pt x="41" y="103"/>
                  </a:lnTo>
                  <a:lnTo>
                    <a:pt x="72" y="108"/>
                  </a:lnTo>
                  <a:lnTo>
                    <a:pt x="113" y="105"/>
                  </a:lnTo>
                  <a:lnTo>
                    <a:pt x="132" y="54"/>
                  </a:lnTo>
                  <a:close/>
                </a:path>
              </a:pathLst>
            </a:custGeom>
            <a:solidFill>
              <a:srgbClr val="FFC4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3" name="Freeform 27"/>
            <p:cNvSpPr>
              <a:spLocks/>
            </p:cNvSpPr>
            <p:nvPr/>
          </p:nvSpPr>
          <p:spPr bwMode="auto">
            <a:xfrm>
              <a:off x="1127126" y="717550"/>
              <a:ext cx="36513" cy="74613"/>
            </a:xfrm>
            <a:custGeom>
              <a:avLst/>
              <a:gdLst>
                <a:gd name="T0" fmla="*/ 0 w 46"/>
                <a:gd name="T1" fmla="*/ 0 h 93"/>
                <a:gd name="T2" fmla="*/ 4 w 46"/>
                <a:gd name="T3" fmla="*/ 1 h 93"/>
                <a:gd name="T4" fmla="*/ 13 w 46"/>
                <a:gd name="T5" fmla="*/ 4 h 93"/>
                <a:gd name="T6" fmla="*/ 24 w 46"/>
                <a:gd name="T7" fmla="*/ 11 h 93"/>
                <a:gd name="T8" fmla="*/ 36 w 46"/>
                <a:gd name="T9" fmla="*/ 21 h 93"/>
                <a:gd name="T10" fmla="*/ 44 w 46"/>
                <a:gd name="T11" fmla="*/ 33 h 93"/>
                <a:gd name="T12" fmla="*/ 46 w 46"/>
                <a:gd name="T13" fmla="*/ 49 h 93"/>
                <a:gd name="T14" fmla="*/ 41 w 46"/>
                <a:gd name="T15" fmla="*/ 68 h 93"/>
                <a:gd name="T16" fmla="*/ 23 w 46"/>
                <a:gd name="T17" fmla="*/ 90 h 93"/>
                <a:gd name="T18" fmla="*/ 19 w 46"/>
                <a:gd name="T19" fmla="*/ 91 h 93"/>
                <a:gd name="T20" fmla="*/ 9 w 46"/>
                <a:gd name="T21" fmla="*/ 93 h 93"/>
                <a:gd name="T22" fmla="*/ 1 w 46"/>
                <a:gd name="T23" fmla="*/ 92 h 93"/>
                <a:gd name="T24" fmla="*/ 3 w 46"/>
                <a:gd name="T25" fmla="*/ 83 h 93"/>
                <a:gd name="T26" fmla="*/ 8 w 46"/>
                <a:gd name="T27" fmla="*/ 76 h 93"/>
                <a:gd name="T28" fmla="*/ 16 w 46"/>
                <a:gd name="T29" fmla="*/ 68 h 93"/>
                <a:gd name="T30" fmla="*/ 24 w 46"/>
                <a:gd name="T31" fmla="*/ 61 h 93"/>
                <a:gd name="T32" fmla="*/ 30 w 46"/>
                <a:gd name="T33" fmla="*/ 53 h 93"/>
                <a:gd name="T34" fmla="*/ 32 w 46"/>
                <a:gd name="T35" fmla="*/ 44 h 93"/>
                <a:gd name="T36" fmla="*/ 30 w 46"/>
                <a:gd name="T37" fmla="*/ 32 h 93"/>
                <a:gd name="T38" fmla="*/ 20 w 46"/>
                <a:gd name="T39" fmla="*/ 17 h 93"/>
                <a:gd name="T40" fmla="*/ 0 w 46"/>
                <a:gd name="T41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6" h="93">
                  <a:moveTo>
                    <a:pt x="0" y="0"/>
                  </a:moveTo>
                  <a:lnTo>
                    <a:pt x="4" y="1"/>
                  </a:lnTo>
                  <a:lnTo>
                    <a:pt x="13" y="4"/>
                  </a:lnTo>
                  <a:lnTo>
                    <a:pt x="24" y="11"/>
                  </a:lnTo>
                  <a:lnTo>
                    <a:pt x="36" y="21"/>
                  </a:lnTo>
                  <a:lnTo>
                    <a:pt x="44" y="33"/>
                  </a:lnTo>
                  <a:lnTo>
                    <a:pt x="46" y="49"/>
                  </a:lnTo>
                  <a:lnTo>
                    <a:pt x="41" y="68"/>
                  </a:lnTo>
                  <a:lnTo>
                    <a:pt x="23" y="90"/>
                  </a:lnTo>
                  <a:lnTo>
                    <a:pt x="19" y="91"/>
                  </a:lnTo>
                  <a:lnTo>
                    <a:pt x="9" y="93"/>
                  </a:lnTo>
                  <a:lnTo>
                    <a:pt x="1" y="92"/>
                  </a:lnTo>
                  <a:lnTo>
                    <a:pt x="3" y="83"/>
                  </a:lnTo>
                  <a:lnTo>
                    <a:pt x="8" y="76"/>
                  </a:lnTo>
                  <a:lnTo>
                    <a:pt x="16" y="68"/>
                  </a:lnTo>
                  <a:lnTo>
                    <a:pt x="24" y="61"/>
                  </a:lnTo>
                  <a:lnTo>
                    <a:pt x="30" y="53"/>
                  </a:lnTo>
                  <a:lnTo>
                    <a:pt x="32" y="44"/>
                  </a:lnTo>
                  <a:lnTo>
                    <a:pt x="30" y="32"/>
                  </a:lnTo>
                  <a:lnTo>
                    <a:pt x="2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4" name="Freeform 28"/>
            <p:cNvSpPr>
              <a:spLocks/>
            </p:cNvSpPr>
            <p:nvPr/>
          </p:nvSpPr>
          <p:spPr bwMode="auto">
            <a:xfrm>
              <a:off x="723901" y="746125"/>
              <a:ext cx="211138" cy="163513"/>
            </a:xfrm>
            <a:custGeom>
              <a:avLst/>
              <a:gdLst>
                <a:gd name="T0" fmla="*/ 0 w 266"/>
                <a:gd name="T1" fmla="*/ 102 h 206"/>
                <a:gd name="T2" fmla="*/ 3 w 266"/>
                <a:gd name="T3" fmla="*/ 123 h 206"/>
                <a:gd name="T4" fmla="*/ 11 w 266"/>
                <a:gd name="T5" fmla="*/ 142 h 206"/>
                <a:gd name="T6" fmla="*/ 23 w 266"/>
                <a:gd name="T7" fmla="*/ 160 h 206"/>
                <a:gd name="T8" fmla="*/ 39 w 266"/>
                <a:gd name="T9" fmla="*/ 176 h 206"/>
                <a:gd name="T10" fmla="*/ 58 w 266"/>
                <a:gd name="T11" fmla="*/ 189 h 206"/>
                <a:gd name="T12" fmla="*/ 81 w 266"/>
                <a:gd name="T13" fmla="*/ 198 h 206"/>
                <a:gd name="T14" fmla="*/ 106 w 266"/>
                <a:gd name="T15" fmla="*/ 204 h 206"/>
                <a:gd name="T16" fmla="*/ 133 w 266"/>
                <a:gd name="T17" fmla="*/ 206 h 206"/>
                <a:gd name="T18" fmla="*/ 159 w 266"/>
                <a:gd name="T19" fmla="*/ 204 h 206"/>
                <a:gd name="T20" fmla="*/ 185 w 266"/>
                <a:gd name="T21" fmla="*/ 198 h 206"/>
                <a:gd name="T22" fmla="*/ 208 w 266"/>
                <a:gd name="T23" fmla="*/ 189 h 206"/>
                <a:gd name="T24" fmla="*/ 227 w 266"/>
                <a:gd name="T25" fmla="*/ 176 h 206"/>
                <a:gd name="T26" fmla="*/ 243 w 266"/>
                <a:gd name="T27" fmla="*/ 160 h 206"/>
                <a:gd name="T28" fmla="*/ 256 w 266"/>
                <a:gd name="T29" fmla="*/ 142 h 206"/>
                <a:gd name="T30" fmla="*/ 264 w 266"/>
                <a:gd name="T31" fmla="*/ 123 h 206"/>
                <a:gd name="T32" fmla="*/ 266 w 266"/>
                <a:gd name="T33" fmla="*/ 102 h 206"/>
                <a:gd name="T34" fmla="*/ 264 w 266"/>
                <a:gd name="T35" fmla="*/ 81 h 206"/>
                <a:gd name="T36" fmla="*/ 256 w 266"/>
                <a:gd name="T37" fmla="*/ 62 h 206"/>
                <a:gd name="T38" fmla="*/ 243 w 266"/>
                <a:gd name="T39" fmla="*/ 45 h 206"/>
                <a:gd name="T40" fmla="*/ 227 w 266"/>
                <a:gd name="T41" fmla="*/ 30 h 206"/>
                <a:gd name="T42" fmla="*/ 208 w 266"/>
                <a:gd name="T43" fmla="*/ 17 h 206"/>
                <a:gd name="T44" fmla="*/ 185 w 266"/>
                <a:gd name="T45" fmla="*/ 8 h 206"/>
                <a:gd name="T46" fmla="*/ 159 w 266"/>
                <a:gd name="T47" fmla="*/ 2 h 206"/>
                <a:gd name="T48" fmla="*/ 133 w 266"/>
                <a:gd name="T49" fmla="*/ 0 h 206"/>
                <a:gd name="T50" fmla="*/ 106 w 266"/>
                <a:gd name="T51" fmla="*/ 2 h 206"/>
                <a:gd name="T52" fmla="*/ 81 w 266"/>
                <a:gd name="T53" fmla="*/ 8 h 206"/>
                <a:gd name="T54" fmla="*/ 58 w 266"/>
                <a:gd name="T55" fmla="*/ 17 h 206"/>
                <a:gd name="T56" fmla="*/ 39 w 266"/>
                <a:gd name="T57" fmla="*/ 30 h 206"/>
                <a:gd name="T58" fmla="*/ 23 w 266"/>
                <a:gd name="T59" fmla="*/ 45 h 206"/>
                <a:gd name="T60" fmla="*/ 11 w 266"/>
                <a:gd name="T61" fmla="*/ 62 h 206"/>
                <a:gd name="T62" fmla="*/ 3 w 266"/>
                <a:gd name="T63" fmla="*/ 81 h 206"/>
                <a:gd name="T64" fmla="*/ 0 w 266"/>
                <a:gd name="T65" fmla="*/ 102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66" h="206">
                  <a:moveTo>
                    <a:pt x="0" y="102"/>
                  </a:moveTo>
                  <a:lnTo>
                    <a:pt x="3" y="123"/>
                  </a:lnTo>
                  <a:lnTo>
                    <a:pt x="11" y="142"/>
                  </a:lnTo>
                  <a:lnTo>
                    <a:pt x="23" y="160"/>
                  </a:lnTo>
                  <a:lnTo>
                    <a:pt x="39" y="176"/>
                  </a:lnTo>
                  <a:lnTo>
                    <a:pt x="58" y="189"/>
                  </a:lnTo>
                  <a:lnTo>
                    <a:pt x="81" y="198"/>
                  </a:lnTo>
                  <a:lnTo>
                    <a:pt x="106" y="204"/>
                  </a:lnTo>
                  <a:lnTo>
                    <a:pt x="133" y="206"/>
                  </a:lnTo>
                  <a:lnTo>
                    <a:pt x="159" y="204"/>
                  </a:lnTo>
                  <a:lnTo>
                    <a:pt x="185" y="198"/>
                  </a:lnTo>
                  <a:lnTo>
                    <a:pt x="208" y="189"/>
                  </a:lnTo>
                  <a:lnTo>
                    <a:pt x="227" y="176"/>
                  </a:lnTo>
                  <a:lnTo>
                    <a:pt x="243" y="160"/>
                  </a:lnTo>
                  <a:lnTo>
                    <a:pt x="256" y="142"/>
                  </a:lnTo>
                  <a:lnTo>
                    <a:pt x="264" y="123"/>
                  </a:lnTo>
                  <a:lnTo>
                    <a:pt x="266" y="102"/>
                  </a:lnTo>
                  <a:lnTo>
                    <a:pt x="264" y="81"/>
                  </a:lnTo>
                  <a:lnTo>
                    <a:pt x="256" y="62"/>
                  </a:lnTo>
                  <a:lnTo>
                    <a:pt x="243" y="45"/>
                  </a:lnTo>
                  <a:lnTo>
                    <a:pt x="227" y="30"/>
                  </a:lnTo>
                  <a:lnTo>
                    <a:pt x="208" y="17"/>
                  </a:lnTo>
                  <a:lnTo>
                    <a:pt x="185" y="8"/>
                  </a:lnTo>
                  <a:lnTo>
                    <a:pt x="159" y="2"/>
                  </a:lnTo>
                  <a:lnTo>
                    <a:pt x="133" y="0"/>
                  </a:lnTo>
                  <a:lnTo>
                    <a:pt x="106" y="2"/>
                  </a:lnTo>
                  <a:lnTo>
                    <a:pt x="81" y="8"/>
                  </a:lnTo>
                  <a:lnTo>
                    <a:pt x="58" y="17"/>
                  </a:lnTo>
                  <a:lnTo>
                    <a:pt x="39" y="30"/>
                  </a:lnTo>
                  <a:lnTo>
                    <a:pt x="23" y="45"/>
                  </a:lnTo>
                  <a:lnTo>
                    <a:pt x="11" y="62"/>
                  </a:lnTo>
                  <a:lnTo>
                    <a:pt x="3" y="8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5" name="Freeform 29"/>
            <p:cNvSpPr>
              <a:spLocks/>
            </p:cNvSpPr>
            <p:nvPr/>
          </p:nvSpPr>
          <p:spPr bwMode="auto">
            <a:xfrm>
              <a:off x="1192213" y="696913"/>
              <a:ext cx="109538" cy="141288"/>
            </a:xfrm>
            <a:custGeom>
              <a:avLst/>
              <a:gdLst>
                <a:gd name="T0" fmla="*/ 6 w 138"/>
                <a:gd name="T1" fmla="*/ 89 h 179"/>
                <a:gd name="T2" fmla="*/ 1 w 138"/>
                <a:gd name="T3" fmla="*/ 108 h 179"/>
                <a:gd name="T4" fmla="*/ 0 w 138"/>
                <a:gd name="T5" fmla="*/ 124 h 179"/>
                <a:gd name="T6" fmla="*/ 2 w 138"/>
                <a:gd name="T7" fmla="*/ 140 h 179"/>
                <a:gd name="T8" fmla="*/ 6 w 138"/>
                <a:gd name="T9" fmla="*/ 152 h 179"/>
                <a:gd name="T10" fmla="*/ 12 w 138"/>
                <a:gd name="T11" fmla="*/ 164 h 179"/>
                <a:gd name="T12" fmla="*/ 21 w 138"/>
                <a:gd name="T13" fmla="*/ 172 h 179"/>
                <a:gd name="T14" fmla="*/ 30 w 138"/>
                <a:gd name="T15" fmla="*/ 177 h 179"/>
                <a:gd name="T16" fmla="*/ 43 w 138"/>
                <a:gd name="T17" fmla="*/ 179 h 179"/>
                <a:gd name="T18" fmla="*/ 55 w 138"/>
                <a:gd name="T19" fmla="*/ 179 h 179"/>
                <a:gd name="T20" fmla="*/ 67 w 138"/>
                <a:gd name="T21" fmla="*/ 176 h 179"/>
                <a:gd name="T22" fmla="*/ 78 w 138"/>
                <a:gd name="T23" fmla="*/ 171 h 179"/>
                <a:gd name="T24" fmla="*/ 89 w 138"/>
                <a:gd name="T25" fmla="*/ 163 h 179"/>
                <a:gd name="T26" fmla="*/ 100 w 138"/>
                <a:gd name="T27" fmla="*/ 151 h 179"/>
                <a:gd name="T28" fmla="*/ 111 w 138"/>
                <a:gd name="T29" fmla="*/ 135 h 179"/>
                <a:gd name="T30" fmla="*/ 121 w 138"/>
                <a:gd name="T31" fmla="*/ 116 h 179"/>
                <a:gd name="T32" fmla="*/ 131 w 138"/>
                <a:gd name="T33" fmla="*/ 91 h 179"/>
                <a:gd name="T34" fmla="*/ 137 w 138"/>
                <a:gd name="T35" fmla="*/ 74 h 179"/>
                <a:gd name="T36" fmla="*/ 138 w 138"/>
                <a:gd name="T37" fmla="*/ 57 h 179"/>
                <a:gd name="T38" fmla="*/ 137 w 138"/>
                <a:gd name="T39" fmla="*/ 42 h 179"/>
                <a:gd name="T40" fmla="*/ 134 w 138"/>
                <a:gd name="T41" fmla="*/ 28 h 179"/>
                <a:gd name="T42" fmla="*/ 127 w 138"/>
                <a:gd name="T43" fmla="*/ 18 h 179"/>
                <a:gd name="T44" fmla="*/ 117 w 138"/>
                <a:gd name="T45" fmla="*/ 8 h 179"/>
                <a:gd name="T46" fmla="*/ 107 w 138"/>
                <a:gd name="T47" fmla="*/ 3 h 179"/>
                <a:gd name="T48" fmla="*/ 94 w 138"/>
                <a:gd name="T49" fmla="*/ 0 h 179"/>
                <a:gd name="T50" fmla="*/ 82 w 138"/>
                <a:gd name="T51" fmla="*/ 3 h 179"/>
                <a:gd name="T52" fmla="*/ 68 w 138"/>
                <a:gd name="T53" fmla="*/ 7 h 179"/>
                <a:gd name="T54" fmla="*/ 55 w 138"/>
                <a:gd name="T55" fmla="*/ 15 h 179"/>
                <a:gd name="T56" fmla="*/ 43 w 138"/>
                <a:gd name="T57" fmla="*/ 26 h 179"/>
                <a:gd name="T58" fmla="*/ 31 w 138"/>
                <a:gd name="T59" fmla="*/ 40 h 179"/>
                <a:gd name="T60" fmla="*/ 21 w 138"/>
                <a:gd name="T61" fmla="*/ 55 h 179"/>
                <a:gd name="T62" fmla="*/ 13 w 138"/>
                <a:gd name="T63" fmla="*/ 71 h 179"/>
                <a:gd name="T64" fmla="*/ 6 w 138"/>
                <a:gd name="T65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38" h="179">
                  <a:moveTo>
                    <a:pt x="6" y="89"/>
                  </a:moveTo>
                  <a:lnTo>
                    <a:pt x="1" y="108"/>
                  </a:lnTo>
                  <a:lnTo>
                    <a:pt x="0" y="124"/>
                  </a:lnTo>
                  <a:lnTo>
                    <a:pt x="2" y="140"/>
                  </a:lnTo>
                  <a:lnTo>
                    <a:pt x="6" y="152"/>
                  </a:lnTo>
                  <a:lnTo>
                    <a:pt x="12" y="164"/>
                  </a:lnTo>
                  <a:lnTo>
                    <a:pt x="21" y="172"/>
                  </a:lnTo>
                  <a:lnTo>
                    <a:pt x="30" y="177"/>
                  </a:lnTo>
                  <a:lnTo>
                    <a:pt x="43" y="179"/>
                  </a:lnTo>
                  <a:lnTo>
                    <a:pt x="55" y="179"/>
                  </a:lnTo>
                  <a:lnTo>
                    <a:pt x="67" y="176"/>
                  </a:lnTo>
                  <a:lnTo>
                    <a:pt x="78" y="171"/>
                  </a:lnTo>
                  <a:lnTo>
                    <a:pt x="89" y="163"/>
                  </a:lnTo>
                  <a:lnTo>
                    <a:pt x="100" y="151"/>
                  </a:lnTo>
                  <a:lnTo>
                    <a:pt x="111" y="135"/>
                  </a:lnTo>
                  <a:lnTo>
                    <a:pt x="121" y="116"/>
                  </a:lnTo>
                  <a:lnTo>
                    <a:pt x="131" y="91"/>
                  </a:lnTo>
                  <a:lnTo>
                    <a:pt x="137" y="74"/>
                  </a:lnTo>
                  <a:lnTo>
                    <a:pt x="138" y="57"/>
                  </a:lnTo>
                  <a:lnTo>
                    <a:pt x="137" y="42"/>
                  </a:lnTo>
                  <a:lnTo>
                    <a:pt x="134" y="28"/>
                  </a:lnTo>
                  <a:lnTo>
                    <a:pt x="127" y="18"/>
                  </a:lnTo>
                  <a:lnTo>
                    <a:pt x="117" y="8"/>
                  </a:lnTo>
                  <a:lnTo>
                    <a:pt x="107" y="3"/>
                  </a:lnTo>
                  <a:lnTo>
                    <a:pt x="94" y="0"/>
                  </a:lnTo>
                  <a:lnTo>
                    <a:pt x="82" y="3"/>
                  </a:lnTo>
                  <a:lnTo>
                    <a:pt x="68" y="7"/>
                  </a:lnTo>
                  <a:lnTo>
                    <a:pt x="55" y="15"/>
                  </a:lnTo>
                  <a:lnTo>
                    <a:pt x="43" y="26"/>
                  </a:lnTo>
                  <a:lnTo>
                    <a:pt x="31" y="40"/>
                  </a:lnTo>
                  <a:lnTo>
                    <a:pt x="21" y="55"/>
                  </a:lnTo>
                  <a:lnTo>
                    <a:pt x="13" y="71"/>
                  </a:lnTo>
                  <a:lnTo>
                    <a:pt x="6" y="89"/>
                  </a:lnTo>
                  <a:close/>
                </a:path>
              </a:pathLst>
            </a:custGeom>
            <a:solidFill>
              <a:srgbClr val="FFA0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6" name="Freeform 30"/>
            <p:cNvSpPr>
              <a:spLocks/>
            </p:cNvSpPr>
            <p:nvPr/>
          </p:nvSpPr>
          <p:spPr bwMode="auto">
            <a:xfrm>
              <a:off x="388938" y="196850"/>
              <a:ext cx="866775" cy="554038"/>
            </a:xfrm>
            <a:custGeom>
              <a:avLst/>
              <a:gdLst>
                <a:gd name="T0" fmla="*/ 1 w 1092"/>
                <a:gd name="T1" fmla="*/ 327 h 699"/>
                <a:gd name="T2" fmla="*/ 11 w 1092"/>
                <a:gd name="T3" fmla="*/ 308 h 699"/>
                <a:gd name="T4" fmla="*/ 31 w 1092"/>
                <a:gd name="T5" fmla="*/ 282 h 699"/>
                <a:gd name="T6" fmla="*/ 60 w 1092"/>
                <a:gd name="T7" fmla="*/ 250 h 699"/>
                <a:gd name="T8" fmla="*/ 98 w 1092"/>
                <a:gd name="T9" fmla="*/ 216 h 699"/>
                <a:gd name="T10" fmla="*/ 144 w 1092"/>
                <a:gd name="T11" fmla="*/ 178 h 699"/>
                <a:gd name="T12" fmla="*/ 198 w 1092"/>
                <a:gd name="T13" fmla="*/ 140 h 699"/>
                <a:gd name="T14" fmla="*/ 260 w 1092"/>
                <a:gd name="T15" fmla="*/ 103 h 699"/>
                <a:gd name="T16" fmla="*/ 330 w 1092"/>
                <a:gd name="T17" fmla="*/ 69 h 699"/>
                <a:gd name="T18" fmla="*/ 409 w 1092"/>
                <a:gd name="T19" fmla="*/ 41 h 699"/>
                <a:gd name="T20" fmla="*/ 495 w 1092"/>
                <a:gd name="T21" fmla="*/ 19 h 699"/>
                <a:gd name="T22" fmla="*/ 588 w 1092"/>
                <a:gd name="T23" fmla="*/ 5 h 699"/>
                <a:gd name="T24" fmla="*/ 688 w 1092"/>
                <a:gd name="T25" fmla="*/ 0 h 699"/>
                <a:gd name="T26" fmla="*/ 795 w 1092"/>
                <a:gd name="T27" fmla="*/ 7 h 699"/>
                <a:gd name="T28" fmla="*/ 909 w 1092"/>
                <a:gd name="T29" fmla="*/ 28 h 699"/>
                <a:gd name="T30" fmla="*/ 1028 w 1092"/>
                <a:gd name="T31" fmla="*/ 64 h 699"/>
                <a:gd name="T32" fmla="*/ 1092 w 1092"/>
                <a:gd name="T33" fmla="*/ 326 h 699"/>
                <a:gd name="T34" fmla="*/ 1086 w 1092"/>
                <a:gd name="T35" fmla="*/ 322 h 699"/>
                <a:gd name="T36" fmla="*/ 1069 w 1092"/>
                <a:gd name="T37" fmla="*/ 310 h 699"/>
                <a:gd name="T38" fmla="*/ 1043 w 1092"/>
                <a:gd name="T39" fmla="*/ 297 h 699"/>
                <a:gd name="T40" fmla="*/ 1012 w 1092"/>
                <a:gd name="T41" fmla="*/ 286 h 699"/>
                <a:gd name="T42" fmla="*/ 978 w 1092"/>
                <a:gd name="T43" fmla="*/ 280 h 699"/>
                <a:gd name="T44" fmla="*/ 943 w 1092"/>
                <a:gd name="T45" fmla="*/ 285 h 699"/>
                <a:gd name="T46" fmla="*/ 912 w 1092"/>
                <a:gd name="T47" fmla="*/ 304 h 699"/>
                <a:gd name="T48" fmla="*/ 884 w 1092"/>
                <a:gd name="T49" fmla="*/ 342 h 699"/>
                <a:gd name="T50" fmla="*/ 873 w 1092"/>
                <a:gd name="T51" fmla="*/ 335 h 699"/>
                <a:gd name="T52" fmla="*/ 841 w 1092"/>
                <a:gd name="T53" fmla="*/ 319 h 699"/>
                <a:gd name="T54" fmla="*/ 790 w 1092"/>
                <a:gd name="T55" fmla="*/ 301 h 699"/>
                <a:gd name="T56" fmla="*/ 726 w 1092"/>
                <a:gd name="T57" fmla="*/ 286 h 699"/>
                <a:gd name="T58" fmla="*/ 651 w 1092"/>
                <a:gd name="T59" fmla="*/ 280 h 699"/>
                <a:gd name="T60" fmla="*/ 568 w 1092"/>
                <a:gd name="T61" fmla="*/ 290 h 699"/>
                <a:gd name="T62" fmla="*/ 479 w 1092"/>
                <a:gd name="T63" fmla="*/ 324 h 699"/>
                <a:gd name="T64" fmla="*/ 390 w 1092"/>
                <a:gd name="T65" fmla="*/ 385 h 699"/>
                <a:gd name="T66" fmla="*/ 364 w 1092"/>
                <a:gd name="T67" fmla="*/ 408 h 699"/>
                <a:gd name="T68" fmla="*/ 306 w 1092"/>
                <a:gd name="T69" fmla="*/ 472 h 699"/>
                <a:gd name="T70" fmla="*/ 254 w 1092"/>
                <a:gd name="T71" fmla="*/ 572 h 699"/>
                <a:gd name="T72" fmla="*/ 244 w 1092"/>
                <a:gd name="T73" fmla="*/ 699 h 699"/>
                <a:gd name="T74" fmla="*/ 234 w 1092"/>
                <a:gd name="T75" fmla="*/ 686 h 699"/>
                <a:gd name="T76" fmla="*/ 203 w 1092"/>
                <a:gd name="T77" fmla="*/ 660 h 699"/>
                <a:gd name="T78" fmla="*/ 155 w 1092"/>
                <a:gd name="T79" fmla="*/ 650 h 699"/>
                <a:gd name="T80" fmla="*/ 92 w 1092"/>
                <a:gd name="T81" fmla="*/ 678 h 699"/>
                <a:gd name="T82" fmla="*/ 76 w 1092"/>
                <a:gd name="T83" fmla="*/ 649 h 699"/>
                <a:gd name="T84" fmla="*/ 41 w 1092"/>
                <a:gd name="T85" fmla="*/ 570 h 699"/>
                <a:gd name="T86" fmla="*/ 8 w 1092"/>
                <a:gd name="T87" fmla="*/ 461 h 699"/>
                <a:gd name="T88" fmla="*/ 0 w 1092"/>
                <a:gd name="T89" fmla="*/ 333 h 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92" h="699">
                  <a:moveTo>
                    <a:pt x="0" y="333"/>
                  </a:moveTo>
                  <a:lnTo>
                    <a:pt x="1" y="327"/>
                  </a:lnTo>
                  <a:lnTo>
                    <a:pt x="6" y="318"/>
                  </a:lnTo>
                  <a:lnTo>
                    <a:pt x="11" y="308"/>
                  </a:lnTo>
                  <a:lnTo>
                    <a:pt x="21" y="296"/>
                  </a:lnTo>
                  <a:lnTo>
                    <a:pt x="31" y="282"/>
                  </a:lnTo>
                  <a:lnTo>
                    <a:pt x="45" y="267"/>
                  </a:lnTo>
                  <a:lnTo>
                    <a:pt x="60" y="250"/>
                  </a:lnTo>
                  <a:lnTo>
                    <a:pt x="78" y="233"/>
                  </a:lnTo>
                  <a:lnTo>
                    <a:pt x="98" y="216"/>
                  </a:lnTo>
                  <a:lnTo>
                    <a:pt x="120" y="196"/>
                  </a:lnTo>
                  <a:lnTo>
                    <a:pt x="144" y="178"/>
                  </a:lnTo>
                  <a:lnTo>
                    <a:pt x="169" y="159"/>
                  </a:lnTo>
                  <a:lnTo>
                    <a:pt x="198" y="140"/>
                  </a:lnTo>
                  <a:lnTo>
                    <a:pt x="228" y="121"/>
                  </a:lnTo>
                  <a:lnTo>
                    <a:pt x="260" y="103"/>
                  </a:lnTo>
                  <a:lnTo>
                    <a:pt x="295" y="85"/>
                  </a:lnTo>
                  <a:lnTo>
                    <a:pt x="330" y="69"/>
                  </a:lnTo>
                  <a:lnTo>
                    <a:pt x="370" y="54"/>
                  </a:lnTo>
                  <a:lnTo>
                    <a:pt x="409" y="41"/>
                  </a:lnTo>
                  <a:lnTo>
                    <a:pt x="451" y="29"/>
                  </a:lnTo>
                  <a:lnTo>
                    <a:pt x="495" y="19"/>
                  </a:lnTo>
                  <a:lnTo>
                    <a:pt x="540" y="11"/>
                  </a:lnTo>
                  <a:lnTo>
                    <a:pt x="588" y="5"/>
                  </a:lnTo>
                  <a:lnTo>
                    <a:pt x="637" y="1"/>
                  </a:lnTo>
                  <a:lnTo>
                    <a:pt x="688" y="0"/>
                  </a:lnTo>
                  <a:lnTo>
                    <a:pt x="740" y="3"/>
                  </a:lnTo>
                  <a:lnTo>
                    <a:pt x="795" y="7"/>
                  </a:lnTo>
                  <a:lnTo>
                    <a:pt x="851" y="16"/>
                  </a:lnTo>
                  <a:lnTo>
                    <a:pt x="909" y="28"/>
                  </a:lnTo>
                  <a:lnTo>
                    <a:pt x="967" y="44"/>
                  </a:lnTo>
                  <a:lnTo>
                    <a:pt x="1028" y="64"/>
                  </a:lnTo>
                  <a:lnTo>
                    <a:pt x="1091" y="88"/>
                  </a:lnTo>
                  <a:lnTo>
                    <a:pt x="1092" y="326"/>
                  </a:lnTo>
                  <a:lnTo>
                    <a:pt x="1091" y="325"/>
                  </a:lnTo>
                  <a:lnTo>
                    <a:pt x="1086" y="322"/>
                  </a:lnTo>
                  <a:lnTo>
                    <a:pt x="1078" y="317"/>
                  </a:lnTo>
                  <a:lnTo>
                    <a:pt x="1069" y="310"/>
                  </a:lnTo>
                  <a:lnTo>
                    <a:pt x="1056" y="303"/>
                  </a:lnTo>
                  <a:lnTo>
                    <a:pt x="1043" y="297"/>
                  </a:lnTo>
                  <a:lnTo>
                    <a:pt x="1028" y="290"/>
                  </a:lnTo>
                  <a:lnTo>
                    <a:pt x="1012" y="286"/>
                  </a:lnTo>
                  <a:lnTo>
                    <a:pt x="995" y="281"/>
                  </a:lnTo>
                  <a:lnTo>
                    <a:pt x="978" y="280"/>
                  </a:lnTo>
                  <a:lnTo>
                    <a:pt x="960" y="281"/>
                  </a:lnTo>
                  <a:lnTo>
                    <a:pt x="943" y="285"/>
                  </a:lnTo>
                  <a:lnTo>
                    <a:pt x="927" y="293"/>
                  </a:lnTo>
                  <a:lnTo>
                    <a:pt x="912" y="304"/>
                  </a:lnTo>
                  <a:lnTo>
                    <a:pt x="897" y="320"/>
                  </a:lnTo>
                  <a:lnTo>
                    <a:pt x="884" y="342"/>
                  </a:lnTo>
                  <a:lnTo>
                    <a:pt x="881" y="340"/>
                  </a:lnTo>
                  <a:lnTo>
                    <a:pt x="873" y="335"/>
                  </a:lnTo>
                  <a:lnTo>
                    <a:pt x="859" y="328"/>
                  </a:lnTo>
                  <a:lnTo>
                    <a:pt x="841" y="319"/>
                  </a:lnTo>
                  <a:lnTo>
                    <a:pt x="818" y="310"/>
                  </a:lnTo>
                  <a:lnTo>
                    <a:pt x="790" y="301"/>
                  </a:lnTo>
                  <a:lnTo>
                    <a:pt x="760" y="293"/>
                  </a:lnTo>
                  <a:lnTo>
                    <a:pt x="726" y="286"/>
                  </a:lnTo>
                  <a:lnTo>
                    <a:pt x="690" y="281"/>
                  </a:lnTo>
                  <a:lnTo>
                    <a:pt x="651" y="280"/>
                  </a:lnTo>
                  <a:lnTo>
                    <a:pt x="609" y="284"/>
                  </a:lnTo>
                  <a:lnTo>
                    <a:pt x="568" y="290"/>
                  </a:lnTo>
                  <a:lnTo>
                    <a:pt x="524" y="304"/>
                  </a:lnTo>
                  <a:lnTo>
                    <a:pt x="479" y="324"/>
                  </a:lnTo>
                  <a:lnTo>
                    <a:pt x="435" y="350"/>
                  </a:lnTo>
                  <a:lnTo>
                    <a:pt x="390" y="385"/>
                  </a:lnTo>
                  <a:lnTo>
                    <a:pt x="383" y="391"/>
                  </a:lnTo>
                  <a:lnTo>
                    <a:pt x="364" y="408"/>
                  </a:lnTo>
                  <a:lnTo>
                    <a:pt x="336" y="436"/>
                  </a:lnTo>
                  <a:lnTo>
                    <a:pt x="306" y="472"/>
                  </a:lnTo>
                  <a:lnTo>
                    <a:pt x="277" y="517"/>
                  </a:lnTo>
                  <a:lnTo>
                    <a:pt x="254" y="572"/>
                  </a:lnTo>
                  <a:lnTo>
                    <a:pt x="242" y="633"/>
                  </a:lnTo>
                  <a:lnTo>
                    <a:pt x="244" y="699"/>
                  </a:lnTo>
                  <a:lnTo>
                    <a:pt x="242" y="696"/>
                  </a:lnTo>
                  <a:lnTo>
                    <a:pt x="234" y="686"/>
                  </a:lnTo>
                  <a:lnTo>
                    <a:pt x="221" y="673"/>
                  </a:lnTo>
                  <a:lnTo>
                    <a:pt x="203" y="660"/>
                  </a:lnTo>
                  <a:lnTo>
                    <a:pt x="181" y="651"/>
                  </a:lnTo>
                  <a:lnTo>
                    <a:pt x="155" y="650"/>
                  </a:lnTo>
                  <a:lnTo>
                    <a:pt x="125" y="657"/>
                  </a:lnTo>
                  <a:lnTo>
                    <a:pt x="92" y="678"/>
                  </a:lnTo>
                  <a:lnTo>
                    <a:pt x="87" y="669"/>
                  </a:lnTo>
                  <a:lnTo>
                    <a:pt x="76" y="649"/>
                  </a:lnTo>
                  <a:lnTo>
                    <a:pt x="60" y="614"/>
                  </a:lnTo>
                  <a:lnTo>
                    <a:pt x="41" y="570"/>
                  </a:lnTo>
                  <a:lnTo>
                    <a:pt x="23" y="519"/>
                  </a:lnTo>
                  <a:lnTo>
                    <a:pt x="8" y="461"/>
                  </a:lnTo>
                  <a:lnTo>
                    <a:pt x="0" y="398"/>
                  </a:lnTo>
                  <a:lnTo>
                    <a:pt x="0" y="3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7" name="Freeform 31"/>
            <p:cNvSpPr>
              <a:spLocks/>
            </p:cNvSpPr>
            <p:nvPr/>
          </p:nvSpPr>
          <p:spPr bwMode="auto">
            <a:xfrm>
              <a:off x="901701" y="1150938"/>
              <a:ext cx="185738" cy="371475"/>
            </a:xfrm>
            <a:custGeom>
              <a:avLst/>
              <a:gdLst>
                <a:gd name="T0" fmla="*/ 226 w 234"/>
                <a:gd name="T1" fmla="*/ 0 h 467"/>
                <a:gd name="T2" fmla="*/ 226 w 234"/>
                <a:gd name="T3" fmla="*/ 3 h 467"/>
                <a:gd name="T4" fmla="*/ 227 w 234"/>
                <a:gd name="T5" fmla="*/ 12 h 467"/>
                <a:gd name="T6" fmla="*/ 226 w 234"/>
                <a:gd name="T7" fmla="*/ 25 h 467"/>
                <a:gd name="T8" fmla="*/ 224 w 234"/>
                <a:gd name="T9" fmla="*/ 40 h 467"/>
                <a:gd name="T10" fmla="*/ 219 w 234"/>
                <a:gd name="T11" fmla="*/ 55 h 467"/>
                <a:gd name="T12" fmla="*/ 211 w 234"/>
                <a:gd name="T13" fmla="*/ 69 h 467"/>
                <a:gd name="T14" fmla="*/ 197 w 234"/>
                <a:gd name="T15" fmla="*/ 79 h 467"/>
                <a:gd name="T16" fmla="*/ 177 w 234"/>
                <a:gd name="T17" fmla="*/ 85 h 467"/>
                <a:gd name="T18" fmla="*/ 180 w 234"/>
                <a:gd name="T19" fmla="*/ 86 h 467"/>
                <a:gd name="T20" fmla="*/ 186 w 234"/>
                <a:gd name="T21" fmla="*/ 92 h 467"/>
                <a:gd name="T22" fmla="*/ 195 w 234"/>
                <a:gd name="T23" fmla="*/ 100 h 467"/>
                <a:gd name="T24" fmla="*/ 201 w 234"/>
                <a:gd name="T25" fmla="*/ 113 h 467"/>
                <a:gd name="T26" fmla="*/ 204 w 234"/>
                <a:gd name="T27" fmla="*/ 130 h 467"/>
                <a:gd name="T28" fmla="*/ 201 w 234"/>
                <a:gd name="T29" fmla="*/ 153 h 467"/>
                <a:gd name="T30" fmla="*/ 191 w 234"/>
                <a:gd name="T31" fmla="*/ 179 h 467"/>
                <a:gd name="T32" fmla="*/ 169 w 234"/>
                <a:gd name="T33" fmla="*/ 213 h 467"/>
                <a:gd name="T34" fmla="*/ 142 w 234"/>
                <a:gd name="T35" fmla="*/ 247 h 467"/>
                <a:gd name="T36" fmla="*/ 114 w 234"/>
                <a:gd name="T37" fmla="*/ 280 h 467"/>
                <a:gd name="T38" fmla="*/ 87 w 234"/>
                <a:gd name="T39" fmla="*/ 308 h 467"/>
                <a:gd name="T40" fmla="*/ 63 w 234"/>
                <a:gd name="T41" fmla="*/ 333 h 467"/>
                <a:gd name="T42" fmla="*/ 41 w 234"/>
                <a:gd name="T43" fmla="*/ 353 h 467"/>
                <a:gd name="T44" fmla="*/ 25 w 234"/>
                <a:gd name="T45" fmla="*/ 368 h 467"/>
                <a:gd name="T46" fmla="*/ 15 w 234"/>
                <a:gd name="T47" fmla="*/ 378 h 467"/>
                <a:gd name="T48" fmla="*/ 11 w 234"/>
                <a:gd name="T49" fmla="*/ 381 h 467"/>
                <a:gd name="T50" fmla="*/ 10 w 234"/>
                <a:gd name="T51" fmla="*/ 383 h 467"/>
                <a:gd name="T52" fmla="*/ 7 w 234"/>
                <a:gd name="T53" fmla="*/ 391 h 467"/>
                <a:gd name="T54" fmla="*/ 2 w 234"/>
                <a:gd name="T55" fmla="*/ 402 h 467"/>
                <a:gd name="T56" fmla="*/ 0 w 234"/>
                <a:gd name="T57" fmla="*/ 414 h 467"/>
                <a:gd name="T58" fmla="*/ 1 w 234"/>
                <a:gd name="T59" fmla="*/ 428 h 467"/>
                <a:gd name="T60" fmla="*/ 8 w 234"/>
                <a:gd name="T61" fmla="*/ 442 h 467"/>
                <a:gd name="T62" fmla="*/ 21 w 234"/>
                <a:gd name="T63" fmla="*/ 455 h 467"/>
                <a:gd name="T64" fmla="*/ 43 w 234"/>
                <a:gd name="T65" fmla="*/ 464 h 467"/>
                <a:gd name="T66" fmla="*/ 69 w 234"/>
                <a:gd name="T67" fmla="*/ 467 h 467"/>
                <a:gd name="T68" fmla="*/ 95 w 234"/>
                <a:gd name="T69" fmla="*/ 466 h 467"/>
                <a:gd name="T70" fmla="*/ 122 w 234"/>
                <a:gd name="T71" fmla="*/ 459 h 467"/>
                <a:gd name="T72" fmla="*/ 145 w 234"/>
                <a:gd name="T73" fmla="*/ 451 h 467"/>
                <a:gd name="T74" fmla="*/ 165 w 234"/>
                <a:gd name="T75" fmla="*/ 442 h 467"/>
                <a:gd name="T76" fmla="*/ 181 w 234"/>
                <a:gd name="T77" fmla="*/ 433 h 467"/>
                <a:gd name="T78" fmla="*/ 191 w 234"/>
                <a:gd name="T79" fmla="*/ 426 h 467"/>
                <a:gd name="T80" fmla="*/ 195 w 234"/>
                <a:gd name="T81" fmla="*/ 424 h 467"/>
                <a:gd name="T82" fmla="*/ 193 w 234"/>
                <a:gd name="T83" fmla="*/ 409 h 467"/>
                <a:gd name="T84" fmla="*/ 195 w 234"/>
                <a:gd name="T85" fmla="*/ 368 h 467"/>
                <a:gd name="T86" fmla="*/ 198 w 234"/>
                <a:gd name="T87" fmla="*/ 313 h 467"/>
                <a:gd name="T88" fmla="*/ 208 w 234"/>
                <a:gd name="T89" fmla="*/ 253 h 467"/>
                <a:gd name="T90" fmla="*/ 215 w 234"/>
                <a:gd name="T91" fmla="*/ 222 h 467"/>
                <a:gd name="T92" fmla="*/ 222 w 234"/>
                <a:gd name="T93" fmla="*/ 189 h 467"/>
                <a:gd name="T94" fmla="*/ 228 w 234"/>
                <a:gd name="T95" fmla="*/ 154 h 467"/>
                <a:gd name="T96" fmla="*/ 231 w 234"/>
                <a:gd name="T97" fmla="*/ 120 h 467"/>
                <a:gd name="T98" fmla="*/ 234 w 234"/>
                <a:gd name="T99" fmla="*/ 85 h 467"/>
                <a:gd name="T100" fmla="*/ 234 w 234"/>
                <a:gd name="T101" fmla="*/ 54 h 467"/>
                <a:gd name="T102" fmla="*/ 230 w 234"/>
                <a:gd name="T103" fmla="*/ 25 h 467"/>
                <a:gd name="T104" fmla="*/ 226 w 234"/>
                <a:gd name="T105" fmla="*/ 0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4" h="467">
                  <a:moveTo>
                    <a:pt x="226" y="0"/>
                  </a:moveTo>
                  <a:lnTo>
                    <a:pt x="226" y="3"/>
                  </a:lnTo>
                  <a:lnTo>
                    <a:pt x="227" y="12"/>
                  </a:lnTo>
                  <a:lnTo>
                    <a:pt x="226" y="25"/>
                  </a:lnTo>
                  <a:lnTo>
                    <a:pt x="224" y="40"/>
                  </a:lnTo>
                  <a:lnTo>
                    <a:pt x="219" y="55"/>
                  </a:lnTo>
                  <a:lnTo>
                    <a:pt x="211" y="69"/>
                  </a:lnTo>
                  <a:lnTo>
                    <a:pt x="197" y="79"/>
                  </a:lnTo>
                  <a:lnTo>
                    <a:pt x="177" y="85"/>
                  </a:lnTo>
                  <a:lnTo>
                    <a:pt x="180" y="86"/>
                  </a:lnTo>
                  <a:lnTo>
                    <a:pt x="186" y="92"/>
                  </a:lnTo>
                  <a:lnTo>
                    <a:pt x="195" y="100"/>
                  </a:lnTo>
                  <a:lnTo>
                    <a:pt x="201" y="113"/>
                  </a:lnTo>
                  <a:lnTo>
                    <a:pt x="204" y="130"/>
                  </a:lnTo>
                  <a:lnTo>
                    <a:pt x="201" y="153"/>
                  </a:lnTo>
                  <a:lnTo>
                    <a:pt x="191" y="179"/>
                  </a:lnTo>
                  <a:lnTo>
                    <a:pt x="169" y="213"/>
                  </a:lnTo>
                  <a:lnTo>
                    <a:pt x="142" y="247"/>
                  </a:lnTo>
                  <a:lnTo>
                    <a:pt x="114" y="280"/>
                  </a:lnTo>
                  <a:lnTo>
                    <a:pt x="87" y="308"/>
                  </a:lnTo>
                  <a:lnTo>
                    <a:pt x="63" y="333"/>
                  </a:lnTo>
                  <a:lnTo>
                    <a:pt x="41" y="353"/>
                  </a:lnTo>
                  <a:lnTo>
                    <a:pt x="25" y="368"/>
                  </a:lnTo>
                  <a:lnTo>
                    <a:pt x="15" y="378"/>
                  </a:lnTo>
                  <a:lnTo>
                    <a:pt x="11" y="381"/>
                  </a:lnTo>
                  <a:lnTo>
                    <a:pt x="10" y="383"/>
                  </a:lnTo>
                  <a:lnTo>
                    <a:pt x="7" y="391"/>
                  </a:lnTo>
                  <a:lnTo>
                    <a:pt x="2" y="402"/>
                  </a:lnTo>
                  <a:lnTo>
                    <a:pt x="0" y="414"/>
                  </a:lnTo>
                  <a:lnTo>
                    <a:pt x="1" y="428"/>
                  </a:lnTo>
                  <a:lnTo>
                    <a:pt x="8" y="442"/>
                  </a:lnTo>
                  <a:lnTo>
                    <a:pt x="21" y="455"/>
                  </a:lnTo>
                  <a:lnTo>
                    <a:pt x="43" y="464"/>
                  </a:lnTo>
                  <a:lnTo>
                    <a:pt x="69" y="467"/>
                  </a:lnTo>
                  <a:lnTo>
                    <a:pt x="95" y="466"/>
                  </a:lnTo>
                  <a:lnTo>
                    <a:pt x="122" y="459"/>
                  </a:lnTo>
                  <a:lnTo>
                    <a:pt x="145" y="451"/>
                  </a:lnTo>
                  <a:lnTo>
                    <a:pt x="165" y="442"/>
                  </a:lnTo>
                  <a:lnTo>
                    <a:pt x="181" y="433"/>
                  </a:lnTo>
                  <a:lnTo>
                    <a:pt x="191" y="426"/>
                  </a:lnTo>
                  <a:lnTo>
                    <a:pt x="195" y="424"/>
                  </a:lnTo>
                  <a:lnTo>
                    <a:pt x="193" y="409"/>
                  </a:lnTo>
                  <a:lnTo>
                    <a:pt x="195" y="368"/>
                  </a:lnTo>
                  <a:lnTo>
                    <a:pt x="198" y="313"/>
                  </a:lnTo>
                  <a:lnTo>
                    <a:pt x="208" y="253"/>
                  </a:lnTo>
                  <a:lnTo>
                    <a:pt x="215" y="222"/>
                  </a:lnTo>
                  <a:lnTo>
                    <a:pt x="222" y="189"/>
                  </a:lnTo>
                  <a:lnTo>
                    <a:pt x="228" y="154"/>
                  </a:lnTo>
                  <a:lnTo>
                    <a:pt x="231" y="120"/>
                  </a:lnTo>
                  <a:lnTo>
                    <a:pt x="234" y="85"/>
                  </a:lnTo>
                  <a:lnTo>
                    <a:pt x="234" y="54"/>
                  </a:lnTo>
                  <a:lnTo>
                    <a:pt x="230" y="25"/>
                  </a:lnTo>
                  <a:lnTo>
                    <a:pt x="226" y="0"/>
                  </a:ln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8" name="Freeform 32"/>
            <p:cNvSpPr>
              <a:spLocks/>
            </p:cNvSpPr>
            <p:nvPr/>
          </p:nvSpPr>
          <p:spPr bwMode="auto">
            <a:xfrm>
              <a:off x="822326" y="1046163"/>
              <a:ext cx="120650" cy="293688"/>
            </a:xfrm>
            <a:custGeom>
              <a:avLst/>
              <a:gdLst>
                <a:gd name="T0" fmla="*/ 0 w 152"/>
                <a:gd name="T1" fmla="*/ 0 h 371"/>
                <a:gd name="T2" fmla="*/ 5 w 152"/>
                <a:gd name="T3" fmla="*/ 8 h 371"/>
                <a:gd name="T4" fmla="*/ 19 w 152"/>
                <a:gd name="T5" fmla="*/ 30 h 371"/>
                <a:gd name="T6" fmla="*/ 39 w 152"/>
                <a:gd name="T7" fmla="*/ 66 h 371"/>
                <a:gd name="T8" fmla="*/ 61 w 152"/>
                <a:gd name="T9" fmla="*/ 112 h 371"/>
                <a:gd name="T10" fmla="*/ 81 w 152"/>
                <a:gd name="T11" fmla="*/ 167 h 371"/>
                <a:gd name="T12" fmla="*/ 98 w 152"/>
                <a:gd name="T13" fmla="*/ 231 h 371"/>
                <a:gd name="T14" fmla="*/ 106 w 152"/>
                <a:gd name="T15" fmla="*/ 299 h 371"/>
                <a:gd name="T16" fmla="*/ 103 w 152"/>
                <a:gd name="T17" fmla="*/ 371 h 371"/>
                <a:gd name="T18" fmla="*/ 106 w 152"/>
                <a:gd name="T19" fmla="*/ 365 h 371"/>
                <a:gd name="T20" fmla="*/ 114 w 152"/>
                <a:gd name="T21" fmla="*/ 347 h 371"/>
                <a:gd name="T22" fmla="*/ 124 w 152"/>
                <a:gd name="T23" fmla="*/ 317 h 371"/>
                <a:gd name="T24" fmla="*/ 134 w 152"/>
                <a:gd name="T25" fmla="*/ 276 h 371"/>
                <a:gd name="T26" fmla="*/ 144 w 152"/>
                <a:gd name="T27" fmla="*/ 224 h 371"/>
                <a:gd name="T28" fmla="*/ 151 w 152"/>
                <a:gd name="T29" fmla="*/ 160 h 371"/>
                <a:gd name="T30" fmla="*/ 152 w 152"/>
                <a:gd name="T31" fmla="*/ 88 h 371"/>
                <a:gd name="T32" fmla="*/ 147 w 152"/>
                <a:gd name="T33" fmla="*/ 4 h 371"/>
                <a:gd name="T34" fmla="*/ 143 w 152"/>
                <a:gd name="T35" fmla="*/ 4 h 371"/>
                <a:gd name="T36" fmla="*/ 131 w 152"/>
                <a:gd name="T37" fmla="*/ 5 h 371"/>
                <a:gd name="T38" fmla="*/ 114 w 152"/>
                <a:gd name="T39" fmla="*/ 6 h 371"/>
                <a:gd name="T40" fmla="*/ 92 w 152"/>
                <a:gd name="T41" fmla="*/ 6 h 371"/>
                <a:gd name="T42" fmla="*/ 68 w 152"/>
                <a:gd name="T43" fmla="*/ 6 h 371"/>
                <a:gd name="T44" fmla="*/ 43 w 152"/>
                <a:gd name="T45" fmla="*/ 6 h 371"/>
                <a:gd name="T46" fmla="*/ 20 w 152"/>
                <a:gd name="T47" fmla="*/ 4 h 371"/>
                <a:gd name="T48" fmla="*/ 0 w 152"/>
                <a:gd name="T49" fmla="*/ 0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52" h="371">
                  <a:moveTo>
                    <a:pt x="0" y="0"/>
                  </a:moveTo>
                  <a:lnTo>
                    <a:pt x="5" y="8"/>
                  </a:lnTo>
                  <a:lnTo>
                    <a:pt x="19" y="30"/>
                  </a:lnTo>
                  <a:lnTo>
                    <a:pt x="39" y="66"/>
                  </a:lnTo>
                  <a:lnTo>
                    <a:pt x="61" y="112"/>
                  </a:lnTo>
                  <a:lnTo>
                    <a:pt x="81" y="167"/>
                  </a:lnTo>
                  <a:lnTo>
                    <a:pt x="98" y="231"/>
                  </a:lnTo>
                  <a:lnTo>
                    <a:pt x="106" y="299"/>
                  </a:lnTo>
                  <a:lnTo>
                    <a:pt x="103" y="371"/>
                  </a:lnTo>
                  <a:lnTo>
                    <a:pt x="106" y="365"/>
                  </a:lnTo>
                  <a:lnTo>
                    <a:pt x="114" y="347"/>
                  </a:lnTo>
                  <a:lnTo>
                    <a:pt x="124" y="317"/>
                  </a:lnTo>
                  <a:lnTo>
                    <a:pt x="134" y="276"/>
                  </a:lnTo>
                  <a:lnTo>
                    <a:pt x="144" y="224"/>
                  </a:lnTo>
                  <a:lnTo>
                    <a:pt x="151" y="160"/>
                  </a:lnTo>
                  <a:lnTo>
                    <a:pt x="152" y="88"/>
                  </a:lnTo>
                  <a:lnTo>
                    <a:pt x="147" y="4"/>
                  </a:lnTo>
                  <a:lnTo>
                    <a:pt x="143" y="4"/>
                  </a:lnTo>
                  <a:lnTo>
                    <a:pt x="131" y="5"/>
                  </a:lnTo>
                  <a:lnTo>
                    <a:pt x="114" y="6"/>
                  </a:lnTo>
                  <a:lnTo>
                    <a:pt x="92" y="6"/>
                  </a:lnTo>
                  <a:lnTo>
                    <a:pt x="68" y="6"/>
                  </a:lnTo>
                  <a:lnTo>
                    <a:pt x="43" y="6"/>
                  </a:lnTo>
                  <a:lnTo>
                    <a:pt x="20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39" name="Freeform 33"/>
            <p:cNvSpPr>
              <a:spLocks/>
            </p:cNvSpPr>
            <p:nvPr/>
          </p:nvSpPr>
          <p:spPr bwMode="auto">
            <a:xfrm>
              <a:off x="758826" y="1012825"/>
              <a:ext cx="139700" cy="141288"/>
            </a:xfrm>
            <a:custGeom>
              <a:avLst/>
              <a:gdLst>
                <a:gd name="T0" fmla="*/ 176 w 176"/>
                <a:gd name="T1" fmla="*/ 95 h 177"/>
                <a:gd name="T2" fmla="*/ 174 w 176"/>
                <a:gd name="T3" fmla="*/ 92 h 177"/>
                <a:gd name="T4" fmla="*/ 167 w 176"/>
                <a:gd name="T5" fmla="*/ 83 h 177"/>
                <a:gd name="T6" fmla="*/ 157 w 176"/>
                <a:gd name="T7" fmla="*/ 70 h 177"/>
                <a:gd name="T8" fmla="*/ 143 w 176"/>
                <a:gd name="T9" fmla="*/ 54 h 177"/>
                <a:gd name="T10" fmla="*/ 126 w 176"/>
                <a:gd name="T11" fmla="*/ 38 h 177"/>
                <a:gd name="T12" fmla="*/ 105 w 176"/>
                <a:gd name="T13" fmla="*/ 22 h 177"/>
                <a:gd name="T14" fmla="*/ 81 w 176"/>
                <a:gd name="T15" fmla="*/ 9 h 177"/>
                <a:gd name="T16" fmla="*/ 54 w 176"/>
                <a:gd name="T17" fmla="*/ 0 h 177"/>
                <a:gd name="T18" fmla="*/ 30 w 176"/>
                <a:gd name="T19" fmla="*/ 0 h 177"/>
                <a:gd name="T20" fmla="*/ 14 w 176"/>
                <a:gd name="T21" fmla="*/ 12 h 177"/>
                <a:gd name="T22" fmla="*/ 4 w 176"/>
                <a:gd name="T23" fmla="*/ 33 h 177"/>
                <a:gd name="T24" fmla="*/ 0 w 176"/>
                <a:gd name="T25" fmla="*/ 59 h 177"/>
                <a:gd name="T26" fmla="*/ 1 w 176"/>
                <a:gd name="T27" fmla="*/ 87 h 177"/>
                <a:gd name="T28" fmla="*/ 9 w 176"/>
                <a:gd name="T29" fmla="*/ 117 h 177"/>
                <a:gd name="T30" fmla="*/ 22 w 176"/>
                <a:gd name="T31" fmla="*/ 144 h 177"/>
                <a:gd name="T32" fmla="*/ 39 w 176"/>
                <a:gd name="T33" fmla="*/ 165 h 177"/>
                <a:gd name="T34" fmla="*/ 42 w 176"/>
                <a:gd name="T35" fmla="*/ 166 h 177"/>
                <a:gd name="T36" fmla="*/ 47 w 176"/>
                <a:gd name="T37" fmla="*/ 170 h 177"/>
                <a:gd name="T38" fmla="*/ 57 w 176"/>
                <a:gd name="T39" fmla="*/ 174 h 177"/>
                <a:gd name="T40" fmla="*/ 70 w 176"/>
                <a:gd name="T41" fmla="*/ 177 h 177"/>
                <a:gd name="T42" fmla="*/ 89 w 176"/>
                <a:gd name="T43" fmla="*/ 176 h 177"/>
                <a:gd name="T44" fmla="*/ 112 w 176"/>
                <a:gd name="T45" fmla="*/ 170 h 177"/>
                <a:gd name="T46" fmla="*/ 139 w 176"/>
                <a:gd name="T47" fmla="*/ 156 h 177"/>
                <a:gd name="T48" fmla="*/ 173 w 176"/>
                <a:gd name="T49" fmla="*/ 135 h 177"/>
                <a:gd name="T50" fmla="*/ 176 w 176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6" h="177">
                  <a:moveTo>
                    <a:pt x="176" y="95"/>
                  </a:moveTo>
                  <a:lnTo>
                    <a:pt x="174" y="92"/>
                  </a:lnTo>
                  <a:lnTo>
                    <a:pt x="167" y="83"/>
                  </a:lnTo>
                  <a:lnTo>
                    <a:pt x="157" y="70"/>
                  </a:lnTo>
                  <a:lnTo>
                    <a:pt x="143" y="54"/>
                  </a:lnTo>
                  <a:lnTo>
                    <a:pt x="126" y="38"/>
                  </a:lnTo>
                  <a:lnTo>
                    <a:pt x="105" y="22"/>
                  </a:lnTo>
                  <a:lnTo>
                    <a:pt x="81" y="9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14" y="12"/>
                  </a:lnTo>
                  <a:lnTo>
                    <a:pt x="4" y="33"/>
                  </a:lnTo>
                  <a:lnTo>
                    <a:pt x="0" y="59"/>
                  </a:lnTo>
                  <a:lnTo>
                    <a:pt x="1" y="87"/>
                  </a:lnTo>
                  <a:lnTo>
                    <a:pt x="9" y="117"/>
                  </a:lnTo>
                  <a:lnTo>
                    <a:pt x="22" y="144"/>
                  </a:lnTo>
                  <a:lnTo>
                    <a:pt x="39" y="165"/>
                  </a:lnTo>
                  <a:lnTo>
                    <a:pt x="42" y="166"/>
                  </a:lnTo>
                  <a:lnTo>
                    <a:pt x="47" y="170"/>
                  </a:lnTo>
                  <a:lnTo>
                    <a:pt x="57" y="174"/>
                  </a:lnTo>
                  <a:lnTo>
                    <a:pt x="70" y="177"/>
                  </a:lnTo>
                  <a:lnTo>
                    <a:pt x="89" y="176"/>
                  </a:lnTo>
                  <a:lnTo>
                    <a:pt x="112" y="170"/>
                  </a:lnTo>
                  <a:lnTo>
                    <a:pt x="139" y="156"/>
                  </a:lnTo>
                  <a:lnTo>
                    <a:pt x="173" y="135"/>
                  </a:lnTo>
                  <a:lnTo>
                    <a:pt x="176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0" name="Freeform 34"/>
            <p:cNvSpPr>
              <a:spLocks/>
            </p:cNvSpPr>
            <p:nvPr/>
          </p:nvSpPr>
          <p:spPr bwMode="auto">
            <a:xfrm>
              <a:off x="927101" y="1004888"/>
              <a:ext cx="139700" cy="141288"/>
            </a:xfrm>
            <a:custGeom>
              <a:avLst/>
              <a:gdLst>
                <a:gd name="T0" fmla="*/ 0 w 175"/>
                <a:gd name="T1" fmla="*/ 95 h 177"/>
                <a:gd name="T2" fmla="*/ 2 w 175"/>
                <a:gd name="T3" fmla="*/ 92 h 177"/>
                <a:gd name="T4" fmla="*/ 9 w 175"/>
                <a:gd name="T5" fmla="*/ 83 h 177"/>
                <a:gd name="T6" fmla="*/ 20 w 175"/>
                <a:gd name="T7" fmla="*/ 70 h 177"/>
                <a:gd name="T8" fmla="*/ 34 w 175"/>
                <a:gd name="T9" fmla="*/ 54 h 177"/>
                <a:gd name="T10" fmla="*/ 51 w 175"/>
                <a:gd name="T11" fmla="*/ 38 h 177"/>
                <a:gd name="T12" fmla="*/ 72 w 175"/>
                <a:gd name="T13" fmla="*/ 21 h 177"/>
                <a:gd name="T14" fmla="*/ 95 w 175"/>
                <a:gd name="T15" fmla="*/ 9 h 177"/>
                <a:gd name="T16" fmla="*/ 121 w 175"/>
                <a:gd name="T17" fmla="*/ 0 h 177"/>
                <a:gd name="T18" fmla="*/ 144 w 175"/>
                <a:gd name="T19" fmla="*/ 0 h 177"/>
                <a:gd name="T20" fmla="*/ 161 w 175"/>
                <a:gd name="T21" fmla="*/ 12 h 177"/>
                <a:gd name="T22" fmla="*/ 172 w 175"/>
                <a:gd name="T23" fmla="*/ 33 h 177"/>
                <a:gd name="T24" fmla="*/ 175 w 175"/>
                <a:gd name="T25" fmla="*/ 58 h 177"/>
                <a:gd name="T26" fmla="*/ 173 w 175"/>
                <a:gd name="T27" fmla="*/ 87 h 177"/>
                <a:gd name="T28" fmla="*/ 166 w 175"/>
                <a:gd name="T29" fmla="*/ 117 h 177"/>
                <a:gd name="T30" fmla="*/ 153 w 175"/>
                <a:gd name="T31" fmla="*/ 144 h 177"/>
                <a:gd name="T32" fmla="*/ 136 w 175"/>
                <a:gd name="T33" fmla="*/ 164 h 177"/>
                <a:gd name="T34" fmla="*/ 134 w 175"/>
                <a:gd name="T35" fmla="*/ 165 h 177"/>
                <a:gd name="T36" fmla="*/ 128 w 175"/>
                <a:gd name="T37" fmla="*/ 170 h 177"/>
                <a:gd name="T38" fmla="*/ 119 w 175"/>
                <a:gd name="T39" fmla="*/ 174 h 177"/>
                <a:gd name="T40" fmla="*/ 105 w 175"/>
                <a:gd name="T41" fmla="*/ 177 h 177"/>
                <a:gd name="T42" fmla="*/ 87 w 175"/>
                <a:gd name="T43" fmla="*/ 176 h 177"/>
                <a:gd name="T44" fmla="*/ 63 w 175"/>
                <a:gd name="T45" fmla="*/ 170 h 177"/>
                <a:gd name="T46" fmla="*/ 36 w 175"/>
                <a:gd name="T47" fmla="*/ 156 h 177"/>
                <a:gd name="T48" fmla="*/ 2 w 175"/>
                <a:gd name="T49" fmla="*/ 134 h 177"/>
                <a:gd name="T50" fmla="*/ 0 w 175"/>
                <a:gd name="T51" fmla="*/ 95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5" h="177">
                  <a:moveTo>
                    <a:pt x="0" y="95"/>
                  </a:moveTo>
                  <a:lnTo>
                    <a:pt x="2" y="92"/>
                  </a:lnTo>
                  <a:lnTo>
                    <a:pt x="9" y="83"/>
                  </a:lnTo>
                  <a:lnTo>
                    <a:pt x="20" y="70"/>
                  </a:lnTo>
                  <a:lnTo>
                    <a:pt x="34" y="54"/>
                  </a:lnTo>
                  <a:lnTo>
                    <a:pt x="51" y="38"/>
                  </a:lnTo>
                  <a:lnTo>
                    <a:pt x="72" y="21"/>
                  </a:lnTo>
                  <a:lnTo>
                    <a:pt x="95" y="9"/>
                  </a:lnTo>
                  <a:lnTo>
                    <a:pt x="121" y="0"/>
                  </a:lnTo>
                  <a:lnTo>
                    <a:pt x="144" y="0"/>
                  </a:lnTo>
                  <a:lnTo>
                    <a:pt x="161" y="12"/>
                  </a:lnTo>
                  <a:lnTo>
                    <a:pt x="172" y="33"/>
                  </a:lnTo>
                  <a:lnTo>
                    <a:pt x="175" y="58"/>
                  </a:lnTo>
                  <a:lnTo>
                    <a:pt x="173" y="87"/>
                  </a:lnTo>
                  <a:lnTo>
                    <a:pt x="166" y="117"/>
                  </a:lnTo>
                  <a:lnTo>
                    <a:pt x="153" y="144"/>
                  </a:lnTo>
                  <a:lnTo>
                    <a:pt x="136" y="164"/>
                  </a:lnTo>
                  <a:lnTo>
                    <a:pt x="134" y="165"/>
                  </a:lnTo>
                  <a:lnTo>
                    <a:pt x="128" y="170"/>
                  </a:lnTo>
                  <a:lnTo>
                    <a:pt x="119" y="174"/>
                  </a:lnTo>
                  <a:lnTo>
                    <a:pt x="105" y="177"/>
                  </a:lnTo>
                  <a:lnTo>
                    <a:pt x="87" y="176"/>
                  </a:lnTo>
                  <a:lnTo>
                    <a:pt x="63" y="170"/>
                  </a:lnTo>
                  <a:lnTo>
                    <a:pt x="36" y="156"/>
                  </a:lnTo>
                  <a:lnTo>
                    <a:pt x="2" y="134"/>
                  </a:lnTo>
                  <a:lnTo>
                    <a:pt x="0" y="9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1" name="Freeform 35"/>
            <p:cNvSpPr>
              <a:spLocks/>
            </p:cNvSpPr>
            <p:nvPr/>
          </p:nvSpPr>
          <p:spPr bwMode="auto">
            <a:xfrm>
              <a:off x="868363" y="1057275"/>
              <a:ext cx="74613" cy="80963"/>
            </a:xfrm>
            <a:custGeom>
              <a:avLst/>
              <a:gdLst>
                <a:gd name="T0" fmla="*/ 95 w 95"/>
                <a:gd name="T1" fmla="*/ 51 h 102"/>
                <a:gd name="T2" fmla="*/ 94 w 95"/>
                <a:gd name="T3" fmla="*/ 61 h 102"/>
                <a:gd name="T4" fmla="*/ 91 w 95"/>
                <a:gd name="T5" fmla="*/ 71 h 102"/>
                <a:gd name="T6" fmla="*/ 87 w 95"/>
                <a:gd name="T7" fmla="*/ 79 h 102"/>
                <a:gd name="T8" fmla="*/ 81 w 95"/>
                <a:gd name="T9" fmla="*/ 87 h 102"/>
                <a:gd name="T10" fmla="*/ 74 w 95"/>
                <a:gd name="T11" fmla="*/ 92 h 102"/>
                <a:gd name="T12" fmla="*/ 66 w 95"/>
                <a:gd name="T13" fmla="*/ 97 h 102"/>
                <a:gd name="T14" fmla="*/ 57 w 95"/>
                <a:gd name="T15" fmla="*/ 100 h 102"/>
                <a:gd name="T16" fmla="*/ 48 w 95"/>
                <a:gd name="T17" fmla="*/ 102 h 102"/>
                <a:gd name="T18" fmla="*/ 38 w 95"/>
                <a:gd name="T19" fmla="*/ 100 h 102"/>
                <a:gd name="T20" fmla="*/ 29 w 95"/>
                <a:gd name="T21" fmla="*/ 97 h 102"/>
                <a:gd name="T22" fmla="*/ 21 w 95"/>
                <a:gd name="T23" fmla="*/ 92 h 102"/>
                <a:gd name="T24" fmla="*/ 14 w 95"/>
                <a:gd name="T25" fmla="*/ 87 h 102"/>
                <a:gd name="T26" fmla="*/ 9 w 95"/>
                <a:gd name="T27" fmla="*/ 79 h 102"/>
                <a:gd name="T28" fmla="*/ 4 w 95"/>
                <a:gd name="T29" fmla="*/ 71 h 102"/>
                <a:gd name="T30" fmla="*/ 2 w 95"/>
                <a:gd name="T31" fmla="*/ 61 h 102"/>
                <a:gd name="T32" fmla="*/ 0 w 95"/>
                <a:gd name="T33" fmla="*/ 51 h 102"/>
                <a:gd name="T34" fmla="*/ 2 w 95"/>
                <a:gd name="T35" fmla="*/ 41 h 102"/>
                <a:gd name="T36" fmla="*/ 4 w 95"/>
                <a:gd name="T37" fmla="*/ 31 h 102"/>
                <a:gd name="T38" fmla="*/ 9 w 95"/>
                <a:gd name="T39" fmla="*/ 23 h 102"/>
                <a:gd name="T40" fmla="*/ 14 w 95"/>
                <a:gd name="T41" fmla="*/ 15 h 102"/>
                <a:gd name="T42" fmla="*/ 21 w 95"/>
                <a:gd name="T43" fmla="*/ 9 h 102"/>
                <a:gd name="T44" fmla="*/ 29 w 95"/>
                <a:gd name="T45" fmla="*/ 4 h 102"/>
                <a:gd name="T46" fmla="*/ 38 w 95"/>
                <a:gd name="T47" fmla="*/ 1 h 102"/>
                <a:gd name="T48" fmla="*/ 48 w 95"/>
                <a:gd name="T49" fmla="*/ 0 h 102"/>
                <a:gd name="T50" fmla="*/ 57 w 95"/>
                <a:gd name="T51" fmla="*/ 1 h 102"/>
                <a:gd name="T52" fmla="*/ 66 w 95"/>
                <a:gd name="T53" fmla="*/ 4 h 102"/>
                <a:gd name="T54" fmla="*/ 74 w 95"/>
                <a:gd name="T55" fmla="*/ 9 h 102"/>
                <a:gd name="T56" fmla="*/ 81 w 95"/>
                <a:gd name="T57" fmla="*/ 15 h 102"/>
                <a:gd name="T58" fmla="*/ 87 w 95"/>
                <a:gd name="T59" fmla="*/ 23 h 102"/>
                <a:gd name="T60" fmla="*/ 91 w 95"/>
                <a:gd name="T61" fmla="*/ 31 h 102"/>
                <a:gd name="T62" fmla="*/ 94 w 95"/>
                <a:gd name="T63" fmla="*/ 41 h 102"/>
                <a:gd name="T64" fmla="*/ 95 w 95"/>
                <a:gd name="T65" fmla="*/ 5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5" h="102">
                  <a:moveTo>
                    <a:pt x="95" y="51"/>
                  </a:moveTo>
                  <a:lnTo>
                    <a:pt x="94" y="61"/>
                  </a:lnTo>
                  <a:lnTo>
                    <a:pt x="91" y="71"/>
                  </a:lnTo>
                  <a:lnTo>
                    <a:pt x="87" y="79"/>
                  </a:lnTo>
                  <a:lnTo>
                    <a:pt x="81" y="87"/>
                  </a:lnTo>
                  <a:lnTo>
                    <a:pt x="74" y="92"/>
                  </a:lnTo>
                  <a:lnTo>
                    <a:pt x="66" y="97"/>
                  </a:lnTo>
                  <a:lnTo>
                    <a:pt x="57" y="100"/>
                  </a:lnTo>
                  <a:lnTo>
                    <a:pt x="48" y="102"/>
                  </a:lnTo>
                  <a:lnTo>
                    <a:pt x="38" y="100"/>
                  </a:lnTo>
                  <a:lnTo>
                    <a:pt x="29" y="97"/>
                  </a:lnTo>
                  <a:lnTo>
                    <a:pt x="21" y="92"/>
                  </a:lnTo>
                  <a:lnTo>
                    <a:pt x="14" y="87"/>
                  </a:lnTo>
                  <a:lnTo>
                    <a:pt x="9" y="79"/>
                  </a:lnTo>
                  <a:lnTo>
                    <a:pt x="4" y="71"/>
                  </a:lnTo>
                  <a:lnTo>
                    <a:pt x="2" y="61"/>
                  </a:lnTo>
                  <a:lnTo>
                    <a:pt x="0" y="51"/>
                  </a:lnTo>
                  <a:lnTo>
                    <a:pt x="2" y="41"/>
                  </a:lnTo>
                  <a:lnTo>
                    <a:pt x="4" y="31"/>
                  </a:lnTo>
                  <a:lnTo>
                    <a:pt x="9" y="23"/>
                  </a:lnTo>
                  <a:lnTo>
                    <a:pt x="14" y="15"/>
                  </a:lnTo>
                  <a:lnTo>
                    <a:pt x="21" y="9"/>
                  </a:lnTo>
                  <a:lnTo>
                    <a:pt x="29" y="4"/>
                  </a:lnTo>
                  <a:lnTo>
                    <a:pt x="38" y="1"/>
                  </a:lnTo>
                  <a:lnTo>
                    <a:pt x="48" y="0"/>
                  </a:lnTo>
                  <a:lnTo>
                    <a:pt x="57" y="1"/>
                  </a:lnTo>
                  <a:lnTo>
                    <a:pt x="66" y="4"/>
                  </a:lnTo>
                  <a:lnTo>
                    <a:pt x="74" y="9"/>
                  </a:lnTo>
                  <a:lnTo>
                    <a:pt x="81" y="15"/>
                  </a:lnTo>
                  <a:lnTo>
                    <a:pt x="87" y="23"/>
                  </a:lnTo>
                  <a:lnTo>
                    <a:pt x="91" y="31"/>
                  </a:lnTo>
                  <a:lnTo>
                    <a:pt x="94" y="41"/>
                  </a:lnTo>
                  <a:lnTo>
                    <a:pt x="95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2" name="Freeform 36"/>
            <p:cNvSpPr>
              <a:spLocks/>
            </p:cNvSpPr>
            <p:nvPr/>
          </p:nvSpPr>
          <p:spPr bwMode="auto">
            <a:xfrm>
              <a:off x="430213" y="227013"/>
              <a:ext cx="788988" cy="473075"/>
            </a:xfrm>
            <a:custGeom>
              <a:avLst/>
              <a:gdLst>
                <a:gd name="T0" fmla="*/ 68 w 995"/>
                <a:gd name="T1" fmla="*/ 595 h 596"/>
                <a:gd name="T2" fmla="*/ 84 w 995"/>
                <a:gd name="T3" fmla="*/ 586 h 596"/>
                <a:gd name="T4" fmla="*/ 110 w 995"/>
                <a:gd name="T5" fmla="*/ 576 h 596"/>
                <a:gd name="T6" fmla="*/ 142 w 995"/>
                <a:gd name="T7" fmla="*/ 576 h 596"/>
                <a:gd name="T8" fmla="*/ 159 w 995"/>
                <a:gd name="T9" fmla="*/ 580 h 596"/>
                <a:gd name="T10" fmla="*/ 161 w 995"/>
                <a:gd name="T11" fmla="*/ 561 h 596"/>
                <a:gd name="T12" fmla="*/ 169 w 995"/>
                <a:gd name="T13" fmla="*/ 528 h 596"/>
                <a:gd name="T14" fmla="*/ 183 w 995"/>
                <a:gd name="T15" fmla="*/ 484 h 596"/>
                <a:gd name="T16" fmla="*/ 207 w 995"/>
                <a:gd name="T17" fmla="*/ 432 h 596"/>
                <a:gd name="T18" fmla="*/ 243 w 995"/>
                <a:gd name="T19" fmla="*/ 378 h 596"/>
                <a:gd name="T20" fmla="*/ 293 w 995"/>
                <a:gd name="T21" fmla="*/ 324 h 596"/>
                <a:gd name="T22" fmla="*/ 359 w 995"/>
                <a:gd name="T23" fmla="*/ 275 h 596"/>
                <a:gd name="T24" fmla="*/ 402 w 995"/>
                <a:gd name="T25" fmla="*/ 251 h 596"/>
                <a:gd name="T26" fmla="*/ 420 w 995"/>
                <a:gd name="T27" fmla="*/ 243 h 596"/>
                <a:gd name="T28" fmla="*/ 453 w 995"/>
                <a:gd name="T29" fmla="*/ 232 h 596"/>
                <a:gd name="T30" fmla="*/ 502 w 995"/>
                <a:gd name="T31" fmla="*/ 219 h 596"/>
                <a:gd name="T32" fmla="*/ 559 w 995"/>
                <a:gd name="T33" fmla="*/ 209 h 596"/>
                <a:gd name="T34" fmla="*/ 627 w 995"/>
                <a:gd name="T35" fmla="*/ 205 h 596"/>
                <a:gd name="T36" fmla="*/ 700 w 995"/>
                <a:gd name="T37" fmla="*/ 212 h 596"/>
                <a:gd name="T38" fmla="*/ 776 w 995"/>
                <a:gd name="T39" fmla="*/ 232 h 596"/>
                <a:gd name="T40" fmla="*/ 816 w 995"/>
                <a:gd name="T41" fmla="*/ 243 h 596"/>
                <a:gd name="T42" fmla="*/ 831 w 995"/>
                <a:gd name="T43" fmla="*/ 220 h 596"/>
                <a:gd name="T44" fmla="*/ 870 w 995"/>
                <a:gd name="T45" fmla="*/ 197 h 596"/>
                <a:gd name="T46" fmla="*/ 943 w 995"/>
                <a:gd name="T47" fmla="*/ 200 h 596"/>
                <a:gd name="T48" fmla="*/ 983 w 995"/>
                <a:gd name="T49" fmla="*/ 76 h 596"/>
                <a:gd name="T50" fmla="*/ 977 w 995"/>
                <a:gd name="T51" fmla="*/ 73 h 596"/>
                <a:gd name="T52" fmla="*/ 959 w 995"/>
                <a:gd name="T53" fmla="*/ 66 h 596"/>
                <a:gd name="T54" fmla="*/ 930 w 995"/>
                <a:gd name="T55" fmla="*/ 55 h 596"/>
                <a:gd name="T56" fmla="*/ 891 w 995"/>
                <a:gd name="T57" fmla="*/ 42 h 596"/>
                <a:gd name="T58" fmla="*/ 843 w 995"/>
                <a:gd name="T59" fmla="*/ 28 h 596"/>
                <a:gd name="T60" fmla="*/ 787 w 995"/>
                <a:gd name="T61" fmla="*/ 15 h 596"/>
                <a:gd name="T62" fmla="*/ 724 w 995"/>
                <a:gd name="T63" fmla="*/ 6 h 596"/>
                <a:gd name="T64" fmla="*/ 655 w 995"/>
                <a:gd name="T65" fmla="*/ 2 h 596"/>
                <a:gd name="T66" fmla="*/ 581 w 995"/>
                <a:gd name="T67" fmla="*/ 3 h 596"/>
                <a:gd name="T68" fmla="*/ 503 w 995"/>
                <a:gd name="T69" fmla="*/ 11 h 596"/>
                <a:gd name="T70" fmla="*/ 421 w 995"/>
                <a:gd name="T71" fmla="*/ 27 h 596"/>
                <a:gd name="T72" fmla="*/ 338 w 995"/>
                <a:gd name="T73" fmla="*/ 55 h 596"/>
                <a:gd name="T74" fmla="*/ 253 w 995"/>
                <a:gd name="T75" fmla="*/ 94 h 596"/>
                <a:gd name="T76" fmla="*/ 168 w 995"/>
                <a:gd name="T77" fmla="*/ 147 h 596"/>
                <a:gd name="T78" fmla="*/ 84 w 995"/>
                <a:gd name="T79" fmla="*/ 215 h 596"/>
                <a:gd name="T80" fmla="*/ 1 w 995"/>
                <a:gd name="T81" fmla="*/ 299 h 596"/>
                <a:gd name="T82" fmla="*/ 0 w 995"/>
                <a:gd name="T83" fmla="*/ 319 h 596"/>
                <a:gd name="T84" fmla="*/ 3 w 995"/>
                <a:gd name="T85" fmla="*/ 378 h 596"/>
                <a:gd name="T86" fmla="*/ 21 w 995"/>
                <a:gd name="T87" fmla="*/ 471 h 596"/>
                <a:gd name="T88" fmla="*/ 65 w 995"/>
                <a:gd name="T89" fmla="*/ 596 h 5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5" h="596">
                  <a:moveTo>
                    <a:pt x="65" y="596"/>
                  </a:moveTo>
                  <a:lnTo>
                    <a:pt x="68" y="595"/>
                  </a:lnTo>
                  <a:lnTo>
                    <a:pt x="73" y="590"/>
                  </a:lnTo>
                  <a:lnTo>
                    <a:pt x="84" y="586"/>
                  </a:lnTo>
                  <a:lnTo>
                    <a:pt x="96" y="580"/>
                  </a:lnTo>
                  <a:lnTo>
                    <a:pt x="110" y="576"/>
                  </a:lnTo>
                  <a:lnTo>
                    <a:pt x="126" y="574"/>
                  </a:lnTo>
                  <a:lnTo>
                    <a:pt x="142" y="576"/>
                  </a:lnTo>
                  <a:lnTo>
                    <a:pt x="159" y="582"/>
                  </a:lnTo>
                  <a:lnTo>
                    <a:pt x="159" y="580"/>
                  </a:lnTo>
                  <a:lnTo>
                    <a:pt x="160" y="573"/>
                  </a:lnTo>
                  <a:lnTo>
                    <a:pt x="161" y="561"/>
                  </a:lnTo>
                  <a:lnTo>
                    <a:pt x="164" y="546"/>
                  </a:lnTo>
                  <a:lnTo>
                    <a:pt x="169" y="528"/>
                  </a:lnTo>
                  <a:lnTo>
                    <a:pt x="175" y="507"/>
                  </a:lnTo>
                  <a:lnTo>
                    <a:pt x="183" y="484"/>
                  </a:lnTo>
                  <a:lnTo>
                    <a:pt x="194" y="459"/>
                  </a:lnTo>
                  <a:lnTo>
                    <a:pt x="207" y="432"/>
                  </a:lnTo>
                  <a:lnTo>
                    <a:pt x="223" y="406"/>
                  </a:lnTo>
                  <a:lnTo>
                    <a:pt x="243" y="378"/>
                  </a:lnTo>
                  <a:lnTo>
                    <a:pt x="266" y="351"/>
                  </a:lnTo>
                  <a:lnTo>
                    <a:pt x="293" y="324"/>
                  </a:lnTo>
                  <a:lnTo>
                    <a:pt x="323" y="299"/>
                  </a:lnTo>
                  <a:lnTo>
                    <a:pt x="359" y="275"/>
                  </a:lnTo>
                  <a:lnTo>
                    <a:pt x="399" y="253"/>
                  </a:lnTo>
                  <a:lnTo>
                    <a:pt x="402" y="251"/>
                  </a:lnTo>
                  <a:lnTo>
                    <a:pt x="408" y="248"/>
                  </a:lnTo>
                  <a:lnTo>
                    <a:pt x="420" y="243"/>
                  </a:lnTo>
                  <a:lnTo>
                    <a:pt x="435" y="238"/>
                  </a:lnTo>
                  <a:lnTo>
                    <a:pt x="453" y="232"/>
                  </a:lnTo>
                  <a:lnTo>
                    <a:pt x="476" y="225"/>
                  </a:lnTo>
                  <a:lnTo>
                    <a:pt x="502" y="219"/>
                  </a:lnTo>
                  <a:lnTo>
                    <a:pt x="529" y="213"/>
                  </a:lnTo>
                  <a:lnTo>
                    <a:pt x="559" y="209"/>
                  </a:lnTo>
                  <a:lnTo>
                    <a:pt x="593" y="207"/>
                  </a:lnTo>
                  <a:lnTo>
                    <a:pt x="627" y="205"/>
                  </a:lnTo>
                  <a:lnTo>
                    <a:pt x="663" y="208"/>
                  </a:lnTo>
                  <a:lnTo>
                    <a:pt x="700" y="212"/>
                  </a:lnTo>
                  <a:lnTo>
                    <a:pt x="738" y="220"/>
                  </a:lnTo>
                  <a:lnTo>
                    <a:pt x="776" y="232"/>
                  </a:lnTo>
                  <a:lnTo>
                    <a:pt x="815" y="248"/>
                  </a:lnTo>
                  <a:lnTo>
                    <a:pt x="816" y="243"/>
                  </a:lnTo>
                  <a:lnTo>
                    <a:pt x="822" y="233"/>
                  </a:lnTo>
                  <a:lnTo>
                    <a:pt x="831" y="220"/>
                  </a:lnTo>
                  <a:lnTo>
                    <a:pt x="847" y="207"/>
                  </a:lnTo>
                  <a:lnTo>
                    <a:pt x="870" y="197"/>
                  </a:lnTo>
                  <a:lnTo>
                    <a:pt x="903" y="194"/>
                  </a:lnTo>
                  <a:lnTo>
                    <a:pt x="943" y="200"/>
                  </a:lnTo>
                  <a:lnTo>
                    <a:pt x="995" y="218"/>
                  </a:lnTo>
                  <a:lnTo>
                    <a:pt x="983" y="76"/>
                  </a:lnTo>
                  <a:lnTo>
                    <a:pt x="982" y="75"/>
                  </a:lnTo>
                  <a:lnTo>
                    <a:pt x="977" y="73"/>
                  </a:lnTo>
                  <a:lnTo>
                    <a:pt x="969" y="69"/>
                  </a:lnTo>
                  <a:lnTo>
                    <a:pt x="959" y="66"/>
                  </a:lnTo>
                  <a:lnTo>
                    <a:pt x="945" y="60"/>
                  </a:lnTo>
                  <a:lnTo>
                    <a:pt x="930" y="55"/>
                  </a:lnTo>
                  <a:lnTo>
                    <a:pt x="912" y="48"/>
                  </a:lnTo>
                  <a:lnTo>
                    <a:pt x="891" y="42"/>
                  </a:lnTo>
                  <a:lnTo>
                    <a:pt x="868" y="35"/>
                  </a:lnTo>
                  <a:lnTo>
                    <a:pt x="843" y="28"/>
                  </a:lnTo>
                  <a:lnTo>
                    <a:pt x="816" y="21"/>
                  </a:lnTo>
                  <a:lnTo>
                    <a:pt x="787" y="15"/>
                  </a:lnTo>
                  <a:lnTo>
                    <a:pt x="756" y="11"/>
                  </a:lnTo>
                  <a:lnTo>
                    <a:pt x="724" y="6"/>
                  </a:lnTo>
                  <a:lnTo>
                    <a:pt x="691" y="4"/>
                  </a:lnTo>
                  <a:lnTo>
                    <a:pt x="655" y="2"/>
                  </a:lnTo>
                  <a:lnTo>
                    <a:pt x="619" y="0"/>
                  </a:lnTo>
                  <a:lnTo>
                    <a:pt x="581" y="3"/>
                  </a:lnTo>
                  <a:lnTo>
                    <a:pt x="542" y="5"/>
                  </a:lnTo>
                  <a:lnTo>
                    <a:pt x="503" y="11"/>
                  </a:lnTo>
                  <a:lnTo>
                    <a:pt x="463" y="18"/>
                  </a:lnTo>
                  <a:lnTo>
                    <a:pt x="421" y="27"/>
                  </a:lnTo>
                  <a:lnTo>
                    <a:pt x="380" y="40"/>
                  </a:lnTo>
                  <a:lnTo>
                    <a:pt x="338" y="55"/>
                  </a:lnTo>
                  <a:lnTo>
                    <a:pt x="296" y="73"/>
                  </a:lnTo>
                  <a:lnTo>
                    <a:pt x="253" y="94"/>
                  </a:lnTo>
                  <a:lnTo>
                    <a:pt x="210" y="119"/>
                  </a:lnTo>
                  <a:lnTo>
                    <a:pt x="168" y="147"/>
                  </a:lnTo>
                  <a:lnTo>
                    <a:pt x="125" y="179"/>
                  </a:lnTo>
                  <a:lnTo>
                    <a:pt x="84" y="215"/>
                  </a:lnTo>
                  <a:lnTo>
                    <a:pt x="42" y="255"/>
                  </a:lnTo>
                  <a:lnTo>
                    <a:pt x="1" y="299"/>
                  </a:lnTo>
                  <a:lnTo>
                    <a:pt x="1" y="303"/>
                  </a:lnTo>
                  <a:lnTo>
                    <a:pt x="0" y="319"/>
                  </a:lnTo>
                  <a:lnTo>
                    <a:pt x="1" y="344"/>
                  </a:lnTo>
                  <a:lnTo>
                    <a:pt x="3" y="378"/>
                  </a:lnTo>
                  <a:lnTo>
                    <a:pt x="10" y="421"/>
                  </a:lnTo>
                  <a:lnTo>
                    <a:pt x="21" y="471"/>
                  </a:lnTo>
                  <a:lnTo>
                    <a:pt x="40" y="530"/>
                  </a:lnTo>
                  <a:lnTo>
                    <a:pt x="65" y="596"/>
                  </a:lnTo>
                  <a:close/>
                </a:path>
              </a:pathLst>
            </a:custGeom>
            <a:solidFill>
              <a:srgbClr val="703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43" name="Freeform 37"/>
            <p:cNvSpPr>
              <a:spLocks/>
            </p:cNvSpPr>
            <p:nvPr/>
          </p:nvSpPr>
          <p:spPr bwMode="auto">
            <a:xfrm>
              <a:off x="684213" y="261938"/>
              <a:ext cx="509588" cy="111125"/>
            </a:xfrm>
            <a:custGeom>
              <a:avLst/>
              <a:gdLst>
                <a:gd name="T0" fmla="*/ 1 w 641"/>
                <a:gd name="T1" fmla="*/ 97 h 141"/>
                <a:gd name="T2" fmla="*/ 14 w 641"/>
                <a:gd name="T3" fmla="*/ 95 h 141"/>
                <a:gd name="T4" fmla="*/ 34 w 641"/>
                <a:gd name="T5" fmla="*/ 90 h 141"/>
                <a:gd name="T6" fmla="*/ 63 w 641"/>
                <a:gd name="T7" fmla="*/ 87 h 141"/>
                <a:gd name="T8" fmla="*/ 95 w 641"/>
                <a:gd name="T9" fmla="*/ 84 h 141"/>
                <a:gd name="T10" fmla="*/ 131 w 641"/>
                <a:gd name="T11" fmla="*/ 84 h 141"/>
                <a:gd name="T12" fmla="*/ 167 w 641"/>
                <a:gd name="T13" fmla="*/ 87 h 141"/>
                <a:gd name="T14" fmla="*/ 199 w 641"/>
                <a:gd name="T15" fmla="*/ 95 h 141"/>
                <a:gd name="T16" fmla="*/ 213 w 641"/>
                <a:gd name="T17" fmla="*/ 98 h 141"/>
                <a:gd name="T18" fmla="*/ 208 w 641"/>
                <a:gd name="T19" fmla="*/ 88 h 141"/>
                <a:gd name="T20" fmla="*/ 214 w 641"/>
                <a:gd name="T21" fmla="*/ 74 h 141"/>
                <a:gd name="T22" fmla="*/ 245 w 641"/>
                <a:gd name="T23" fmla="*/ 69 h 141"/>
                <a:gd name="T24" fmla="*/ 308 w 641"/>
                <a:gd name="T25" fmla="*/ 81 h 141"/>
                <a:gd name="T26" fmla="*/ 369 w 641"/>
                <a:gd name="T27" fmla="*/ 102 h 141"/>
                <a:gd name="T28" fmla="*/ 418 w 641"/>
                <a:gd name="T29" fmla="*/ 123 h 141"/>
                <a:gd name="T30" fmla="*/ 446 w 641"/>
                <a:gd name="T31" fmla="*/ 138 h 141"/>
                <a:gd name="T32" fmla="*/ 447 w 641"/>
                <a:gd name="T33" fmla="*/ 138 h 141"/>
                <a:gd name="T34" fmla="*/ 435 w 641"/>
                <a:gd name="T35" fmla="*/ 125 h 141"/>
                <a:gd name="T36" fmla="*/ 418 w 641"/>
                <a:gd name="T37" fmla="*/ 104 h 141"/>
                <a:gd name="T38" fmla="*/ 403 w 641"/>
                <a:gd name="T39" fmla="*/ 83 h 141"/>
                <a:gd name="T40" fmla="*/ 397 w 641"/>
                <a:gd name="T41" fmla="*/ 70 h 141"/>
                <a:gd name="T42" fmla="*/ 406 w 641"/>
                <a:gd name="T43" fmla="*/ 61 h 141"/>
                <a:gd name="T44" fmla="*/ 429 w 641"/>
                <a:gd name="T45" fmla="*/ 59 h 141"/>
                <a:gd name="T46" fmla="*/ 459 w 641"/>
                <a:gd name="T47" fmla="*/ 66 h 141"/>
                <a:gd name="T48" fmla="*/ 487 w 641"/>
                <a:gd name="T49" fmla="*/ 77 h 141"/>
                <a:gd name="T50" fmla="*/ 513 w 641"/>
                <a:gd name="T51" fmla="*/ 84 h 141"/>
                <a:gd name="T52" fmla="*/ 546 w 641"/>
                <a:gd name="T53" fmla="*/ 90 h 141"/>
                <a:gd name="T54" fmla="*/ 578 w 641"/>
                <a:gd name="T55" fmla="*/ 93 h 141"/>
                <a:gd name="T56" fmla="*/ 608 w 641"/>
                <a:gd name="T57" fmla="*/ 95 h 141"/>
                <a:gd name="T58" fmla="*/ 631 w 641"/>
                <a:gd name="T59" fmla="*/ 92 h 141"/>
                <a:gd name="T60" fmla="*/ 641 w 641"/>
                <a:gd name="T61" fmla="*/ 85 h 141"/>
                <a:gd name="T62" fmla="*/ 636 w 641"/>
                <a:gd name="T63" fmla="*/ 75 h 141"/>
                <a:gd name="T64" fmla="*/ 610 w 641"/>
                <a:gd name="T65" fmla="*/ 61 h 141"/>
                <a:gd name="T66" fmla="*/ 572 w 641"/>
                <a:gd name="T67" fmla="*/ 47 h 141"/>
                <a:gd name="T68" fmla="*/ 527 w 641"/>
                <a:gd name="T69" fmla="*/ 35 h 141"/>
                <a:gd name="T70" fmla="*/ 478 w 641"/>
                <a:gd name="T71" fmla="*/ 24 h 141"/>
                <a:gd name="T72" fmla="*/ 431 w 641"/>
                <a:gd name="T73" fmla="*/ 15 h 141"/>
                <a:gd name="T74" fmla="*/ 388 w 641"/>
                <a:gd name="T75" fmla="*/ 8 h 141"/>
                <a:gd name="T76" fmla="*/ 355 w 641"/>
                <a:gd name="T77" fmla="*/ 4 h 141"/>
                <a:gd name="T78" fmla="*/ 336 w 641"/>
                <a:gd name="T79" fmla="*/ 0 h 141"/>
                <a:gd name="T80" fmla="*/ 337 w 641"/>
                <a:gd name="T81" fmla="*/ 1 h 141"/>
                <a:gd name="T82" fmla="*/ 357 w 641"/>
                <a:gd name="T83" fmla="*/ 11 h 141"/>
                <a:gd name="T84" fmla="*/ 375 w 641"/>
                <a:gd name="T85" fmla="*/ 21 h 141"/>
                <a:gd name="T86" fmla="*/ 369 w 641"/>
                <a:gd name="T87" fmla="*/ 29 h 141"/>
                <a:gd name="T88" fmla="*/ 327 w 641"/>
                <a:gd name="T89" fmla="*/ 27 h 141"/>
                <a:gd name="T90" fmla="*/ 272 w 641"/>
                <a:gd name="T91" fmla="*/ 21 h 141"/>
                <a:gd name="T92" fmla="*/ 227 w 641"/>
                <a:gd name="T93" fmla="*/ 19 h 141"/>
                <a:gd name="T94" fmla="*/ 211 w 641"/>
                <a:gd name="T95" fmla="*/ 23 h 141"/>
                <a:gd name="T96" fmla="*/ 230 w 641"/>
                <a:gd name="T97" fmla="*/ 36 h 141"/>
                <a:gd name="T98" fmla="*/ 238 w 641"/>
                <a:gd name="T99" fmla="*/ 46 h 141"/>
                <a:gd name="T100" fmla="*/ 226 w 641"/>
                <a:gd name="T101" fmla="*/ 54 h 141"/>
                <a:gd name="T102" fmla="*/ 192 w 641"/>
                <a:gd name="T103" fmla="*/ 59 h 141"/>
                <a:gd name="T104" fmla="*/ 140 w 641"/>
                <a:gd name="T105" fmla="*/ 61 h 141"/>
                <a:gd name="T106" fmla="*/ 97 w 641"/>
                <a:gd name="T107" fmla="*/ 65 h 141"/>
                <a:gd name="T108" fmla="*/ 59 w 641"/>
                <a:gd name="T109" fmla="*/ 73 h 141"/>
                <a:gd name="T110" fmla="*/ 21 w 641"/>
                <a:gd name="T111" fmla="*/ 87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41" h="141">
                  <a:moveTo>
                    <a:pt x="0" y="97"/>
                  </a:moveTo>
                  <a:lnTo>
                    <a:pt x="1" y="97"/>
                  </a:lnTo>
                  <a:lnTo>
                    <a:pt x="6" y="96"/>
                  </a:lnTo>
                  <a:lnTo>
                    <a:pt x="14" y="95"/>
                  </a:lnTo>
                  <a:lnTo>
                    <a:pt x="23" y="92"/>
                  </a:lnTo>
                  <a:lnTo>
                    <a:pt x="34" y="90"/>
                  </a:lnTo>
                  <a:lnTo>
                    <a:pt x="48" y="89"/>
                  </a:lnTo>
                  <a:lnTo>
                    <a:pt x="63" y="87"/>
                  </a:lnTo>
                  <a:lnTo>
                    <a:pt x="79" y="85"/>
                  </a:lnTo>
                  <a:lnTo>
                    <a:pt x="95" y="84"/>
                  </a:lnTo>
                  <a:lnTo>
                    <a:pt x="114" y="83"/>
                  </a:lnTo>
                  <a:lnTo>
                    <a:pt x="131" y="84"/>
                  </a:lnTo>
                  <a:lnTo>
                    <a:pt x="150" y="84"/>
                  </a:lnTo>
                  <a:lnTo>
                    <a:pt x="167" y="87"/>
                  </a:lnTo>
                  <a:lnTo>
                    <a:pt x="183" y="90"/>
                  </a:lnTo>
                  <a:lnTo>
                    <a:pt x="199" y="95"/>
                  </a:lnTo>
                  <a:lnTo>
                    <a:pt x="214" y="100"/>
                  </a:lnTo>
                  <a:lnTo>
                    <a:pt x="213" y="98"/>
                  </a:lnTo>
                  <a:lnTo>
                    <a:pt x="211" y="93"/>
                  </a:lnTo>
                  <a:lnTo>
                    <a:pt x="208" y="88"/>
                  </a:lnTo>
                  <a:lnTo>
                    <a:pt x="209" y="81"/>
                  </a:lnTo>
                  <a:lnTo>
                    <a:pt x="214" y="74"/>
                  </a:lnTo>
                  <a:lnTo>
                    <a:pt x="226" y="70"/>
                  </a:lnTo>
                  <a:lnTo>
                    <a:pt x="245" y="69"/>
                  </a:lnTo>
                  <a:lnTo>
                    <a:pt x="274" y="73"/>
                  </a:lnTo>
                  <a:lnTo>
                    <a:pt x="308" y="81"/>
                  </a:lnTo>
                  <a:lnTo>
                    <a:pt x="341" y="90"/>
                  </a:lnTo>
                  <a:lnTo>
                    <a:pt x="369" y="102"/>
                  </a:lnTo>
                  <a:lnTo>
                    <a:pt x="396" y="113"/>
                  </a:lnTo>
                  <a:lnTo>
                    <a:pt x="418" y="123"/>
                  </a:lnTo>
                  <a:lnTo>
                    <a:pt x="435" y="133"/>
                  </a:lnTo>
                  <a:lnTo>
                    <a:pt x="446" y="138"/>
                  </a:lnTo>
                  <a:lnTo>
                    <a:pt x="449" y="141"/>
                  </a:lnTo>
                  <a:lnTo>
                    <a:pt x="447" y="138"/>
                  </a:lnTo>
                  <a:lnTo>
                    <a:pt x="442" y="133"/>
                  </a:lnTo>
                  <a:lnTo>
                    <a:pt x="435" y="125"/>
                  </a:lnTo>
                  <a:lnTo>
                    <a:pt x="427" y="114"/>
                  </a:lnTo>
                  <a:lnTo>
                    <a:pt x="418" y="104"/>
                  </a:lnTo>
                  <a:lnTo>
                    <a:pt x="410" y="93"/>
                  </a:lnTo>
                  <a:lnTo>
                    <a:pt x="403" y="83"/>
                  </a:lnTo>
                  <a:lnTo>
                    <a:pt x="398" y="76"/>
                  </a:lnTo>
                  <a:lnTo>
                    <a:pt x="397" y="70"/>
                  </a:lnTo>
                  <a:lnTo>
                    <a:pt x="401" y="66"/>
                  </a:lnTo>
                  <a:lnTo>
                    <a:pt x="406" y="61"/>
                  </a:lnTo>
                  <a:lnTo>
                    <a:pt x="417" y="59"/>
                  </a:lnTo>
                  <a:lnTo>
                    <a:pt x="429" y="59"/>
                  </a:lnTo>
                  <a:lnTo>
                    <a:pt x="443" y="61"/>
                  </a:lnTo>
                  <a:lnTo>
                    <a:pt x="459" y="66"/>
                  </a:lnTo>
                  <a:lnTo>
                    <a:pt x="477" y="73"/>
                  </a:lnTo>
                  <a:lnTo>
                    <a:pt x="487" y="77"/>
                  </a:lnTo>
                  <a:lnTo>
                    <a:pt x="498" y="81"/>
                  </a:lnTo>
                  <a:lnTo>
                    <a:pt x="513" y="84"/>
                  </a:lnTo>
                  <a:lnTo>
                    <a:pt x="528" y="88"/>
                  </a:lnTo>
                  <a:lnTo>
                    <a:pt x="546" y="90"/>
                  </a:lnTo>
                  <a:lnTo>
                    <a:pt x="562" y="92"/>
                  </a:lnTo>
                  <a:lnTo>
                    <a:pt x="578" y="93"/>
                  </a:lnTo>
                  <a:lnTo>
                    <a:pt x="594" y="95"/>
                  </a:lnTo>
                  <a:lnTo>
                    <a:pt x="608" y="95"/>
                  </a:lnTo>
                  <a:lnTo>
                    <a:pt x="621" y="93"/>
                  </a:lnTo>
                  <a:lnTo>
                    <a:pt x="631" y="92"/>
                  </a:lnTo>
                  <a:lnTo>
                    <a:pt x="638" y="89"/>
                  </a:lnTo>
                  <a:lnTo>
                    <a:pt x="641" y="85"/>
                  </a:lnTo>
                  <a:lnTo>
                    <a:pt x="640" y="81"/>
                  </a:lnTo>
                  <a:lnTo>
                    <a:pt x="636" y="75"/>
                  </a:lnTo>
                  <a:lnTo>
                    <a:pt x="625" y="68"/>
                  </a:lnTo>
                  <a:lnTo>
                    <a:pt x="610" y="61"/>
                  </a:lnTo>
                  <a:lnTo>
                    <a:pt x="593" y="54"/>
                  </a:lnTo>
                  <a:lnTo>
                    <a:pt x="572" y="47"/>
                  </a:lnTo>
                  <a:lnTo>
                    <a:pt x="550" y="40"/>
                  </a:lnTo>
                  <a:lnTo>
                    <a:pt x="527" y="35"/>
                  </a:lnTo>
                  <a:lnTo>
                    <a:pt x="503" y="29"/>
                  </a:lnTo>
                  <a:lnTo>
                    <a:pt x="478" y="24"/>
                  </a:lnTo>
                  <a:lnTo>
                    <a:pt x="454" y="20"/>
                  </a:lnTo>
                  <a:lnTo>
                    <a:pt x="431" y="15"/>
                  </a:lnTo>
                  <a:lnTo>
                    <a:pt x="408" y="12"/>
                  </a:lnTo>
                  <a:lnTo>
                    <a:pt x="388" y="8"/>
                  </a:lnTo>
                  <a:lnTo>
                    <a:pt x="369" y="5"/>
                  </a:lnTo>
                  <a:lnTo>
                    <a:pt x="355" y="4"/>
                  </a:lnTo>
                  <a:lnTo>
                    <a:pt x="343" y="1"/>
                  </a:lnTo>
                  <a:lnTo>
                    <a:pt x="336" y="0"/>
                  </a:lnTo>
                  <a:lnTo>
                    <a:pt x="334" y="0"/>
                  </a:lnTo>
                  <a:lnTo>
                    <a:pt x="337" y="1"/>
                  </a:lnTo>
                  <a:lnTo>
                    <a:pt x="345" y="5"/>
                  </a:lnTo>
                  <a:lnTo>
                    <a:pt x="357" y="11"/>
                  </a:lnTo>
                  <a:lnTo>
                    <a:pt x="367" y="16"/>
                  </a:lnTo>
                  <a:lnTo>
                    <a:pt x="375" y="21"/>
                  </a:lnTo>
                  <a:lnTo>
                    <a:pt x="376" y="25"/>
                  </a:lnTo>
                  <a:lnTo>
                    <a:pt x="369" y="29"/>
                  </a:lnTo>
                  <a:lnTo>
                    <a:pt x="352" y="29"/>
                  </a:lnTo>
                  <a:lnTo>
                    <a:pt x="327" y="27"/>
                  </a:lnTo>
                  <a:lnTo>
                    <a:pt x="299" y="24"/>
                  </a:lnTo>
                  <a:lnTo>
                    <a:pt x="272" y="21"/>
                  </a:lnTo>
                  <a:lnTo>
                    <a:pt x="247" y="20"/>
                  </a:lnTo>
                  <a:lnTo>
                    <a:pt x="227" y="19"/>
                  </a:lnTo>
                  <a:lnTo>
                    <a:pt x="214" y="20"/>
                  </a:lnTo>
                  <a:lnTo>
                    <a:pt x="211" y="23"/>
                  </a:lnTo>
                  <a:lnTo>
                    <a:pt x="219" y="29"/>
                  </a:lnTo>
                  <a:lnTo>
                    <a:pt x="230" y="36"/>
                  </a:lnTo>
                  <a:lnTo>
                    <a:pt x="237" y="42"/>
                  </a:lnTo>
                  <a:lnTo>
                    <a:pt x="238" y="46"/>
                  </a:lnTo>
                  <a:lnTo>
                    <a:pt x="235" y="51"/>
                  </a:lnTo>
                  <a:lnTo>
                    <a:pt x="226" y="54"/>
                  </a:lnTo>
                  <a:lnTo>
                    <a:pt x="212" y="57"/>
                  </a:lnTo>
                  <a:lnTo>
                    <a:pt x="192" y="59"/>
                  </a:lnTo>
                  <a:lnTo>
                    <a:pt x="167" y="60"/>
                  </a:lnTo>
                  <a:lnTo>
                    <a:pt x="140" y="61"/>
                  </a:lnTo>
                  <a:lnTo>
                    <a:pt x="117" y="63"/>
                  </a:lnTo>
                  <a:lnTo>
                    <a:pt x="97" y="65"/>
                  </a:lnTo>
                  <a:lnTo>
                    <a:pt x="77" y="68"/>
                  </a:lnTo>
                  <a:lnTo>
                    <a:pt x="59" y="73"/>
                  </a:lnTo>
                  <a:lnTo>
                    <a:pt x="39" y="78"/>
                  </a:lnTo>
                  <a:lnTo>
                    <a:pt x="21" y="8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F9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0" name="Freeform 44"/>
            <p:cNvSpPr>
              <a:spLocks/>
            </p:cNvSpPr>
            <p:nvPr/>
          </p:nvSpPr>
          <p:spPr bwMode="auto">
            <a:xfrm>
              <a:off x="1433513" y="847725"/>
              <a:ext cx="23813" cy="17463"/>
            </a:xfrm>
            <a:custGeom>
              <a:avLst/>
              <a:gdLst>
                <a:gd name="T0" fmla="*/ 29 w 29"/>
                <a:gd name="T1" fmla="*/ 11 h 22"/>
                <a:gd name="T2" fmla="*/ 28 w 29"/>
                <a:gd name="T3" fmla="*/ 15 h 22"/>
                <a:gd name="T4" fmla="*/ 26 w 29"/>
                <a:gd name="T5" fmla="*/ 19 h 22"/>
                <a:gd name="T6" fmla="*/ 21 w 29"/>
                <a:gd name="T7" fmla="*/ 21 h 22"/>
                <a:gd name="T8" fmla="*/ 15 w 29"/>
                <a:gd name="T9" fmla="*/ 22 h 22"/>
                <a:gd name="T10" fmla="*/ 9 w 29"/>
                <a:gd name="T11" fmla="*/ 21 h 22"/>
                <a:gd name="T12" fmla="*/ 5 w 29"/>
                <a:gd name="T13" fmla="*/ 19 h 22"/>
                <a:gd name="T14" fmla="*/ 1 w 29"/>
                <a:gd name="T15" fmla="*/ 15 h 22"/>
                <a:gd name="T16" fmla="*/ 0 w 29"/>
                <a:gd name="T17" fmla="*/ 11 h 22"/>
                <a:gd name="T18" fmla="*/ 1 w 29"/>
                <a:gd name="T19" fmla="*/ 6 h 22"/>
                <a:gd name="T20" fmla="*/ 5 w 29"/>
                <a:gd name="T21" fmla="*/ 4 h 22"/>
                <a:gd name="T22" fmla="*/ 9 w 29"/>
                <a:gd name="T23" fmla="*/ 2 h 22"/>
                <a:gd name="T24" fmla="*/ 15 w 29"/>
                <a:gd name="T25" fmla="*/ 0 h 22"/>
                <a:gd name="T26" fmla="*/ 21 w 29"/>
                <a:gd name="T27" fmla="*/ 2 h 22"/>
                <a:gd name="T28" fmla="*/ 26 w 29"/>
                <a:gd name="T29" fmla="*/ 4 h 22"/>
                <a:gd name="T30" fmla="*/ 28 w 29"/>
                <a:gd name="T31" fmla="*/ 6 h 22"/>
                <a:gd name="T32" fmla="*/ 29 w 29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" h="22">
                  <a:moveTo>
                    <a:pt x="29" y="11"/>
                  </a:moveTo>
                  <a:lnTo>
                    <a:pt x="28" y="15"/>
                  </a:lnTo>
                  <a:lnTo>
                    <a:pt x="26" y="19"/>
                  </a:lnTo>
                  <a:lnTo>
                    <a:pt x="21" y="21"/>
                  </a:lnTo>
                  <a:lnTo>
                    <a:pt x="15" y="22"/>
                  </a:lnTo>
                  <a:lnTo>
                    <a:pt x="9" y="21"/>
                  </a:lnTo>
                  <a:lnTo>
                    <a:pt x="5" y="19"/>
                  </a:lnTo>
                  <a:lnTo>
                    <a:pt x="1" y="15"/>
                  </a:lnTo>
                  <a:lnTo>
                    <a:pt x="0" y="11"/>
                  </a:lnTo>
                  <a:lnTo>
                    <a:pt x="1" y="6"/>
                  </a:lnTo>
                  <a:lnTo>
                    <a:pt x="5" y="4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11"/>
                  </a:lnTo>
                  <a:close/>
                </a:path>
              </a:pathLst>
            </a:custGeom>
            <a:solidFill>
              <a:srgbClr val="E8F4F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2" name="Freeform 46"/>
            <p:cNvSpPr>
              <a:spLocks/>
            </p:cNvSpPr>
            <p:nvPr/>
          </p:nvSpPr>
          <p:spPr bwMode="auto">
            <a:xfrm>
              <a:off x="363538" y="1352550"/>
              <a:ext cx="303213" cy="387350"/>
            </a:xfrm>
            <a:custGeom>
              <a:avLst/>
              <a:gdLst>
                <a:gd name="T0" fmla="*/ 367 w 382"/>
                <a:gd name="T1" fmla="*/ 141 h 489"/>
                <a:gd name="T2" fmla="*/ 343 w 382"/>
                <a:gd name="T3" fmla="*/ 157 h 489"/>
                <a:gd name="T4" fmla="*/ 314 w 382"/>
                <a:gd name="T5" fmla="*/ 212 h 489"/>
                <a:gd name="T6" fmla="*/ 300 w 382"/>
                <a:gd name="T7" fmla="*/ 331 h 489"/>
                <a:gd name="T8" fmla="*/ 305 w 382"/>
                <a:gd name="T9" fmla="*/ 422 h 489"/>
                <a:gd name="T10" fmla="*/ 293 w 382"/>
                <a:gd name="T11" fmla="*/ 424 h 489"/>
                <a:gd name="T12" fmla="*/ 269 w 382"/>
                <a:gd name="T13" fmla="*/ 427 h 489"/>
                <a:gd name="T14" fmla="*/ 233 w 382"/>
                <a:gd name="T15" fmla="*/ 429 h 489"/>
                <a:gd name="T16" fmla="*/ 210 w 382"/>
                <a:gd name="T17" fmla="*/ 429 h 489"/>
                <a:gd name="T18" fmla="*/ 206 w 382"/>
                <a:gd name="T19" fmla="*/ 446 h 489"/>
                <a:gd name="T20" fmla="*/ 191 w 382"/>
                <a:gd name="T21" fmla="*/ 469 h 489"/>
                <a:gd name="T22" fmla="*/ 155 w 382"/>
                <a:gd name="T23" fmla="*/ 486 h 489"/>
                <a:gd name="T24" fmla="*/ 125 w 382"/>
                <a:gd name="T25" fmla="*/ 489 h 489"/>
                <a:gd name="T26" fmla="*/ 105 w 382"/>
                <a:gd name="T27" fmla="*/ 483 h 489"/>
                <a:gd name="T28" fmla="*/ 77 w 382"/>
                <a:gd name="T29" fmla="*/ 470 h 489"/>
                <a:gd name="T30" fmla="*/ 51 w 382"/>
                <a:gd name="T31" fmla="*/ 446 h 489"/>
                <a:gd name="T32" fmla="*/ 41 w 382"/>
                <a:gd name="T33" fmla="*/ 429 h 489"/>
                <a:gd name="T34" fmla="*/ 34 w 382"/>
                <a:gd name="T35" fmla="*/ 427 h 489"/>
                <a:gd name="T36" fmla="*/ 23 w 382"/>
                <a:gd name="T37" fmla="*/ 423 h 489"/>
                <a:gd name="T38" fmla="*/ 8 w 382"/>
                <a:gd name="T39" fmla="*/ 414 h 489"/>
                <a:gd name="T40" fmla="*/ 0 w 382"/>
                <a:gd name="T41" fmla="*/ 394 h 489"/>
                <a:gd name="T42" fmla="*/ 9 w 382"/>
                <a:gd name="T43" fmla="*/ 317 h 489"/>
                <a:gd name="T44" fmla="*/ 42 w 382"/>
                <a:gd name="T45" fmla="*/ 199 h 489"/>
                <a:gd name="T46" fmla="*/ 116 w 382"/>
                <a:gd name="T47" fmla="*/ 77 h 489"/>
                <a:gd name="T48" fmla="*/ 178 w 382"/>
                <a:gd name="T49" fmla="*/ 25 h 489"/>
                <a:gd name="T50" fmla="*/ 208 w 382"/>
                <a:gd name="T51" fmla="*/ 13 h 489"/>
                <a:gd name="T52" fmla="*/ 258 w 382"/>
                <a:gd name="T53" fmla="*/ 1 h 489"/>
                <a:gd name="T54" fmla="*/ 313 w 382"/>
                <a:gd name="T55" fmla="*/ 4 h 489"/>
                <a:gd name="T56" fmla="*/ 343 w 382"/>
                <a:gd name="T57" fmla="*/ 17 h 489"/>
                <a:gd name="T58" fmla="*/ 359 w 382"/>
                <a:gd name="T59" fmla="*/ 36 h 489"/>
                <a:gd name="T60" fmla="*/ 377 w 382"/>
                <a:gd name="T61" fmla="*/ 69 h 489"/>
                <a:gd name="T62" fmla="*/ 381 w 382"/>
                <a:gd name="T63" fmla="*/ 11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82" h="489">
                  <a:moveTo>
                    <a:pt x="372" y="140"/>
                  </a:moveTo>
                  <a:lnTo>
                    <a:pt x="367" y="141"/>
                  </a:lnTo>
                  <a:lnTo>
                    <a:pt x="357" y="145"/>
                  </a:lnTo>
                  <a:lnTo>
                    <a:pt x="343" y="157"/>
                  </a:lnTo>
                  <a:lnTo>
                    <a:pt x="328" y="178"/>
                  </a:lnTo>
                  <a:lnTo>
                    <a:pt x="314" y="212"/>
                  </a:lnTo>
                  <a:lnTo>
                    <a:pt x="304" y="262"/>
                  </a:lnTo>
                  <a:lnTo>
                    <a:pt x="300" y="331"/>
                  </a:lnTo>
                  <a:lnTo>
                    <a:pt x="306" y="421"/>
                  </a:lnTo>
                  <a:lnTo>
                    <a:pt x="305" y="422"/>
                  </a:lnTo>
                  <a:lnTo>
                    <a:pt x="300" y="423"/>
                  </a:lnTo>
                  <a:lnTo>
                    <a:pt x="293" y="424"/>
                  </a:lnTo>
                  <a:lnTo>
                    <a:pt x="283" y="426"/>
                  </a:lnTo>
                  <a:lnTo>
                    <a:pt x="269" y="427"/>
                  </a:lnTo>
                  <a:lnTo>
                    <a:pt x="253" y="429"/>
                  </a:lnTo>
                  <a:lnTo>
                    <a:pt x="233" y="429"/>
                  </a:lnTo>
                  <a:lnTo>
                    <a:pt x="210" y="426"/>
                  </a:lnTo>
                  <a:lnTo>
                    <a:pt x="210" y="429"/>
                  </a:lnTo>
                  <a:lnTo>
                    <a:pt x="209" y="436"/>
                  </a:lnTo>
                  <a:lnTo>
                    <a:pt x="206" y="446"/>
                  </a:lnTo>
                  <a:lnTo>
                    <a:pt x="200" y="457"/>
                  </a:lnTo>
                  <a:lnTo>
                    <a:pt x="191" y="469"/>
                  </a:lnTo>
                  <a:lnTo>
                    <a:pt x="176" y="479"/>
                  </a:lnTo>
                  <a:lnTo>
                    <a:pt x="155" y="486"/>
                  </a:lnTo>
                  <a:lnTo>
                    <a:pt x="129" y="489"/>
                  </a:lnTo>
                  <a:lnTo>
                    <a:pt x="125" y="489"/>
                  </a:lnTo>
                  <a:lnTo>
                    <a:pt x="117" y="486"/>
                  </a:lnTo>
                  <a:lnTo>
                    <a:pt x="105" y="483"/>
                  </a:lnTo>
                  <a:lnTo>
                    <a:pt x="92" y="477"/>
                  </a:lnTo>
                  <a:lnTo>
                    <a:pt x="77" y="470"/>
                  </a:lnTo>
                  <a:lnTo>
                    <a:pt x="63" y="460"/>
                  </a:lnTo>
                  <a:lnTo>
                    <a:pt x="51" y="446"/>
                  </a:lnTo>
                  <a:lnTo>
                    <a:pt x="42" y="429"/>
                  </a:lnTo>
                  <a:lnTo>
                    <a:pt x="41" y="429"/>
                  </a:lnTo>
                  <a:lnTo>
                    <a:pt x="39" y="429"/>
                  </a:lnTo>
                  <a:lnTo>
                    <a:pt x="34" y="427"/>
                  </a:lnTo>
                  <a:lnTo>
                    <a:pt x="28" y="425"/>
                  </a:lnTo>
                  <a:lnTo>
                    <a:pt x="23" y="423"/>
                  </a:lnTo>
                  <a:lnTo>
                    <a:pt x="14" y="419"/>
                  </a:lnTo>
                  <a:lnTo>
                    <a:pt x="8" y="414"/>
                  </a:lnTo>
                  <a:lnTo>
                    <a:pt x="0" y="406"/>
                  </a:lnTo>
                  <a:lnTo>
                    <a:pt x="0" y="394"/>
                  </a:lnTo>
                  <a:lnTo>
                    <a:pt x="2" y="363"/>
                  </a:lnTo>
                  <a:lnTo>
                    <a:pt x="9" y="317"/>
                  </a:lnTo>
                  <a:lnTo>
                    <a:pt x="21" y="260"/>
                  </a:lnTo>
                  <a:lnTo>
                    <a:pt x="42" y="199"/>
                  </a:lnTo>
                  <a:lnTo>
                    <a:pt x="73" y="136"/>
                  </a:lnTo>
                  <a:lnTo>
                    <a:pt x="116" y="77"/>
                  </a:lnTo>
                  <a:lnTo>
                    <a:pt x="173" y="28"/>
                  </a:lnTo>
                  <a:lnTo>
                    <a:pt x="178" y="25"/>
                  </a:lnTo>
                  <a:lnTo>
                    <a:pt x="190" y="20"/>
                  </a:lnTo>
                  <a:lnTo>
                    <a:pt x="208" y="13"/>
                  </a:lnTo>
                  <a:lnTo>
                    <a:pt x="231" y="6"/>
                  </a:lnTo>
                  <a:lnTo>
                    <a:pt x="258" y="1"/>
                  </a:lnTo>
                  <a:lnTo>
                    <a:pt x="285" y="0"/>
                  </a:lnTo>
                  <a:lnTo>
                    <a:pt x="313" y="4"/>
                  </a:lnTo>
                  <a:lnTo>
                    <a:pt x="339" y="15"/>
                  </a:lnTo>
                  <a:lnTo>
                    <a:pt x="343" y="17"/>
                  </a:lnTo>
                  <a:lnTo>
                    <a:pt x="350" y="24"/>
                  </a:lnTo>
                  <a:lnTo>
                    <a:pt x="359" y="36"/>
                  </a:lnTo>
                  <a:lnTo>
                    <a:pt x="369" y="51"/>
                  </a:lnTo>
                  <a:lnTo>
                    <a:pt x="377" y="69"/>
                  </a:lnTo>
                  <a:lnTo>
                    <a:pt x="382" y="91"/>
                  </a:lnTo>
                  <a:lnTo>
                    <a:pt x="381" y="114"/>
                  </a:lnTo>
                  <a:lnTo>
                    <a:pt x="372" y="1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3" name="Freeform 47"/>
            <p:cNvSpPr>
              <a:spLocks/>
            </p:cNvSpPr>
            <p:nvPr/>
          </p:nvSpPr>
          <p:spPr bwMode="auto">
            <a:xfrm>
              <a:off x="501651" y="1428750"/>
              <a:ext cx="149225" cy="239713"/>
            </a:xfrm>
            <a:custGeom>
              <a:avLst/>
              <a:gdLst>
                <a:gd name="T0" fmla="*/ 182 w 186"/>
                <a:gd name="T1" fmla="*/ 23 h 303"/>
                <a:gd name="T2" fmla="*/ 177 w 186"/>
                <a:gd name="T3" fmla="*/ 24 h 303"/>
                <a:gd name="T4" fmla="*/ 164 w 186"/>
                <a:gd name="T5" fmla="*/ 29 h 303"/>
                <a:gd name="T6" fmla="*/ 147 w 186"/>
                <a:gd name="T7" fmla="*/ 40 h 303"/>
                <a:gd name="T8" fmla="*/ 127 w 186"/>
                <a:gd name="T9" fmla="*/ 62 h 303"/>
                <a:gd name="T10" fmla="*/ 110 w 186"/>
                <a:gd name="T11" fmla="*/ 96 h 303"/>
                <a:gd name="T12" fmla="*/ 97 w 186"/>
                <a:gd name="T13" fmla="*/ 145 h 303"/>
                <a:gd name="T14" fmla="*/ 92 w 186"/>
                <a:gd name="T15" fmla="*/ 213 h 303"/>
                <a:gd name="T16" fmla="*/ 96 w 186"/>
                <a:gd name="T17" fmla="*/ 303 h 303"/>
                <a:gd name="T18" fmla="*/ 94 w 186"/>
                <a:gd name="T19" fmla="*/ 303 h 303"/>
                <a:gd name="T20" fmla="*/ 87 w 186"/>
                <a:gd name="T21" fmla="*/ 303 h 303"/>
                <a:gd name="T22" fmla="*/ 76 w 186"/>
                <a:gd name="T23" fmla="*/ 303 h 303"/>
                <a:gd name="T24" fmla="*/ 62 w 186"/>
                <a:gd name="T25" fmla="*/ 303 h 303"/>
                <a:gd name="T26" fmla="*/ 47 w 186"/>
                <a:gd name="T27" fmla="*/ 302 h 303"/>
                <a:gd name="T28" fmla="*/ 31 w 186"/>
                <a:gd name="T29" fmla="*/ 299 h 303"/>
                <a:gd name="T30" fmla="*/ 15 w 186"/>
                <a:gd name="T31" fmla="*/ 296 h 303"/>
                <a:gd name="T32" fmla="*/ 0 w 186"/>
                <a:gd name="T33" fmla="*/ 291 h 303"/>
                <a:gd name="T34" fmla="*/ 0 w 186"/>
                <a:gd name="T35" fmla="*/ 281 h 303"/>
                <a:gd name="T36" fmla="*/ 2 w 186"/>
                <a:gd name="T37" fmla="*/ 252 h 303"/>
                <a:gd name="T38" fmla="*/ 9 w 186"/>
                <a:gd name="T39" fmla="*/ 211 h 303"/>
                <a:gd name="T40" fmla="*/ 21 w 186"/>
                <a:gd name="T41" fmla="*/ 162 h 303"/>
                <a:gd name="T42" fmla="*/ 43 w 186"/>
                <a:gd name="T43" fmla="*/ 112 h 303"/>
                <a:gd name="T44" fmla="*/ 76 w 186"/>
                <a:gd name="T45" fmla="*/ 64 h 303"/>
                <a:gd name="T46" fmla="*/ 122 w 186"/>
                <a:gd name="T47" fmla="*/ 25 h 303"/>
                <a:gd name="T48" fmla="*/ 182 w 186"/>
                <a:gd name="T49" fmla="*/ 0 h 303"/>
                <a:gd name="T50" fmla="*/ 183 w 186"/>
                <a:gd name="T51" fmla="*/ 2 h 303"/>
                <a:gd name="T52" fmla="*/ 185 w 186"/>
                <a:gd name="T53" fmla="*/ 7 h 303"/>
                <a:gd name="T54" fmla="*/ 186 w 186"/>
                <a:gd name="T55" fmla="*/ 15 h 303"/>
                <a:gd name="T56" fmla="*/ 182 w 186"/>
                <a:gd name="T57" fmla="*/ 23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86" h="303">
                  <a:moveTo>
                    <a:pt x="182" y="23"/>
                  </a:moveTo>
                  <a:lnTo>
                    <a:pt x="177" y="24"/>
                  </a:lnTo>
                  <a:lnTo>
                    <a:pt x="164" y="29"/>
                  </a:lnTo>
                  <a:lnTo>
                    <a:pt x="147" y="40"/>
                  </a:lnTo>
                  <a:lnTo>
                    <a:pt x="127" y="62"/>
                  </a:lnTo>
                  <a:lnTo>
                    <a:pt x="110" y="96"/>
                  </a:lnTo>
                  <a:lnTo>
                    <a:pt x="97" y="145"/>
                  </a:lnTo>
                  <a:lnTo>
                    <a:pt x="92" y="213"/>
                  </a:lnTo>
                  <a:lnTo>
                    <a:pt x="96" y="303"/>
                  </a:lnTo>
                  <a:lnTo>
                    <a:pt x="94" y="303"/>
                  </a:lnTo>
                  <a:lnTo>
                    <a:pt x="87" y="303"/>
                  </a:lnTo>
                  <a:lnTo>
                    <a:pt x="76" y="303"/>
                  </a:lnTo>
                  <a:lnTo>
                    <a:pt x="62" y="303"/>
                  </a:lnTo>
                  <a:lnTo>
                    <a:pt x="47" y="302"/>
                  </a:lnTo>
                  <a:lnTo>
                    <a:pt x="31" y="299"/>
                  </a:lnTo>
                  <a:lnTo>
                    <a:pt x="15" y="296"/>
                  </a:lnTo>
                  <a:lnTo>
                    <a:pt x="0" y="291"/>
                  </a:lnTo>
                  <a:lnTo>
                    <a:pt x="0" y="281"/>
                  </a:lnTo>
                  <a:lnTo>
                    <a:pt x="2" y="252"/>
                  </a:lnTo>
                  <a:lnTo>
                    <a:pt x="9" y="211"/>
                  </a:lnTo>
                  <a:lnTo>
                    <a:pt x="21" y="162"/>
                  </a:lnTo>
                  <a:lnTo>
                    <a:pt x="43" y="112"/>
                  </a:lnTo>
                  <a:lnTo>
                    <a:pt x="76" y="64"/>
                  </a:lnTo>
                  <a:lnTo>
                    <a:pt x="122" y="25"/>
                  </a:lnTo>
                  <a:lnTo>
                    <a:pt x="182" y="0"/>
                  </a:lnTo>
                  <a:lnTo>
                    <a:pt x="183" y="2"/>
                  </a:lnTo>
                  <a:lnTo>
                    <a:pt x="185" y="7"/>
                  </a:lnTo>
                  <a:lnTo>
                    <a:pt x="186" y="15"/>
                  </a:lnTo>
                  <a:lnTo>
                    <a:pt x="182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  <p:sp>
          <p:nvSpPr>
            <p:cNvPr id="54" name="Freeform 48"/>
            <p:cNvSpPr>
              <a:spLocks/>
            </p:cNvSpPr>
            <p:nvPr/>
          </p:nvSpPr>
          <p:spPr bwMode="auto">
            <a:xfrm>
              <a:off x="387351" y="1371600"/>
              <a:ext cx="254000" cy="344488"/>
            </a:xfrm>
            <a:custGeom>
              <a:avLst/>
              <a:gdLst>
                <a:gd name="T0" fmla="*/ 268 w 322"/>
                <a:gd name="T1" fmla="*/ 0 h 435"/>
                <a:gd name="T2" fmla="*/ 300 w 322"/>
                <a:gd name="T3" fmla="*/ 14 h 435"/>
                <a:gd name="T4" fmla="*/ 316 w 322"/>
                <a:gd name="T5" fmla="*/ 34 h 435"/>
                <a:gd name="T6" fmla="*/ 322 w 322"/>
                <a:gd name="T7" fmla="*/ 50 h 435"/>
                <a:gd name="T8" fmla="*/ 281 w 322"/>
                <a:gd name="T9" fmla="*/ 68 h 435"/>
                <a:gd name="T10" fmla="*/ 219 w 322"/>
                <a:gd name="T11" fmla="*/ 111 h 435"/>
                <a:gd name="T12" fmla="*/ 174 w 322"/>
                <a:gd name="T13" fmla="*/ 163 h 435"/>
                <a:gd name="T14" fmla="*/ 147 w 322"/>
                <a:gd name="T15" fmla="*/ 219 h 435"/>
                <a:gd name="T16" fmla="*/ 131 w 322"/>
                <a:gd name="T17" fmla="*/ 273 h 435"/>
                <a:gd name="T18" fmla="*/ 124 w 322"/>
                <a:gd name="T19" fmla="*/ 322 h 435"/>
                <a:gd name="T20" fmla="*/ 123 w 322"/>
                <a:gd name="T21" fmla="*/ 359 h 435"/>
                <a:gd name="T22" fmla="*/ 124 w 322"/>
                <a:gd name="T23" fmla="*/ 381 h 435"/>
                <a:gd name="T24" fmla="*/ 127 w 322"/>
                <a:gd name="T25" fmla="*/ 384 h 435"/>
                <a:gd name="T26" fmla="*/ 138 w 322"/>
                <a:gd name="T27" fmla="*/ 388 h 435"/>
                <a:gd name="T28" fmla="*/ 149 w 322"/>
                <a:gd name="T29" fmla="*/ 392 h 435"/>
                <a:gd name="T30" fmla="*/ 157 w 322"/>
                <a:gd name="T31" fmla="*/ 396 h 435"/>
                <a:gd name="T32" fmla="*/ 153 w 322"/>
                <a:gd name="T33" fmla="*/ 412 h 435"/>
                <a:gd name="T34" fmla="*/ 133 w 322"/>
                <a:gd name="T35" fmla="*/ 430 h 435"/>
                <a:gd name="T36" fmla="*/ 110 w 322"/>
                <a:gd name="T37" fmla="*/ 435 h 435"/>
                <a:gd name="T38" fmla="*/ 93 w 322"/>
                <a:gd name="T39" fmla="*/ 432 h 435"/>
                <a:gd name="T40" fmla="*/ 76 w 322"/>
                <a:gd name="T41" fmla="*/ 428 h 435"/>
                <a:gd name="T42" fmla="*/ 55 w 322"/>
                <a:gd name="T43" fmla="*/ 412 h 435"/>
                <a:gd name="T44" fmla="*/ 41 w 322"/>
                <a:gd name="T45" fmla="*/ 396 h 435"/>
                <a:gd name="T46" fmla="*/ 35 w 322"/>
                <a:gd name="T47" fmla="*/ 384 h 435"/>
                <a:gd name="T48" fmla="*/ 35 w 322"/>
                <a:gd name="T49" fmla="*/ 371 h 435"/>
                <a:gd name="T50" fmla="*/ 47 w 322"/>
                <a:gd name="T51" fmla="*/ 306 h 435"/>
                <a:gd name="T52" fmla="*/ 72 w 322"/>
                <a:gd name="T53" fmla="*/ 207 h 435"/>
                <a:gd name="T54" fmla="*/ 118 w 322"/>
                <a:gd name="T55" fmla="*/ 111 h 435"/>
                <a:gd name="T56" fmla="*/ 146 w 322"/>
                <a:gd name="T57" fmla="*/ 79 h 435"/>
                <a:gd name="T58" fmla="*/ 118 w 322"/>
                <a:gd name="T59" fmla="*/ 102 h 435"/>
                <a:gd name="T60" fmla="*/ 74 w 322"/>
                <a:gd name="T61" fmla="*/ 165 h 435"/>
                <a:gd name="T62" fmla="*/ 30 w 322"/>
                <a:gd name="T63" fmla="*/ 286 h 435"/>
                <a:gd name="T64" fmla="*/ 11 w 322"/>
                <a:gd name="T65" fmla="*/ 374 h 435"/>
                <a:gd name="T66" fmla="*/ 3 w 322"/>
                <a:gd name="T67" fmla="*/ 366 h 435"/>
                <a:gd name="T68" fmla="*/ 0 w 322"/>
                <a:gd name="T69" fmla="*/ 341 h 435"/>
                <a:gd name="T70" fmla="*/ 6 w 322"/>
                <a:gd name="T71" fmla="*/ 308 h 435"/>
                <a:gd name="T72" fmla="*/ 17 w 322"/>
                <a:gd name="T73" fmla="*/ 259 h 435"/>
                <a:gd name="T74" fmla="*/ 36 w 322"/>
                <a:gd name="T75" fmla="*/ 201 h 435"/>
                <a:gd name="T76" fmla="*/ 63 w 322"/>
                <a:gd name="T77" fmla="*/ 140 h 435"/>
                <a:gd name="T78" fmla="*/ 100 w 322"/>
                <a:gd name="T79" fmla="*/ 82 h 435"/>
                <a:gd name="T80" fmla="*/ 147 w 322"/>
                <a:gd name="T81" fmla="*/ 36 h 435"/>
                <a:gd name="T82" fmla="*/ 208 w 322"/>
                <a:gd name="T83" fmla="*/ 6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22" h="435">
                  <a:moveTo>
                    <a:pt x="242" y="0"/>
                  </a:moveTo>
                  <a:lnTo>
                    <a:pt x="268" y="0"/>
                  </a:lnTo>
                  <a:lnTo>
                    <a:pt x="286" y="6"/>
                  </a:lnTo>
                  <a:lnTo>
                    <a:pt x="300" y="14"/>
                  </a:lnTo>
                  <a:lnTo>
                    <a:pt x="310" y="25"/>
                  </a:lnTo>
                  <a:lnTo>
                    <a:pt x="316" y="34"/>
                  </a:lnTo>
                  <a:lnTo>
                    <a:pt x="320" y="43"/>
                  </a:lnTo>
                  <a:lnTo>
                    <a:pt x="322" y="50"/>
                  </a:lnTo>
                  <a:lnTo>
                    <a:pt x="322" y="52"/>
                  </a:lnTo>
                  <a:lnTo>
                    <a:pt x="281" y="68"/>
                  </a:lnTo>
                  <a:lnTo>
                    <a:pt x="248" y="89"/>
                  </a:lnTo>
                  <a:lnTo>
                    <a:pt x="219" y="111"/>
                  </a:lnTo>
                  <a:lnTo>
                    <a:pt x="195" y="136"/>
                  </a:lnTo>
                  <a:lnTo>
                    <a:pt x="174" y="163"/>
                  </a:lnTo>
                  <a:lnTo>
                    <a:pt x="159" y="191"/>
                  </a:lnTo>
                  <a:lnTo>
                    <a:pt x="147" y="219"/>
                  </a:lnTo>
                  <a:lnTo>
                    <a:pt x="138" y="247"/>
                  </a:lnTo>
                  <a:lnTo>
                    <a:pt x="131" y="273"/>
                  </a:lnTo>
                  <a:lnTo>
                    <a:pt x="126" y="299"/>
                  </a:lnTo>
                  <a:lnTo>
                    <a:pt x="124" y="322"/>
                  </a:lnTo>
                  <a:lnTo>
                    <a:pt x="123" y="343"/>
                  </a:lnTo>
                  <a:lnTo>
                    <a:pt x="123" y="359"/>
                  </a:lnTo>
                  <a:lnTo>
                    <a:pt x="123" y="371"/>
                  </a:lnTo>
                  <a:lnTo>
                    <a:pt x="124" y="381"/>
                  </a:lnTo>
                  <a:lnTo>
                    <a:pt x="124" y="383"/>
                  </a:lnTo>
                  <a:lnTo>
                    <a:pt x="127" y="384"/>
                  </a:lnTo>
                  <a:lnTo>
                    <a:pt x="132" y="386"/>
                  </a:lnTo>
                  <a:lnTo>
                    <a:pt x="138" y="388"/>
                  </a:lnTo>
                  <a:lnTo>
                    <a:pt x="143" y="390"/>
                  </a:lnTo>
                  <a:lnTo>
                    <a:pt x="149" y="392"/>
                  </a:lnTo>
                  <a:lnTo>
                    <a:pt x="154" y="394"/>
                  </a:lnTo>
                  <a:lnTo>
                    <a:pt x="157" y="396"/>
                  </a:lnTo>
                  <a:lnTo>
                    <a:pt x="158" y="396"/>
                  </a:lnTo>
                  <a:lnTo>
                    <a:pt x="153" y="412"/>
                  </a:lnTo>
                  <a:lnTo>
                    <a:pt x="143" y="423"/>
                  </a:lnTo>
                  <a:lnTo>
                    <a:pt x="133" y="430"/>
                  </a:lnTo>
                  <a:lnTo>
                    <a:pt x="121" y="434"/>
                  </a:lnTo>
                  <a:lnTo>
                    <a:pt x="110" y="435"/>
                  </a:lnTo>
                  <a:lnTo>
                    <a:pt x="100" y="434"/>
                  </a:lnTo>
                  <a:lnTo>
                    <a:pt x="93" y="432"/>
                  </a:lnTo>
                  <a:lnTo>
                    <a:pt x="90" y="432"/>
                  </a:lnTo>
                  <a:lnTo>
                    <a:pt x="76" y="428"/>
                  </a:lnTo>
                  <a:lnTo>
                    <a:pt x="65" y="420"/>
                  </a:lnTo>
                  <a:lnTo>
                    <a:pt x="55" y="412"/>
                  </a:lnTo>
                  <a:lnTo>
                    <a:pt x="47" y="404"/>
                  </a:lnTo>
                  <a:lnTo>
                    <a:pt x="41" y="396"/>
                  </a:lnTo>
                  <a:lnTo>
                    <a:pt x="37" y="389"/>
                  </a:lnTo>
                  <a:lnTo>
                    <a:pt x="35" y="384"/>
                  </a:lnTo>
                  <a:lnTo>
                    <a:pt x="34" y="382"/>
                  </a:lnTo>
                  <a:lnTo>
                    <a:pt x="35" y="371"/>
                  </a:lnTo>
                  <a:lnTo>
                    <a:pt x="38" y="345"/>
                  </a:lnTo>
                  <a:lnTo>
                    <a:pt x="47" y="306"/>
                  </a:lnTo>
                  <a:lnTo>
                    <a:pt x="57" y="257"/>
                  </a:lnTo>
                  <a:lnTo>
                    <a:pt x="72" y="207"/>
                  </a:lnTo>
                  <a:lnTo>
                    <a:pt x="93" y="156"/>
                  </a:lnTo>
                  <a:lnTo>
                    <a:pt x="118" y="111"/>
                  </a:lnTo>
                  <a:lnTo>
                    <a:pt x="150" y="77"/>
                  </a:lnTo>
                  <a:lnTo>
                    <a:pt x="146" y="79"/>
                  </a:lnTo>
                  <a:lnTo>
                    <a:pt x="134" y="87"/>
                  </a:lnTo>
                  <a:lnTo>
                    <a:pt x="118" y="102"/>
                  </a:lnTo>
                  <a:lnTo>
                    <a:pt x="97" y="127"/>
                  </a:lnTo>
                  <a:lnTo>
                    <a:pt x="74" y="165"/>
                  </a:lnTo>
                  <a:lnTo>
                    <a:pt x="52" y="217"/>
                  </a:lnTo>
                  <a:lnTo>
                    <a:pt x="30" y="286"/>
                  </a:lnTo>
                  <a:lnTo>
                    <a:pt x="13" y="374"/>
                  </a:lnTo>
                  <a:lnTo>
                    <a:pt x="11" y="374"/>
                  </a:lnTo>
                  <a:lnTo>
                    <a:pt x="7" y="373"/>
                  </a:lnTo>
                  <a:lnTo>
                    <a:pt x="3" y="366"/>
                  </a:lnTo>
                  <a:lnTo>
                    <a:pt x="0" y="350"/>
                  </a:lnTo>
                  <a:lnTo>
                    <a:pt x="0" y="341"/>
                  </a:lnTo>
                  <a:lnTo>
                    <a:pt x="3" y="326"/>
                  </a:lnTo>
                  <a:lnTo>
                    <a:pt x="6" y="308"/>
                  </a:lnTo>
                  <a:lnTo>
                    <a:pt x="11" y="285"/>
                  </a:lnTo>
                  <a:lnTo>
                    <a:pt x="17" y="259"/>
                  </a:lnTo>
                  <a:lnTo>
                    <a:pt x="26" y="231"/>
                  </a:lnTo>
                  <a:lnTo>
                    <a:pt x="36" y="201"/>
                  </a:lnTo>
                  <a:lnTo>
                    <a:pt x="48" y="170"/>
                  </a:lnTo>
                  <a:lnTo>
                    <a:pt x="63" y="140"/>
                  </a:lnTo>
                  <a:lnTo>
                    <a:pt x="80" y="110"/>
                  </a:lnTo>
                  <a:lnTo>
                    <a:pt x="100" y="82"/>
                  </a:lnTo>
                  <a:lnTo>
                    <a:pt x="121" y="57"/>
                  </a:lnTo>
                  <a:lnTo>
                    <a:pt x="147" y="36"/>
                  </a:lnTo>
                  <a:lnTo>
                    <a:pt x="176" y="19"/>
                  </a:lnTo>
                  <a:lnTo>
                    <a:pt x="208" y="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>
                <a:latin typeface="Century Schoolbook" panose="02040604050505020304" pitchFamily="18" charset="0"/>
              </a:endParaRPr>
            </a:p>
          </p:txBody>
        </p:sp>
      </p:grpSp>
      <p:sp>
        <p:nvSpPr>
          <p:cNvPr id="57" name="正方形/長方形 56"/>
          <p:cNvSpPr/>
          <p:nvPr/>
        </p:nvSpPr>
        <p:spPr>
          <a:xfrm>
            <a:off x="5004048" y="5827580"/>
            <a:ext cx="18722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dirty="0">
                <a:ln w="10541" cmpd="sng">
                  <a:noFill/>
                  <a:prstDash val="solid"/>
                </a:ln>
                <a:solidFill>
                  <a:srgbClr val="00B0F0"/>
                </a:solidFill>
                <a:latin typeface="Century Schoolbook" panose="02040604050505020304" pitchFamily="18" charset="0"/>
                <a:ea typeface="ＭＳ ゴシック" pitchFamily="49" charset="-128"/>
              </a:rPr>
              <a:t>a dog</a:t>
            </a:r>
            <a:endParaRPr lang="ja-JP" altLang="en-US" sz="3600" b="1" cap="none" spc="0" dirty="0">
              <a:ln w="10541" cmpd="sng">
                <a:noFill/>
                <a:prstDash val="solid"/>
              </a:ln>
              <a:solidFill>
                <a:srgbClr val="00B0F0"/>
              </a:solidFill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4" name="正方形/長方形 63"/>
          <p:cNvSpPr/>
          <p:nvPr/>
        </p:nvSpPr>
        <p:spPr>
          <a:xfrm>
            <a:off x="2437354" y="2795817"/>
            <a:ext cx="1467068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ja-JP" sz="19900" b="1" spc="50" dirty="0">
                <a:ln w="9525">
                  <a:solidFill>
                    <a:schemeClr val="bg1"/>
                  </a:solidFill>
                </a:ln>
                <a:solidFill>
                  <a:srgbClr val="FF0000">
                    <a:alpha val="49000"/>
                  </a:srgb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Schoolbook" panose="02040604050505020304" pitchFamily="18" charset="0"/>
              </a:rPr>
              <a:t>?</a:t>
            </a:r>
            <a:endParaRPr lang="ja-JP" altLang="en-US" sz="19900" b="1" spc="50" dirty="0">
              <a:ln w="9525">
                <a:solidFill>
                  <a:schemeClr val="bg1"/>
                </a:solidFill>
              </a:ln>
              <a:solidFill>
                <a:srgbClr val="FF0000">
                  <a:alpha val="49000"/>
                </a:srgb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entury Schoolbook" panose="02040604050505020304" pitchFamily="18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755BF44-1739-3222-75C6-448E95002A28}"/>
              </a:ext>
            </a:extLst>
          </p:cNvPr>
          <p:cNvSpPr/>
          <p:nvPr/>
        </p:nvSpPr>
        <p:spPr>
          <a:xfrm>
            <a:off x="4863263" y="1060600"/>
            <a:ext cx="1325162" cy="625680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60" name="正方形/長方形 59"/>
          <p:cNvSpPr/>
          <p:nvPr/>
        </p:nvSpPr>
        <p:spPr>
          <a:xfrm>
            <a:off x="4917202" y="978394"/>
            <a:ext cx="151216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4000" b="1" dirty="0">
                <a:ln w="3175" cmpd="sng">
                  <a:noFill/>
                  <a:prstDash val="solid"/>
                </a:ln>
                <a:latin typeface="Century Schoolbook" panose="02040604050505020304" pitchFamily="18" charset="0"/>
                <a:ea typeface="ＭＳ ゴシック" pitchFamily="49" charset="-128"/>
              </a:rPr>
              <a:t>this</a:t>
            </a:r>
            <a:endParaRPr lang="ja-JP" altLang="en-US" sz="40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F26AF91-281A-D295-C144-33AE477D0F6F}"/>
              </a:ext>
            </a:extLst>
          </p:cNvPr>
          <p:cNvSpPr/>
          <p:nvPr/>
        </p:nvSpPr>
        <p:spPr>
          <a:xfrm>
            <a:off x="3886912" y="5808252"/>
            <a:ext cx="593574" cy="625680"/>
          </a:xfrm>
          <a:prstGeom prst="rect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sp>
        <p:nvSpPr>
          <p:cNvPr id="63" name="正方形/長方形 62"/>
          <p:cNvSpPr/>
          <p:nvPr/>
        </p:nvSpPr>
        <p:spPr>
          <a:xfrm>
            <a:off x="3897746" y="5808252"/>
            <a:ext cx="72008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ja-JP" sz="3600" b="1" cap="none" spc="0" dirty="0">
                <a:ln w="3175" cmpd="sng">
                  <a:noFill/>
                  <a:prstDash val="solid"/>
                </a:ln>
                <a:effectLst/>
                <a:latin typeface="Century Schoolbook" panose="02040604050505020304" pitchFamily="18" charset="0"/>
                <a:ea typeface="ＭＳ ゴシック" pitchFamily="49" charset="-128"/>
              </a:rPr>
              <a:t>It</a:t>
            </a:r>
            <a:endParaRPr lang="ja-JP" altLang="en-US" sz="3600" b="1" cap="none" spc="0" dirty="0">
              <a:ln w="3175" cmpd="sng">
                <a:noFill/>
                <a:prstDash val="solid"/>
              </a:ln>
              <a:effectLst/>
              <a:latin typeface="Century Schoolbook" panose="02040604050505020304" pitchFamily="18" charset="0"/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385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00486 -0.00024 L 0.47066 -0.0069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67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8" grpId="0"/>
      <p:bldP spid="61" grpId="0"/>
      <p:bldP spid="51" grpId="0" animBg="1"/>
      <p:bldP spid="62" grpId="0"/>
      <p:bldP spid="65" grpId="0"/>
      <p:bldP spid="57" grpId="0"/>
      <p:bldP spid="64" grpId="0"/>
      <p:bldP spid="5" grpId="0" animBg="1"/>
      <p:bldP spid="60" grpId="0"/>
      <p:bldP spid="6" grpId="0" animBg="1"/>
      <p:bldP spid="63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1817</TotalTime>
  <Words>437</Words>
  <Application>Microsoft Office PowerPoint</Application>
  <PresentationFormat>画面に合わせる (4:3)</PresentationFormat>
  <Paragraphs>104</Paragraphs>
  <Slides>16</Slides>
  <Notes>15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</vt:i4>
      </vt:variant>
    </vt:vector>
  </HeadingPairs>
  <TitlesOfParts>
    <vt:vector size="20" baseType="lpstr">
      <vt:lpstr>Arial</vt:lpstr>
      <vt:lpstr>Calibri</vt:lpstr>
      <vt:lpstr>Century Schoolbook</vt:lpstr>
      <vt:lpstr>Office テーマ</vt:lpstr>
      <vt:lpstr>これは何ですか。 あれは何ですか。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これは何ですか。 あれは何ですか。</vt:lpstr>
      <vt:lpstr>PowerPoint プレゼンテーション</vt:lpstr>
      <vt:lpstr>PowerPoint プレゼンテーション</vt:lpstr>
      <vt:lpstr>PowerPoint プレゼンテーション</vt:lpstr>
      <vt:lpstr>これは何ですか。 あれは何ですか。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KASUGA_Hideki</dc:creator>
  <cp:lastModifiedBy>春日 秀紀</cp:lastModifiedBy>
  <cp:revision>95</cp:revision>
  <cp:lastPrinted>2015-06-16T02:35:29Z</cp:lastPrinted>
  <dcterms:created xsi:type="dcterms:W3CDTF">2012-12-30T13:44:25Z</dcterms:created>
  <dcterms:modified xsi:type="dcterms:W3CDTF">2026-07-29T06:22:41Z</dcterms:modified>
</cp:coreProperties>
</file>