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2" r:id="rId3"/>
    <p:sldId id="340" r:id="rId4"/>
    <p:sldId id="351" r:id="rId5"/>
    <p:sldId id="342" r:id="rId6"/>
    <p:sldId id="345" r:id="rId7"/>
    <p:sldId id="346" r:id="rId8"/>
    <p:sldId id="347" r:id="rId9"/>
    <p:sldId id="348" r:id="rId10"/>
    <p:sldId id="349" r:id="rId11"/>
    <p:sldId id="341" r:id="rId12"/>
    <p:sldId id="352" r:id="rId1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1" autoAdjust="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9C322-0941-481F-BAFA-E5E5D58EA911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633B-D2F5-4775-A845-EA72EE159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0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46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08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1461E-853D-4C28-D2F6-85897860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02AFC5C3-CCD3-7CFE-B277-87F139606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FE02B040-DF9A-6FFF-A0D7-9E87D7BFD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7968FEF-070F-0C3E-05C3-7E3914776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38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82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3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31B84-6F22-026C-9721-9F282BE7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D432C44C-B859-4E82-A445-0987882A4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5A5F9549-57FD-7AA7-A268-04B7CBC5D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BEA9CF88-AA33-3000-4BE6-004B8E0F3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72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50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12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0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53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54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2025/8/10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539552" y="2420888"/>
            <a:ext cx="8208963" cy="1470025"/>
          </a:xfrm>
        </p:spPr>
        <p:txBody>
          <a:bodyPr>
            <a:normAutofit/>
          </a:bodyPr>
          <a:lstStyle/>
          <a:p>
            <a:r>
              <a:rPr kumimoji="1" lang="en-US" altLang="ja-JP" sz="8800" dirty="0">
                <a:latin typeface="Century Schoolbook" panose="02040604050505020304" pitchFamily="18" charset="0"/>
              </a:rPr>
              <a:t>How</a:t>
            </a:r>
            <a:endParaRPr kumimoji="1" lang="ja-JP" altLang="en-US" sz="88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6" y="1710403"/>
            <a:ext cx="9155735" cy="5174981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3704376" y="5104320"/>
            <a:ext cx="4828064" cy="1753680"/>
          </a:xfrm>
          <a:prstGeom prst="wedgeRoundRectCallout">
            <a:avLst>
              <a:gd name="adj1" fmla="val -41827"/>
              <a:gd name="adj2" fmla="val -1308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134992" y="5386867"/>
            <a:ext cx="396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can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walk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924347" y="1964273"/>
            <a:ext cx="2808310" cy="2192348"/>
          </a:xfrm>
          <a:prstGeom prst="cloudCallout">
            <a:avLst>
              <a:gd name="adj1" fmla="val -71143"/>
              <a:gd name="adj2" fmla="val 45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13106" y="1272088"/>
            <a:ext cx="8651788" cy="788760"/>
          </a:xfrm>
          <a:prstGeom prst="wedgeRoundRectCallout">
            <a:avLst>
              <a:gd name="adj1" fmla="val 15214"/>
              <a:gd name="adj2" fmla="val 1382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82750" y="0"/>
            <a:ext cx="56828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can go to a shrine.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5668" y="1368369"/>
            <a:ext cx="86782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we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go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a shrine?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883997" y="137374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24880" y="1346907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75517" y="505784"/>
            <a:ext cx="7413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we        go to a shrine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324721" y="518509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187624" y="613797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13952" y="1475993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513120" y="4665652"/>
            <a:ext cx="2808310" cy="2192348"/>
          </a:xfrm>
          <a:prstGeom prst="cloudCallout">
            <a:avLst>
              <a:gd name="adj1" fmla="val 55605"/>
              <a:gd name="adj2" fmla="val -882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45" y="2440974"/>
            <a:ext cx="1852629" cy="123894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3621" y="4912030"/>
            <a:ext cx="1307307" cy="154912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6150298" y="5394205"/>
            <a:ext cx="15529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walk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615816" y="1330860"/>
            <a:ext cx="7770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5759824" y="1372479"/>
            <a:ext cx="7770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cxnSp>
        <p:nvCxnSpPr>
          <p:cNvPr id="7" name="直線コネクタ 6"/>
          <p:cNvCxnSpPr>
            <a:stCxn id="5" idx="1"/>
            <a:endCxn id="5" idx="3"/>
          </p:cNvCxnSpPr>
          <p:nvPr/>
        </p:nvCxnSpPr>
        <p:spPr>
          <a:xfrm>
            <a:off x="3704376" y="5981160"/>
            <a:ext cx="482806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5037415" y="6105577"/>
            <a:ext cx="2744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On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foot.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8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4" grpId="0" animBg="1"/>
      <p:bldP spid="25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8BFD908-5D08-BD89-8A14-F99CF0792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" y="0"/>
            <a:ext cx="913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32CA9-6C01-5A2C-D29B-9342A643C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3AF16A-95E0-837C-D458-7AFD7F612E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552" y="2420888"/>
            <a:ext cx="8208963" cy="1470025"/>
          </a:xfrm>
        </p:spPr>
        <p:txBody>
          <a:bodyPr>
            <a:normAutofit/>
          </a:bodyPr>
          <a:lstStyle/>
          <a:p>
            <a:r>
              <a:rPr kumimoji="1" lang="en-US" altLang="ja-JP" sz="8800" dirty="0">
                <a:latin typeface="Century Schoolbook" panose="02040604050505020304" pitchFamily="18" charset="0"/>
              </a:rPr>
              <a:t>How</a:t>
            </a:r>
            <a:endParaRPr kumimoji="1" lang="ja-JP" altLang="en-US" sz="8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7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5D8965-5446-FB5F-E402-7737EA480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90"/>
            <a:ext cx="9144000" cy="6012620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179512" y="188640"/>
            <a:ext cx="6984776" cy="1008112"/>
          </a:xfrm>
          <a:prstGeom prst="wedgeRoundRectCallout">
            <a:avLst>
              <a:gd name="adj1" fmla="val -601"/>
              <a:gd name="adj2" fmla="val 1694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1560" y="364304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 I go to the shrine?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5184068" y="3519033"/>
            <a:ext cx="3960440" cy="1080120"/>
          </a:xfrm>
          <a:prstGeom prst="wedgeRoundRectCallout">
            <a:avLst>
              <a:gd name="adj1" fmla="val 2426"/>
              <a:gd name="adj2" fmla="val -1567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6445033" y="3766705"/>
            <a:ext cx="1799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bus.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角丸四角形吹き出し 9">
            <a:extLst>
              <a:ext uri="{FF2B5EF4-FFF2-40B4-BE49-F238E27FC236}">
                <a16:creationId xmlns:a16="http://schemas.microsoft.com/office/drawing/2014/main" id="{FF59DD49-493E-4E99-C228-D51C7CBA1D68}"/>
              </a:ext>
            </a:extLst>
          </p:cNvPr>
          <p:cNvSpPr/>
          <p:nvPr/>
        </p:nvSpPr>
        <p:spPr>
          <a:xfrm>
            <a:off x="971600" y="5674870"/>
            <a:ext cx="6984776" cy="1008112"/>
          </a:xfrm>
          <a:prstGeom prst="wedgeRoundRectCallout">
            <a:avLst>
              <a:gd name="adj1" fmla="val -9328"/>
              <a:gd name="adj2" fmla="val -1471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393E20-5B7D-CF3A-EA68-02EC0CF4C1E3}"/>
              </a:ext>
            </a:extLst>
          </p:cNvPr>
          <p:cNvSpPr/>
          <p:nvPr/>
        </p:nvSpPr>
        <p:spPr>
          <a:xfrm>
            <a:off x="1331386" y="5886538"/>
            <a:ext cx="66252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can go to the shrine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bus.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86">
            <a:extLst>
              <a:ext uri="{FF2B5EF4-FFF2-40B4-BE49-F238E27FC236}">
                <a16:creationId xmlns:a16="http://schemas.microsoft.com/office/drawing/2014/main" id="{887A3E15-6F9E-98EF-7716-553A291D5633}"/>
              </a:ext>
            </a:extLst>
          </p:cNvPr>
          <p:cNvSpPr/>
          <p:nvPr/>
        </p:nvSpPr>
        <p:spPr>
          <a:xfrm>
            <a:off x="10932" y="5102615"/>
            <a:ext cx="9144000" cy="1755385"/>
          </a:xfrm>
          <a:prstGeom prst="roundRect">
            <a:avLst>
              <a:gd name="adj" fmla="val 456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D8965-5446-FB5F-E402-7737EA480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36" y="2473875"/>
            <a:ext cx="4057170" cy="2667785"/>
          </a:xfrm>
          <a:prstGeom prst="rect">
            <a:avLst/>
          </a:prstGeom>
        </p:spPr>
      </p:pic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1079104" y="721651"/>
            <a:ext cx="7957392" cy="1466558"/>
          </a:xfrm>
          <a:prstGeom prst="cloudCallout">
            <a:avLst>
              <a:gd name="adj1" fmla="val -20151"/>
              <a:gd name="adj2" fmla="val 14173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0" y="2044091"/>
            <a:ext cx="8100900" cy="888475"/>
          </a:xfrm>
          <a:prstGeom prst="wedgeRoundRectCallout">
            <a:avLst>
              <a:gd name="adj1" fmla="val -10046"/>
              <a:gd name="adj2" fmla="val 1001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74951" y="1052448"/>
            <a:ext cx="4884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       go to the shrine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5678250" y="3337277"/>
            <a:ext cx="2710809" cy="771022"/>
          </a:xfrm>
          <a:prstGeom prst="wedgeRoundRectCallout">
            <a:avLst>
              <a:gd name="adj1" fmla="val -71364"/>
              <a:gd name="adj2" fmla="val -482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393E20-5B7D-CF3A-EA68-02EC0CF4C1E3}"/>
              </a:ext>
            </a:extLst>
          </p:cNvPr>
          <p:cNvSpPr/>
          <p:nvPr/>
        </p:nvSpPr>
        <p:spPr>
          <a:xfrm>
            <a:off x="2242545" y="1048062"/>
            <a:ext cx="46807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can go to the shrine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075652D-D112-26BA-1163-C1E3472095EE}"/>
              </a:ext>
            </a:extLst>
          </p:cNvPr>
          <p:cNvSpPr/>
          <p:nvPr/>
        </p:nvSpPr>
        <p:spPr>
          <a:xfrm>
            <a:off x="6782595" y="1043677"/>
            <a:ext cx="1799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bus.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91C6AB-9583-1FCC-BDE4-E615C136DC60}"/>
              </a:ext>
            </a:extLst>
          </p:cNvPr>
          <p:cNvSpPr/>
          <p:nvPr/>
        </p:nvSpPr>
        <p:spPr>
          <a:xfrm>
            <a:off x="6854709" y="1081973"/>
            <a:ext cx="1584176" cy="5847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A56FE0-5FE7-92D4-645A-A43AC2D2D68E}"/>
              </a:ext>
            </a:extLst>
          </p:cNvPr>
          <p:cNvSpPr/>
          <p:nvPr/>
        </p:nvSpPr>
        <p:spPr>
          <a:xfrm>
            <a:off x="6535108" y="548680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6782595" y="1077594"/>
            <a:ext cx="160646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CED6AA-5682-B5B1-D7DB-616372B423FA}"/>
              </a:ext>
            </a:extLst>
          </p:cNvPr>
          <p:cNvSpPr/>
          <p:nvPr/>
        </p:nvSpPr>
        <p:spPr>
          <a:xfrm>
            <a:off x="2555776" y="1043677"/>
            <a:ext cx="1071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74540C1-CAA7-8A4F-F868-85D7587C4780}"/>
              </a:ext>
            </a:extLst>
          </p:cNvPr>
          <p:cNvSpPr/>
          <p:nvPr/>
        </p:nvSpPr>
        <p:spPr>
          <a:xfrm>
            <a:off x="6782594" y="2234821"/>
            <a:ext cx="5250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771C0E-D43F-214F-5245-A50953546866}"/>
              </a:ext>
            </a:extLst>
          </p:cNvPr>
          <p:cNvSpPr/>
          <p:nvPr/>
        </p:nvSpPr>
        <p:spPr>
          <a:xfrm>
            <a:off x="6133913" y="3395565"/>
            <a:ext cx="1799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bus.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C0BD14D-9E99-5EAA-04E1-B9C9D7C518E9}"/>
              </a:ext>
            </a:extLst>
          </p:cNvPr>
          <p:cNvSpPr/>
          <p:nvPr/>
        </p:nvSpPr>
        <p:spPr>
          <a:xfrm>
            <a:off x="0" y="-6317"/>
            <a:ext cx="6638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方法・手段をたずねる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1FEE651-8761-203F-CD5D-1F1729CDDBA6}"/>
              </a:ext>
            </a:extLst>
          </p:cNvPr>
          <p:cNvSpPr/>
          <p:nvPr/>
        </p:nvSpPr>
        <p:spPr>
          <a:xfrm>
            <a:off x="-29226" y="5008974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5802AF3-5FB6-7EEB-FD26-8E7A7BE9C5A1}"/>
              </a:ext>
            </a:extLst>
          </p:cNvPr>
          <p:cNvSpPr/>
          <p:nvPr/>
        </p:nvSpPr>
        <p:spPr>
          <a:xfrm>
            <a:off x="0" y="5351318"/>
            <a:ext cx="8748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方法や手段をたずねるときには、「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How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」を使います。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AE47E21-D30D-4CE2-AEB6-E56E71CD0673}"/>
              </a:ext>
            </a:extLst>
          </p:cNvPr>
          <p:cNvSpPr/>
          <p:nvPr/>
        </p:nvSpPr>
        <p:spPr>
          <a:xfrm>
            <a:off x="0" y="5687390"/>
            <a:ext cx="8748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How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を文の先頭に出して、その後は、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Yes/No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で応える疑問文と同じ　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順番で文が続きます。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0B1E1BE-8DC8-A9B8-CE61-81F9D8BBB383}"/>
              </a:ext>
            </a:extLst>
          </p:cNvPr>
          <p:cNvCxnSpPr>
            <a:cxnSpLocks/>
          </p:cNvCxnSpPr>
          <p:nvPr/>
        </p:nvCxnSpPr>
        <p:spPr>
          <a:xfrm flipH="1">
            <a:off x="1043100" y="1581654"/>
            <a:ext cx="5990553" cy="7741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AC0506-9367-8B35-78BB-110AC9C80454}"/>
              </a:ext>
            </a:extLst>
          </p:cNvPr>
          <p:cNvSpPr/>
          <p:nvPr/>
        </p:nvSpPr>
        <p:spPr>
          <a:xfrm>
            <a:off x="-36512" y="6413266"/>
            <a:ext cx="92023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答えるときには、「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by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+ a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などつけない乗り物名」で答えられます。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1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73107 0.16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25 0.1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172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10" grpId="0" animBg="1"/>
      <p:bldP spid="18" grpId="0"/>
      <p:bldP spid="18" grpId="1"/>
      <p:bldP spid="5" grpId="0" animBg="1"/>
      <p:bldP spid="4" grpId="0"/>
      <p:bldP spid="11" grpId="0" animBg="1"/>
      <p:bldP spid="9" grpId="0"/>
      <p:bldP spid="6" grpId="0" animBg="1"/>
      <p:bldP spid="6" grpId="1" animBg="1"/>
      <p:bldP spid="12" grpId="0"/>
      <p:bldP spid="12" grpId="1"/>
      <p:bldP spid="14" grpId="0"/>
      <p:bldP spid="15" grpId="0"/>
      <p:bldP spid="16" grpId="0"/>
      <p:bldP spid="17" grpId="0"/>
      <p:bldP spid="1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8C7B1-3668-D601-8EC1-99821B75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1EEFA5-8888-6627-BF54-870C1F4741A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552" y="2420888"/>
            <a:ext cx="8208963" cy="1470025"/>
          </a:xfrm>
        </p:spPr>
        <p:txBody>
          <a:bodyPr>
            <a:normAutofit/>
          </a:bodyPr>
          <a:lstStyle/>
          <a:p>
            <a:r>
              <a:rPr kumimoji="1" lang="en-US" altLang="ja-JP" sz="8800" dirty="0">
                <a:latin typeface="Century Schoolbook" panose="02040604050505020304" pitchFamily="18" charset="0"/>
              </a:rPr>
              <a:t>How</a:t>
            </a:r>
            <a:endParaRPr kumimoji="1" lang="ja-JP" altLang="en-US" sz="8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2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1" y="1757736"/>
            <a:ext cx="9144000" cy="5168348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4284074" y="5309435"/>
            <a:ext cx="3960440" cy="1080120"/>
          </a:xfrm>
          <a:prstGeom prst="wedgeRoundRectCallout">
            <a:avLst>
              <a:gd name="adj1" fmla="val 48145"/>
              <a:gd name="adj2" fmla="val 704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5076056" y="5557107"/>
            <a:ext cx="2520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bus.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4572000" y="2042482"/>
            <a:ext cx="4356992" cy="2898686"/>
          </a:xfrm>
          <a:prstGeom prst="cloudCallout">
            <a:avLst>
              <a:gd name="adj1" fmla="val -56723"/>
              <a:gd name="adj2" fmla="val 1277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9"/>
            <a:ext cx="7560840" cy="1008112"/>
          </a:xfrm>
          <a:prstGeom prst="wedgeRoundRectCallout">
            <a:avLst>
              <a:gd name="adj1" fmla="val -19704"/>
              <a:gd name="adj2" fmla="val 876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708010" y="0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can go to the station.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3568" y="1386177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I go to the station?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971600" y="138945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377" y="2578956"/>
            <a:ext cx="2520280" cy="178976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138186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5336468" y="5557107"/>
            <a:ext cx="999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95736" y="504366"/>
            <a:ext cx="6791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I         go to the station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483769" y="476672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619460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67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563"/>
            <a:ext cx="9144000" cy="5168347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1295635" y="5340665"/>
            <a:ext cx="3960440" cy="1080120"/>
          </a:xfrm>
          <a:prstGeom prst="wedgeRoundRectCallout">
            <a:avLst>
              <a:gd name="adj1" fmla="val -51981"/>
              <a:gd name="adj2" fmla="val 863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087617" y="5588337"/>
            <a:ext cx="2520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train.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377279" y="2321315"/>
            <a:ext cx="4356992" cy="2898686"/>
          </a:xfrm>
          <a:prstGeom prst="cloudCallout">
            <a:avLst>
              <a:gd name="adj1" fmla="val 63796"/>
              <a:gd name="adj2" fmla="val -2720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9"/>
            <a:ext cx="7560840" cy="1008112"/>
          </a:xfrm>
          <a:prstGeom prst="wedgeRoundRectCallout">
            <a:avLst>
              <a:gd name="adj1" fmla="val -19704"/>
              <a:gd name="adj2" fmla="val 876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708010" y="0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can go to the airport.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3568" y="1386177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I go to the airport?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971600" y="1395467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138186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348029" y="5588337"/>
            <a:ext cx="999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95736" y="504366"/>
            <a:ext cx="6791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I         go to the airport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483769" y="476672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619460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635" y="2873333"/>
            <a:ext cx="2520280" cy="17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0563"/>
            <a:ext cx="9143998" cy="5168347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2149943" y="5721122"/>
            <a:ext cx="3960440" cy="1080120"/>
          </a:xfrm>
          <a:prstGeom prst="wedgeRoundRectCallout">
            <a:avLst>
              <a:gd name="adj1" fmla="val 50431"/>
              <a:gd name="adj2" fmla="val -980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5931767"/>
            <a:ext cx="3047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bike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143508" y="2342986"/>
            <a:ext cx="2808310" cy="2192348"/>
          </a:xfrm>
          <a:prstGeom prst="cloudCallout">
            <a:avLst>
              <a:gd name="adj1" fmla="val 57963"/>
              <a:gd name="adj2" fmla="val -325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9"/>
            <a:ext cx="7560840" cy="1008112"/>
          </a:xfrm>
          <a:prstGeom prst="wedgeRoundRectCallout">
            <a:avLst>
              <a:gd name="adj1" fmla="val -19704"/>
              <a:gd name="adj2" fmla="val 876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91880" y="0"/>
            <a:ext cx="53286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come to school.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3568" y="1386177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come to school?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971600" y="1395467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142522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843808" y="5939153"/>
            <a:ext cx="999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67743" y="505759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come to school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52010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619460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223036" y="3746805"/>
            <a:ext cx="2808310" cy="2192348"/>
          </a:xfrm>
          <a:prstGeom prst="cloudCallout">
            <a:avLst>
              <a:gd name="adj1" fmla="val -37785"/>
              <a:gd name="adj2" fmla="val -565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7" y="2780191"/>
            <a:ext cx="2066363" cy="11649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13" y="3967764"/>
            <a:ext cx="2151543" cy="161052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3995936" y="5924093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bike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1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/>
        </p:blipFill>
        <p:spPr>
          <a:xfrm>
            <a:off x="0" y="2128580"/>
            <a:ext cx="9143998" cy="4756804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2149943" y="5721122"/>
            <a:ext cx="3960440" cy="1080120"/>
          </a:xfrm>
          <a:prstGeom prst="wedgeRoundRectCallout">
            <a:avLst>
              <a:gd name="adj1" fmla="val 50431"/>
              <a:gd name="adj2" fmla="val -980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5931767"/>
            <a:ext cx="3047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car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143508" y="2342986"/>
            <a:ext cx="2808310" cy="2192348"/>
          </a:xfrm>
          <a:prstGeom prst="cloudCallout">
            <a:avLst>
              <a:gd name="adj1" fmla="val 57963"/>
              <a:gd name="adj2" fmla="val -325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9"/>
            <a:ext cx="7560840" cy="1008112"/>
          </a:xfrm>
          <a:prstGeom prst="wedgeRoundRectCallout">
            <a:avLst>
              <a:gd name="adj1" fmla="val -8448"/>
              <a:gd name="adj2" fmla="val 688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91880" y="0"/>
            <a:ext cx="53286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come here.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3568" y="1386177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come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here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971600" y="1395467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142522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843808" y="5939153"/>
            <a:ext cx="999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67743" y="505759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come 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555775" y="52010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619460" y="628518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11737" y="1387471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223036" y="3746805"/>
            <a:ext cx="2808310" cy="2192348"/>
          </a:xfrm>
          <a:prstGeom prst="cloudCallout">
            <a:avLst>
              <a:gd name="adj1" fmla="val -13284"/>
              <a:gd name="adj2" fmla="val -8049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7" y="2780191"/>
            <a:ext cx="2066363" cy="11649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32" y="4365104"/>
            <a:ext cx="2243111" cy="76439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3931803" y="5924381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644008" y="1404065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come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6328314" y="1404572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here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7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  <p:bldP spid="24" grpId="0" animBg="1"/>
      <p:bldP spid="25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6" y="1710403"/>
            <a:ext cx="9155736" cy="5174981"/>
          </a:xfrm>
          <a:prstGeom prst="rect">
            <a:avLst/>
          </a:prstGeom>
        </p:spPr>
      </p:pic>
      <p:sp>
        <p:nvSpPr>
          <p:cNvPr id="11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6342911" y="4065741"/>
            <a:ext cx="2808310" cy="2192348"/>
          </a:xfrm>
          <a:prstGeom prst="cloudCallout">
            <a:avLst>
              <a:gd name="adj1" fmla="val -72601"/>
              <a:gd name="adj2" fmla="val -2969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1183798"/>
            <a:ext cx="8651788" cy="1201305"/>
          </a:xfrm>
          <a:prstGeom prst="wedgeRoundRectCallout">
            <a:avLst>
              <a:gd name="adj1" fmla="val 4645"/>
              <a:gd name="adj2" fmla="val 845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82750" y="0"/>
            <a:ext cx="56828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We can go to a hot spring.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9552" y="1163231"/>
            <a:ext cx="80738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we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go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a hot spring?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805906" y="1195123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How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466634" y="1195123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75517" y="505784"/>
            <a:ext cx="7413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we        go to a hot spring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324721" y="518509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187624" y="613797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-38396" y="1383440"/>
            <a:ext cx="50416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思考の吹き出し: 雲形 1">
            <a:extLst>
              <a:ext uri="{FF2B5EF4-FFF2-40B4-BE49-F238E27FC236}">
                <a16:creationId xmlns:a16="http://schemas.microsoft.com/office/drawing/2014/main" id="{CBC0366C-405B-46D6-1713-55D4F1D443E5}"/>
              </a:ext>
            </a:extLst>
          </p:cNvPr>
          <p:cNvSpPr/>
          <p:nvPr/>
        </p:nvSpPr>
        <p:spPr>
          <a:xfrm>
            <a:off x="-59076" y="4353947"/>
            <a:ext cx="2808310" cy="2192348"/>
          </a:xfrm>
          <a:prstGeom prst="cloudCallout">
            <a:avLst>
              <a:gd name="adj1" fmla="val 10895"/>
              <a:gd name="adj2" fmla="val -6397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89" y="4353947"/>
            <a:ext cx="1866897" cy="123894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9" y="4701278"/>
            <a:ext cx="1787447" cy="154912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625334" y="1154713"/>
            <a:ext cx="7770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4914308" y="1655674"/>
            <a:ext cx="7770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2230996" y="5820389"/>
            <a:ext cx="6779028" cy="1080120"/>
          </a:xfrm>
          <a:prstGeom prst="wedgeRoundRectCallout">
            <a:avLst>
              <a:gd name="adj1" fmla="val -49971"/>
              <a:gd name="adj2" fmla="val -1860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478899" y="6119498"/>
            <a:ext cx="7328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can go there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taxi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6378609" y="6140371"/>
            <a:ext cx="999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by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7535616" y="6113750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taxi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8" grpId="0"/>
      <p:bldP spid="12" grpId="0"/>
      <p:bldP spid="13" grpId="0"/>
      <p:bldP spid="15" grpId="0"/>
      <p:bldP spid="17" grpId="0"/>
      <p:bldP spid="19" grpId="0"/>
      <p:bldP spid="14" grpId="0" animBg="1"/>
      <p:bldP spid="20" grpId="0" animBg="1"/>
      <p:bldP spid="24" grpId="0" animBg="1"/>
      <p:bldP spid="21" grpId="0"/>
      <p:bldP spid="22" grpId="0"/>
      <p:bldP spid="5" grpId="0" animBg="1"/>
      <p:bldP spid="6" grpId="0"/>
      <p:bldP spid="16" grpId="0"/>
      <p:bldP spid="2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364</Words>
  <Application>Microsoft Office PowerPoint</Application>
  <PresentationFormat>画面に合わせる (4:3)</PresentationFormat>
  <Paragraphs>91</Paragraphs>
  <Slides>12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Schoolbook</vt:lpstr>
      <vt:lpstr>Office テーマ</vt:lpstr>
      <vt:lpstr>How</vt:lpstr>
      <vt:lpstr>PowerPoint プレゼンテーション</vt:lpstr>
      <vt:lpstr>PowerPoint プレゼンテーション</vt:lpstr>
      <vt:lpstr>How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104</cp:revision>
  <cp:lastPrinted>2015-06-16T02:35:29Z</cp:lastPrinted>
  <dcterms:created xsi:type="dcterms:W3CDTF">2012-12-30T13:44:25Z</dcterms:created>
  <dcterms:modified xsi:type="dcterms:W3CDTF">2025-08-10T08:01:32Z</dcterms:modified>
</cp:coreProperties>
</file>