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7"/>
  </p:notesMasterIdLst>
  <p:handoutMasterIdLst>
    <p:handoutMasterId r:id="rId28"/>
  </p:handoutMasterIdLst>
  <p:sldIdLst>
    <p:sldId id="444" r:id="rId2"/>
    <p:sldId id="475" r:id="rId3"/>
    <p:sldId id="476" r:id="rId4"/>
    <p:sldId id="471" r:id="rId5"/>
    <p:sldId id="485" r:id="rId6"/>
    <p:sldId id="486" r:id="rId7"/>
    <p:sldId id="488" r:id="rId8"/>
    <p:sldId id="484" r:id="rId9"/>
    <p:sldId id="487" r:id="rId10"/>
    <p:sldId id="500" r:id="rId11"/>
    <p:sldId id="482" r:id="rId12"/>
    <p:sldId id="477" r:id="rId13"/>
    <p:sldId id="480" r:id="rId14"/>
    <p:sldId id="481" r:id="rId15"/>
    <p:sldId id="483" r:id="rId16"/>
    <p:sldId id="494" r:id="rId17"/>
    <p:sldId id="495" r:id="rId18"/>
    <p:sldId id="491" r:id="rId19"/>
    <p:sldId id="492" r:id="rId20"/>
    <p:sldId id="501" r:id="rId21"/>
    <p:sldId id="502" r:id="rId22"/>
    <p:sldId id="499" r:id="rId23"/>
    <p:sldId id="498" r:id="rId24"/>
    <p:sldId id="503" r:id="rId25"/>
    <p:sldId id="287" r:id="rId26"/>
  </p:sldIdLst>
  <p:sldSz cx="9144000" cy="6858000" type="screen4x3"/>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FF00"/>
    <a:srgbClr val="4F81BD"/>
    <a:srgbClr val="EE3712"/>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2" autoAdjust="0"/>
    <p:restoredTop sz="86729" autoAdjust="0"/>
  </p:normalViewPr>
  <p:slideViewPr>
    <p:cSldViewPr>
      <p:cViewPr varScale="1">
        <p:scale>
          <a:sx n="96" d="100"/>
          <a:sy n="96" d="100"/>
        </p:scale>
        <p:origin x="198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EE975A6-CE76-4943-84C9-50235893A108}" type="datetimeFigureOut">
              <a:rPr kumimoji="1" lang="ja-JP" altLang="en-US" smtClean="0"/>
              <a:pPr/>
              <a:t>2025/9/21</a:t>
            </a:fld>
            <a:endParaRPr kumimoji="1" lang="ja-JP" altLang="en-US"/>
          </a:p>
        </p:txBody>
      </p:sp>
      <p:sp>
        <p:nvSpPr>
          <p:cNvPr id="4" name="フッター プレースホルダ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FDA1FED-01B1-4D6F-9CF8-921EBDD5A214}" type="slidenum">
              <a:rPr kumimoji="1" lang="ja-JP" altLang="en-US" smtClean="0"/>
              <a:pPr/>
              <a:t>‹#›</a:t>
            </a:fld>
            <a:endParaRPr kumimoji="1" lang="ja-JP" altLang="en-US"/>
          </a:p>
        </p:txBody>
      </p:sp>
    </p:spTree>
    <p:extLst>
      <p:ext uri="{BB962C8B-B14F-4D97-AF65-F5344CB8AC3E}">
        <p14:creationId xmlns:p14="http://schemas.microsoft.com/office/powerpoint/2010/main" val="1571263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0B7CE30-1791-49D9-A0F6-211D7FC541CC}" type="datetimeFigureOut">
              <a:rPr kumimoji="1" lang="ja-JP" altLang="en-US" smtClean="0"/>
              <a:pPr/>
              <a:t>2025/9/21</a:t>
            </a:fld>
            <a:endParaRPr kumimoji="1" lang="ja-JP" altLang="en-US"/>
          </a:p>
        </p:txBody>
      </p:sp>
      <p:sp>
        <p:nvSpPr>
          <p:cNvPr id="4" name="スライド イメージ プレースホルダ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352445F-6D6D-4F92-8C62-BF0665228835}" type="slidenum">
              <a:rPr kumimoji="1" lang="ja-JP" altLang="en-US" smtClean="0"/>
              <a:pPr/>
              <a:t>‹#›</a:t>
            </a:fld>
            <a:endParaRPr kumimoji="1" lang="ja-JP" altLang="en-US"/>
          </a:p>
        </p:txBody>
      </p:sp>
    </p:spTree>
    <p:extLst>
      <p:ext uri="{BB962C8B-B14F-4D97-AF65-F5344CB8AC3E}">
        <p14:creationId xmlns:p14="http://schemas.microsoft.com/office/powerpoint/2010/main" val="13966587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86125" y="515938"/>
            <a:ext cx="3444875" cy="2584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E325275-2DB4-4CE9-A8C8-CC78CC94B279}" type="slidenum">
              <a:rPr kumimoji="1" lang="ja-JP" altLang="en-US" smtClean="0"/>
              <a:pPr/>
              <a:t>2</a:t>
            </a:fld>
            <a:endParaRPr kumimoji="1" lang="ja-JP" altLang="en-US"/>
          </a:p>
        </p:txBody>
      </p:sp>
    </p:spTree>
    <p:extLst>
      <p:ext uri="{BB962C8B-B14F-4D97-AF65-F5344CB8AC3E}">
        <p14:creationId xmlns:p14="http://schemas.microsoft.com/office/powerpoint/2010/main" val="2336305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86125" y="515938"/>
            <a:ext cx="3444875" cy="2584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E325275-2DB4-4CE9-A8C8-CC78CC94B279}" type="slidenum">
              <a:rPr kumimoji="1" lang="ja-JP" altLang="en-US" smtClean="0"/>
              <a:pPr/>
              <a:t>21</a:t>
            </a:fld>
            <a:endParaRPr kumimoji="1" lang="ja-JP" altLang="en-US"/>
          </a:p>
        </p:txBody>
      </p:sp>
    </p:spTree>
    <p:extLst>
      <p:ext uri="{BB962C8B-B14F-4D97-AF65-F5344CB8AC3E}">
        <p14:creationId xmlns:p14="http://schemas.microsoft.com/office/powerpoint/2010/main" val="2940999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以下のスライドは入れ替えてお使いください。</a:t>
            </a:r>
          </a:p>
        </p:txBody>
      </p:sp>
      <p:sp>
        <p:nvSpPr>
          <p:cNvPr id="4" name="スライド番号プレースホルダー 3"/>
          <p:cNvSpPr>
            <a:spLocks noGrp="1"/>
          </p:cNvSpPr>
          <p:nvPr>
            <p:ph type="sldNum" sz="quarter" idx="5"/>
          </p:nvPr>
        </p:nvSpPr>
        <p:spPr/>
        <p:txBody>
          <a:bodyPr/>
          <a:lstStyle/>
          <a:p>
            <a:fld id="{7352445F-6D6D-4F92-8C62-BF0665228835}" type="slidenum">
              <a:rPr kumimoji="1" lang="ja-JP" altLang="en-US" smtClean="0"/>
              <a:pPr/>
              <a:t>23</a:t>
            </a:fld>
            <a:endParaRPr kumimoji="1" lang="ja-JP" altLang="en-US"/>
          </a:p>
        </p:txBody>
      </p:sp>
    </p:spTree>
    <p:extLst>
      <p:ext uri="{BB962C8B-B14F-4D97-AF65-F5344CB8AC3E}">
        <p14:creationId xmlns:p14="http://schemas.microsoft.com/office/powerpoint/2010/main" val="3687035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52445F-6D6D-4F92-8C62-BF0665228835}" type="slidenum">
              <a:rPr kumimoji="1" lang="ja-JP" altLang="en-US" smtClean="0"/>
              <a:pPr/>
              <a:t>24</a:t>
            </a:fld>
            <a:endParaRPr kumimoji="1" lang="ja-JP" altLang="en-US"/>
          </a:p>
        </p:txBody>
      </p:sp>
    </p:spTree>
    <p:extLst>
      <p:ext uri="{BB962C8B-B14F-4D97-AF65-F5344CB8AC3E}">
        <p14:creationId xmlns:p14="http://schemas.microsoft.com/office/powerpoint/2010/main" val="1143146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5680439-7E38-4E37-82C5-B7F99CBE07CD}" type="slidenum">
              <a:rPr kumimoji="1" lang="ja-JP" altLang="en-US" smtClean="0"/>
              <a:pPr/>
              <a:t>25</a:t>
            </a:fld>
            <a:endParaRPr kumimoji="1" lang="ja-JP" altLang="en-US"/>
          </a:p>
        </p:txBody>
      </p:sp>
    </p:spTree>
    <p:extLst>
      <p:ext uri="{BB962C8B-B14F-4D97-AF65-F5344CB8AC3E}">
        <p14:creationId xmlns:p14="http://schemas.microsoft.com/office/powerpoint/2010/main" val="286983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86125" y="515938"/>
            <a:ext cx="3444875" cy="2584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E325275-2DB4-4CE9-A8C8-CC78CC94B279}" type="slidenum">
              <a:rPr kumimoji="1" lang="ja-JP" altLang="en-US" smtClean="0"/>
              <a:pPr/>
              <a:t>3</a:t>
            </a:fld>
            <a:endParaRPr kumimoji="1" lang="ja-JP" altLang="en-US"/>
          </a:p>
        </p:txBody>
      </p:sp>
    </p:spTree>
    <p:extLst>
      <p:ext uri="{BB962C8B-B14F-4D97-AF65-F5344CB8AC3E}">
        <p14:creationId xmlns:p14="http://schemas.microsoft.com/office/powerpoint/2010/main" val="34151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86125" y="515938"/>
            <a:ext cx="3444875" cy="2584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E325275-2DB4-4CE9-A8C8-CC78CC94B279}" type="slidenum">
              <a:rPr kumimoji="1" lang="ja-JP" altLang="en-US" smtClean="0"/>
              <a:pPr/>
              <a:t>4</a:t>
            </a:fld>
            <a:endParaRPr kumimoji="1" lang="ja-JP" altLang="en-US"/>
          </a:p>
        </p:txBody>
      </p:sp>
    </p:spTree>
    <p:extLst>
      <p:ext uri="{BB962C8B-B14F-4D97-AF65-F5344CB8AC3E}">
        <p14:creationId xmlns:p14="http://schemas.microsoft.com/office/powerpoint/2010/main" val="113067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86125" y="515938"/>
            <a:ext cx="3444875" cy="2584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E325275-2DB4-4CE9-A8C8-CC78CC94B279}" type="slidenum">
              <a:rPr kumimoji="1" lang="ja-JP" altLang="en-US" smtClean="0"/>
              <a:pPr/>
              <a:t>12</a:t>
            </a:fld>
            <a:endParaRPr kumimoji="1" lang="ja-JP" altLang="en-US"/>
          </a:p>
        </p:txBody>
      </p:sp>
    </p:spTree>
    <p:extLst>
      <p:ext uri="{BB962C8B-B14F-4D97-AF65-F5344CB8AC3E}">
        <p14:creationId xmlns:p14="http://schemas.microsoft.com/office/powerpoint/2010/main" val="2397920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86125" y="515938"/>
            <a:ext cx="3444875" cy="2584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E325275-2DB4-4CE9-A8C8-CC78CC94B279}" type="slidenum">
              <a:rPr kumimoji="1" lang="ja-JP" altLang="en-US" smtClean="0"/>
              <a:pPr/>
              <a:t>13</a:t>
            </a:fld>
            <a:endParaRPr kumimoji="1" lang="ja-JP" altLang="en-US"/>
          </a:p>
        </p:txBody>
      </p:sp>
    </p:spTree>
    <p:extLst>
      <p:ext uri="{BB962C8B-B14F-4D97-AF65-F5344CB8AC3E}">
        <p14:creationId xmlns:p14="http://schemas.microsoft.com/office/powerpoint/2010/main" val="1016250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86125" y="515938"/>
            <a:ext cx="3444875" cy="2584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E325275-2DB4-4CE9-A8C8-CC78CC94B279}" type="slidenum">
              <a:rPr kumimoji="1" lang="ja-JP" altLang="en-US" smtClean="0"/>
              <a:pPr/>
              <a:t>14</a:t>
            </a:fld>
            <a:endParaRPr kumimoji="1" lang="ja-JP" altLang="en-US"/>
          </a:p>
        </p:txBody>
      </p:sp>
    </p:spTree>
    <p:extLst>
      <p:ext uri="{BB962C8B-B14F-4D97-AF65-F5344CB8AC3E}">
        <p14:creationId xmlns:p14="http://schemas.microsoft.com/office/powerpoint/2010/main" val="369444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Don’t be</a:t>
            </a:r>
            <a:r>
              <a:rPr kumimoji="1" lang="en-US" altLang="ja-JP" baseline="0" dirty="0"/>
              <a:t> afraid.</a:t>
            </a:r>
            <a:r>
              <a:rPr kumimoji="1" lang="ja-JP" altLang="en-US" baseline="0" dirty="0"/>
              <a:t>・・・怖れないで、</a:t>
            </a:r>
            <a:r>
              <a:rPr lang="ja-JP" altLang="en-US" dirty="0"/>
              <a:t>大丈夫</a:t>
            </a:r>
            <a:r>
              <a:rPr lang="ja-JP" altLang="en-US" dirty="0" err="1"/>
              <a:t>だよのような</a:t>
            </a:r>
            <a:r>
              <a:rPr lang="ja-JP" altLang="en-US" dirty="0"/>
              <a:t>意味合いで</a:t>
            </a:r>
            <a:endParaRPr kumimoji="1" lang="en-US" altLang="ja-JP" baseline="0" dirty="0"/>
          </a:p>
          <a:p>
            <a:r>
              <a:rPr kumimoji="1" lang="ja-JP" altLang="en-US" dirty="0"/>
              <a:t>相手が何かをすることにためらいや不安を感じている状況で</a:t>
            </a:r>
            <a:endParaRPr kumimoji="1" lang="en-US" altLang="ja-JP" dirty="0"/>
          </a:p>
        </p:txBody>
      </p:sp>
      <p:sp>
        <p:nvSpPr>
          <p:cNvPr id="4" name="スライド番号プレースホルダー 3"/>
          <p:cNvSpPr>
            <a:spLocks noGrp="1"/>
          </p:cNvSpPr>
          <p:nvPr>
            <p:ph type="sldNum" sz="quarter" idx="10"/>
          </p:nvPr>
        </p:nvSpPr>
        <p:spPr/>
        <p:txBody>
          <a:bodyPr/>
          <a:lstStyle/>
          <a:p>
            <a:fld id="{7352445F-6D6D-4F92-8C62-BF0665228835}" type="slidenum">
              <a:rPr kumimoji="1" lang="ja-JP" altLang="en-US" smtClean="0"/>
              <a:pPr/>
              <a:t>18</a:t>
            </a:fld>
            <a:endParaRPr kumimoji="1" lang="ja-JP" altLang="en-US"/>
          </a:p>
        </p:txBody>
      </p:sp>
    </p:spTree>
    <p:extLst>
      <p:ext uri="{BB962C8B-B14F-4D97-AF65-F5344CB8AC3E}">
        <p14:creationId xmlns:p14="http://schemas.microsoft.com/office/powerpoint/2010/main" val="1992365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Don’t be shy.</a:t>
            </a:r>
          </a:p>
          <a:p>
            <a:r>
              <a:rPr kumimoji="1" lang="ja-JP" altLang="en-US" dirty="0"/>
              <a:t>遠慮しないでの意味合いで</a:t>
            </a:r>
          </a:p>
        </p:txBody>
      </p:sp>
      <p:sp>
        <p:nvSpPr>
          <p:cNvPr id="4" name="スライド番号プレースホルダー 3"/>
          <p:cNvSpPr>
            <a:spLocks noGrp="1"/>
          </p:cNvSpPr>
          <p:nvPr>
            <p:ph type="sldNum" sz="quarter" idx="10"/>
          </p:nvPr>
        </p:nvSpPr>
        <p:spPr/>
        <p:txBody>
          <a:bodyPr/>
          <a:lstStyle/>
          <a:p>
            <a:fld id="{7352445F-6D6D-4F92-8C62-BF0665228835}" type="slidenum">
              <a:rPr kumimoji="1" lang="ja-JP" altLang="en-US" smtClean="0"/>
              <a:pPr/>
              <a:t>19</a:t>
            </a:fld>
            <a:endParaRPr kumimoji="1" lang="ja-JP" altLang="en-US"/>
          </a:p>
        </p:txBody>
      </p:sp>
    </p:spTree>
    <p:extLst>
      <p:ext uri="{BB962C8B-B14F-4D97-AF65-F5344CB8AC3E}">
        <p14:creationId xmlns:p14="http://schemas.microsoft.com/office/powerpoint/2010/main" val="393969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286125" y="515938"/>
            <a:ext cx="3444875" cy="2584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E325275-2DB4-4CE9-A8C8-CC78CC94B279}" type="slidenum">
              <a:rPr kumimoji="1" lang="ja-JP" altLang="en-US" smtClean="0"/>
              <a:pPr/>
              <a:t>20</a:t>
            </a:fld>
            <a:endParaRPr kumimoji="1" lang="ja-JP" altLang="en-US"/>
          </a:p>
        </p:txBody>
      </p:sp>
    </p:spTree>
    <p:extLst>
      <p:ext uri="{BB962C8B-B14F-4D97-AF65-F5344CB8AC3E}">
        <p14:creationId xmlns:p14="http://schemas.microsoft.com/office/powerpoint/2010/main" val="61523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17621F0-C3CB-4E40-98A4-00932A23C780}" type="datetimeFigureOut">
              <a:rPr kumimoji="1" lang="ja-JP" altLang="en-US" smtClean="0"/>
              <a:pPr/>
              <a:t>2025/9/21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41943A0-ABC3-4D61-9125-1BB3A4174F29}"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17621F0-C3CB-4E40-98A4-00932A23C780}" type="datetimeFigureOut">
              <a:rPr kumimoji="1" lang="ja-JP" altLang="en-US" smtClean="0"/>
              <a:pPr/>
              <a:t>2025/9/21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41943A0-ABC3-4D61-9125-1BB3A4174F29}"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17621F0-C3CB-4E40-98A4-00932A23C780}" type="datetimeFigureOut">
              <a:rPr kumimoji="1" lang="ja-JP" altLang="en-US" smtClean="0"/>
              <a:pPr/>
              <a:t>2025/9/21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41943A0-ABC3-4D61-9125-1BB3A4174F29}"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17621F0-C3CB-4E40-98A4-00932A23C780}" type="datetimeFigureOut">
              <a:rPr kumimoji="1" lang="ja-JP" altLang="en-US" smtClean="0"/>
              <a:pPr/>
              <a:t>2025/9/21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41943A0-ABC3-4D61-9125-1BB3A4174F29}"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17621F0-C3CB-4E40-98A4-00932A23C780}" type="datetimeFigureOut">
              <a:rPr kumimoji="1" lang="ja-JP" altLang="en-US" smtClean="0"/>
              <a:pPr/>
              <a:t>2025/9/21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41943A0-ABC3-4D61-9125-1BB3A4174F29}"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17621F0-C3CB-4E40-98A4-00932A23C780}" type="datetimeFigureOut">
              <a:rPr kumimoji="1" lang="ja-JP" altLang="en-US" smtClean="0"/>
              <a:pPr/>
              <a:t>2025/9/21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41943A0-ABC3-4D61-9125-1BB3A4174F29}"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17621F0-C3CB-4E40-98A4-00932A23C780}" type="datetimeFigureOut">
              <a:rPr kumimoji="1" lang="ja-JP" altLang="en-US" smtClean="0"/>
              <a:pPr/>
              <a:t>2025/9/21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C41943A0-ABC3-4D61-9125-1BB3A4174F29}"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17621F0-C3CB-4E40-98A4-00932A23C780}" type="datetimeFigureOut">
              <a:rPr kumimoji="1" lang="ja-JP" altLang="en-US" smtClean="0"/>
              <a:pPr/>
              <a:t>2025/9/21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C41943A0-ABC3-4D61-9125-1BB3A4174F29}"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17621F0-C3CB-4E40-98A4-00932A23C780}" type="datetimeFigureOut">
              <a:rPr kumimoji="1" lang="ja-JP" altLang="en-US" smtClean="0"/>
              <a:pPr/>
              <a:t>2025/9/21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C41943A0-ABC3-4D61-9125-1BB3A4174F29}"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17621F0-C3CB-4E40-98A4-00932A23C780}" type="datetimeFigureOut">
              <a:rPr kumimoji="1" lang="ja-JP" altLang="en-US" smtClean="0"/>
              <a:pPr/>
              <a:t>2025/9/21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41943A0-ABC3-4D61-9125-1BB3A4174F29}"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17621F0-C3CB-4E40-98A4-00932A23C780}" type="datetimeFigureOut">
              <a:rPr kumimoji="1" lang="ja-JP" altLang="en-US" smtClean="0"/>
              <a:pPr/>
              <a:t>2025/9/21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41943A0-ABC3-4D61-9125-1BB3A4174F29}"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621F0-C3CB-4E40-98A4-00932A23C780}" type="datetimeFigureOut">
              <a:rPr kumimoji="1" lang="ja-JP" altLang="en-US" smtClean="0"/>
              <a:pPr/>
              <a:t>2025/9/21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943A0-ABC3-4D61-9125-1BB3A4174F29}"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2321004"/>
            <a:ext cx="9144000" cy="2970044"/>
          </a:xfrm>
          <a:prstGeom prst="rect">
            <a:avLst/>
          </a:prstGeom>
          <a:noFill/>
        </p:spPr>
        <p:txBody>
          <a:bodyPr wrap="square" rtlCol="0">
            <a:spAutoFit/>
          </a:bodyPr>
          <a:lstStyle/>
          <a:p>
            <a:pPr algn="ctr"/>
            <a:r>
              <a:rPr kumimoji="1" lang="ja-JP" altLang="en-US" sz="11500" dirty="0">
                <a:latin typeface="NCGothic" panose="02000600000000000000" pitchFamily="50" charset="0"/>
                <a:ea typeface="MS Gothic" panose="020B0609070205080204" pitchFamily="49" charset="-128"/>
              </a:rPr>
              <a:t>命令文</a:t>
            </a:r>
            <a:endParaRPr kumimoji="1" lang="en-US" altLang="ja-JP" sz="11500" dirty="0">
              <a:latin typeface="NCGothic" panose="02000600000000000000" pitchFamily="50" charset="0"/>
              <a:ea typeface="MS Gothic" panose="020B0609070205080204" pitchFamily="49" charset="-128"/>
            </a:endParaRPr>
          </a:p>
          <a:p>
            <a:pPr algn="ctr"/>
            <a:r>
              <a:rPr lang="ja-JP" altLang="en-US" sz="6600" dirty="0">
                <a:latin typeface="NCGothic" panose="02000600000000000000" pitchFamily="50" charset="0"/>
                <a:ea typeface="MS Gothic" panose="020B0609070205080204" pitchFamily="49" charset="-128"/>
              </a:rPr>
              <a:t>（肯定）</a:t>
            </a:r>
            <a:endParaRPr kumimoji="1" lang="en-US" altLang="ja-JP" sz="6600" dirty="0">
              <a:latin typeface="NCGothic" panose="02000600000000000000" pitchFamily="50" charset="0"/>
              <a:ea typeface="MS Gothic" panose="020B0609070205080204" pitchFamily="49" charset="-128"/>
            </a:endParaRPr>
          </a:p>
        </p:txBody>
      </p:sp>
    </p:spTree>
    <p:extLst>
      <p:ext uri="{BB962C8B-B14F-4D97-AF65-F5344CB8AC3E}">
        <p14:creationId xmlns:p14="http://schemas.microsoft.com/office/powerpoint/2010/main" val="2693713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397" y="0"/>
            <a:ext cx="9133407" cy="6858000"/>
          </a:xfrm>
          <a:prstGeom prst="rect">
            <a:avLst/>
          </a:prstGeom>
        </p:spPr>
      </p:pic>
    </p:spTree>
    <p:extLst>
      <p:ext uri="{BB962C8B-B14F-4D97-AF65-F5344CB8AC3E}">
        <p14:creationId xmlns:p14="http://schemas.microsoft.com/office/powerpoint/2010/main" val="3970980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2321004"/>
            <a:ext cx="9144000" cy="2970044"/>
          </a:xfrm>
          <a:prstGeom prst="rect">
            <a:avLst/>
          </a:prstGeom>
          <a:noFill/>
        </p:spPr>
        <p:txBody>
          <a:bodyPr wrap="square" rtlCol="0">
            <a:spAutoFit/>
          </a:bodyPr>
          <a:lstStyle/>
          <a:p>
            <a:pPr algn="ctr"/>
            <a:r>
              <a:rPr kumimoji="1" lang="ja-JP" altLang="en-US" sz="11500" dirty="0">
                <a:latin typeface="NCGothic" panose="02000600000000000000" pitchFamily="50" charset="0"/>
                <a:ea typeface="MS Gothic" panose="020B0609070205080204" pitchFamily="49" charset="-128"/>
              </a:rPr>
              <a:t>命令文</a:t>
            </a:r>
            <a:endParaRPr kumimoji="1" lang="en-US" altLang="ja-JP" sz="11500" dirty="0">
              <a:latin typeface="NCGothic" panose="02000600000000000000" pitchFamily="50" charset="0"/>
              <a:ea typeface="MS Gothic" panose="020B0609070205080204" pitchFamily="49" charset="-128"/>
            </a:endParaRPr>
          </a:p>
          <a:p>
            <a:pPr algn="ctr"/>
            <a:r>
              <a:rPr lang="ja-JP" altLang="en-US" sz="6600" dirty="0">
                <a:latin typeface="NCGothic" panose="02000600000000000000" pitchFamily="50" charset="0"/>
                <a:ea typeface="MS Gothic" panose="020B0609070205080204" pitchFamily="49" charset="-128"/>
              </a:rPr>
              <a:t>（否定）</a:t>
            </a:r>
            <a:endParaRPr kumimoji="1" lang="en-US" altLang="ja-JP" sz="6600" dirty="0">
              <a:latin typeface="NCGothic" panose="02000600000000000000" pitchFamily="50" charset="0"/>
              <a:ea typeface="MS Gothic" panose="020B0609070205080204" pitchFamily="49" charset="-128"/>
            </a:endParaRPr>
          </a:p>
        </p:txBody>
      </p:sp>
    </p:spTree>
    <p:extLst>
      <p:ext uri="{BB962C8B-B14F-4D97-AF65-F5344CB8AC3E}">
        <p14:creationId xmlns:p14="http://schemas.microsoft.com/office/powerpoint/2010/main" val="2829063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雲形吹き出し 1"/>
          <p:cNvSpPr/>
          <p:nvPr/>
        </p:nvSpPr>
        <p:spPr>
          <a:xfrm>
            <a:off x="323527" y="897242"/>
            <a:ext cx="7571919" cy="1414798"/>
          </a:xfrm>
          <a:prstGeom prst="cloudCallout">
            <a:avLst>
              <a:gd name="adj1" fmla="val -31344"/>
              <a:gd name="adj2" fmla="val 736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ロゴ&#10;&#10;自動的に生成された説明">
            <a:extLst>
              <a:ext uri="{FF2B5EF4-FFF2-40B4-BE49-F238E27FC236}">
                <a16:creationId xmlns:a16="http://schemas.microsoft.com/office/drawing/2014/main" id="{F6D09B1D-D786-4579-BE32-1AD122A648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851609"/>
            <a:ext cx="2909152" cy="2493559"/>
          </a:xfrm>
          <a:prstGeom prst="rect">
            <a:avLst/>
          </a:prstGeom>
        </p:spPr>
      </p:pic>
      <p:pic>
        <p:nvPicPr>
          <p:cNvPr id="10" name="図 9">
            <a:extLst>
              <a:ext uri="{FF2B5EF4-FFF2-40B4-BE49-F238E27FC236}">
                <a16:creationId xmlns:a16="http://schemas.microsoft.com/office/drawing/2014/main" id="{D67C291C-90CD-4350-9FB4-16DAB4866E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2241066"/>
            <a:ext cx="1792019" cy="2150423"/>
          </a:xfrm>
          <a:prstGeom prst="rect">
            <a:avLst/>
          </a:prstGeom>
        </p:spPr>
      </p:pic>
      <p:sp>
        <p:nvSpPr>
          <p:cNvPr id="11" name="吹き出し: 角を丸めた四角形 10">
            <a:extLst>
              <a:ext uri="{FF2B5EF4-FFF2-40B4-BE49-F238E27FC236}">
                <a16:creationId xmlns:a16="http://schemas.microsoft.com/office/drawing/2014/main" id="{736BFD17-6EDD-40F4-9099-CAFBCB136032}"/>
              </a:ext>
            </a:extLst>
          </p:cNvPr>
          <p:cNvSpPr/>
          <p:nvPr/>
        </p:nvSpPr>
        <p:spPr>
          <a:xfrm>
            <a:off x="1331640" y="4581128"/>
            <a:ext cx="6571958" cy="673867"/>
          </a:xfrm>
          <a:prstGeom prst="wedgeRoundRectCallout">
            <a:avLst>
              <a:gd name="adj1" fmla="val -47748"/>
              <a:gd name="adj2" fmla="val -15210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C5EC764-DB21-42A0-A4D0-7514D9214B8F}"/>
              </a:ext>
            </a:extLst>
          </p:cNvPr>
          <p:cNvSpPr/>
          <p:nvPr/>
        </p:nvSpPr>
        <p:spPr>
          <a:xfrm>
            <a:off x="1692282" y="1268760"/>
            <a:ext cx="5472006" cy="553998"/>
          </a:xfrm>
          <a:prstGeom prst="rect">
            <a:avLst/>
          </a:prstGeom>
          <a:solidFill>
            <a:schemeClr val="bg1"/>
          </a:solid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use your smartphone.</a:t>
            </a:r>
            <a:endParaRPr lang="ja-JP" altLang="en-US" sz="3000" b="1" cap="none" spc="50" dirty="0">
              <a:ln w="11430">
                <a:noFill/>
              </a:ln>
              <a:latin typeface="Century Schoolbook" panose="02040604050505020304" pitchFamily="18" charset="0"/>
            </a:endParaRPr>
          </a:p>
        </p:txBody>
      </p:sp>
      <p:sp>
        <p:nvSpPr>
          <p:cNvPr id="7" name="正方形/長方形 6">
            <a:extLst>
              <a:ext uri="{FF2B5EF4-FFF2-40B4-BE49-F238E27FC236}">
                <a16:creationId xmlns:a16="http://schemas.microsoft.com/office/drawing/2014/main" id="{EC5EC764-DB21-42A0-A4D0-7514D9214B8F}"/>
              </a:ext>
            </a:extLst>
          </p:cNvPr>
          <p:cNvSpPr/>
          <p:nvPr/>
        </p:nvSpPr>
        <p:spPr>
          <a:xfrm>
            <a:off x="2582096" y="1268760"/>
            <a:ext cx="4510184" cy="553998"/>
          </a:xfrm>
          <a:prstGeom prst="rect">
            <a:avLst/>
          </a:prstGeom>
          <a:solidFill>
            <a:schemeClr val="bg1"/>
          </a:solid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use</a:t>
            </a:r>
            <a:r>
              <a:rPr lang="en-US" altLang="ja-JP" sz="3000" b="1" cap="none" spc="50" dirty="0">
                <a:ln w="11430">
                  <a:noFill/>
                </a:ln>
                <a:latin typeface="Century Schoolbook" panose="02040604050505020304" pitchFamily="18" charset="0"/>
              </a:rPr>
              <a:t> your smartphone.</a:t>
            </a:r>
            <a:endParaRPr lang="ja-JP" altLang="en-US" sz="3000" b="1" cap="none" spc="50" dirty="0">
              <a:ln w="11430">
                <a:noFill/>
              </a:ln>
              <a:latin typeface="Century Schoolbook" panose="02040604050505020304" pitchFamily="18" charset="0"/>
            </a:endParaRPr>
          </a:p>
        </p:txBody>
      </p:sp>
      <p:sp>
        <p:nvSpPr>
          <p:cNvPr id="9" name="正方形/長方形 8">
            <a:extLst>
              <a:ext uri="{FF2B5EF4-FFF2-40B4-BE49-F238E27FC236}">
                <a16:creationId xmlns:a16="http://schemas.microsoft.com/office/drawing/2014/main" id="{EC5EC764-DB21-42A0-A4D0-7514D9214B8F}"/>
              </a:ext>
            </a:extLst>
          </p:cNvPr>
          <p:cNvSpPr/>
          <p:nvPr/>
        </p:nvSpPr>
        <p:spPr>
          <a:xfrm>
            <a:off x="1403648" y="4653557"/>
            <a:ext cx="1296144" cy="503635"/>
          </a:xfrm>
          <a:prstGeom prst="rect">
            <a:avLst/>
          </a:prstGeom>
          <a:solidFill>
            <a:schemeClr val="bg1"/>
          </a:solid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Don’t</a:t>
            </a:r>
            <a:r>
              <a:rPr lang="en-US" altLang="ja-JP" sz="3000" b="1" cap="none" spc="50" dirty="0">
                <a:ln w="11430">
                  <a:noFill/>
                </a:ln>
                <a:latin typeface="Century Schoolbook" panose="02040604050505020304" pitchFamily="18" charset="0"/>
              </a:rPr>
              <a:t> </a:t>
            </a:r>
            <a:endParaRPr lang="ja-JP" altLang="en-US" sz="3000" b="1" cap="none" spc="50" dirty="0">
              <a:ln w="11430">
                <a:noFill/>
              </a:ln>
              <a:latin typeface="Century Schoolbook" panose="02040604050505020304" pitchFamily="18" charset="0"/>
            </a:endParaRPr>
          </a:p>
        </p:txBody>
      </p:sp>
    </p:spTree>
    <p:extLst>
      <p:ext uri="{BB962C8B-B14F-4D97-AF65-F5344CB8AC3E}">
        <p14:creationId xmlns:p14="http://schemas.microsoft.com/office/powerpoint/2010/main" val="99298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3.05556E-6 -1.48148E-6 L 0.00104 0.4919 " pathEditMode="relative" rAng="0" ptsTypes="AA">
                                      <p:cBhvr>
                                        <p:cTn id="36" dur="1700" fill="hold"/>
                                        <p:tgtEl>
                                          <p:spTgt spid="7"/>
                                        </p:tgtEl>
                                        <p:attrNameLst>
                                          <p:attrName>ppt_x</p:attrName>
                                          <p:attrName>ppt_y</p:attrName>
                                        </p:attrNameLst>
                                      </p:cBhvr>
                                      <p:rCtr x="52" y="24583"/>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8" grpId="0" animBg="1"/>
      <p:bldP spid="7" grpId="0" animBg="1"/>
      <p:bldP spid="7" grpId="1"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雲形吹き出し 1"/>
          <p:cNvSpPr/>
          <p:nvPr/>
        </p:nvSpPr>
        <p:spPr>
          <a:xfrm>
            <a:off x="323527" y="897242"/>
            <a:ext cx="7571919" cy="1414798"/>
          </a:xfrm>
          <a:prstGeom prst="cloudCallout">
            <a:avLst>
              <a:gd name="adj1" fmla="val -31344"/>
              <a:gd name="adj2" fmla="val 736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ロゴ&#10;&#10;自動的に生成された説明">
            <a:extLst>
              <a:ext uri="{FF2B5EF4-FFF2-40B4-BE49-F238E27FC236}">
                <a16:creationId xmlns:a16="http://schemas.microsoft.com/office/drawing/2014/main" id="{F6D09B1D-D786-4579-BE32-1AD122A648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851609"/>
            <a:ext cx="2909152" cy="2493559"/>
          </a:xfrm>
          <a:prstGeom prst="rect">
            <a:avLst/>
          </a:prstGeom>
        </p:spPr>
      </p:pic>
      <p:pic>
        <p:nvPicPr>
          <p:cNvPr id="10" name="図 9">
            <a:extLst>
              <a:ext uri="{FF2B5EF4-FFF2-40B4-BE49-F238E27FC236}">
                <a16:creationId xmlns:a16="http://schemas.microsoft.com/office/drawing/2014/main" id="{D67C291C-90CD-4350-9FB4-16DAB4866E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2241066"/>
            <a:ext cx="1792019" cy="2150423"/>
          </a:xfrm>
          <a:prstGeom prst="rect">
            <a:avLst/>
          </a:prstGeom>
        </p:spPr>
      </p:pic>
      <p:sp>
        <p:nvSpPr>
          <p:cNvPr id="11" name="吹き出し: 角を丸めた四角形 10">
            <a:extLst>
              <a:ext uri="{FF2B5EF4-FFF2-40B4-BE49-F238E27FC236}">
                <a16:creationId xmlns:a16="http://schemas.microsoft.com/office/drawing/2014/main" id="{736BFD17-6EDD-40F4-9099-CAFBCB136032}"/>
              </a:ext>
            </a:extLst>
          </p:cNvPr>
          <p:cNvSpPr/>
          <p:nvPr/>
        </p:nvSpPr>
        <p:spPr>
          <a:xfrm>
            <a:off x="2339752" y="4653136"/>
            <a:ext cx="5563845" cy="673867"/>
          </a:xfrm>
          <a:prstGeom prst="wedgeRoundRectCallout">
            <a:avLst>
              <a:gd name="adj1" fmla="val -63074"/>
              <a:gd name="adj2" fmla="val -16860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C5EC764-DB21-42A0-A4D0-7514D9214B8F}"/>
              </a:ext>
            </a:extLst>
          </p:cNvPr>
          <p:cNvSpPr/>
          <p:nvPr/>
        </p:nvSpPr>
        <p:spPr>
          <a:xfrm>
            <a:off x="2688245" y="1360281"/>
            <a:ext cx="3392557" cy="553998"/>
          </a:xfrm>
          <a:prstGeom prst="rect">
            <a:avLst/>
          </a:prstGeom>
          <a:solidFill>
            <a:schemeClr val="bg1"/>
          </a:solid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are</a:t>
            </a:r>
            <a:r>
              <a:rPr lang="ja-JP" altLang="en-US" sz="3000" b="1" spc="50" dirty="0">
                <a:ln w="11430">
                  <a:noFill/>
                </a:ln>
                <a:latin typeface="Century Schoolbook" panose="02040604050505020304" pitchFamily="18" charset="0"/>
              </a:rPr>
              <a:t>  </a:t>
            </a:r>
            <a:r>
              <a:rPr lang="en-US" altLang="ja-JP" sz="3000" b="1" cap="none" spc="50" dirty="0">
                <a:ln w="11430">
                  <a:noFill/>
                </a:ln>
                <a:latin typeface="Century Schoolbook" panose="02040604050505020304" pitchFamily="18" charset="0"/>
              </a:rPr>
              <a:t> </a:t>
            </a:r>
            <a:r>
              <a:rPr lang="en-US" altLang="ja-JP" sz="3000" b="1" spc="50" dirty="0">
                <a:ln w="11430">
                  <a:noFill/>
                </a:ln>
                <a:latin typeface="Century Schoolbook" panose="02040604050505020304" pitchFamily="18" charset="0"/>
              </a:rPr>
              <a:t>lazy</a:t>
            </a:r>
            <a:r>
              <a:rPr lang="en-US" altLang="ja-JP" sz="3000" b="1" cap="none" spc="50" dirty="0">
                <a:ln w="11430">
                  <a:noFill/>
                </a:ln>
                <a:latin typeface="Century Schoolbook" panose="02040604050505020304" pitchFamily="18" charset="0"/>
              </a:rPr>
              <a:t>.</a:t>
            </a:r>
            <a:endParaRPr lang="ja-JP" altLang="en-US" sz="3000" b="1" cap="none" spc="50" dirty="0">
              <a:ln w="11430">
                <a:noFill/>
              </a:ln>
              <a:latin typeface="Century Schoolbook" panose="02040604050505020304" pitchFamily="18" charset="0"/>
            </a:endParaRPr>
          </a:p>
        </p:txBody>
      </p:sp>
      <p:sp>
        <p:nvSpPr>
          <p:cNvPr id="7" name="正方形/長方形 6">
            <a:extLst>
              <a:ext uri="{FF2B5EF4-FFF2-40B4-BE49-F238E27FC236}">
                <a16:creationId xmlns:a16="http://schemas.microsoft.com/office/drawing/2014/main" id="{EC5EC764-DB21-42A0-A4D0-7514D9214B8F}"/>
              </a:ext>
            </a:extLst>
          </p:cNvPr>
          <p:cNvSpPr/>
          <p:nvPr/>
        </p:nvSpPr>
        <p:spPr>
          <a:xfrm>
            <a:off x="3585669" y="1340768"/>
            <a:ext cx="2334421" cy="553998"/>
          </a:xfrm>
          <a:prstGeom prst="rect">
            <a:avLst/>
          </a:prstGeom>
          <a:solidFill>
            <a:schemeClr val="bg1"/>
          </a:solid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solidFill>
                  <a:srgbClr val="FF0000"/>
                </a:solidFill>
                <a:latin typeface="Century Schoolbook" panose="02040604050505020304" pitchFamily="18" charset="0"/>
              </a:rPr>
              <a:t>  are   </a:t>
            </a:r>
            <a:r>
              <a:rPr lang="en-US" altLang="ja-JP" sz="3000" b="1" spc="50" dirty="0">
                <a:ln w="11430">
                  <a:noFill/>
                </a:ln>
                <a:latin typeface="Century Schoolbook" panose="02040604050505020304" pitchFamily="18" charset="0"/>
              </a:rPr>
              <a:t>lazy.</a:t>
            </a:r>
            <a:endParaRPr lang="ja-JP" altLang="en-US" sz="3000" b="1" cap="none" spc="50" dirty="0">
              <a:ln w="11430">
                <a:noFill/>
              </a:ln>
              <a:latin typeface="Century Schoolbook" panose="02040604050505020304" pitchFamily="18" charset="0"/>
            </a:endParaRPr>
          </a:p>
        </p:txBody>
      </p:sp>
      <p:sp>
        <p:nvSpPr>
          <p:cNvPr id="9" name="正方形/長方形 8">
            <a:extLst>
              <a:ext uri="{FF2B5EF4-FFF2-40B4-BE49-F238E27FC236}">
                <a16:creationId xmlns:a16="http://schemas.microsoft.com/office/drawing/2014/main" id="{EC5EC764-DB21-42A0-A4D0-7514D9214B8F}"/>
              </a:ext>
            </a:extLst>
          </p:cNvPr>
          <p:cNvSpPr/>
          <p:nvPr/>
        </p:nvSpPr>
        <p:spPr>
          <a:xfrm>
            <a:off x="3635896" y="4747210"/>
            <a:ext cx="1224136" cy="553998"/>
          </a:xfrm>
          <a:prstGeom prst="rect">
            <a:avLst/>
          </a:prstGeom>
          <a:solidFill>
            <a:schemeClr val="bg1"/>
          </a:solid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solidFill>
                  <a:srgbClr val="FF0000"/>
                </a:solidFill>
                <a:latin typeface="Century Schoolbook" panose="02040604050505020304" pitchFamily="18" charset="0"/>
              </a:rPr>
              <a:t>  be </a:t>
            </a:r>
            <a:r>
              <a:rPr lang="en-US" altLang="ja-JP" sz="3000" b="1" cap="none" spc="50" dirty="0">
                <a:ln w="11430">
                  <a:noFill/>
                </a:ln>
                <a:latin typeface="Century Schoolbook" panose="02040604050505020304" pitchFamily="18" charset="0"/>
              </a:rPr>
              <a:t> </a:t>
            </a:r>
            <a:endParaRPr lang="ja-JP" altLang="en-US" sz="3000" b="1" cap="none" spc="50" dirty="0">
              <a:ln w="11430">
                <a:noFill/>
              </a:ln>
              <a:latin typeface="Century Schoolbook" panose="02040604050505020304" pitchFamily="18" charset="0"/>
            </a:endParaRPr>
          </a:p>
        </p:txBody>
      </p:sp>
      <p:sp>
        <p:nvSpPr>
          <p:cNvPr id="12" name="正方形/長方形 11">
            <a:extLst>
              <a:ext uri="{FF2B5EF4-FFF2-40B4-BE49-F238E27FC236}">
                <a16:creationId xmlns:a16="http://schemas.microsoft.com/office/drawing/2014/main" id="{EC5EC764-DB21-42A0-A4D0-7514D9214B8F}"/>
              </a:ext>
            </a:extLst>
          </p:cNvPr>
          <p:cNvSpPr/>
          <p:nvPr/>
        </p:nvSpPr>
        <p:spPr>
          <a:xfrm>
            <a:off x="2462064" y="4738251"/>
            <a:ext cx="1296144" cy="503635"/>
          </a:xfrm>
          <a:prstGeom prst="rect">
            <a:avLst/>
          </a:prstGeom>
          <a:solidFill>
            <a:schemeClr val="bg1"/>
          </a:solid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Don’t</a:t>
            </a:r>
            <a:r>
              <a:rPr lang="en-US" altLang="ja-JP" sz="3000" b="1" cap="none" spc="50" dirty="0">
                <a:ln w="11430">
                  <a:noFill/>
                </a:ln>
                <a:latin typeface="Century Schoolbook" panose="02040604050505020304" pitchFamily="18" charset="0"/>
              </a:rPr>
              <a:t> </a:t>
            </a:r>
            <a:endParaRPr lang="ja-JP" altLang="en-US" sz="3000" b="1" cap="none" spc="50" dirty="0">
              <a:ln w="11430">
                <a:noFill/>
              </a:ln>
              <a:latin typeface="Century Schoolbook" panose="02040604050505020304" pitchFamily="18" charset="0"/>
            </a:endParaRPr>
          </a:p>
        </p:txBody>
      </p:sp>
    </p:spTree>
    <p:extLst>
      <p:ext uri="{BB962C8B-B14F-4D97-AF65-F5344CB8AC3E}">
        <p14:creationId xmlns:p14="http://schemas.microsoft.com/office/powerpoint/2010/main" val="79450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1.66667E-6 3.7037E-7 L -1.66667E-6 0.49768 " pathEditMode="relative" rAng="0" ptsTypes="AA">
                                      <p:cBhvr>
                                        <p:cTn id="36" dur="1700" fill="hold"/>
                                        <p:tgtEl>
                                          <p:spTgt spid="7"/>
                                        </p:tgtEl>
                                        <p:attrNameLst>
                                          <p:attrName>ppt_x</p:attrName>
                                          <p:attrName>ppt_y</p:attrName>
                                        </p:attrNameLst>
                                      </p:cBhvr>
                                      <p:rCtr x="0" y="24884"/>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8" grpId="0" animBg="1"/>
      <p:bldP spid="7" grpId="0" animBg="1"/>
      <p:bldP spid="7" grpId="1" animBg="1"/>
      <p:bldP spid="9"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43">
            <a:extLst>
              <a:ext uri="{FF2B5EF4-FFF2-40B4-BE49-F238E27FC236}">
                <a16:creationId xmlns:a16="http://schemas.microsoft.com/office/drawing/2014/main" id="{C2BBDAFC-C53D-451F-BC9D-A161A3820928}"/>
              </a:ext>
            </a:extLst>
          </p:cNvPr>
          <p:cNvSpPr/>
          <p:nvPr/>
        </p:nvSpPr>
        <p:spPr>
          <a:xfrm>
            <a:off x="35496" y="3889741"/>
            <a:ext cx="9063598" cy="2952090"/>
          </a:xfrm>
          <a:prstGeom prst="roundRect">
            <a:avLst>
              <a:gd name="adj" fmla="val 4643"/>
            </a:avLst>
          </a:prstGeom>
          <a:solidFill>
            <a:srgbClr val="3333CC">
              <a:alpha val="2745"/>
            </a:srgbClr>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7" name="正方形/長方形 6">
            <a:extLst>
              <a:ext uri="{FF2B5EF4-FFF2-40B4-BE49-F238E27FC236}">
                <a16:creationId xmlns:a16="http://schemas.microsoft.com/office/drawing/2014/main" id="{427EAECF-CBB9-4D37-87C9-6C29E8D49ED4}"/>
              </a:ext>
            </a:extLst>
          </p:cNvPr>
          <p:cNvSpPr/>
          <p:nvPr/>
        </p:nvSpPr>
        <p:spPr>
          <a:xfrm>
            <a:off x="0" y="24108"/>
            <a:ext cx="3131840" cy="461665"/>
          </a:xfrm>
          <a:prstGeom prst="rect">
            <a:avLst/>
          </a:prstGeom>
        </p:spPr>
        <p:txBody>
          <a:bodyPr wrap="square">
            <a:spAutoFit/>
          </a:bodyPr>
          <a:lstStyle/>
          <a:p>
            <a:r>
              <a:rPr lang="ja-JP" altLang="en-US" sz="2400" b="1" dirty="0">
                <a:latin typeface="Century Schoolbook" panose="02040604050505020304" pitchFamily="18" charset="0"/>
              </a:rPr>
              <a:t>命令文（否定）</a:t>
            </a:r>
            <a:endParaRPr lang="en-US" altLang="ja-JP" sz="2400" b="1" dirty="0">
              <a:latin typeface="Century Schoolbook" panose="02040604050505020304" pitchFamily="18" charset="0"/>
            </a:endParaRPr>
          </a:p>
        </p:txBody>
      </p:sp>
      <p:pic>
        <p:nvPicPr>
          <p:cNvPr id="3" name="図 2" descr="ロゴ&#10;&#10;自動的に生成された説明">
            <a:extLst>
              <a:ext uri="{FF2B5EF4-FFF2-40B4-BE49-F238E27FC236}">
                <a16:creationId xmlns:a16="http://schemas.microsoft.com/office/drawing/2014/main" id="{F6D09B1D-D786-4579-BE32-1AD122A648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9520" y="1935473"/>
            <a:ext cx="2203361" cy="1888596"/>
          </a:xfrm>
          <a:prstGeom prst="rect">
            <a:avLst/>
          </a:prstGeom>
        </p:spPr>
      </p:pic>
      <p:pic>
        <p:nvPicPr>
          <p:cNvPr id="10" name="図 9">
            <a:extLst>
              <a:ext uri="{FF2B5EF4-FFF2-40B4-BE49-F238E27FC236}">
                <a16:creationId xmlns:a16="http://schemas.microsoft.com/office/drawing/2014/main" id="{D67C291C-90CD-4350-9FB4-16DAB4866E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44" y="1450138"/>
            <a:ext cx="1456523" cy="1747828"/>
          </a:xfrm>
          <a:prstGeom prst="rect">
            <a:avLst/>
          </a:prstGeom>
        </p:spPr>
      </p:pic>
      <p:sp>
        <p:nvSpPr>
          <p:cNvPr id="11" name="吹き出し: 角を丸めた四角形 10">
            <a:extLst>
              <a:ext uri="{FF2B5EF4-FFF2-40B4-BE49-F238E27FC236}">
                <a16:creationId xmlns:a16="http://schemas.microsoft.com/office/drawing/2014/main" id="{736BFD17-6EDD-40F4-9099-CAFBCB136032}"/>
              </a:ext>
            </a:extLst>
          </p:cNvPr>
          <p:cNvSpPr/>
          <p:nvPr/>
        </p:nvSpPr>
        <p:spPr>
          <a:xfrm>
            <a:off x="1319675" y="1317209"/>
            <a:ext cx="6780717" cy="615523"/>
          </a:xfrm>
          <a:prstGeom prst="wedgeRoundRectCallout">
            <a:avLst>
              <a:gd name="adj1" fmla="val -49109"/>
              <a:gd name="adj2" fmla="val 6207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EC5EC764-DB21-42A0-A4D0-7514D9214B8F}"/>
              </a:ext>
            </a:extLst>
          </p:cNvPr>
          <p:cNvSpPr/>
          <p:nvPr/>
        </p:nvSpPr>
        <p:spPr>
          <a:xfrm>
            <a:off x="1331640" y="489389"/>
            <a:ext cx="6601779"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don’t use your smartphone.</a:t>
            </a:r>
            <a:endParaRPr lang="ja-JP" altLang="en-US" sz="3000" b="1" cap="none" spc="50" dirty="0">
              <a:ln w="11430">
                <a:noFill/>
              </a:ln>
              <a:latin typeface="Century Schoolbook" panose="02040604050505020304" pitchFamily="18" charset="0"/>
            </a:endParaRPr>
          </a:p>
        </p:txBody>
      </p:sp>
      <p:sp>
        <p:nvSpPr>
          <p:cNvPr id="17" name="正方形/長方形 16">
            <a:extLst>
              <a:ext uri="{FF2B5EF4-FFF2-40B4-BE49-F238E27FC236}">
                <a16:creationId xmlns:a16="http://schemas.microsoft.com/office/drawing/2014/main" id="{B09FE622-AF0D-42AD-A4BA-FF2D35E05D25}"/>
              </a:ext>
            </a:extLst>
          </p:cNvPr>
          <p:cNvSpPr/>
          <p:nvPr/>
        </p:nvSpPr>
        <p:spPr>
          <a:xfrm>
            <a:off x="2249186" y="1290826"/>
            <a:ext cx="5995221"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solidFill>
                  <a:srgbClr val="FF0000"/>
                </a:solidFill>
                <a:latin typeface="Century Schoolbook" panose="02040604050505020304" pitchFamily="18" charset="0"/>
              </a:rPr>
              <a:t>Don’t use</a:t>
            </a:r>
            <a:r>
              <a:rPr lang="ja-JP" altLang="en-US" sz="3000" b="1" spc="50" dirty="0">
                <a:ln w="11430">
                  <a:noFill/>
                </a:ln>
                <a:solidFill>
                  <a:srgbClr val="FF0000"/>
                </a:solidFill>
                <a:latin typeface="Century Schoolbook" panose="02040604050505020304" pitchFamily="18" charset="0"/>
              </a:rPr>
              <a:t> </a:t>
            </a:r>
            <a:r>
              <a:rPr lang="en-US" altLang="ja-JP" sz="3000" b="1" cap="none" spc="50" dirty="0">
                <a:ln w="11430">
                  <a:noFill/>
                </a:ln>
                <a:latin typeface="Century Schoolbook" panose="02040604050505020304" pitchFamily="18" charset="0"/>
              </a:rPr>
              <a:t>your </a:t>
            </a:r>
            <a:r>
              <a:rPr lang="en-US" altLang="ja-JP" sz="3000" b="1" spc="50" dirty="0">
                <a:ln w="11430">
                  <a:noFill/>
                </a:ln>
                <a:latin typeface="Century Schoolbook" panose="02040604050505020304" pitchFamily="18" charset="0"/>
              </a:rPr>
              <a:t>smartphone.</a:t>
            </a:r>
            <a:endParaRPr lang="ja-JP" altLang="en-US" sz="3000" b="1" cap="none" spc="50" dirty="0">
              <a:ln w="11430">
                <a:noFill/>
              </a:ln>
              <a:latin typeface="Century Schoolbook" panose="02040604050505020304" pitchFamily="18" charset="0"/>
            </a:endParaRPr>
          </a:p>
        </p:txBody>
      </p:sp>
      <p:sp>
        <p:nvSpPr>
          <p:cNvPr id="23" name="正方形/長方形 22">
            <a:extLst>
              <a:ext uri="{FF2B5EF4-FFF2-40B4-BE49-F238E27FC236}">
                <a16:creationId xmlns:a16="http://schemas.microsoft.com/office/drawing/2014/main" id="{DB43DC4C-80CD-4D59-94D3-C2BB65C8DB9A}"/>
              </a:ext>
            </a:extLst>
          </p:cNvPr>
          <p:cNvSpPr/>
          <p:nvPr/>
        </p:nvSpPr>
        <p:spPr>
          <a:xfrm>
            <a:off x="-33580" y="3861048"/>
            <a:ext cx="1353255" cy="584775"/>
          </a:xfrm>
          <a:prstGeom prst="rect">
            <a:avLst/>
          </a:prstGeom>
          <a:noFill/>
        </p:spPr>
        <p:txBody>
          <a:bodyPr wrap="none" lIns="91440" tIns="45720" rIns="91440" bIns="45720">
            <a:spAutoFit/>
          </a:bodyPr>
          <a:lstStyle/>
          <a:p>
            <a:pPr algn="ctr"/>
            <a:r>
              <a:rPr lang="en-US" altLang="ja-JP" sz="3200" b="1" dirty="0">
                <a:ln w="17780" cmpd="sng">
                  <a:noFill/>
                  <a:prstDash val="solid"/>
                  <a:miter lim="800000"/>
                </a:ln>
                <a:latin typeface="Century Schoolbook" pitchFamily="18" charset="0"/>
                <a:ea typeface="ＭＳ ゴシック" pitchFamily="49" charset="-128"/>
              </a:rPr>
              <a:t>Point</a:t>
            </a:r>
            <a:endParaRPr lang="ja-JP" altLang="en-US" sz="3200" b="1" cap="none" spc="0" dirty="0">
              <a:ln w="17780" cmpd="sng">
                <a:noFill/>
                <a:prstDash val="solid"/>
                <a:miter lim="800000"/>
              </a:ln>
              <a:latin typeface="Century Schoolbook" pitchFamily="18" charset="0"/>
              <a:ea typeface="ＭＳ ゴシック" pitchFamily="49" charset="-128"/>
            </a:endParaRPr>
          </a:p>
        </p:txBody>
      </p:sp>
      <p:sp>
        <p:nvSpPr>
          <p:cNvPr id="24" name="正方形/長方形 23">
            <a:extLst>
              <a:ext uri="{FF2B5EF4-FFF2-40B4-BE49-F238E27FC236}">
                <a16:creationId xmlns:a16="http://schemas.microsoft.com/office/drawing/2014/main" id="{1F86AD67-2AB8-4923-838F-39F9AAC6BC7C}"/>
              </a:ext>
            </a:extLst>
          </p:cNvPr>
          <p:cNvSpPr/>
          <p:nvPr/>
        </p:nvSpPr>
        <p:spPr>
          <a:xfrm>
            <a:off x="-36512" y="4301807"/>
            <a:ext cx="9135606" cy="400110"/>
          </a:xfrm>
          <a:prstGeom prst="rect">
            <a:avLst/>
          </a:prstGeom>
          <a:noFill/>
        </p:spPr>
        <p:txBody>
          <a:bodyPr wrap="square" lIns="91440" tIns="45720" rIns="91440" bIns="45720">
            <a:spAutoFit/>
          </a:bodyPr>
          <a:lstStyle/>
          <a:p>
            <a:r>
              <a:rPr lang="ja-JP" altLang="en-US" sz="2000" b="1" dirty="0">
                <a:ln w="17780" cmpd="sng">
                  <a:noFill/>
                  <a:prstDash val="solid"/>
                  <a:miter lim="800000"/>
                </a:ln>
                <a:latin typeface="Century Schoolbook" panose="02040604050505020304" pitchFamily="18" charset="0"/>
                <a:ea typeface="ＭＳ ゴシック" pitchFamily="49" charset="-128"/>
              </a:rPr>
              <a:t>①「</a:t>
            </a:r>
            <a:r>
              <a:rPr lang="ja-JP" altLang="en-US" sz="2000" b="1" dirty="0" err="1">
                <a:ln w="17780" cmpd="sng">
                  <a:noFill/>
                  <a:prstDash val="solid"/>
                  <a:miter lim="800000"/>
                </a:ln>
                <a:latin typeface="Century Schoolbook" panose="02040604050505020304" pitchFamily="18" charset="0"/>
                <a:ea typeface="ＭＳ ゴシック" pitchFamily="49" charset="-128"/>
              </a:rPr>
              <a:t>～しないで</a:t>
            </a:r>
            <a:r>
              <a:rPr lang="ja-JP" altLang="en-US" sz="2000" b="1" dirty="0">
                <a:ln w="17780" cmpd="sng">
                  <a:noFill/>
                  <a:prstDash val="solid"/>
                  <a:miter lim="800000"/>
                </a:ln>
                <a:latin typeface="Century Schoolbook" panose="02040604050505020304" pitchFamily="18" charset="0"/>
                <a:ea typeface="ＭＳ ゴシック" pitchFamily="49" charset="-128"/>
              </a:rPr>
              <a:t>、</a:t>
            </a:r>
            <a:r>
              <a:rPr lang="ja-JP" altLang="en-US" sz="2000" b="1" dirty="0" err="1">
                <a:ln w="17780" cmpd="sng">
                  <a:noFill/>
                  <a:prstDash val="solid"/>
                  <a:miter lim="800000"/>
                </a:ln>
                <a:latin typeface="Century Schoolbook" panose="02040604050505020304" pitchFamily="18" charset="0"/>
                <a:ea typeface="ＭＳ ゴシック" pitchFamily="49" charset="-128"/>
              </a:rPr>
              <a:t>～しては</a:t>
            </a:r>
            <a:r>
              <a:rPr lang="ja-JP" altLang="en-US" sz="2000" b="1" dirty="0">
                <a:ln w="17780" cmpd="sng">
                  <a:noFill/>
                  <a:prstDash val="solid"/>
                  <a:miter lim="800000"/>
                </a:ln>
                <a:latin typeface="Century Schoolbook" panose="02040604050505020304" pitchFamily="18" charset="0"/>
                <a:ea typeface="ＭＳ ゴシック" pitchFamily="49" charset="-128"/>
              </a:rPr>
              <a:t>いけない」という否定の命令文は</a:t>
            </a:r>
            <a:endParaRPr lang="en-US" altLang="ja-JP" sz="2000" b="1" dirty="0">
              <a:ln w="17780" cmpd="sng">
                <a:noFill/>
                <a:prstDash val="solid"/>
                <a:miter lim="800000"/>
              </a:ln>
              <a:latin typeface="Century Schoolbook" panose="02040604050505020304" pitchFamily="18" charset="0"/>
              <a:ea typeface="ＭＳ ゴシック" pitchFamily="49" charset="-128"/>
            </a:endParaRPr>
          </a:p>
        </p:txBody>
      </p:sp>
      <p:sp>
        <p:nvSpPr>
          <p:cNvPr id="27" name="正方形/長方形 26">
            <a:extLst>
              <a:ext uri="{FF2B5EF4-FFF2-40B4-BE49-F238E27FC236}">
                <a16:creationId xmlns:a16="http://schemas.microsoft.com/office/drawing/2014/main" id="{BEFB320E-D975-4D77-A1A2-16EEB25E39B4}"/>
              </a:ext>
            </a:extLst>
          </p:cNvPr>
          <p:cNvSpPr/>
          <p:nvPr/>
        </p:nvSpPr>
        <p:spPr>
          <a:xfrm>
            <a:off x="636085" y="4656505"/>
            <a:ext cx="7992888" cy="523220"/>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2800" b="1" cap="none" spc="50" dirty="0">
                <a:ln w="11430">
                  <a:noFill/>
                </a:ln>
                <a:solidFill>
                  <a:srgbClr val="FF0000"/>
                </a:solidFill>
                <a:latin typeface="Century Schoolbook" panose="02040604050505020304" pitchFamily="18" charset="0"/>
              </a:rPr>
              <a:t>Don’t </a:t>
            </a:r>
            <a:r>
              <a:rPr lang="en-US" altLang="ja-JP" sz="2800" b="1" cap="none" spc="50" dirty="0">
                <a:ln w="11430">
                  <a:noFill/>
                </a:ln>
                <a:latin typeface="Century Schoolbook" panose="02040604050505020304" pitchFamily="18" charset="0"/>
              </a:rPr>
              <a:t>+</a:t>
            </a:r>
            <a:r>
              <a:rPr lang="en-US" altLang="ja-JP" sz="2800" b="1" cap="none" spc="50" dirty="0">
                <a:ln w="11430">
                  <a:noFill/>
                </a:ln>
                <a:solidFill>
                  <a:srgbClr val="FF0000"/>
                </a:solidFill>
                <a:latin typeface="Century Schoolbook" panose="02040604050505020304" pitchFamily="18" charset="0"/>
              </a:rPr>
              <a:t> </a:t>
            </a:r>
            <a:r>
              <a:rPr lang="ja-JP" altLang="en-US" sz="2800" b="1" cap="none" spc="50" dirty="0">
                <a:ln w="11430">
                  <a:noFill/>
                </a:ln>
                <a:solidFill>
                  <a:srgbClr val="FF0000"/>
                </a:solidFill>
                <a:latin typeface="Century Schoolbook" panose="02040604050505020304" pitchFamily="18" charset="0"/>
              </a:rPr>
              <a:t>動詞の原形</a:t>
            </a:r>
            <a:r>
              <a:rPr lang="ja-JP" altLang="en-US" sz="2800" b="1" cap="none" spc="50" dirty="0">
                <a:ln w="11430">
                  <a:noFill/>
                </a:ln>
                <a:latin typeface="Century Schoolbook" panose="02040604050505020304" pitchFamily="18" charset="0"/>
              </a:rPr>
              <a:t>（～）</a:t>
            </a:r>
            <a:r>
              <a:rPr lang="ja-JP" altLang="en-US" sz="2000" b="1" cap="none" spc="50" dirty="0">
                <a:ln w="11430">
                  <a:noFill/>
                </a:ln>
                <a:latin typeface="Century Schoolbook" panose="02040604050505020304" pitchFamily="18" charset="0"/>
              </a:rPr>
              <a:t>の文で表します。</a:t>
            </a:r>
          </a:p>
        </p:txBody>
      </p:sp>
      <p:sp>
        <p:nvSpPr>
          <p:cNvPr id="33" name="正方形/長方形 32">
            <a:extLst>
              <a:ext uri="{FF2B5EF4-FFF2-40B4-BE49-F238E27FC236}">
                <a16:creationId xmlns:a16="http://schemas.microsoft.com/office/drawing/2014/main" id="{FAE31B4D-7447-4510-A961-8D710AB8B80B}"/>
              </a:ext>
            </a:extLst>
          </p:cNvPr>
          <p:cNvSpPr/>
          <p:nvPr/>
        </p:nvSpPr>
        <p:spPr>
          <a:xfrm>
            <a:off x="-33580" y="5165090"/>
            <a:ext cx="9172118" cy="1054135"/>
          </a:xfrm>
          <a:prstGeom prst="rect">
            <a:avLst/>
          </a:prstGeom>
          <a:noFill/>
        </p:spPr>
        <p:txBody>
          <a:bodyPr wrap="square" lIns="91440" tIns="45720" rIns="91440" bIns="45720">
            <a:spAutoFit/>
          </a:bodyPr>
          <a:lstStyle/>
          <a:p>
            <a:pPr>
              <a:lnSpc>
                <a:spcPts val="2500"/>
              </a:lnSpc>
            </a:pPr>
            <a:r>
              <a:rPr lang="ja-JP" altLang="en-US" sz="2000" b="1" dirty="0">
                <a:ln w="17780" cmpd="sng">
                  <a:noFill/>
                  <a:prstDash val="solid"/>
                  <a:miter lim="800000"/>
                </a:ln>
                <a:latin typeface="Century Schoolbook" panose="02040604050505020304" pitchFamily="18" charset="0"/>
                <a:ea typeface="ＭＳ ゴシック" pitchFamily="49" charset="-128"/>
              </a:rPr>
              <a:t>②</a:t>
            </a:r>
            <a:r>
              <a:rPr lang="en-US" altLang="ja-JP" sz="2000" b="1" dirty="0">
                <a:ln w="17780" cmpd="sng">
                  <a:noFill/>
                  <a:prstDash val="solid"/>
                  <a:miter lim="800000"/>
                </a:ln>
                <a:latin typeface="Century Schoolbook" panose="02040604050505020304" pitchFamily="18" charset="0"/>
                <a:ea typeface="ＭＳ ゴシック" pitchFamily="49" charset="-128"/>
              </a:rPr>
              <a:t>be</a:t>
            </a:r>
            <a:r>
              <a:rPr lang="ja-JP" altLang="en-US" sz="2000" b="1" dirty="0">
                <a:ln w="17780" cmpd="sng">
                  <a:noFill/>
                  <a:prstDash val="solid"/>
                  <a:miter lim="800000"/>
                </a:ln>
                <a:latin typeface="Century Schoolbook" panose="02040604050505020304" pitchFamily="18" charset="0"/>
                <a:ea typeface="ＭＳ ゴシック" pitchFamily="49" charset="-128"/>
              </a:rPr>
              <a:t>動詞の否定の命令文も、</a:t>
            </a:r>
            <a:r>
              <a:rPr lang="en-US" altLang="ja-JP" sz="2000" b="1" dirty="0">
                <a:ln w="17780" cmpd="sng">
                  <a:noFill/>
                  <a:prstDash val="solid"/>
                  <a:miter lim="800000"/>
                </a:ln>
                <a:latin typeface="Century Schoolbook" panose="02040604050505020304" pitchFamily="18" charset="0"/>
                <a:ea typeface="ＭＳ ゴシック" pitchFamily="49" charset="-128"/>
              </a:rPr>
              <a:t>be</a:t>
            </a:r>
            <a:r>
              <a:rPr lang="ja-JP" altLang="en-US" sz="2000" b="1" dirty="0">
                <a:ln w="17780" cmpd="sng">
                  <a:noFill/>
                  <a:prstDash val="solid"/>
                  <a:miter lim="800000"/>
                </a:ln>
                <a:latin typeface="Century Schoolbook" panose="02040604050505020304" pitchFamily="18" charset="0"/>
                <a:ea typeface="ＭＳ ゴシック" pitchFamily="49" charset="-128"/>
              </a:rPr>
              <a:t>（</a:t>
            </a:r>
            <a:r>
              <a:rPr lang="en-US" altLang="ja-JP" sz="2000" b="1" dirty="0">
                <a:ln w="17780" cmpd="sng">
                  <a:noFill/>
                  <a:prstDash val="solid"/>
                  <a:miter lim="800000"/>
                </a:ln>
                <a:latin typeface="Century Schoolbook" panose="02040604050505020304" pitchFamily="18" charset="0"/>
                <a:ea typeface="ＭＳ ゴシック" pitchFamily="49" charset="-128"/>
              </a:rPr>
              <a:t>be</a:t>
            </a:r>
            <a:r>
              <a:rPr lang="ja-JP" altLang="en-US" sz="2000" b="1" dirty="0">
                <a:ln w="17780" cmpd="sng">
                  <a:noFill/>
                  <a:prstDash val="solid"/>
                  <a:miter lim="800000"/>
                </a:ln>
                <a:latin typeface="Century Schoolbook" panose="02040604050505020304" pitchFamily="18" charset="0"/>
                <a:ea typeface="ＭＳ ゴシック" pitchFamily="49" charset="-128"/>
              </a:rPr>
              <a:t>動詞の原形）の前に </a:t>
            </a:r>
            <a:r>
              <a:rPr lang="en-US" altLang="ja-JP" sz="2000" b="1" dirty="0">
                <a:ln w="17780" cmpd="sng">
                  <a:noFill/>
                  <a:prstDash val="solid"/>
                  <a:miter lim="800000"/>
                </a:ln>
                <a:latin typeface="Century Schoolbook" panose="02040604050505020304" pitchFamily="18" charset="0"/>
                <a:ea typeface="ＭＳ ゴシック" pitchFamily="49" charset="-128"/>
              </a:rPr>
              <a:t>Don’t</a:t>
            </a:r>
            <a:r>
              <a:rPr lang="ja-JP" altLang="en-US" sz="2000" b="1" dirty="0">
                <a:ln w="17780" cmpd="sng">
                  <a:noFill/>
                  <a:prstDash val="solid"/>
                  <a:miter lim="800000"/>
                </a:ln>
                <a:latin typeface="Century Schoolbook" panose="02040604050505020304" pitchFamily="18" charset="0"/>
                <a:ea typeface="ＭＳ ゴシック" pitchFamily="49" charset="-128"/>
              </a:rPr>
              <a:t> をつけます。</a:t>
            </a:r>
            <a:endParaRPr lang="en-US" altLang="ja-JP" sz="2000" b="1" dirty="0">
              <a:ln w="17780" cmpd="sng">
                <a:noFill/>
                <a:prstDash val="solid"/>
                <a:miter lim="800000"/>
              </a:ln>
              <a:latin typeface="Century Schoolbook" panose="02040604050505020304" pitchFamily="18" charset="0"/>
              <a:ea typeface="ＭＳ ゴシック" pitchFamily="49" charset="-128"/>
            </a:endParaRPr>
          </a:p>
          <a:p>
            <a:pPr>
              <a:lnSpc>
                <a:spcPts val="2500"/>
              </a:lnSpc>
            </a:pPr>
            <a:r>
              <a:rPr lang="ja-JP" altLang="en-US" sz="2000" b="1" dirty="0">
                <a:ln w="17780" cmpd="sng">
                  <a:noFill/>
                  <a:prstDash val="solid"/>
                  <a:miter lim="800000"/>
                </a:ln>
                <a:latin typeface="Century Schoolbook" panose="02040604050505020304" pitchFamily="18" charset="0"/>
                <a:ea typeface="ＭＳ ゴシック" pitchFamily="49" charset="-128"/>
              </a:rPr>
              <a:t>　通常の</a:t>
            </a:r>
            <a:r>
              <a:rPr lang="en-US" altLang="ja-JP" sz="2000" b="1" dirty="0">
                <a:ln w="17780" cmpd="sng">
                  <a:noFill/>
                  <a:prstDash val="solid"/>
                  <a:miter lim="800000"/>
                </a:ln>
                <a:latin typeface="Century Schoolbook" panose="02040604050505020304" pitchFamily="18" charset="0"/>
                <a:ea typeface="ＭＳ ゴシック" pitchFamily="49" charset="-128"/>
              </a:rPr>
              <a:t>be</a:t>
            </a:r>
            <a:r>
              <a:rPr lang="ja-JP" altLang="en-US" sz="2000" b="1" dirty="0">
                <a:ln w="17780" cmpd="sng">
                  <a:noFill/>
                  <a:prstDash val="solid"/>
                  <a:miter lim="800000"/>
                </a:ln>
                <a:latin typeface="Century Schoolbook" panose="02040604050505020304" pitchFamily="18" charset="0"/>
                <a:ea typeface="ＭＳ ゴシック" pitchFamily="49" charset="-128"/>
              </a:rPr>
              <a:t>動詞の文の否定文と「</a:t>
            </a:r>
            <a:r>
              <a:rPr lang="en-US" altLang="ja-JP" sz="2000" b="1" dirty="0">
                <a:ln w="17780" cmpd="sng">
                  <a:noFill/>
                  <a:prstDash val="solid"/>
                  <a:miter lim="800000"/>
                </a:ln>
                <a:latin typeface="Century Schoolbook" panose="02040604050505020304" pitchFamily="18" charset="0"/>
                <a:ea typeface="ＭＳ ゴシック" pitchFamily="49" charset="-128"/>
              </a:rPr>
              <a:t>not</a:t>
            </a:r>
            <a:r>
              <a:rPr lang="ja-JP" altLang="en-US" sz="2000" b="1" dirty="0">
                <a:ln w="17780" cmpd="sng">
                  <a:noFill/>
                  <a:prstDash val="solid"/>
                  <a:miter lim="800000"/>
                </a:ln>
                <a:latin typeface="Century Schoolbook" panose="02040604050505020304" pitchFamily="18" charset="0"/>
                <a:ea typeface="ＭＳ ゴシック" pitchFamily="49" charset="-128"/>
              </a:rPr>
              <a:t>」の位置や「 </a:t>
            </a:r>
            <a:r>
              <a:rPr lang="en-US" altLang="ja-JP" sz="2000" b="1" dirty="0">
                <a:ln w="17780" cmpd="sng">
                  <a:noFill/>
                  <a:prstDash val="solid"/>
                  <a:miter lim="800000"/>
                </a:ln>
                <a:latin typeface="Century Schoolbook" panose="02040604050505020304" pitchFamily="18" charset="0"/>
                <a:ea typeface="ＭＳ ゴシック" pitchFamily="49" charset="-128"/>
              </a:rPr>
              <a:t>Do </a:t>
            </a:r>
            <a:r>
              <a:rPr lang="ja-JP" altLang="en-US" sz="2000" b="1" dirty="0">
                <a:ln w="17780" cmpd="sng">
                  <a:noFill/>
                  <a:prstDash val="solid"/>
                  <a:miter lim="800000"/>
                </a:ln>
                <a:latin typeface="Century Schoolbook" panose="02040604050505020304" pitchFamily="18" charset="0"/>
                <a:ea typeface="ＭＳ ゴシック" pitchFamily="49" charset="-128"/>
              </a:rPr>
              <a:t>」を使うことが違うの</a:t>
            </a:r>
            <a:endParaRPr lang="en-US" altLang="ja-JP" sz="2000" b="1" dirty="0">
              <a:ln w="17780" cmpd="sng">
                <a:noFill/>
                <a:prstDash val="solid"/>
                <a:miter lim="800000"/>
              </a:ln>
              <a:latin typeface="Century Schoolbook" panose="02040604050505020304" pitchFamily="18" charset="0"/>
              <a:ea typeface="ＭＳ ゴシック" pitchFamily="49" charset="-128"/>
            </a:endParaRPr>
          </a:p>
          <a:p>
            <a:pPr>
              <a:lnSpc>
                <a:spcPts val="2500"/>
              </a:lnSpc>
            </a:pPr>
            <a:r>
              <a:rPr lang="ja-JP" altLang="en-US" sz="2000" b="1" dirty="0">
                <a:ln w="17780" cmpd="sng">
                  <a:noFill/>
                  <a:prstDash val="solid"/>
                  <a:miter lim="800000"/>
                </a:ln>
                <a:latin typeface="Century Schoolbook" panose="02040604050505020304" pitchFamily="18" charset="0"/>
                <a:ea typeface="ＭＳ ゴシック" pitchFamily="49" charset="-128"/>
              </a:rPr>
              <a:t>　で気を付けよう。</a:t>
            </a:r>
            <a:endParaRPr lang="en-US" altLang="ja-JP" sz="2000" b="1" dirty="0">
              <a:ln w="17780" cmpd="sng">
                <a:noFill/>
                <a:prstDash val="solid"/>
                <a:miter lim="800000"/>
              </a:ln>
              <a:latin typeface="Century Schoolbook" panose="02040604050505020304" pitchFamily="18" charset="0"/>
              <a:ea typeface="ＭＳ ゴシック" pitchFamily="49" charset="-128"/>
            </a:endParaRPr>
          </a:p>
        </p:txBody>
      </p:sp>
      <p:sp>
        <p:nvSpPr>
          <p:cNvPr id="2" name="下矢印 1"/>
          <p:cNvSpPr/>
          <p:nvPr/>
        </p:nvSpPr>
        <p:spPr>
          <a:xfrm>
            <a:off x="2432120" y="959680"/>
            <a:ext cx="316724" cy="311316"/>
          </a:xfrm>
          <a:prstGeom prst="down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吹き出し: 角を丸めた四角形 10">
            <a:extLst>
              <a:ext uri="{FF2B5EF4-FFF2-40B4-BE49-F238E27FC236}">
                <a16:creationId xmlns:a16="http://schemas.microsoft.com/office/drawing/2014/main" id="{736BFD17-6EDD-40F4-9099-CAFBCB136032}"/>
              </a:ext>
            </a:extLst>
          </p:cNvPr>
          <p:cNvSpPr/>
          <p:nvPr/>
        </p:nvSpPr>
        <p:spPr>
          <a:xfrm>
            <a:off x="2123729" y="3067532"/>
            <a:ext cx="4392487" cy="665323"/>
          </a:xfrm>
          <a:prstGeom prst="wedgeRoundRectCallout">
            <a:avLst>
              <a:gd name="adj1" fmla="val -67809"/>
              <a:gd name="adj2" fmla="val -8675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C5EC764-DB21-42A0-A4D0-7514D9214B8F}"/>
              </a:ext>
            </a:extLst>
          </p:cNvPr>
          <p:cNvSpPr/>
          <p:nvPr/>
        </p:nvSpPr>
        <p:spPr>
          <a:xfrm>
            <a:off x="2483768" y="2204864"/>
            <a:ext cx="3816424"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are not lazy.</a:t>
            </a:r>
            <a:endParaRPr lang="ja-JP" altLang="en-US" sz="3000" b="1" cap="none" spc="50" dirty="0">
              <a:ln w="11430">
                <a:noFill/>
              </a:ln>
              <a:latin typeface="Century Schoolbook" panose="02040604050505020304" pitchFamily="18" charset="0"/>
            </a:endParaRPr>
          </a:p>
        </p:txBody>
      </p:sp>
      <p:sp>
        <p:nvSpPr>
          <p:cNvPr id="20" name="下矢印 19"/>
          <p:cNvSpPr/>
          <p:nvPr/>
        </p:nvSpPr>
        <p:spPr>
          <a:xfrm>
            <a:off x="3563888" y="2765908"/>
            <a:ext cx="383542" cy="303052"/>
          </a:xfrm>
          <a:prstGeom prst="down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EC5EC764-DB21-42A0-A4D0-7514D9214B8F}"/>
              </a:ext>
            </a:extLst>
          </p:cNvPr>
          <p:cNvSpPr/>
          <p:nvPr/>
        </p:nvSpPr>
        <p:spPr>
          <a:xfrm>
            <a:off x="2339752" y="3107184"/>
            <a:ext cx="3816424"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Don’t be </a:t>
            </a:r>
            <a:r>
              <a:rPr lang="ja-JP" altLang="en-US" sz="3000" b="1" spc="50" dirty="0">
                <a:ln w="11430">
                  <a:noFill/>
                </a:ln>
                <a:solidFill>
                  <a:srgbClr val="FF0000"/>
                </a:solidFill>
                <a:latin typeface="Century Schoolbook" panose="02040604050505020304" pitchFamily="18" charset="0"/>
              </a:rPr>
              <a:t>       </a:t>
            </a:r>
            <a:r>
              <a:rPr lang="en-US" altLang="ja-JP" sz="3000" b="1" cap="none" spc="50" dirty="0">
                <a:ln w="11430">
                  <a:noFill/>
                </a:ln>
                <a:latin typeface="Century Schoolbook" panose="02040604050505020304" pitchFamily="18" charset="0"/>
              </a:rPr>
              <a:t>lazy.</a:t>
            </a:r>
            <a:endParaRPr lang="ja-JP" altLang="en-US" sz="3000" b="1" cap="none" spc="50" dirty="0">
              <a:ln w="11430">
                <a:noFill/>
              </a:ln>
              <a:latin typeface="Century Schoolbook" panose="02040604050505020304" pitchFamily="18" charset="0"/>
            </a:endParaRPr>
          </a:p>
        </p:txBody>
      </p:sp>
      <p:sp>
        <p:nvSpPr>
          <p:cNvPr id="36" name="正方形/長方形 35">
            <a:extLst>
              <a:ext uri="{FF2B5EF4-FFF2-40B4-BE49-F238E27FC236}">
                <a16:creationId xmlns:a16="http://schemas.microsoft.com/office/drawing/2014/main" id="{1F86AD67-2AB8-4923-838F-39F9AAC6BC7C}"/>
              </a:ext>
            </a:extLst>
          </p:cNvPr>
          <p:cNvSpPr/>
          <p:nvPr/>
        </p:nvSpPr>
        <p:spPr>
          <a:xfrm>
            <a:off x="-36512" y="6133945"/>
            <a:ext cx="9135606" cy="707886"/>
          </a:xfrm>
          <a:prstGeom prst="rect">
            <a:avLst/>
          </a:prstGeom>
          <a:noFill/>
        </p:spPr>
        <p:txBody>
          <a:bodyPr wrap="square" lIns="91440" tIns="45720" rIns="91440" bIns="45720">
            <a:spAutoFit/>
          </a:bodyPr>
          <a:lstStyle/>
          <a:p>
            <a:r>
              <a:rPr lang="ja-JP" altLang="en-US" sz="2000" b="1" dirty="0">
                <a:ln w="17780" cmpd="sng">
                  <a:noFill/>
                  <a:prstDash val="solid"/>
                  <a:miter lim="800000"/>
                </a:ln>
                <a:latin typeface="Century Schoolbook" panose="02040604050505020304" pitchFamily="18" charset="0"/>
                <a:ea typeface="ＭＳ ゴシック" pitchFamily="49" charset="-128"/>
              </a:rPr>
              <a:t>③丁寧にお願いするときには、肯定の命令文と同様に文の前後いずれかに</a:t>
            </a:r>
            <a:endParaRPr lang="en-US" altLang="ja-JP" sz="2000" b="1" dirty="0">
              <a:ln w="17780" cmpd="sng">
                <a:noFill/>
                <a:prstDash val="solid"/>
                <a:miter lim="800000"/>
              </a:ln>
              <a:latin typeface="Century Schoolbook" panose="02040604050505020304" pitchFamily="18" charset="0"/>
              <a:ea typeface="ＭＳ ゴシック" pitchFamily="49" charset="-128"/>
            </a:endParaRPr>
          </a:p>
          <a:p>
            <a:r>
              <a:rPr lang="ja-JP" altLang="en-US" sz="2000" b="1" dirty="0">
                <a:ln w="17780" cmpd="sng">
                  <a:noFill/>
                  <a:prstDash val="solid"/>
                  <a:miter lim="800000"/>
                </a:ln>
                <a:latin typeface="Century Schoolbook" panose="02040604050505020304" pitchFamily="18" charset="0"/>
                <a:ea typeface="ＭＳ ゴシック" pitchFamily="49" charset="-128"/>
              </a:rPr>
              <a:t>　「</a:t>
            </a:r>
            <a:r>
              <a:rPr lang="en-US" altLang="ja-JP" sz="2000" b="1" dirty="0">
                <a:ln w="17780" cmpd="sng">
                  <a:noFill/>
                  <a:prstDash val="solid"/>
                  <a:miter lim="800000"/>
                </a:ln>
                <a:latin typeface="Century Schoolbook" panose="02040604050505020304" pitchFamily="18" charset="0"/>
                <a:ea typeface="ＭＳ ゴシック" pitchFamily="49" charset="-128"/>
              </a:rPr>
              <a:t>please</a:t>
            </a:r>
            <a:r>
              <a:rPr lang="ja-JP" altLang="en-US" sz="2000" b="1" dirty="0">
                <a:ln w="17780" cmpd="sng">
                  <a:noFill/>
                  <a:prstDash val="solid"/>
                  <a:miter lim="800000"/>
                </a:ln>
                <a:latin typeface="Century Schoolbook" panose="02040604050505020304" pitchFamily="18" charset="0"/>
                <a:ea typeface="ＭＳ ゴシック" pitchFamily="49" charset="-128"/>
              </a:rPr>
              <a:t>」を使います。</a:t>
            </a:r>
            <a:endParaRPr lang="en-US" altLang="ja-JP" sz="2000" b="1" dirty="0">
              <a:ln w="17780" cmpd="sng">
                <a:noFill/>
                <a:prstDash val="solid"/>
                <a:miter lim="800000"/>
              </a:ln>
              <a:latin typeface="Century Schoolbook" panose="02040604050505020304" pitchFamily="18" charset="0"/>
              <a:ea typeface="ＭＳ ゴシック" pitchFamily="49" charset="-128"/>
            </a:endParaRPr>
          </a:p>
        </p:txBody>
      </p:sp>
    </p:spTree>
    <p:extLst>
      <p:ext uri="{BB962C8B-B14F-4D97-AF65-F5344CB8AC3E}">
        <p14:creationId xmlns:p14="http://schemas.microsoft.com/office/powerpoint/2010/main" val="369401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1" grpId="0" animBg="1"/>
      <p:bldP spid="12" grpId="0"/>
      <p:bldP spid="17" grpId="0"/>
      <p:bldP spid="23" grpId="0"/>
      <p:bldP spid="24" grpId="0"/>
      <p:bldP spid="27" grpId="0"/>
      <p:bldP spid="33" grpId="0"/>
      <p:bldP spid="2" grpId="0" animBg="1"/>
      <p:bldP spid="18" grpId="0" animBg="1"/>
      <p:bldP spid="19" grpId="0"/>
      <p:bldP spid="20" grpId="0" animBg="1"/>
      <p:bldP spid="22"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3100229"/>
            <a:ext cx="1468265" cy="2996459"/>
          </a:xfrm>
          <a:prstGeom prst="rect">
            <a:avLst/>
          </a:prstGeom>
        </p:spPr>
      </p:pic>
      <p:sp>
        <p:nvSpPr>
          <p:cNvPr id="3" name="吹き出し: 角を丸めた四角形 10">
            <a:extLst>
              <a:ext uri="{FF2B5EF4-FFF2-40B4-BE49-F238E27FC236}">
                <a16:creationId xmlns:a16="http://schemas.microsoft.com/office/drawing/2014/main" id="{736BFD17-6EDD-40F4-9099-CAFBCB136032}"/>
              </a:ext>
            </a:extLst>
          </p:cNvPr>
          <p:cNvSpPr/>
          <p:nvPr/>
        </p:nvSpPr>
        <p:spPr>
          <a:xfrm>
            <a:off x="539552" y="1700808"/>
            <a:ext cx="3960440" cy="936104"/>
          </a:xfrm>
          <a:prstGeom prst="wedgeRoundRectCallout">
            <a:avLst>
              <a:gd name="adj1" fmla="val -57597"/>
              <a:gd name="adj2" fmla="val 14049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C5EC764-DB21-42A0-A4D0-7514D9214B8F}"/>
              </a:ext>
            </a:extLst>
          </p:cNvPr>
          <p:cNvSpPr/>
          <p:nvPr/>
        </p:nvSpPr>
        <p:spPr>
          <a:xfrm>
            <a:off x="1691680" y="404664"/>
            <a:ext cx="1944216"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cry.</a:t>
            </a:r>
            <a:endParaRPr lang="ja-JP" altLang="en-US" sz="3000" b="1" cap="none" spc="50" dirty="0">
              <a:ln w="11430">
                <a:noFill/>
              </a:ln>
              <a:latin typeface="Century Schoolbook" panose="02040604050505020304" pitchFamily="18" charset="0"/>
            </a:endParaRPr>
          </a:p>
        </p:txBody>
      </p:sp>
      <p:sp>
        <p:nvSpPr>
          <p:cNvPr id="5" name="正方形/長方形 4">
            <a:extLst>
              <a:ext uri="{FF2B5EF4-FFF2-40B4-BE49-F238E27FC236}">
                <a16:creationId xmlns:a16="http://schemas.microsoft.com/office/drawing/2014/main" id="{EC5EC764-DB21-42A0-A4D0-7514D9214B8F}"/>
              </a:ext>
            </a:extLst>
          </p:cNvPr>
          <p:cNvSpPr/>
          <p:nvPr/>
        </p:nvSpPr>
        <p:spPr>
          <a:xfrm>
            <a:off x="899592" y="1866890"/>
            <a:ext cx="3240360"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latin typeface="Century Schoolbook" panose="02040604050505020304" pitchFamily="18" charset="0"/>
              </a:rPr>
              <a:t>( </a:t>
            </a:r>
            <a:r>
              <a:rPr lang="en-US" altLang="ja-JP" sz="3000" b="1" spc="50" dirty="0">
                <a:ln w="11430">
                  <a:noFill/>
                </a:ln>
                <a:solidFill>
                  <a:schemeClr val="bg1"/>
                </a:solidFill>
                <a:latin typeface="Century Schoolbook" panose="02040604050505020304" pitchFamily="18" charset="0"/>
              </a:rPr>
              <a:t>Don’t</a:t>
            </a:r>
            <a:r>
              <a:rPr lang="en-US" altLang="ja-JP" sz="3000" b="1" spc="50" dirty="0">
                <a:ln w="11430">
                  <a:noFill/>
                </a:ln>
                <a:latin typeface="Century Schoolbook" panose="02040604050505020304" pitchFamily="18" charset="0"/>
              </a:rPr>
              <a:t> )( </a:t>
            </a:r>
            <a:r>
              <a:rPr lang="en-US" altLang="ja-JP" sz="3000" b="1" spc="50" dirty="0">
                <a:ln w="11430">
                  <a:noFill/>
                </a:ln>
                <a:solidFill>
                  <a:schemeClr val="bg1"/>
                </a:solidFill>
                <a:latin typeface="Century Schoolbook" panose="02040604050505020304" pitchFamily="18" charset="0"/>
              </a:rPr>
              <a:t>cry </a:t>
            </a:r>
            <a:r>
              <a:rPr lang="en-US" altLang="ja-JP" sz="3000" b="1" spc="50" dirty="0">
                <a:ln w="11430">
                  <a:noFill/>
                </a:ln>
                <a:latin typeface="Century Schoolbook" panose="02040604050505020304" pitchFamily="18" charset="0"/>
              </a:rPr>
              <a:t>)</a:t>
            </a:r>
            <a:r>
              <a:rPr lang="en-US" altLang="ja-JP" sz="3000" b="1" cap="none" spc="50" dirty="0">
                <a:ln w="11430">
                  <a:noFill/>
                </a:ln>
                <a:latin typeface="Century Schoolbook" panose="02040604050505020304" pitchFamily="18" charset="0"/>
              </a:rPr>
              <a:t>.</a:t>
            </a:r>
            <a:endParaRPr lang="ja-JP" altLang="en-US" sz="3000" b="1" cap="none" spc="50" dirty="0">
              <a:ln w="11430">
                <a:noFill/>
              </a:ln>
              <a:latin typeface="Century Schoolbook" panose="02040604050505020304" pitchFamily="18" charset="0"/>
            </a:endParaRPr>
          </a:p>
        </p:txBody>
      </p:sp>
      <p:sp>
        <p:nvSpPr>
          <p:cNvPr id="6" name="正方形/長方形 5">
            <a:extLst>
              <a:ext uri="{FF2B5EF4-FFF2-40B4-BE49-F238E27FC236}">
                <a16:creationId xmlns:a16="http://schemas.microsoft.com/office/drawing/2014/main" id="{EC5EC764-DB21-42A0-A4D0-7514D9214B8F}"/>
              </a:ext>
            </a:extLst>
          </p:cNvPr>
          <p:cNvSpPr/>
          <p:nvPr/>
        </p:nvSpPr>
        <p:spPr>
          <a:xfrm>
            <a:off x="1223628" y="1866890"/>
            <a:ext cx="1296144"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Don’t</a:t>
            </a:r>
            <a:endParaRPr lang="ja-JP" altLang="en-US" sz="3000" b="1" cap="none" spc="50" dirty="0">
              <a:ln w="11430">
                <a:noFill/>
              </a:ln>
              <a:solidFill>
                <a:srgbClr val="FF0000"/>
              </a:solidFill>
              <a:latin typeface="Century Schoolbook" panose="02040604050505020304" pitchFamily="18" charset="0"/>
            </a:endParaRPr>
          </a:p>
        </p:txBody>
      </p:sp>
      <p:sp>
        <p:nvSpPr>
          <p:cNvPr id="7" name="正方形/長方形 6">
            <a:extLst>
              <a:ext uri="{FF2B5EF4-FFF2-40B4-BE49-F238E27FC236}">
                <a16:creationId xmlns:a16="http://schemas.microsoft.com/office/drawing/2014/main" id="{EC5EC764-DB21-42A0-A4D0-7514D9214B8F}"/>
              </a:ext>
            </a:extLst>
          </p:cNvPr>
          <p:cNvSpPr/>
          <p:nvPr/>
        </p:nvSpPr>
        <p:spPr>
          <a:xfrm>
            <a:off x="2843808" y="1844824"/>
            <a:ext cx="1296144"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cry</a:t>
            </a:r>
            <a:endParaRPr lang="ja-JP" altLang="en-US" sz="3000" b="1" cap="none" spc="50" dirty="0">
              <a:ln w="11430">
                <a:noFill/>
              </a:ln>
              <a:solidFill>
                <a:srgbClr val="FF0000"/>
              </a:solidFill>
              <a:latin typeface="Century Schoolbook" panose="02040604050505020304" pitchFamily="18" charset="0"/>
            </a:endParaRPr>
          </a:p>
        </p:txBody>
      </p:sp>
    </p:spTree>
    <p:extLst>
      <p:ext uri="{BB962C8B-B14F-4D97-AF65-F5344CB8AC3E}">
        <p14:creationId xmlns:p14="http://schemas.microsoft.com/office/powerpoint/2010/main" val="386245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6849" y="3299892"/>
            <a:ext cx="3586286" cy="3586286"/>
          </a:xfrm>
          <a:prstGeom prst="rect">
            <a:avLst/>
          </a:prstGeom>
        </p:spPr>
      </p:pic>
      <p:sp>
        <p:nvSpPr>
          <p:cNvPr id="3" name="吹き出し: 角を丸めた四角形 10">
            <a:extLst>
              <a:ext uri="{FF2B5EF4-FFF2-40B4-BE49-F238E27FC236}">
                <a16:creationId xmlns:a16="http://schemas.microsoft.com/office/drawing/2014/main" id="{736BFD17-6EDD-40F4-9099-CAFBCB136032}"/>
              </a:ext>
            </a:extLst>
          </p:cNvPr>
          <p:cNvSpPr/>
          <p:nvPr/>
        </p:nvSpPr>
        <p:spPr>
          <a:xfrm>
            <a:off x="539552" y="1700808"/>
            <a:ext cx="6120680" cy="936104"/>
          </a:xfrm>
          <a:prstGeom prst="wedgeRoundRectCallout">
            <a:avLst>
              <a:gd name="adj1" fmla="val -57597"/>
              <a:gd name="adj2" fmla="val 14049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C5EC764-DB21-42A0-A4D0-7514D9214B8F}"/>
              </a:ext>
            </a:extLst>
          </p:cNvPr>
          <p:cNvSpPr/>
          <p:nvPr/>
        </p:nvSpPr>
        <p:spPr>
          <a:xfrm>
            <a:off x="1691680" y="404664"/>
            <a:ext cx="3816424"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throw trash.</a:t>
            </a:r>
            <a:endParaRPr lang="ja-JP" altLang="en-US" sz="3000" b="1" cap="none" spc="50" dirty="0">
              <a:ln w="11430">
                <a:noFill/>
              </a:ln>
              <a:latin typeface="Century Schoolbook" panose="02040604050505020304" pitchFamily="18" charset="0"/>
            </a:endParaRPr>
          </a:p>
        </p:txBody>
      </p:sp>
      <p:sp>
        <p:nvSpPr>
          <p:cNvPr id="5" name="正方形/長方形 4">
            <a:extLst>
              <a:ext uri="{FF2B5EF4-FFF2-40B4-BE49-F238E27FC236}">
                <a16:creationId xmlns:a16="http://schemas.microsoft.com/office/drawing/2014/main" id="{EC5EC764-DB21-42A0-A4D0-7514D9214B8F}"/>
              </a:ext>
            </a:extLst>
          </p:cNvPr>
          <p:cNvSpPr/>
          <p:nvPr/>
        </p:nvSpPr>
        <p:spPr>
          <a:xfrm>
            <a:off x="994829" y="1844824"/>
            <a:ext cx="5210125" cy="558482"/>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latin typeface="Century Schoolbook" panose="02040604050505020304" pitchFamily="18" charset="0"/>
              </a:rPr>
              <a:t>( </a:t>
            </a:r>
            <a:r>
              <a:rPr lang="en-US" altLang="ja-JP" sz="3000" b="1" spc="50" dirty="0">
                <a:ln w="11430">
                  <a:noFill/>
                </a:ln>
                <a:solidFill>
                  <a:schemeClr val="bg1"/>
                </a:solidFill>
                <a:latin typeface="Century Schoolbook" panose="02040604050505020304" pitchFamily="18" charset="0"/>
              </a:rPr>
              <a:t>Don’t</a:t>
            </a:r>
            <a:r>
              <a:rPr lang="en-US" altLang="ja-JP" sz="3000" b="1" spc="50" dirty="0">
                <a:ln w="11430">
                  <a:noFill/>
                </a:ln>
                <a:latin typeface="Century Schoolbook" panose="02040604050505020304" pitchFamily="18" charset="0"/>
              </a:rPr>
              <a:t> )( </a:t>
            </a:r>
            <a:r>
              <a:rPr lang="en-US" altLang="ja-JP" sz="3000" b="1" spc="50" dirty="0">
                <a:ln w="11430">
                  <a:noFill/>
                </a:ln>
                <a:solidFill>
                  <a:schemeClr val="bg1"/>
                </a:solidFill>
                <a:latin typeface="Century Schoolbook" panose="02040604050505020304" pitchFamily="18" charset="0"/>
              </a:rPr>
              <a:t>throw </a:t>
            </a:r>
            <a:r>
              <a:rPr lang="en-US" altLang="ja-JP" sz="3000" b="1" spc="50" dirty="0">
                <a:ln w="11430">
                  <a:noFill/>
                </a:ln>
                <a:latin typeface="Century Schoolbook" panose="02040604050505020304" pitchFamily="18" charset="0"/>
              </a:rPr>
              <a:t>)( </a:t>
            </a:r>
            <a:r>
              <a:rPr lang="en-US" altLang="ja-JP" sz="3000" b="1" spc="50" dirty="0">
                <a:ln w="11430">
                  <a:noFill/>
                </a:ln>
                <a:solidFill>
                  <a:schemeClr val="bg1"/>
                </a:solidFill>
                <a:latin typeface="Century Schoolbook" panose="02040604050505020304" pitchFamily="18" charset="0"/>
              </a:rPr>
              <a:t>trash</a:t>
            </a:r>
            <a:r>
              <a:rPr lang="en-US" altLang="ja-JP" sz="3000" b="1" spc="50" dirty="0">
                <a:ln w="11430">
                  <a:noFill/>
                </a:ln>
                <a:latin typeface="Century Schoolbook" panose="02040604050505020304" pitchFamily="18" charset="0"/>
              </a:rPr>
              <a:t> )</a:t>
            </a:r>
            <a:r>
              <a:rPr lang="en-US" altLang="ja-JP" sz="3000" b="1" cap="none" spc="50" dirty="0">
                <a:ln w="11430">
                  <a:noFill/>
                </a:ln>
                <a:latin typeface="Century Schoolbook" panose="02040604050505020304" pitchFamily="18" charset="0"/>
              </a:rPr>
              <a:t>.</a:t>
            </a:r>
            <a:endParaRPr lang="ja-JP" altLang="en-US" sz="3000" b="1" cap="none" spc="50" dirty="0">
              <a:ln w="11430">
                <a:noFill/>
              </a:ln>
              <a:latin typeface="Century Schoolbook" panose="02040604050505020304" pitchFamily="18" charset="0"/>
            </a:endParaRPr>
          </a:p>
        </p:txBody>
      </p:sp>
      <p:sp>
        <p:nvSpPr>
          <p:cNvPr id="6" name="正方形/長方形 5">
            <a:extLst>
              <a:ext uri="{FF2B5EF4-FFF2-40B4-BE49-F238E27FC236}">
                <a16:creationId xmlns:a16="http://schemas.microsoft.com/office/drawing/2014/main" id="{EC5EC764-DB21-42A0-A4D0-7514D9214B8F}"/>
              </a:ext>
            </a:extLst>
          </p:cNvPr>
          <p:cNvSpPr/>
          <p:nvPr/>
        </p:nvSpPr>
        <p:spPr>
          <a:xfrm>
            <a:off x="1223628" y="1866890"/>
            <a:ext cx="1296144"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Don’t</a:t>
            </a:r>
            <a:endParaRPr lang="ja-JP" altLang="en-US" sz="3000" b="1" cap="none" spc="50" dirty="0">
              <a:ln w="11430">
                <a:noFill/>
              </a:ln>
              <a:solidFill>
                <a:srgbClr val="FF0000"/>
              </a:solidFill>
              <a:latin typeface="Century Schoolbook" panose="02040604050505020304" pitchFamily="18" charset="0"/>
            </a:endParaRPr>
          </a:p>
        </p:txBody>
      </p:sp>
      <p:sp>
        <p:nvSpPr>
          <p:cNvPr id="7" name="正方形/長方形 6">
            <a:extLst>
              <a:ext uri="{FF2B5EF4-FFF2-40B4-BE49-F238E27FC236}">
                <a16:creationId xmlns:a16="http://schemas.microsoft.com/office/drawing/2014/main" id="{EC5EC764-DB21-42A0-A4D0-7514D9214B8F}"/>
              </a:ext>
            </a:extLst>
          </p:cNvPr>
          <p:cNvSpPr/>
          <p:nvPr/>
        </p:nvSpPr>
        <p:spPr>
          <a:xfrm>
            <a:off x="2915816" y="1844824"/>
            <a:ext cx="1584176"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solidFill>
                  <a:srgbClr val="FF0000"/>
                </a:solidFill>
                <a:latin typeface="Century Schoolbook" panose="02040604050505020304" pitchFamily="18" charset="0"/>
              </a:rPr>
              <a:t>throw</a:t>
            </a:r>
            <a:endParaRPr lang="ja-JP" altLang="en-US" sz="3000" b="1" cap="none" spc="50" dirty="0">
              <a:ln w="11430">
                <a:noFill/>
              </a:ln>
              <a:solidFill>
                <a:srgbClr val="FF0000"/>
              </a:solidFill>
              <a:latin typeface="Century Schoolbook" panose="02040604050505020304" pitchFamily="18" charset="0"/>
            </a:endParaRPr>
          </a:p>
        </p:txBody>
      </p:sp>
      <p:sp>
        <p:nvSpPr>
          <p:cNvPr id="8" name="正方形/長方形 7">
            <a:extLst>
              <a:ext uri="{FF2B5EF4-FFF2-40B4-BE49-F238E27FC236}">
                <a16:creationId xmlns:a16="http://schemas.microsoft.com/office/drawing/2014/main" id="{EC5EC764-DB21-42A0-A4D0-7514D9214B8F}"/>
              </a:ext>
            </a:extLst>
          </p:cNvPr>
          <p:cNvSpPr/>
          <p:nvPr/>
        </p:nvSpPr>
        <p:spPr>
          <a:xfrm>
            <a:off x="4644008" y="1866890"/>
            <a:ext cx="1584176"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latin typeface="Century Schoolbook" panose="02040604050505020304" pitchFamily="18" charset="0"/>
              </a:rPr>
              <a:t>trash</a:t>
            </a:r>
            <a:endParaRPr lang="ja-JP" altLang="en-US" sz="3000" b="1" cap="none" spc="50" dirty="0">
              <a:ln w="11430">
                <a:noFill/>
              </a:ln>
              <a:latin typeface="Century Schoolbook" panose="02040604050505020304" pitchFamily="18" charset="0"/>
            </a:endParaRPr>
          </a:p>
        </p:txBody>
      </p:sp>
    </p:spTree>
    <p:extLst>
      <p:ext uri="{BB962C8B-B14F-4D97-AF65-F5344CB8AC3E}">
        <p14:creationId xmlns:p14="http://schemas.microsoft.com/office/powerpoint/2010/main" val="400073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2636912"/>
            <a:ext cx="3586286" cy="3510090"/>
          </a:xfrm>
          <a:prstGeom prst="rect">
            <a:avLst/>
          </a:prstGeom>
        </p:spPr>
      </p:pic>
      <p:sp>
        <p:nvSpPr>
          <p:cNvPr id="3" name="吹き出し: 角を丸めた四角形 10">
            <a:extLst>
              <a:ext uri="{FF2B5EF4-FFF2-40B4-BE49-F238E27FC236}">
                <a16:creationId xmlns:a16="http://schemas.microsoft.com/office/drawing/2014/main" id="{736BFD17-6EDD-40F4-9099-CAFBCB136032}"/>
              </a:ext>
            </a:extLst>
          </p:cNvPr>
          <p:cNvSpPr/>
          <p:nvPr/>
        </p:nvSpPr>
        <p:spPr>
          <a:xfrm>
            <a:off x="447644" y="1294497"/>
            <a:ext cx="7508732" cy="936104"/>
          </a:xfrm>
          <a:prstGeom prst="wedgeRoundRectCallout">
            <a:avLst>
              <a:gd name="adj1" fmla="val -57597"/>
              <a:gd name="adj2" fmla="val 14049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C5EC764-DB21-42A0-A4D0-7514D9214B8F}"/>
              </a:ext>
            </a:extLst>
          </p:cNvPr>
          <p:cNvSpPr/>
          <p:nvPr/>
        </p:nvSpPr>
        <p:spPr>
          <a:xfrm>
            <a:off x="1207257" y="445732"/>
            <a:ext cx="4601455"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latin typeface="Century Schoolbook" panose="02040604050505020304" pitchFamily="18" charset="0"/>
              </a:rPr>
              <a:t>You take pictures.</a:t>
            </a:r>
            <a:endParaRPr lang="ja-JP" altLang="en-US" sz="3000" b="1" cap="none" spc="50" dirty="0">
              <a:ln w="11430">
                <a:noFill/>
              </a:ln>
              <a:latin typeface="Century Schoolbook" panose="02040604050505020304" pitchFamily="18" charset="0"/>
            </a:endParaRPr>
          </a:p>
        </p:txBody>
      </p:sp>
      <p:sp>
        <p:nvSpPr>
          <p:cNvPr id="5" name="正方形/長方形 4">
            <a:extLst>
              <a:ext uri="{FF2B5EF4-FFF2-40B4-BE49-F238E27FC236}">
                <a16:creationId xmlns:a16="http://schemas.microsoft.com/office/drawing/2014/main" id="{EC5EC764-DB21-42A0-A4D0-7514D9214B8F}"/>
              </a:ext>
            </a:extLst>
          </p:cNvPr>
          <p:cNvSpPr/>
          <p:nvPr/>
        </p:nvSpPr>
        <p:spPr>
          <a:xfrm>
            <a:off x="683568" y="1505318"/>
            <a:ext cx="6984777"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solidFill>
                  <a:srgbClr val="00B050"/>
                </a:solidFill>
                <a:latin typeface="Century Schoolbook" panose="02040604050505020304" pitchFamily="18" charset="0"/>
              </a:rPr>
              <a:t>Please</a:t>
            </a:r>
            <a:r>
              <a:rPr lang="en-US" altLang="ja-JP" sz="3000" b="1" spc="50" dirty="0">
                <a:ln w="11430">
                  <a:noFill/>
                </a:ln>
                <a:latin typeface="Century Schoolbook" panose="02040604050505020304" pitchFamily="18" charset="0"/>
              </a:rPr>
              <a:t> ( </a:t>
            </a:r>
            <a:r>
              <a:rPr lang="en-US" altLang="ja-JP" sz="3000" b="1" spc="50" dirty="0">
                <a:ln w="11430">
                  <a:noFill/>
                </a:ln>
                <a:solidFill>
                  <a:schemeClr val="bg1"/>
                </a:solidFill>
                <a:latin typeface="Century Schoolbook" panose="02040604050505020304" pitchFamily="18" charset="0"/>
              </a:rPr>
              <a:t>don’t</a:t>
            </a:r>
            <a:r>
              <a:rPr lang="en-US" altLang="ja-JP" sz="3000" b="1" spc="50" dirty="0">
                <a:ln w="11430">
                  <a:noFill/>
                </a:ln>
                <a:latin typeface="Century Schoolbook" panose="02040604050505020304" pitchFamily="18" charset="0"/>
              </a:rPr>
              <a:t> )( </a:t>
            </a:r>
            <a:r>
              <a:rPr lang="en-US" altLang="ja-JP" sz="3000" b="1" spc="50" dirty="0">
                <a:ln w="11430">
                  <a:noFill/>
                </a:ln>
                <a:solidFill>
                  <a:schemeClr val="bg1"/>
                </a:solidFill>
                <a:latin typeface="Century Schoolbook" panose="02040604050505020304" pitchFamily="18" charset="0"/>
              </a:rPr>
              <a:t>take</a:t>
            </a:r>
            <a:r>
              <a:rPr lang="en-US" altLang="ja-JP" sz="3000" b="1" spc="50" dirty="0">
                <a:ln w="11430">
                  <a:noFill/>
                </a:ln>
                <a:latin typeface="Century Schoolbook" panose="02040604050505020304" pitchFamily="18" charset="0"/>
              </a:rPr>
              <a:t> )( </a:t>
            </a:r>
            <a:r>
              <a:rPr lang="en-US" altLang="ja-JP" sz="3000" b="1" spc="50" dirty="0">
                <a:ln w="11430">
                  <a:noFill/>
                </a:ln>
                <a:solidFill>
                  <a:schemeClr val="bg1"/>
                </a:solidFill>
                <a:latin typeface="Century Schoolbook" panose="02040604050505020304" pitchFamily="18" charset="0"/>
              </a:rPr>
              <a:t>pictures</a:t>
            </a:r>
            <a:r>
              <a:rPr lang="en-US" altLang="ja-JP" sz="3000" b="1" spc="50" dirty="0">
                <a:ln w="11430">
                  <a:noFill/>
                </a:ln>
                <a:latin typeface="Century Schoolbook" panose="02040604050505020304" pitchFamily="18" charset="0"/>
              </a:rPr>
              <a:t> )</a:t>
            </a:r>
            <a:r>
              <a:rPr lang="en-US" altLang="ja-JP" sz="3000" b="1" cap="none" spc="50" dirty="0">
                <a:ln w="11430">
                  <a:noFill/>
                </a:ln>
                <a:latin typeface="Century Schoolbook" panose="02040604050505020304" pitchFamily="18" charset="0"/>
              </a:rPr>
              <a:t>.</a:t>
            </a:r>
            <a:endParaRPr lang="ja-JP" altLang="en-US" sz="3000" b="1" cap="none" spc="50" dirty="0">
              <a:ln w="11430">
                <a:noFill/>
              </a:ln>
              <a:latin typeface="Century Schoolbook" panose="02040604050505020304" pitchFamily="18" charset="0"/>
            </a:endParaRPr>
          </a:p>
        </p:txBody>
      </p:sp>
      <p:sp>
        <p:nvSpPr>
          <p:cNvPr id="6" name="正方形/長方形 5">
            <a:extLst>
              <a:ext uri="{FF2B5EF4-FFF2-40B4-BE49-F238E27FC236}">
                <a16:creationId xmlns:a16="http://schemas.microsoft.com/office/drawing/2014/main" id="{EC5EC764-DB21-42A0-A4D0-7514D9214B8F}"/>
              </a:ext>
            </a:extLst>
          </p:cNvPr>
          <p:cNvSpPr/>
          <p:nvPr/>
        </p:nvSpPr>
        <p:spPr>
          <a:xfrm>
            <a:off x="2427412" y="1505318"/>
            <a:ext cx="1296144"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solidFill>
                  <a:srgbClr val="FF0000"/>
                </a:solidFill>
                <a:latin typeface="Century Schoolbook" panose="02040604050505020304" pitchFamily="18" charset="0"/>
              </a:rPr>
              <a:t>d</a:t>
            </a:r>
            <a:r>
              <a:rPr lang="en-US" altLang="ja-JP" sz="3000" b="1" cap="none" spc="50" dirty="0">
                <a:ln w="11430">
                  <a:noFill/>
                </a:ln>
                <a:solidFill>
                  <a:srgbClr val="FF0000"/>
                </a:solidFill>
                <a:latin typeface="Century Schoolbook" panose="02040604050505020304" pitchFamily="18" charset="0"/>
              </a:rPr>
              <a:t>on’t</a:t>
            </a:r>
            <a:endParaRPr lang="ja-JP" altLang="en-US" sz="3000" b="1" cap="none" spc="50" dirty="0">
              <a:ln w="11430">
                <a:noFill/>
              </a:ln>
              <a:solidFill>
                <a:srgbClr val="FF0000"/>
              </a:solidFill>
              <a:latin typeface="Century Schoolbook" panose="02040604050505020304" pitchFamily="18" charset="0"/>
            </a:endParaRPr>
          </a:p>
        </p:txBody>
      </p:sp>
      <p:sp>
        <p:nvSpPr>
          <p:cNvPr id="7" name="正方形/長方形 6">
            <a:extLst>
              <a:ext uri="{FF2B5EF4-FFF2-40B4-BE49-F238E27FC236}">
                <a16:creationId xmlns:a16="http://schemas.microsoft.com/office/drawing/2014/main" id="{EC5EC764-DB21-42A0-A4D0-7514D9214B8F}"/>
              </a:ext>
            </a:extLst>
          </p:cNvPr>
          <p:cNvSpPr/>
          <p:nvPr/>
        </p:nvSpPr>
        <p:spPr>
          <a:xfrm>
            <a:off x="3995936" y="1505318"/>
            <a:ext cx="1584176"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solidFill>
                  <a:srgbClr val="FF0000"/>
                </a:solidFill>
                <a:latin typeface="Century Schoolbook" panose="02040604050505020304" pitchFamily="18" charset="0"/>
              </a:rPr>
              <a:t>take</a:t>
            </a:r>
            <a:endParaRPr lang="ja-JP" altLang="en-US" sz="3000" b="1" cap="none" spc="50" dirty="0">
              <a:ln w="11430">
                <a:noFill/>
              </a:ln>
              <a:solidFill>
                <a:srgbClr val="FF0000"/>
              </a:solidFill>
              <a:latin typeface="Century Schoolbook" panose="02040604050505020304" pitchFamily="18" charset="0"/>
            </a:endParaRPr>
          </a:p>
        </p:txBody>
      </p:sp>
      <p:sp>
        <p:nvSpPr>
          <p:cNvPr id="8" name="正方形/長方形 7">
            <a:extLst>
              <a:ext uri="{FF2B5EF4-FFF2-40B4-BE49-F238E27FC236}">
                <a16:creationId xmlns:a16="http://schemas.microsoft.com/office/drawing/2014/main" id="{EC5EC764-DB21-42A0-A4D0-7514D9214B8F}"/>
              </a:ext>
            </a:extLst>
          </p:cNvPr>
          <p:cNvSpPr/>
          <p:nvPr/>
        </p:nvSpPr>
        <p:spPr>
          <a:xfrm>
            <a:off x="5364088" y="1478281"/>
            <a:ext cx="2160240"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latin typeface="Century Schoolbook" panose="02040604050505020304" pitchFamily="18" charset="0"/>
              </a:rPr>
              <a:t>pictures</a:t>
            </a:r>
            <a:endParaRPr lang="ja-JP" altLang="en-US" sz="3000" b="1" cap="none" spc="50" dirty="0">
              <a:ln w="11430">
                <a:noFill/>
              </a:ln>
              <a:latin typeface="Century Schoolbook" panose="02040604050505020304" pitchFamily="18" charset="0"/>
            </a:endParaRPr>
          </a:p>
        </p:txBody>
      </p:sp>
    </p:spTree>
    <p:extLst>
      <p:ext uri="{BB962C8B-B14F-4D97-AF65-F5344CB8AC3E}">
        <p14:creationId xmlns:p14="http://schemas.microsoft.com/office/powerpoint/2010/main" val="302356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136194" y="2326974"/>
            <a:ext cx="4648530" cy="4648530"/>
          </a:xfrm>
          <a:prstGeom prst="rect">
            <a:avLst/>
          </a:prstGeom>
        </p:spPr>
      </p:pic>
      <p:sp>
        <p:nvSpPr>
          <p:cNvPr id="3" name="吹き出し: 角を丸めた四角形 10">
            <a:extLst>
              <a:ext uri="{FF2B5EF4-FFF2-40B4-BE49-F238E27FC236}">
                <a16:creationId xmlns:a16="http://schemas.microsoft.com/office/drawing/2014/main" id="{736BFD17-6EDD-40F4-9099-CAFBCB136032}"/>
              </a:ext>
            </a:extLst>
          </p:cNvPr>
          <p:cNvSpPr/>
          <p:nvPr/>
        </p:nvSpPr>
        <p:spPr>
          <a:xfrm>
            <a:off x="4067944" y="893590"/>
            <a:ext cx="5002244" cy="1455290"/>
          </a:xfrm>
          <a:prstGeom prst="wedgeRoundRectCallout">
            <a:avLst>
              <a:gd name="adj1" fmla="val 46009"/>
              <a:gd name="adj2" fmla="val 11437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C5EC764-DB21-42A0-A4D0-7514D9214B8F}"/>
              </a:ext>
            </a:extLst>
          </p:cNvPr>
          <p:cNvSpPr/>
          <p:nvPr/>
        </p:nvSpPr>
        <p:spPr>
          <a:xfrm>
            <a:off x="5412735" y="102608"/>
            <a:ext cx="3551753"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are afraid.</a:t>
            </a:r>
            <a:endParaRPr lang="ja-JP" altLang="en-US" sz="3000" b="1" cap="none" spc="50" dirty="0">
              <a:ln w="11430">
                <a:noFill/>
              </a:ln>
              <a:latin typeface="Century Schoolbook" panose="02040604050505020304" pitchFamily="18" charset="0"/>
            </a:endParaRPr>
          </a:p>
        </p:txBody>
      </p:sp>
      <p:sp>
        <p:nvSpPr>
          <p:cNvPr id="5" name="正方形/長方形 4">
            <a:extLst>
              <a:ext uri="{FF2B5EF4-FFF2-40B4-BE49-F238E27FC236}">
                <a16:creationId xmlns:a16="http://schemas.microsoft.com/office/drawing/2014/main" id="{EC5EC764-DB21-42A0-A4D0-7514D9214B8F}"/>
              </a:ext>
            </a:extLst>
          </p:cNvPr>
          <p:cNvSpPr/>
          <p:nvPr/>
        </p:nvSpPr>
        <p:spPr>
          <a:xfrm>
            <a:off x="4211959" y="906326"/>
            <a:ext cx="5123219"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latin typeface="Century Schoolbook" panose="02040604050505020304" pitchFamily="18" charset="0"/>
              </a:rPr>
              <a:t>( </a:t>
            </a:r>
            <a:r>
              <a:rPr lang="en-US" altLang="ja-JP" sz="3000" b="1" spc="50" dirty="0">
                <a:ln w="11430">
                  <a:noFill/>
                </a:ln>
                <a:solidFill>
                  <a:schemeClr val="bg1"/>
                </a:solidFill>
                <a:latin typeface="Century Schoolbook" panose="02040604050505020304" pitchFamily="18" charset="0"/>
              </a:rPr>
              <a:t>Don’t</a:t>
            </a:r>
            <a:r>
              <a:rPr lang="en-US" altLang="ja-JP" sz="3000" b="1" spc="50" dirty="0">
                <a:ln w="11430">
                  <a:noFill/>
                </a:ln>
                <a:latin typeface="Century Schoolbook" panose="02040604050505020304" pitchFamily="18" charset="0"/>
              </a:rPr>
              <a:t> )( </a:t>
            </a:r>
            <a:r>
              <a:rPr lang="en-US" altLang="ja-JP" sz="3000" b="1" spc="50" dirty="0">
                <a:ln w="11430">
                  <a:noFill/>
                </a:ln>
                <a:solidFill>
                  <a:schemeClr val="bg1"/>
                </a:solidFill>
                <a:latin typeface="Century Schoolbook" panose="02040604050505020304" pitchFamily="18" charset="0"/>
              </a:rPr>
              <a:t>be </a:t>
            </a:r>
            <a:r>
              <a:rPr lang="en-US" altLang="ja-JP" sz="3000" b="1" spc="50" dirty="0">
                <a:ln w="11430">
                  <a:noFill/>
                </a:ln>
                <a:latin typeface="Century Schoolbook" panose="02040604050505020304" pitchFamily="18" charset="0"/>
              </a:rPr>
              <a:t>)( </a:t>
            </a:r>
            <a:r>
              <a:rPr lang="en-US" altLang="ja-JP" sz="3000" b="1" spc="50" dirty="0">
                <a:ln w="11430">
                  <a:noFill/>
                </a:ln>
                <a:solidFill>
                  <a:schemeClr val="bg1"/>
                </a:solidFill>
                <a:latin typeface="Century Schoolbook" panose="02040604050505020304" pitchFamily="18" charset="0"/>
              </a:rPr>
              <a:t>afraid</a:t>
            </a:r>
            <a:r>
              <a:rPr lang="en-US" altLang="ja-JP" sz="3000" b="1" spc="50" dirty="0">
                <a:ln w="11430">
                  <a:noFill/>
                </a:ln>
                <a:latin typeface="Century Schoolbook" panose="02040604050505020304" pitchFamily="18" charset="0"/>
              </a:rPr>
              <a:t> )</a:t>
            </a:r>
            <a:r>
              <a:rPr lang="en-US" altLang="ja-JP" sz="3000" b="1" cap="none" spc="50" dirty="0">
                <a:ln w="11430">
                  <a:noFill/>
                </a:ln>
                <a:latin typeface="Century Schoolbook" panose="02040604050505020304" pitchFamily="18" charset="0"/>
              </a:rPr>
              <a:t>.</a:t>
            </a:r>
            <a:endParaRPr lang="ja-JP" altLang="en-US" sz="3000" b="1" cap="none" spc="50" dirty="0">
              <a:ln w="11430">
                <a:noFill/>
              </a:ln>
              <a:latin typeface="Century Schoolbook" panose="02040604050505020304" pitchFamily="18" charset="0"/>
            </a:endParaRPr>
          </a:p>
        </p:txBody>
      </p:sp>
      <p:sp>
        <p:nvSpPr>
          <p:cNvPr id="6" name="正方形/長方形 5">
            <a:extLst>
              <a:ext uri="{FF2B5EF4-FFF2-40B4-BE49-F238E27FC236}">
                <a16:creationId xmlns:a16="http://schemas.microsoft.com/office/drawing/2014/main" id="{EC5EC764-DB21-42A0-A4D0-7514D9214B8F}"/>
              </a:ext>
            </a:extLst>
          </p:cNvPr>
          <p:cNvSpPr/>
          <p:nvPr/>
        </p:nvSpPr>
        <p:spPr>
          <a:xfrm>
            <a:off x="4499992" y="928639"/>
            <a:ext cx="1296144"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Don’t</a:t>
            </a:r>
            <a:endParaRPr lang="ja-JP" altLang="en-US" sz="3000" b="1" cap="none" spc="50" dirty="0">
              <a:ln w="11430">
                <a:noFill/>
              </a:ln>
              <a:solidFill>
                <a:srgbClr val="FF0000"/>
              </a:solidFill>
              <a:latin typeface="Century Schoolbook" panose="02040604050505020304" pitchFamily="18" charset="0"/>
            </a:endParaRPr>
          </a:p>
        </p:txBody>
      </p:sp>
      <p:sp>
        <p:nvSpPr>
          <p:cNvPr id="7" name="正方形/長方形 6">
            <a:extLst>
              <a:ext uri="{FF2B5EF4-FFF2-40B4-BE49-F238E27FC236}">
                <a16:creationId xmlns:a16="http://schemas.microsoft.com/office/drawing/2014/main" id="{EC5EC764-DB21-42A0-A4D0-7514D9214B8F}"/>
              </a:ext>
            </a:extLst>
          </p:cNvPr>
          <p:cNvSpPr/>
          <p:nvPr/>
        </p:nvSpPr>
        <p:spPr>
          <a:xfrm>
            <a:off x="6156176" y="953325"/>
            <a:ext cx="792088"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be</a:t>
            </a:r>
            <a:endParaRPr lang="ja-JP" altLang="en-US" sz="3000" b="1" cap="none" spc="50" dirty="0">
              <a:ln w="11430">
                <a:noFill/>
              </a:ln>
              <a:solidFill>
                <a:srgbClr val="FF0000"/>
              </a:solidFill>
              <a:latin typeface="Century Schoolbook" panose="02040604050505020304" pitchFamily="18" charset="0"/>
            </a:endParaRPr>
          </a:p>
        </p:txBody>
      </p:sp>
      <p:sp>
        <p:nvSpPr>
          <p:cNvPr id="8" name="正方形/長方形 7">
            <a:extLst>
              <a:ext uri="{FF2B5EF4-FFF2-40B4-BE49-F238E27FC236}">
                <a16:creationId xmlns:a16="http://schemas.microsoft.com/office/drawing/2014/main" id="{EC5EC764-DB21-42A0-A4D0-7514D9214B8F}"/>
              </a:ext>
            </a:extLst>
          </p:cNvPr>
          <p:cNvSpPr/>
          <p:nvPr/>
        </p:nvSpPr>
        <p:spPr>
          <a:xfrm>
            <a:off x="7092280" y="930786"/>
            <a:ext cx="1440160"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afraid</a:t>
            </a:r>
            <a:endParaRPr lang="ja-JP" altLang="en-US" sz="3000" b="1" cap="none" spc="50" dirty="0">
              <a:ln w="11430">
                <a:noFill/>
              </a:ln>
              <a:solidFill>
                <a:srgbClr val="FF0000"/>
              </a:solidFill>
              <a:latin typeface="Century Schoolbook" panose="02040604050505020304" pitchFamily="18" charset="0"/>
            </a:endParaRPr>
          </a:p>
        </p:txBody>
      </p:sp>
      <p:sp>
        <p:nvSpPr>
          <p:cNvPr id="9" name="正方形/長方形 8">
            <a:extLst>
              <a:ext uri="{FF2B5EF4-FFF2-40B4-BE49-F238E27FC236}">
                <a16:creationId xmlns:a16="http://schemas.microsoft.com/office/drawing/2014/main" id="{EC5EC764-DB21-42A0-A4D0-7514D9214B8F}"/>
              </a:ext>
            </a:extLst>
          </p:cNvPr>
          <p:cNvSpPr/>
          <p:nvPr/>
        </p:nvSpPr>
        <p:spPr>
          <a:xfrm>
            <a:off x="4610447" y="1613093"/>
            <a:ext cx="3144991"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can do it.</a:t>
            </a:r>
            <a:endParaRPr lang="ja-JP" altLang="en-US" sz="3000" b="1" cap="none" spc="50" dirty="0">
              <a:ln w="11430">
                <a:noFill/>
              </a:ln>
              <a:latin typeface="Century Schoolbook" panose="02040604050505020304" pitchFamily="18" charset="0"/>
            </a:endParaRPr>
          </a:p>
        </p:txBody>
      </p:sp>
    </p:spTree>
    <p:extLst>
      <p:ext uri="{BB962C8B-B14F-4D97-AF65-F5344CB8AC3E}">
        <p14:creationId xmlns:p14="http://schemas.microsoft.com/office/powerpoint/2010/main" val="120999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2708920"/>
            <a:ext cx="5904656" cy="3392405"/>
          </a:xfrm>
          <a:prstGeom prst="rect">
            <a:avLst/>
          </a:prstGeom>
        </p:spPr>
      </p:pic>
      <p:sp>
        <p:nvSpPr>
          <p:cNvPr id="3" name="吹き出し: 角を丸めた四角形 10">
            <a:extLst>
              <a:ext uri="{FF2B5EF4-FFF2-40B4-BE49-F238E27FC236}">
                <a16:creationId xmlns:a16="http://schemas.microsoft.com/office/drawing/2014/main" id="{736BFD17-6EDD-40F4-9099-CAFBCB136032}"/>
              </a:ext>
            </a:extLst>
          </p:cNvPr>
          <p:cNvSpPr/>
          <p:nvPr/>
        </p:nvSpPr>
        <p:spPr>
          <a:xfrm>
            <a:off x="4423360" y="896990"/>
            <a:ext cx="4608512" cy="1436792"/>
          </a:xfrm>
          <a:prstGeom prst="wedgeRoundRectCallout">
            <a:avLst>
              <a:gd name="adj1" fmla="val -43898"/>
              <a:gd name="adj2" fmla="val 11503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C5EC764-DB21-42A0-A4D0-7514D9214B8F}"/>
              </a:ext>
            </a:extLst>
          </p:cNvPr>
          <p:cNvSpPr/>
          <p:nvPr/>
        </p:nvSpPr>
        <p:spPr>
          <a:xfrm>
            <a:off x="5580112" y="102608"/>
            <a:ext cx="2808312"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are shy.</a:t>
            </a:r>
            <a:endParaRPr lang="ja-JP" altLang="en-US" sz="3000" b="1" cap="none" spc="50" dirty="0">
              <a:ln w="11430">
                <a:noFill/>
              </a:ln>
              <a:latin typeface="Century Schoolbook" panose="02040604050505020304" pitchFamily="18" charset="0"/>
            </a:endParaRPr>
          </a:p>
        </p:txBody>
      </p:sp>
      <p:sp>
        <p:nvSpPr>
          <p:cNvPr id="5" name="正方形/長方形 4">
            <a:extLst>
              <a:ext uri="{FF2B5EF4-FFF2-40B4-BE49-F238E27FC236}">
                <a16:creationId xmlns:a16="http://schemas.microsoft.com/office/drawing/2014/main" id="{EC5EC764-DB21-42A0-A4D0-7514D9214B8F}"/>
              </a:ext>
            </a:extLst>
          </p:cNvPr>
          <p:cNvSpPr/>
          <p:nvPr/>
        </p:nvSpPr>
        <p:spPr>
          <a:xfrm>
            <a:off x="4644008" y="928639"/>
            <a:ext cx="4392488"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latin typeface="Century Schoolbook" panose="02040604050505020304" pitchFamily="18" charset="0"/>
              </a:rPr>
              <a:t>( </a:t>
            </a:r>
            <a:r>
              <a:rPr lang="en-US" altLang="ja-JP" sz="3000" b="1" spc="50" dirty="0">
                <a:ln w="11430">
                  <a:noFill/>
                </a:ln>
                <a:solidFill>
                  <a:schemeClr val="bg1"/>
                </a:solidFill>
                <a:latin typeface="Century Schoolbook" panose="02040604050505020304" pitchFamily="18" charset="0"/>
              </a:rPr>
              <a:t>Don’t</a:t>
            </a:r>
            <a:r>
              <a:rPr lang="en-US" altLang="ja-JP" sz="3000" b="1" spc="50" dirty="0">
                <a:ln w="11430">
                  <a:noFill/>
                </a:ln>
                <a:latin typeface="Century Schoolbook" panose="02040604050505020304" pitchFamily="18" charset="0"/>
              </a:rPr>
              <a:t> )( </a:t>
            </a:r>
            <a:r>
              <a:rPr lang="en-US" altLang="ja-JP" sz="3000" b="1" spc="50" dirty="0">
                <a:ln w="11430">
                  <a:noFill/>
                </a:ln>
                <a:solidFill>
                  <a:schemeClr val="bg1"/>
                </a:solidFill>
                <a:latin typeface="Century Schoolbook" panose="02040604050505020304" pitchFamily="18" charset="0"/>
              </a:rPr>
              <a:t>be </a:t>
            </a:r>
            <a:r>
              <a:rPr lang="en-US" altLang="ja-JP" sz="3000" b="1" spc="50" dirty="0">
                <a:ln w="11430">
                  <a:noFill/>
                </a:ln>
                <a:latin typeface="Century Schoolbook" panose="02040604050505020304" pitchFamily="18" charset="0"/>
              </a:rPr>
              <a:t>)( </a:t>
            </a:r>
            <a:r>
              <a:rPr lang="en-US" altLang="ja-JP" sz="3000" b="1" spc="50" dirty="0">
                <a:ln w="11430">
                  <a:noFill/>
                </a:ln>
                <a:solidFill>
                  <a:schemeClr val="bg1"/>
                </a:solidFill>
                <a:latin typeface="Century Schoolbook" panose="02040604050505020304" pitchFamily="18" charset="0"/>
              </a:rPr>
              <a:t>shy</a:t>
            </a:r>
            <a:r>
              <a:rPr lang="en-US" altLang="ja-JP" sz="3000" b="1" spc="50" dirty="0">
                <a:ln w="11430">
                  <a:noFill/>
                </a:ln>
                <a:latin typeface="Century Schoolbook" panose="02040604050505020304" pitchFamily="18" charset="0"/>
              </a:rPr>
              <a:t> )</a:t>
            </a:r>
            <a:r>
              <a:rPr lang="en-US" altLang="ja-JP" sz="3000" b="1" cap="none" spc="50" dirty="0">
                <a:ln w="11430">
                  <a:noFill/>
                </a:ln>
                <a:latin typeface="Century Schoolbook" panose="02040604050505020304" pitchFamily="18" charset="0"/>
              </a:rPr>
              <a:t>.</a:t>
            </a:r>
            <a:endParaRPr lang="ja-JP" altLang="en-US" sz="3000" b="1" cap="none" spc="50" dirty="0">
              <a:ln w="11430">
                <a:noFill/>
              </a:ln>
              <a:latin typeface="Century Schoolbook" panose="02040604050505020304" pitchFamily="18" charset="0"/>
            </a:endParaRPr>
          </a:p>
        </p:txBody>
      </p:sp>
      <p:sp>
        <p:nvSpPr>
          <p:cNvPr id="6" name="正方形/長方形 5">
            <a:extLst>
              <a:ext uri="{FF2B5EF4-FFF2-40B4-BE49-F238E27FC236}">
                <a16:creationId xmlns:a16="http://schemas.microsoft.com/office/drawing/2014/main" id="{EC5EC764-DB21-42A0-A4D0-7514D9214B8F}"/>
              </a:ext>
            </a:extLst>
          </p:cNvPr>
          <p:cNvSpPr/>
          <p:nvPr/>
        </p:nvSpPr>
        <p:spPr>
          <a:xfrm>
            <a:off x="4932040" y="928639"/>
            <a:ext cx="1296144"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Don’t</a:t>
            </a:r>
            <a:endParaRPr lang="ja-JP" altLang="en-US" sz="3000" b="1" cap="none" spc="50" dirty="0">
              <a:ln w="11430">
                <a:noFill/>
              </a:ln>
              <a:solidFill>
                <a:srgbClr val="FF0000"/>
              </a:solidFill>
              <a:latin typeface="Century Schoolbook" panose="02040604050505020304" pitchFamily="18" charset="0"/>
            </a:endParaRPr>
          </a:p>
        </p:txBody>
      </p:sp>
      <p:sp>
        <p:nvSpPr>
          <p:cNvPr id="7" name="正方形/長方形 6">
            <a:extLst>
              <a:ext uri="{FF2B5EF4-FFF2-40B4-BE49-F238E27FC236}">
                <a16:creationId xmlns:a16="http://schemas.microsoft.com/office/drawing/2014/main" id="{EC5EC764-DB21-42A0-A4D0-7514D9214B8F}"/>
              </a:ext>
            </a:extLst>
          </p:cNvPr>
          <p:cNvSpPr/>
          <p:nvPr/>
        </p:nvSpPr>
        <p:spPr>
          <a:xfrm>
            <a:off x="6588224" y="953325"/>
            <a:ext cx="792088"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be</a:t>
            </a:r>
            <a:endParaRPr lang="ja-JP" altLang="en-US" sz="3000" b="1" cap="none" spc="50" dirty="0">
              <a:ln w="11430">
                <a:noFill/>
              </a:ln>
              <a:solidFill>
                <a:srgbClr val="FF0000"/>
              </a:solidFill>
              <a:latin typeface="Century Schoolbook" panose="02040604050505020304" pitchFamily="18" charset="0"/>
            </a:endParaRPr>
          </a:p>
        </p:txBody>
      </p:sp>
      <p:sp>
        <p:nvSpPr>
          <p:cNvPr id="8" name="正方形/長方形 7">
            <a:extLst>
              <a:ext uri="{FF2B5EF4-FFF2-40B4-BE49-F238E27FC236}">
                <a16:creationId xmlns:a16="http://schemas.microsoft.com/office/drawing/2014/main" id="{EC5EC764-DB21-42A0-A4D0-7514D9214B8F}"/>
              </a:ext>
            </a:extLst>
          </p:cNvPr>
          <p:cNvSpPr/>
          <p:nvPr/>
        </p:nvSpPr>
        <p:spPr>
          <a:xfrm>
            <a:off x="7600960" y="930786"/>
            <a:ext cx="1116124"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shy</a:t>
            </a:r>
            <a:endParaRPr lang="ja-JP" altLang="en-US" sz="3000" b="1" cap="none" spc="50" dirty="0">
              <a:ln w="11430">
                <a:noFill/>
              </a:ln>
              <a:solidFill>
                <a:srgbClr val="FF0000"/>
              </a:solidFill>
              <a:latin typeface="Century Schoolbook" panose="02040604050505020304" pitchFamily="18" charset="0"/>
            </a:endParaRPr>
          </a:p>
        </p:txBody>
      </p:sp>
      <p:sp>
        <p:nvSpPr>
          <p:cNvPr id="9" name="正方形/長方形 8">
            <a:extLst>
              <a:ext uri="{FF2B5EF4-FFF2-40B4-BE49-F238E27FC236}">
                <a16:creationId xmlns:a16="http://schemas.microsoft.com/office/drawing/2014/main" id="{EC5EC764-DB21-42A0-A4D0-7514D9214B8F}"/>
              </a:ext>
            </a:extLst>
          </p:cNvPr>
          <p:cNvSpPr/>
          <p:nvPr/>
        </p:nvSpPr>
        <p:spPr>
          <a:xfrm>
            <a:off x="4692655" y="1580776"/>
            <a:ext cx="2304256"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Eat a lot!</a:t>
            </a:r>
            <a:endParaRPr lang="ja-JP" altLang="en-US" sz="3000" b="1" cap="none" spc="50" dirty="0">
              <a:ln w="11430">
                <a:noFill/>
              </a:ln>
              <a:latin typeface="Century Schoolbook" panose="02040604050505020304" pitchFamily="18" charset="0"/>
            </a:endParaRPr>
          </a:p>
        </p:txBody>
      </p:sp>
    </p:spTree>
    <p:extLst>
      <p:ext uri="{BB962C8B-B14F-4D97-AF65-F5344CB8AC3E}">
        <p14:creationId xmlns:p14="http://schemas.microsoft.com/office/powerpoint/2010/main" val="188069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雲形吹き出し 1"/>
          <p:cNvSpPr/>
          <p:nvPr/>
        </p:nvSpPr>
        <p:spPr>
          <a:xfrm>
            <a:off x="323527" y="897242"/>
            <a:ext cx="7571919" cy="1414798"/>
          </a:xfrm>
          <a:prstGeom prst="cloudCallout">
            <a:avLst>
              <a:gd name="adj1" fmla="val -31344"/>
              <a:gd name="adj2" fmla="val 736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ロゴ&#10;&#10;自動的に生成された説明">
            <a:extLst>
              <a:ext uri="{FF2B5EF4-FFF2-40B4-BE49-F238E27FC236}">
                <a16:creationId xmlns:a16="http://schemas.microsoft.com/office/drawing/2014/main" id="{F6D09B1D-D786-4579-BE32-1AD122A648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851609"/>
            <a:ext cx="2909152" cy="2493559"/>
          </a:xfrm>
          <a:prstGeom prst="rect">
            <a:avLst/>
          </a:prstGeom>
        </p:spPr>
      </p:pic>
      <p:pic>
        <p:nvPicPr>
          <p:cNvPr id="10" name="図 9">
            <a:extLst>
              <a:ext uri="{FF2B5EF4-FFF2-40B4-BE49-F238E27FC236}">
                <a16:creationId xmlns:a16="http://schemas.microsoft.com/office/drawing/2014/main" id="{D67C291C-90CD-4350-9FB4-16DAB4866E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2241066"/>
            <a:ext cx="1792019" cy="2150423"/>
          </a:xfrm>
          <a:prstGeom prst="rect">
            <a:avLst/>
          </a:prstGeom>
        </p:spPr>
      </p:pic>
      <p:sp>
        <p:nvSpPr>
          <p:cNvPr id="11" name="吹き出し: 角を丸めた四角形 10">
            <a:extLst>
              <a:ext uri="{FF2B5EF4-FFF2-40B4-BE49-F238E27FC236}">
                <a16:creationId xmlns:a16="http://schemas.microsoft.com/office/drawing/2014/main" id="{736BFD17-6EDD-40F4-9099-CAFBCB136032}"/>
              </a:ext>
            </a:extLst>
          </p:cNvPr>
          <p:cNvSpPr/>
          <p:nvPr/>
        </p:nvSpPr>
        <p:spPr>
          <a:xfrm>
            <a:off x="1619672" y="4653136"/>
            <a:ext cx="6283925" cy="673867"/>
          </a:xfrm>
          <a:prstGeom prst="wedgeRoundRectCallout">
            <a:avLst>
              <a:gd name="adj1" fmla="val -51615"/>
              <a:gd name="adj2" fmla="val -19404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C5EC764-DB21-42A0-A4D0-7514D9214B8F}"/>
              </a:ext>
            </a:extLst>
          </p:cNvPr>
          <p:cNvSpPr/>
          <p:nvPr/>
        </p:nvSpPr>
        <p:spPr>
          <a:xfrm>
            <a:off x="1013443" y="1304242"/>
            <a:ext cx="6192086" cy="553998"/>
          </a:xfrm>
          <a:prstGeom prst="rect">
            <a:avLst/>
          </a:prstGeom>
          <a:solidFill>
            <a:schemeClr val="bg1"/>
          </a:solid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don’t </a:t>
            </a:r>
            <a:r>
              <a:rPr lang="en-US" altLang="ja-JP" sz="3000" b="1" cap="none" spc="50" dirty="0">
                <a:ln w="11430">
                  <a:noFill/>
                </a:ln>
                <a:solidFill>
                  <a:srgbClr val="FF0000"/>
                </a:solidFill>
                <a:latin typeface="Century Schoolbook" panose="02040604050505020304" pitchFamily="18" charset="0"/>
              </a:rPr>
              <a:t>do</a:t>
            </a:r>
            <a:r>
              <a:rPr lang="en-US" altLang="ja-JP" sz="3000" b="1" cap="none" spc="50" dirty="0">
                <a:ln w="11430">
                  <a:noFill/>
                </a:ln>
                <a:latin typeface="Century Schoolbook" panose="02040604050505020304" pitchFamily="18" charset="0"/>
              </a:rPr>
              <a:t> your homework.</a:t>
            </a:r>
            <a:endParaRPr lang="ja-JP" altLang="en-US" sz="3000" b="1" cap="none" spc="50" dirty="0">
              <a:ln w="11430">
                <a:noFill/>
              </a:ln>
              <a:latin typeface="Century Schoolbook" panose="02040604050505020304" pitchFamily="18" charset="0"/>
            </a:endParaRPr>
          </a:p>
        </p:txBody>
      </p:sp>
      <p:sp>
        <p:nvSpPr>
          <p:cNvPr id="7" name="正方形/長方形 6">
            <a:extLst>
              <a:ext uri="{FF2B5EF4-FFF2-40B4-BE49-F238E27FC236}">
                <a16:creationId xmlns:a16="http://schemas.microsoft.com/office/drawing/2014/main" id="{EC5EC764-DB21-42A0-A4D0-7514D9214B8F}"/>
              </a:ext>
            </a:extLst>
          </p:cNvPr>
          <p:cNvSpPr/>
          <p:nvPr/>
        </p:nvSpPr>
        <p:spPr>
          <a:xfrm>
            <a:off x="3086152" y="1290826"/>
            <a:ext cx="4510184" cy="553998"/>
          </a:xfrm>
          <a:prstGeom prst="rect">
            <a:avLst/>
          </a:prstGeom>
          <a:solidFill>
            <a:schemeClr val="bg1"/>
          </a:solid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solidFill>
                  <a:srgbClr val="FF0000"/>
                </a:solidFill>
                <a:latin typeface="Century Schoolbook" panose="02040604050505020304" pitchFamily="18" charset="0"/>
              </a:rPr>
              <a:t>d</a:t>
            </a:r>
            <a:r>
              <a:rPr lang="en-US" altLang="ja-JP" sz="3000" b="1" cap="none" spc="50" dirty="0">
                <a:ln w="11430">
                  <a:noFill/>
                </a:ln>
                <a:solidFill>
                  <a:srgbClr val="FF0000"/>
                </a:solidFill>
                <a:latin typeface="Century Schoolbook" panose="02040604050505020304" pitchFamily="18" charset="0"/>
              </a:rPr>
              <a:t>o</a:t>
            </a:r>
            <a:r>
              <a:rPr lang="en-US" altLang="ja-JP" sz="3000" b="1" cap="none" spc="50" dirty="0">
                <a:ln w="11430">
                  <a:noFill/>
                </a:ln>
                <a:latin typeface="Century Schoolbook" panose="02040604050505020304" pitchFamily="18" charset="0"/>
              </a:rPr>
              <a:t> your homework.</a:t>
            </a:r>
            <a:endParaRPr lang="ja-JP" altLang="en-US" sz="3000" b="1" cap="none" spc="50" dirty="0">
              <a:ln w="11430">
                <a:noFill/>
              </a:ln>
              <a:latin typeface="Century Schoolbook" panose="02040604050505020304" pitchFamily="18" charset="0"/>
            </a:endParaRPr>
          </a:p>
        </p:txBody>
      </p:sp>
      <p:sp>
        <p:nvSpPr>
          <p:cNvPr id="9" name="正方形/長方形 8">
            <a:extLst>
              <a:ext uri="{FF2B5EF4-FFF2-40B4-BE49-F238E27FC236}">
                <a16:creationId xmlns:a16="http://schemas.microsoft.com/office/drawing/2014/main" id="{EC5EC764-DB21-42A0-A4D0-7514D9214B8F}"/>
              </a:ext>
            </a:extLst>
          </p:cNvPr>
          <p:cNvSpPr/>
          <p:nvPr/>
        </p:nvSpPr>
        <p:spPr>
          <a:xfrm>
            <a:off x="2915816" y="4725144"/>
            <a:ext cx="885877" cy="553998"/>
          </a:xfrm>
          <a:prstGeom prst="rect">
            <a:avLst/>
          </a:prstGeom>
          <a:solidFill>
            <a:schemeClr val="bg1"/>
          </a:solid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 Do</a:t>
            </a:r>
            <a:r>
              <a:rPr lang="en-US" altLang="ja-JP" sz="3000" b="1" cap="none" spc="50" dirty="0">
                <a:ln w="11430">
                  <a:noFill/>
                </a:ln>
                <a:latin typeface="Century Schoolbook" panose="02040604050505020304" pitchFamily="18" charset="0"/>
              </a:rPr>
              <a:t> </a:t>
            </a:r>
            <a:endParaRPr lang="ja-JP" altLang="en-US" sz="3000" b="1" cap="none" spc="50" dirty="0">
              <a:ln w="11430">
                <a:noFill/>
              </a:ln>
              <a:latin typeface="Century Schoolbook" panose="02040604050505020304" pitchFamily="18" charset="0"/>
            </a:endParaRPr>
          </a:p>
        </p:txBody>
      </p:sp>
      <p:sp>
        <p:nvSpPr>
          <p:cNvPr id="12" name="正方形/長方形 11">
            <a:extLst>
              <a:ext uri="{FF2B5EF4-FFF2-40B4-BE49-F238E27FC236}">
                <a16:creationId xmlns:a16="http://schemas.microsoft.com/office/drawing/2014/main" id="{EC5EC764-DB21-42A0-A4D0-7514D9214B8F}"/>
              </a:ext>
            </a:extLst>
          </p:cNvPr>
          <p:cNvSpPr/>
          <p:nvPr/>
        </p:nvSpPr>
        <p:spPr>
          <a:xfrm>
            <a:off x="1660913" y="4725144"/>
            <a:ext cx="5544616" cy="553998"/>
          </a:xfrm>
          <a:prstGeom prst="rect">
            <a:avLst/>
          </a:prstGeom>
          <a:solidFill>
            <a:schemeClr val="bg1"/>
          </a:solid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00B050"/>
                </a:solidFill>
                <a:latin typeface="Century Schoolbook" panose="02040604050505020304" pitchFamily="18" charset="0"/>
              </a:rPr>
              <a:t>Please</a:t>
            </a:r>
            <a:r>
              <a:rPr lang="en-US" altLang="ja-JP" sz="3000" b="1" cap="none" spc="50" dirty="0">
                <a:ln w="11430">
                  <a:noFill/>
                </a:ln>
                <a:latin typeface="Century Schoolbook" panose="02040604050505020304" pitchFamily="18" charset="0"/>
              </a:rPr>
              <a:t> </a:t>
            </a:r>
            <a:r>
              <a:rPr lang="en-US" altLang="ja-JP" sz="3000" b="1" cap="none" spc="50" dirty="0">
                <a:ln w="11430">
                  <a:noFill/>
                </a:ln>
                <a:solidFill>
                  <a:srgbClr val="FF0000"/>
                </a:solidFill>
                <a:latin typeface="Century Schoolbook" panose="02040604050505020304" pitchFamily="18" charset="0"/>
              </a:rPr>
              <a:t>do</a:t>
            </a:r>
            <a:r>
              <a:rPr lang="en-US" altLang="ja-JP" sz="3000" b="1" cap="none" spc="50" dirty="0">
                <a:ln w="11430">
                  <a:noFill/>
                </a:ln>
                <a:latin typeface="Century Schoolbook" panose="02040604050505020304" pitchFamily="18" charset="0"/>
              </a:rPr>
              <a:t> your homework.</a:t>
            </a:r>
            <a:endParaRPr lang="ja-JP" altLang="en-US" sz="3000" b="1" cap="none" spc="50" dirty="0">
              <a:ln w="11430">
                <a:noFill/>
              </a:ln>
              <a:latin typeface="Century Schoolbook" panose="02040604050505020304" pitchFamily="18" charset="0"/>
            </a:endParaRPr>
          </a:p>
        </p:txBody>
      </p:sp>
    </p:spTree>
    <p:extLst>
      <p:ext uri="{BB962C8B-B14F-4D97-AF65-F5344CB8AC3E}">
        <p14:creationId xmlns:p14="http://schemas.microsoft.com/office/powerpoint/2010/main" val="202303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2.22222E-6 -2.22222E-6 L 2.22222E-6 0.49769 " pathEditMode="relative" rAng="0" ptsTypes="AA">
                                      <p:cBhvr>
                                        <p:cTn id="36" dur="1700" fill="hold"/>
                                        <p:tgtEl>
                                          <p:spTgt spid="7"/>
                                        </p:tgtEl>
                                        <p:attrNameLst>
                                          <p:attrName>ppt_x</p:attrName>
                                          <p:attrName>ppt_y</p:attrName>
                                        </p:attrNameLst>
                                      </p:cBhvr>
                                      <p:rCtr x="0" y="24884"/>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2.22222E-6 3.33333E-6 L -2.22222E-6 0.10671 " pathEditMode="relative" rAng="0" ptsTypes="AA">
                                      <p:cBhvr>
                                        <p:cTn id="50" dur="2000" fill="hold"/>
                                        <p:tgtEl>
                                          <p:spTgt spid="12"/>
                                        </p:tgtEl>
                                        <p:attrNameLst>
                                          <p:attrName>ppt_x</p:attrName>
                                          <p:attrName>ppt_y</p:attrName>
                                        </p:attrNameLst>
                                      </p:cBhvr>
                                      <p:rCtr x="0" y="5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8" grpId="0" animBg="1"/>
      <p:bldP spid="7" grpId="0" animBg="1"/>
      <p:bldP spid="7" grpId="1" animBg="1"/>
      <p:bldP spid="9" grpId="0" animBg="1"/>
      <p:bldP spid="12" grpId="0" animBg="1"/>
      <p:bldP spid="1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3347864" y="3573016"/>
            <a:ext cx="1533483" cy="71501"/>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3347864" y="2564904"/>
            <a:ext cx="1533483" cy="71501"/>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419872" y="1700808"/>
            <a:ext cx="1152128" cy="71501"/>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347864" y="908720"/>
            <a:ext cx="1152128" cy="71501"/>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3">
            <a:extLst>
              <a:ext uri="{FF2B5EF4-FFF2-40B4-BE49-F238E27FC236}">
                <a16:creationId xmlns:a16="http://schemas.microsoft.com/office/drawing/2014/main" id="{C2BBDAFC-C53D-451F-BC9D-A161A3820928}"/>
              </a:ext>
            </a:extLst>
          </p:cNvPr>
          <p:cNvSpPr/>
          <p:nvPr/>
        </p:nvSpPr>
        <p:spPr>
          <a:xfrm>
            <a:off x="56591" y="4173334"/>
            <a:ext cx="9051913" cy="2671561"/>
          </a:xfrm>
          <a:prstGeom prst="roundRect">
            <a:avLst>
              <a:gd name="adj" fmla="val 4643"/>
            </a:avLst>
          </a:prstGeom>
          <a:solidFill>
            <a:srgbClr val="3333CC">
              <a:alpha val="2745"/>
            </a:srgbClr>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42" name="楕円 41"/>
          <p:cNvSpPr/>
          <p:nvPr/>
        </p:nvSpPr>
        <p:spPr>
          <a:xfrm>
            <a:off x="6588224" y="3174640"/>
            <a:ext cx="2088232" cy="596145"/>
          </a:xfrm>
          <a:prstGeom prst="ellipse">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p:cNvSpPr/>
          <p:nvPr/>
        </p:nvSpPr>
        <p:spPr>
          <a:xfrm>
            <a:off x="361272" y="6180432"/>
            <a:ext cx="1481488" cy="488928"/>
          </a:xfrm>
          <a:prstGeom prst="ellipse">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p:cNvSpPr/>
          <p:nvPr/>
        </p:nvSpPr>
        <p:spPr>
          <a:xfrm>
            <a:off x="361272" y="5465181"/>
            <a:ext cx="622419" cy="342467"/>
          </a:xfrm>
          <a:prstGeom prst="ellipse">
            <a:avLst/>
          </a:prstGeom>
          <a:solidFill>
            <a:srgbClr val="FF00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p:cNvSpPr/>
          <p:nvPr/>
        </p:nvSpPr>
        <p:spPr>
          <a:xfrm>
            <a:off x="2411760" y="2104473"/>
            <a:ext cx="1008112" cy="596145"/>
          </a:xfrm>
          <a:prstGeom prst="ellipse">
            <a:avLst/>
          </a:prstGeom>
          <a:solidFill>
            <a:srgbClr val="FF00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p:cNvSpPr/>
          <p:nvPr/>
        </p:nvSpPr>
        <p:spPr>
          <a:xfrm>
            <a:off x="2339752" y="1247686"/>
            <a:ext cx="1008112" cy="596145"/>
          </a:xfrm>
          <a:prstGeom prst="ellipse">
            <a:avLst/>
          </a:prstGeom>
          <a:solidFill>
            <a:srgbClr val="FF00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2843808" y="476672"/>
            <a:ext cx="504056" cy="596145"/>
          </a:xfrm>
          <a:prstGeom prst="ellipse">
            <a:avLst/>
          </a:prstGeom>
          <a:solidFill>
            <a:srgbClr val="FF00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427EAECF-CBB9-4D37-87C9-6C29E8D49ED4}"/>
              </a:ext>
            </a:extLst>
          </p:cNvPr>
          <p:cNvSpPr/>
          <p:nvPr/>
        </p:nvSpPr>
        <p:spPr>
          <a:xfrm>
            <a:off x="0" y="24108"/>
            <a:ext cx="3635896" cy="461665"/>
          </a:xfrm>
          <a:prstGeom prst="rect">
            <a:avLst/>
          </a:prstGeom>
        </p:spPr>
        <p:txBody>
          <a:bodyPr wrap="square">
            <a:spAutoFit/>
          </a:bodyPr>
          <a:lstStyle/>
          <a:p>
            <a:r>
              <a:rPr lang="ja-JP" altLang="en-US" sz="2400" b="1" dirty="0">
                <a:latin typeface="Century Schoolbook" panose="02040604050505020304" pitchFamily="18" charset="0"/>
              </a:rPr>
              <a:t>動詞の原形について①</a:t>
            </a:r>
            <a:endParaRPr lang="en-US" altLang="ja-JP" sz="2400" b="1" dirty="0">
              <a:latin typeface="Century Schoolbook" panose="02040604050505020304" pitchFamily="18" charset="0"/>
            </a:endParaRPr>
          </a:p>
        </p:txBody>
      </p:sp>
      <p:sp>
        <p:nvSpPr>
          <p:cNvPr id="12" name="正方形/長方形 11">
            <a:extLst>
              <a:ext uri="{FF2B5EF4-FFF2-40B4-BE49-F238E27FC236}">
                <a16:creationId xmlns:a16="http://schemas.microsoft.com/office/drawing/2014/main" id="{EC5EC764-DB21-42A0-A4D0-7514D9214B8F}"/>
              </a:ext>
            </a:extLst>
          </p:cNvPr>
          <p:cNvSpPr/>
          <p:nvPr/>
        </p:nvSpPr>
        <p:spPr>
          <a:xfrm>
            <a:off x="2411760" y="1268760"/>
            <a:ext cx="4320480"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study   English.</a:t>
            </a:r>
            <a:endParaRPr lang="ja-JP" altLang="en-US" sz="3000" b="1" cap="none" spc="50" dirty="0">
              <a:ln w="11430">
                <a:noFill/>
              </a:ln>
              <a:latin typeface="Century Schoolbook" panose="02040604050505020304" pitchFamily="18" charset="0"/>
            </a:endParaRPr>
          </a:p>
        </p:txBody>
      </p:sp>
      <p:pic>
        <p:nvPicPr>
          <p:cNvPr id="25" name="図 2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2" y="1288841"/>
            <a:ext cx="2257603" cy="1935088"/>
          </a:xfrm>
          <a:prstGeom prst="rect">
            <a:avLst/>
          </a:prstGeom>
        </p:spPr>
      </p:pic>
      <p:sp>
        <p:nvSpPr>
          <p:cNvPr id="30" name="正方形/長方形 29">
            <a:extLst>
              <a:ext uri="{FF2B5EF4-FFF2-40B4-BE49-F238E27FC236}">
                <a16:creationId xmlns:a16="http://schemas.microsoft.com/office/drawing/2014/main" id="{EC5EC764-DB21-42A0-A4D0-7514D9214B8F}"/>
              </a:ext>
            </a:extLst>
          </p:cNvPr>
          <p:cNvSpPr/>
          <p:nvPr/>
        </p:nvSpPr>
        <p:spPr>
          <a:xfrm>
            <a:off x="2987824" y="476672"/>
            <a:ext cx="3808040"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I study   English.</a:t>
            </a:r>
            <a:endParaRPr lang="ja-JP" altLang="en-US" sz="3000" b="1" cap="none" spc="50" dirty="0">
              <a:ln w="11430">
                <a:noFill/>
              </a:ln>
              <a:latin typeface="Century Schoolbook" panose="02040604050505020304" pitchFamily="18" charset="0"/>
            </a:endParaRPr>
          </a:p>
        </p:txBody>
      </p:sp>
      <p:sp>
        <p:nvSpPr>
          <p:cNvPr id="31" name="正方形/長方形 30">
            <a:extLst>
              <a:ext uri="{FF2B5EF4-FFF2-40B4-BE49-F238E27FC236}">
                <a16:creationId xmlns:a16="http://schemas.microsoft.com/office/drawing/2014/main" id="{EC5EC764-DB21-42A0-A4D0-7514D9214B8F}"/>
              </a:ext>
            </a:extLst>
          </p:cNvPr>
          <p:cNvSpPr/>
          <p:nvPr/>
        </p:nvSpPr>
        <p:spPr>
          <a:xfrm>
            <a:off x="2627784" y="2154922"/>
            <a:ext cx="4320480"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He stud</a:t>
            </a:r>
            <a:r>
              <a:rPr lang="en-US" altLang="ja-JP" sz="3000" b="1" cap="none" spc="50" dirty="0">
                <a:ln w="11430">
                  <a:noFill/>
                </a:ln>
                <a:solidFill>
                  <a:srgbClr val="FF0000"/>
                </a:solidFill>
                <a:latin typeface="Century Schoolbook" panose="02040604050505020304" pitchFamily="18" charset="0"/>
              </a:rPr>
              <a:t>ies</a:t>
            </a:r>
            <a:r>
              <a:rPr lang="en-US" altLang="ja-JP" sz="3000" b="1" cap="none" spc="50" dirty="0">
                <a:ln w="11430">
                  <a:noFill/>
                </a:ln>
                <a:latin typeface="Century Schoolbook" panose="02040604050505020304" pitchFamily="18" charset="0"/>
              </a:rPr>
              <a:t> English.</a:t>
            </a:r>
            <a:endParaRPr lang="ja-JP" altLang="en-US" sz="3000" b="1" cap="none" spc="50" dirty="0">
              <a:ln w="11430">
                <a:noFill/>
              </a:ln>
              <a:latin typeface="Century Schoolbook" panose="02040604050505020304" pitchFamily="18" charset="0"/>
            </a:endParaRPr>
          </a:p>
        </p:txBody>
      </p:sp>
      <p:sp>
        <p:nvSpPr>
          <p:cNvPr id="32" name="正方形/長方形 31">
            <a:extLst>
              <a:ext uri="{FF2B5EF4-FFF2-40B4-BE49-F238E27FC236}">
                <a16:creationId xmlns:a16="http://schemas.microsoft.com/office/drawing/2014/main" id="{EC5EC764-DB21-42A0-A4D0-7514D9214B8F}"/>
              </a:ext>
            </a:extLst>
          </p:cNvPr>
          <p:cNvSpPr/>
          <p:nvPr/>
        </p:nvSpPr>
        <p:spPr>
          <a:xfrm>
            <a:off x="2987824" y="3140968"/>
            <a:ext cx="6120680"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I stud</a:t>
            </a:r>
            <a:r>
              <a:rPr lang="en-US" altLang="ja-JP" sz="3000" b="1" cap="none" spc="50" dirty="0">
                <a:ln w="11430">
                  <a:noFill/>
                </a:ln>
                <a:solidFill>
                  <a:srgbClr val="FF0000"/>
                </a:solidFill>
                <a:latin typeface="Century Schoolbook" panose="02040604050505020304" pitchFamily="18" charset="0"/>
              </a:rPr>
              <a:t>ied</a:t>
            </a:r>
            <a:r>
              <a:rPr lang="en-US" altLang="ja-JP" sz="3000" b="1" cap="none" spc="50" dirty="0">
                <a:ln w="11430">
                  <a:noFill/>
                </a:ln>
                <a:latin typeface="Century Schoolbook" panose="02040604050505020304" pitchFamily="18" charset="0"/>
              </a:rPr>
              <a:t> English yesterday.</a:t>
            </a:r>
            <a:endParaRPr lang="ja-JP" altLang="en-US" sz="3000" b="1" cap="none" spc="50" dirty="0">
              <a:ln w="11430">
                <a:noFill/>
              </a:ln>
              <a:latin typeface="Century Schoolbook" panose="02040604050505020304" pitchFamily="18" charset="0"/>
            </a:endParaRPr>
          </a:p>
        </p:txBody>
      </p:sp>
      <p:sp>
        <p:nvSpPr>
          <p:cNvPr id="44" name="正方形/長方形 43">
            <a:extLst>
              <a:ext uri="{FF2B5EF4-FFF2-40B4-BE49-F238E27FC236}">
                <a16:creationId xmlns:a16="http://schemas.microsoft.com/office/drawing/2014/main" id="{DB43DC4C-80CD-4D59-94D3-C2BB65C8DB9A}"/>
              </a:ext>
            </a:extLst>
          </p:cNvPr>
          <p:cNvSpPr/>
          <p:nvPr/>
        </p:nvSpPr>
        <p:spPr>
          <a:xfrm>
            <a:off x="57160" y="4219524"/>
            <a:ext cx="1353255" cy="584775"/>
          </a:xfrm>
          <a:prstGeom prst="rect">
            <a:avLst/>
          </a:prstGeom>
          <a:noFill/>
        </p:spPr>
        <p:txBody>
          <a:bodyPr wrap="none" lIns="91440" tIns="45720" rIns="91440" bIns="45720">
            <a:spAutoFit/>
          </a:bodyPr>
          <a:lstStyle/>
          <a:p>
            <a:pPr algn="ctr"/>
            <a:r>
              <a:rPr lang="en-US" altLang="ja-JP" sz="3200" b="1" dirty="0">
                <a:ln w="17780" cmpd="sng">
                  <a:noFill/>
                  <a:prstDash val="solid"/>
                  <a:miter lim="800000"/>
                </a:ln>
                <a:latin typeface="Century Schoolbook" pitchFamily="18" charset="0"/>
                <a:ea typeface="ＭＳ ゴシック" pitchFamily="49" charset="-128"/>
              </a:rPr>
              <a:t>Point</a:t>
            </a:r>
            <a:endParaRPr lang="ja-JP" altLang="en-US" sz="3200" b="1" cap="none" spc="0" dirty="0">
              <a:ln w="17780" cmpd="sng">
                <a:noFill/>
                <a:prstDash val="solid"/>
                <a:miter lim="800000"/>
              </a:ln>
              <a:latin typeface="Century Schoolbook" pitchFamily="18" charset="0"/>
              <a:ea typeface="ＭＳ ゴシック" pitchFamily="49" charset="-128"/>
            </a:endParaRPr>
          </a:p>
        </p:txBody>
      </p:sp>
      <p:sp>
        <p:nvSpPr>
          <p:cNvPr id="45" name="正方形/長方形 44">
            <a:extLst>
              <a:ext uri="{FF2B5EF4-FFF2-40B4-BE49-F238E27FC236}">
                <a16:creationId xmlns:a16="http://schemas.microsoft.com/office/drawing/2014/main" id="{1F86AD67-2AB8-4923-838F-39F9AAC6BC7C}"/>
              </a:ext>
            </a:extLst>
          </p:cNvPr>
          <p:cNvSpPr/>
          <p:nvPr/>
        </p:nvSpPr>
        <p:spPr>
          <a:xfrm>
            <a:off x="35496" y="5436360"/>
            <a:ext cx="8293011" cy="400110"/>
          </a:xfrm>
          <a:prstGeom prst="rect">
            <a:avLst/>
          </a:prstGeom>
          <a:noFill/>
        </p:spPr>
        <p:txBody>
          <a:bodyPr wrap="square" lIns="91440" tIns="45720" rIns="91440" bIns="45720">
            <a:spAutoFit/>
          </a:bodyPr>
          <a:lstStyle/>
          <a:p>
            <a:r>
              <a:rPr lang="ja-JP" altLang="en-US" sz="2000" b="1" dirty="0">
                <a:ln w="17780" cmpd="sng">
                  <a:noFill/>
                  <a:prstDash val="solid"/>
                  <a:miter lim="800000"/>
                </a:ln>
                <a:latin typeface="Century Schoolbook" panose="02040604050505020304" pitchFamily="18" charset="0"/>
                <a:ea typeface="ＭＳ ゴシック" pitchFamily="49" charset="-128"/>
              </a:rPr>
              <a:t>② 主語によって、動詞の形が変わるときがあります（時間は現在）。</a:t>
            </a:r>
            <a:endParaRPr lang="en-US" altLang="ja-JP" sz="2000" b="1" dirty="0">
              <a:ln w="17780" cmpd="sng">
                <a:noFill/>
                <a:prstDash val="solid"/>
                <a:miter lim="800000"/>
              </a:ln>
              <a:latin typeface="Century Schoolbook" panose="02040604050505020304" pitchFamily="18" charset="0"/>
              <a:ea typeface="ＭＳ ゴシック" pitchFamily="49" charset="-128"/>
            </a:endParaRPr>
          </a:p>
        </p:txBody>
      </p:sp>
      <p:sp>
        <p:nvSpPr>
          <p:cNvPr id="47" name="正方形/長方形 46"/>
          <p:cNvSpPr/>
          <p:nvPr/>
        </p:nvSpPr>
        <p:spPr>
          <a:xfrm>
            <a:off x="2195736" y="5800897"/>
            <a:ext cx="1152128" cy="71501"/>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1F86AD67-2AB8-4923-838F-39F9AAC6BC7C}"/>
              </a:ext>
            </a:extLst>
          </p:cNvPr>
          <p:cNvSpPr/>
          <p:nvPr/>
        </p:nvSpPr>
        <p:spPr>
          <a:xfrm>
            <a:off x="47587" y="6204562"/>
            <a:ext cx="9135606" cy="400110"/>
          </a:xfrm>
          <a:prstGeom prst="rect">
            <a:avLst/>
          </a:prstGeom>
          <a:noFill/>
        </p:spPr>
        <p:txBody>
          <a:bodyPr wrap="square" lIns="91440" tIns="45720" rIns="91440" bIns="45720">
            <a:spAutoFit/>
          </a:bodyPr>
          <a:lstStyle/>
          <a:p>
            <a:r>
              <a:rPr lang="ja-JP" altLang="en-US" sz="2000" b="1" dirty="0">
                <a:ln w="17780" cmpd="sng">
                  <a:noFill/>
                  <a:prstDash val="solid"/>
                  <a:miter lim="800000"/>
                </a:ln>
                <a:latin typeface="Century Schoolbook" panose="02040604050505020304" pitchFamily="18" charset="0"/>
                <a:ea typeface="ＭＳ ゴシック" pitchFamily="49" charset="-128"/>
              </a:rPr>
              <a:t>③ 時間（過去）によって、動詞の形が変わることがほとんどです。</a:t>
            </a:r>
            <a:endParaRPr lang="en-US" altLang="ja-JP" sz="2000" b="1" dirty="0">
              <a:ln w="17780" cmpd="sng">
                <a:noFill/>
                <a:prstDash val="solid"/>
                <a:miter lim="800000"/>
              </a:ln>
              <a:latin typeface="Century Schoolbook" panose="02040604050505020304" pitchFamily="18" charset="0"/>
              <a:ea typeface="ＭＳ ゴシック" pitchFamily="49" charset="-128"/>
            </a:endParaRPr>
          </a:p>
        </p:txBody>
      </p:sp>
      <p:sp>
        <p:nvSpPr>
          <p:cNvPr id="50" name="正方形/長方形 49"/>
          <p:cNvSpPr/>
          <p:nvPr/>
        </p:nvSpPr>
        <p:spPr>
          <a:xfrm>
            <a:off x="3166852" y="6533171"/>
            <a:ext cx="1152128" cy="71501"/>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1F86AD67-2AB8-4923-838F-39F9AAC6BC7C}"/>
              </a:ext>
            </a:extLst>
          </p:cNvPr>
          <p:cNvSpPr/>
          <p:nvPr/>
        </p:nvSpPr>
        <p:spPr>
          <a:xfrm>
            <a:off x="36999" y="4736243"/>
            <a:ext cx="9135606" cy="707886"/>
          </a:xfrm>
          <a:prstGeom prst="rect">
            <a:avLst/>
          </a:prstGeom>
          <a:noFill/>
        </p:spPr>
        <p:txBody>
          <a:bodyPr wrap="square" lIns="91440" tIns="45720" rIns="91440" bIns="45720">
            <a:spAutoFit/>
          </a:bodyPr>
          <a:lstStyle/>
          <a:p>
            <a:r>
              <a:rPr lang="ja-JP" altLang="en-US" sz="2000" b="1" dirty="0">
                <a:ln w="17780" cmpd="sng">
                  <a:noFill/>
                  <a:prstDash val="solid"/>
                  <a:miter lim="800000"/>
                </a:ln>
                <a:latin typeface="Century Schoolbook" panose="02040604050505020304" pitchFamily="18" charset="0"/>
                <a:ea typeface="ＭＳ ゴシック" pitchFamily="49" charset="-128"/>
              </a:rPr>
              <a:t>① 主語や時間によって変化した形ではない動詞のもとの形を「</a:t>
            </a:r>
            <a:r>
              <a:rPr lang="ja-JP" altLang="en-US" sz="2000" b="1" dirty="0">
                <a:ln w="17780" cmpd="sng">
                  <a:noFill/>
                  <a:prstDash val="solid"/>
                  <a:miter lim="800000"/>
                </a:ln>
                <a:solidFill>
                  <a:srgbClr val="FF0000"/>
                </a:solidFill>
                <a:latin typeface="Century Schoolbook" panose="02040604050505020304" pitchFamily="18" charset="0"/>
                <a:ea typeface="ＭＳ ゴシック" pitchFamily="49" charset="-128"/>
              </a:rPr>
              <a:t>動詞の原形</a:t>
            </a:r>
            <a:r>
              <a:rPr lang="ja-JP" altLang="en-US" sz="2000" b="1" dirty="0">
                <a:ln w="17780" cmpd="sng">
                  <a:noFill/>
                  <a:prstDash val="solid"/>
                  <a:miter lim="800000"/>
                </a:ln>
                <a:latin typeface="Century Schoolbook" panose="02040604050505020304" pitchFamily="18" charset="0"/>
                <a:ea typeface="ＭＳ ゴシック" pitchFamily="49" charset="-128"/>
              </a:rPr>
              <a:t>」</a:t>
            </a:r>
            <a:endParaRPr lang="en-US" altLang="ja-JP" sz="2000" b="1" dirty="0">
              <a:ln w="17780" cmpd="sng">
                <a:noFill/>
                <a:prstDash val="solid"/>
                <a:miter lim="800000"/>
              </a:ln>
              <a:latin typeface="Century Schoolbook" panose="02040604050505020304" pitchFamily="18" charset="0"/>
              <a:ea typeface="ＭＳ ゴシック" pitchFamily="49" charset="-128"/>
            </a:endParaRPr>
          </a:p>
          <a:p>
            <a:r>
              <a:rPr lang="ja-JP" altLang="en-US" sz="2000" b="1" dirty="0">
                <a:ln w="17780" cmpd="sng">
                  <a:noFill/>
                  <a:prstDash val="solid"/>
                  <a:miter lim="800000"/>
                </a:ln>
                <a:latin typeface="Century Schoolbook" panose="02040604050505020304" pitchFamily="18" charset="0"/>
                <a:ea typeface="ＭＳ ゴシック" pitchFamily="49" charset="-128"/>
              </a:rPr>
              <a:t>　といいます。</a:t>
            </a:r>
            <a:endParaRPr lang="en-US" altLang="ja-JP" sz="2000" b="1" dirty="0">
              <a:ln w="17780" cmpd="sng">
                <a:noFill/>
                <a:prstDash val="solid"/>
                <a:miter lim="800000"/>
              </a:ln>
              <a:latin typeface="Century Schoolbook" panose="02040604050505020304" pitchFamily="18" charset="0"/>
              <a:ea typeface="ＭＳ ゴシック" pitchFamily="49" charset="-128"/>
            </a:endParaRPr>
          </a:p>
        </p:txBody>
      </p:sp>
      <p:sp>
        <p:nvSpPr>
          <p:cNvPr id="53" name="正方形/長方形 52">
            <a:extLst>
              <a:ext uri="{FF2B5EF4-FFF2-40B4-BE49-F238E27FC236}">
                <a16:creationId xmlns:a16="http://schemas.microsoft.com/office/drawing/2014/main" id="{1F86AD67-2AB8-4923-838F-39F9AAC6BC7C}"/>
              </a:ext>
            </a:extLst>
          </p:cNvPr>
          <p:cNvSpPr/>
          <p:nvPr/>
        </p:nvSpPr>
        <p:spPr>
          <a:xfrm>
            <a:off x="357828" y="5823906"/>
            <a:ext cx="8771166" cy="369332"/>
          </a:xfrm>
          <a:prstGeom prst="rect">
            <a:avLst/>
          </a:prstGeom>
          <a:noFill/>
        </p:spPr>
        <p:txBody>
          <a:bodyPr wrap="square" lIns="91440" tIns="45720" rIns="91440" bIns="45720">
            <a:spAutoFit/>
          </a:bodyPr>
          <a:lstStyle/>
          <a:p>
            <a:r>
              <a:rPr lang="en-US" altLang="ja-JP" b="1" dirty="0">
                <a:ln w="17780" cmpd="sng">
                  <a:noFill/>
                  <a:prstDash val="solid"/>
                  <a:miter lim="800000"/>
                </a:ln>
                <a:latin typeface="Century Schoolbook" panose="02040604050505020304" pitchFamily="18" charset="0"/>
                <a:ea typeface="ＭＳ ゴシック" pitchFamily="49" charset="-128"/>
              </a:rPr>
              <a:t>※</a:t>
            </a:r>
            <a:r>
              <a:rPr lang="ja-JP" altLang="en-US" b="1" dirty="0">
                <a:ln w="17780" cmpd="sng">
                  <a:noFill/>
                  <a:prstDash val="solid"/>
                  <a:miter lim="800000"/>
                </a:ln>
                <a:latin typeface="Century Schoolbook" panose="02040604050505020304" pitchFamily="18" charset="0"/>
                <a:ea typeface="ＭＳ ゴシック" pitchFamily="49" charset="-128"/>
              </a:rPr>
              <a:t> 見た目の形が変わっていないものも変化後の形が動詞の原形と同じなだけです。</a:t>
            </a:r>
            <a:endParaRPr lang="en-US" altLang="ja-JP" b="1" dirty="0">
              <a:ln w="17780" cmpd="sng">
                <a:noFill/>
                <a:prstDash val="solid"/>
                <a:miter lim="800000"/>
              </a:ln>
              <a:latin typeface="Century Schoolbook" panose="02040604050505020304" pitchFamily="18" charset="0"/>
              <a:ea typeface="ＭＳ ゴシック" pitchFamily="49" charset="-128"/>
            </a:endParaRPr>
          </a:p>
        </p:txBody>
      </p:sp>
    </p:spTree>
    <p:extLst>
      <p:ext uri="{BB962C8B-B14F-4D97-AF65-F5344CB8AC3E}">
        <p14:creationId xmlns:p14="http://schemas.microsoft.com/office/powerpoint/2010/main" val="292266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500"/>
                                        <p:tgtEl>
                                          <p:spTgt spid="5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500"/>
                                        <p:tgtEl>
                                          <p:spTgt spid="5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4" grpId="0" animBg="1"/>
      <p:bldP spid="4" grpId="0" animBg="1"/>
      <p:bldP spid="43" grpId="0" animBg="1"/>
      <p:bldP spid="42" grpId="0" animBg="1"/>
      <p:bldP spid="49" grpId="0" animBg="1"/>
      <p:bldP spid="46" grpId="0" animBg="1"/>
      <p:bldP spid="41" grpId="0" animBg="1"/>
      <p:bldP spid="40" grpId="0" animBg="1"/>
      <p:bldP spid="6" grpId="0" animBg="1"/>
      <p:bldP spid="12" grpId="0"/>
      <p:bldP spid="30" grpId="0"/>
      <p:bldP spid="31" grpId="0"/>
      <p:bldP spid="32" grpId="0"/>
      <p:bldP spid="44" grpId="0"/>
      <p:bldP spid="45" grpId="0"/>
      <p:bldP spid="47" grpId="0" animBg="1"/>
      <p:bldP spid="48" grpId="0"/>
      <p:bldP spid="50" grpId="0" animBg="1"/>
      <p:bldP spid="51"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4137336" y="4055960"/>
            <a:ext cx="1110079" cy="79290"/>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2036285" y="3000320"/>
            <a:ext cx="1152128" cy="71501"/>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943857" y="1668391"/>
            <a:ext cx="1152128" cy="71501"/>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3">
            <a:extLst>
              <a:ext uri="{FF2B5EF4-FFF2-40B4-BE49-F238E27FC236}">
                <a16:creationId xmlns:a16="http://schemas.microsoft.com/office/drawing/2014/main" id="{C2BBDAFC-C53D-451F-BC9D-A161A3820928}"/>
              </a:ext>
            </a:extLst>
          </p:cNvPr>
          <p:cNvSpPr/>
          <p:nvPr/>
        </p:nvSpPr>
        <p:spPr>
          <a:xfrm>
            <a:off x="56591" y="4895379"/>
            <a:ext cx="9051913" cy="1990005"/>
          </a:xfrm>
          <a:prstGeom prst="roundRect">
            <a:avLst>
              <a:gd name="adj" fmla="val 4643"/>
            </a:avLst>
          </a:prstGeom>
          <a:solidFill>
            <a:srgbClr val="3333CC">
              <a:alpha val="2745"/>
            </a:srgbClr>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7" name="正方形/長方形 6">
            <a:extLst>
              <a:ext uri="{FF2B5EF4-FFF2-40B4-BE49-F238E27FC236}">
                <a16:creationId xmlns:a16="http://schemas.microsoft.com/office/drawing/2014/main" id="{427EAECF-CBB9-4D37-87C9-6C29E8D49ED4}"/>
              </a:ext>
            </a:extLst>
          </p:cNvPr>
          <p:cNvSpPr/>
          <p:nvPr/>
        </p:nvSpPr>
        <p:spPr>
          <a:xfrm>
            <a:off x="0" y="24108"/>
            <a:ext cx="3635896" cy="461665"/>
          </a:xfrm>
          <a:prstGeom prst="rect">
            <a:avLst/>
          </a:prstGeom>
        </p:spPr>
        <p:txBody>
          <a:bodyPr wrap="square">
            <a:spAutoFit/>
          </a:bodyPr>
          <a:lstStyle/>
          <a:p>
            <a:r>
              <a:rPr lang="ja-JP" altLang="en-US" sz="2400" b="1" dirty="0">
                <a:latin typeface="Century Schoolbook" panose="02040604050505020304" pitchFamily="18" charset="0"/>
              </a:rPr>
              <a:t>動詞の原形について②</a:t>
            </a:r>
            <a:endParaRPr lang="en-US" altLang="ja-JP" sz="2400" b="1" dirty="0">
              <a:latin typeface="Century Schoolbook" panose="02040604050505020304" pitchFamily="18" charset="0"/>
            </a:endParaRPr>
          </a:p>
        </p:txBody>
      </p:sp>
      <p:sp>
        <p:nvSpPr>
          <p:cNvPr id="12" name="正方形/長方形 11">
            <a:extLst>
              <a:ext uri="{FF2B5EF4-FFF2-40B4-BE49-F238E27FC236}">
                <a16:creationId xmlns:a16="http://schemas.microsoft.com/office/drawing/2014/main" id="{EC5EC764-DB21-42A0-A4D0-7514D9214B8F}"/>
              </a:ext>
            </a:extLst>
          </p:cNvPr>
          <p:cNvSpPr/>
          <p:nvPr/>
        </p:nvSpPr>
        <p:spPr>
          <a:xfrm>
            <a:off x="1977096" y="2554078"/>
            <a:ext cx="4320480"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Study  English.</a:t>
            </a:r>
            <a:endParaRPr lang="ja-JP" altLang="en-US" sz="3000" b="1" cap="none" spc="50" dirty="0">
              <a:ln w="11430">
                <a:noFill/>
              </a:ln>
              <a:latin typeface="Century Schoolbook" panose="02040604050505020304" pitchFamily="18" charset="0"/>
            </a:endParaRPr>
          </a:p>
        </p:txBody>
      </p:sp>
      <p:pic>
        <p:nvPicPr>
          <p:cNvPr id="25" name="図 2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4239" y="980728"/>
            <a:ext cx="1488841" cy="1276149"/>
          </a:xfrm>
          <a:prstGeom prst="rect">
            <a:avLst/>
          </a:prstGeom>
        </p:spPr>
      </p:pic>
      <p:sp>
        <p:nvSpPr>
          <p:cNvPr id="30" name="正方形/長方形 29">
            <a:extLst>
              <a:ext uri="{FF2B5EF4-FFF2-40B4-BE49-F238E27FC236}">
                <a16:creationId xmlns:a16="http://schemas.microsoft.com/office/drawing/2014/main" id="{EC5EC764-DB21-42A0-A4D0-7514D9214B8F}"/>
              </a:ext>
            </a:extLst>
          </p:cNvPr>
          <p:cNvSpPr/>
          <p:nvPr/>
        </p:nvSpPr>
        <p:spPr>
          <a:xfrm>
            <a:off x="1919599" y="1209972"/>
            <a:ext cx="6329640"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I want to study English.</a:t>
            </a:r>
            <a:endParaRPr lang="ja-JP" altLang="en-US" sz="3000" b="1" cap="none" spc="50" dirty="0">
              <a:ln w="11430">
                <a:noFill/>
              </a:ln>
              <a:latin typeface="Century Schoolbook" panose="02040604050505020304" pitchFamily="18" charset="0"/>
            </a:endParaRPr>
          </a:p>
        </p:txBody>
      </p:sp>
      <p:sp>
        <p:nvSpPr>
          <p:cNvPr id="31" name="正方形/長方形 30">
            <a:extLst>
              <a:ext uri="{FF2B5EF4-FFF2-40B4-BE49-F238E27FC236}">
                <a16:creationId xmlns:a16="http://schemas.microsoft.com/office/drawing/2014/main" id="{EC5EC764-DB21-42A0-A4D0-7514D9214B8F}"/>
              </a:ext>
            </a:extLst>
          </p:cNvPr>
          <p:cNvSpPr/>
          <p:nvPr/>
        </p:nvSpPr>
        <p:spPr>
          <a:xfrm>
            <a:off x="2066967" y="3593912"/>
            <a:ext cx="5609560"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latin typeface="Century Schoolbook" panose="02040604050505020304" pitchFamily="18" charset="0"/>
              </a:rPr>
              <a:t>You don’t</a:t>
            </a:r>
            <a:r>
              <a:rPr lang="en-US" altLang="ja-JP" sz="3000" b="1" cap="none" spc="50" dirty="0">
                <a:ln w="11430">
                  <a:noFill/>
                </a:ln>
                <a:latin typeface="Century Schoolbook" panose="02040604050505020304" pitchFamily="18" charset="0"/>
              </a:rPr>
              <a:t> study English.</a:t>
            </a:r>
            <a:endParaRPr lang="ja-JP" altLang="en-US" sz="3000" b="1" cap="none" spc="50" dirty="0">
              <a:ln w="11430">
                <a:noFill/>
              </a:ln>
              <a:latin typeface="Century Schoolbook" panose="02040604050505020304" pitchFamily="18" charset="0"/>
            </a:endParaRPr>
          </a:p>
        </p:txBody>
      </p:sp>
      <p:sp>
        <p:nvSpPr>
          <p:cNvPr id="44" name="正方形/長方形 43">
            <a:extLst>
              <a:ext uri="{FF2B5EF4-FFF2-40B4-BE49-F238E27FC236}">
                <a16:creationId xmlns:a16="http://schemas.microsoft.com/office/drawing/2014/main" id="{DB43DC4C-80CD-4D59-94D3-C2BB65C8DB9A}"/>
              </a:ext>
            </a:extLst>
          </p:cNvPr>
          <p:cNvSpPr/>
          <p:nvPr/>
        </p:nvSpPr>
        <p:spPr>
          <a:xfrm>
            <a:off x="57160" y="4941569"/>
            <a:ext cx="1353255" cy="584775"/>
          </a:xfrm>
          <a:prstGeom prst="rect">
            <a:avLst/>
          </a:prstGeom>
          <a:noFill/>
        </p:spPr>
        <p:txBody>
          <a:bodyPr wrap="none" lIns="91440" tIns="45720" rIns="91440" bIns="45720">
            <a:spAutoFit/>
          </a:bodyPr>
          <a:lstStyle/>
          <a:p>
            <a:pPr algn="ctr"/>
            <a:r>
              <a:rPr lang="en-US" altLang="ja-JP" sz="3200" b="1" dirty="0">
                <a:ln w="17780" cmpd="sng">
                  <a:noFill/>
                  <a:prstDash val="solid"/>
                  <a:miter lim="800000"/>
                </a:ln>
                <a:latin typeface="Century Schoolbook" pitchFamily="18" charset="0"/>
                <a:ea typeface="ＭＳ ゴシック" pitchFamily="49" charset="-128"/>
              </a:rPr>
              <a:t>Point</a:t>
            </a:r>
            <a:endParaRPr lang="ja-JP" altLang="en-US" sz="3200" b="1" cap="none" spc="0" dirty="0">
              <a:ln w="17780" cmpd="sng">
                <a:noFill/>
                <a:prstDash val="solid"/>
                <a:miter lim="800000"/>
              </a:ln>
              <a:latin typeface="Century Schoolbook" pitchFamily="18" charset="0"/>
              <a:ea typeface="ＭＳ ゴシック" pitchFamily="49" charset="-128"/>
            </a:endParaRPr>
          </a:p>
        </p:txBody>
      </p:sp>
      <p:sp>
        <p:nvSpPr>
          <p:cNvPr id="45" name="正方形/長方形 44">
            <a:extLst>
              <a:ext uri="{FF2B5EF4-FFF2-40B4-BE49-F238E27FC236}">
                <a16:creationId xmlns:a16="http://schemas.microsoft.com/office/drawing/2014/main" id="{1F86AD67-2AB8-4923-838F-39F9AAC6BC7C}"/>
              </a:ext>
            </a:extLst>
          </p:cNvPr>
          <p:cNvSpPr/>
          <p:nvPr/>
        </p:nvSpPr>
        <p:spPr>
          <a:xfrm>
            <a:off x="75355" y="6177498"/>
            <a:ext cx="8889133" cy="707886"/>
          </a:xfrm>
          <a:prstGeom prst="rect">
            <a:avLst/>
          </a:prstGeom>
          <a:noFill/>
        </p:spPr>
        <p:txBody>
          <a:bodyPr wrap="square" lIns="91440" tIns="45720" rIns="91440" bIns="45720">
            <a:spAutoFit/>
          </a:bodyPr>
          <a:lstStyle/>
          <a:p>
            <a:r>
              <a:rPr lang="ja-JP" altLang="en-US" sz="2000" b="1" dirty="0">
                <a:ln w="17780" cmpd="sng">
                  <a:noFill/>
                  <a:prstDash val="solid"/>
                  <a:miter lim="800000"/>
                </a:ln>
                <a:latin typeface="Century Schoolbook" panose="02040604050505020304" pitchFamily="18" charset="0"/>
                <a:ea typeface="ＭＳ ゴシック" pitchFamily="49" charset="-128"/>
              </a:rPr>
              <a:t>② 「</a:t>
            </a:r>
            <a:r>
              <a:rPr lang="ja-JP" altLang="en-US" sz="2000" b="1" dirty="0">
                <a:ln w="17780" cmpd="sng">
                  <a:noFill/>
                  <a:prstDash val="solid"/>
                  <a:miter lim="800000"/>
                </a:ln>
                <a:solidFill>
                  <a:srgbClr val="FF0000"/>
                </a:solidFill>
                <a:latin typeface="Century Schoolbook" panose="02040604050505020304" pitchFamily="18" charset="0"/>
                <a:ea typeface="ＭＳ ゴシック" pitchFamily="49" charset="-128"/>
              </a:rPr>
              <a:t>していない</a:t>
            </a:r>
            <a:r>
              <a:rPr lang="ja-JP" altLang="en-US" sz="2000" b="1" dirty="0">
                <a:ln w="17780" cmpd="sng">
                  <a:noFill/>
                  <a:prstDash val="solid"/>
                  <a:miter lim="800000"/>
                </a:ln>
                <a:latin typeface="Century Schoolbook" panose="02040604050505020304" pitchFamily="18" charset="0"/>
                <a:ea typeface="ＭＳ ゴシック" pitchFamily="49" charset="-128"/>
              </a:rPr>
              <a:t>」ということで、これからすることを表す表現と結びつき</a:t>
            </a:r>
            <a:endParaRPr lang="en-US" altLang="ja-JP" sz="2000" b="1" dirty="0">
              <a:ln w="17780" cmpd="sng">
                <a:noFill/>
                <a:prstDash val="solid"/>
                <a:miter lim="800000"/>
              </a:ln>
              <a:latin typeface="Century Schoolbook" panose="02040604050505020304" pitchFamily="18" charset="0"/>
              <a:ea typeface="ＭＳ ゴシック" pitchFamily="49" charset="-128"/>
            </a:endParaRPr>
          </a:p>
          <a:p>
            <a:r>
              <a:rPr lang="ja-JP" altLang="en-US" sz="2000" b="1" dirty="0">
                <a:ln w="17780" cmpd="sng">
                  <a:noFill/>
                  <a:prstDash val="solid"/>
                  <a:miter lim="800000"/>
                </a:ln>
                <a:latin typeface="Century Schoolbook" panose="02040604050505020304" pitchFamily="18" charset="0"/>
                <a:ea typeface="ＭＳ ゴシック" pitchFamily="49" charset="-128"/>
              </a:rPr>
              <a:t>　やすいです。</a:t>
            </a:r>
            <a:endParaRPr lang="en-US" altLang="ja-JP" sz="2000" b="1" dirty="0">
              <a:ln w="17780" cmpd="sng">
                <a:noFill/>
                <a:prstDash val="solid"/>
                <a:miter lim="800000"/>
              </a:ln>
              <a:latin typeface="Century Schoolbook" panose="02040604050505020304" pitchFamily="18" charset="0"/>
              <a:ea typeface="ＭＳ ゴシック" pitchFamily="49" charset="-128"/>
            </a:endParaRPr>
          </a:p>
        </p:txBody>
      </p:sp>
      <p:sp>
        <p:nvSpPr>
          <p:cNvPr id="51" name="正方形/長方形 50">
            <a:extLst>
              <a:ext uri="{FF2B5EF4-FFF2-40B4-BE49-F238E27FC236}">
                <a16:creationId xmlns:a16="http://schemas.microsoft.com/office/drawing/2014/main" id="{1F86AD67-2AB8-4923-838F-39F9AAC6BC7C}"/>
              </a:ext>
            </a:extLst>
          </p:cNvPr>
          <p:cNvSpPr/>
          <p:nvPr/>
        </p:nvSpPr>
        <p:spPr>
          <a:xfrm>
            <a:off x="36999" y="5458288"/>
            <a:ext cx="9135606" cy="707886"/>
          </a:xfrm>
          <a:prstGeom prst="rect">
            <a:avLst/>
          </a:prstGeom>
          <a:noFill/>
        </p:spPr>
        <p:txBody>
          <a:bodyPr wrap="square" lIns="91440" tIns="45720" rIns="91440" bIns="45720">
            <a:spAutoFit/>
          </a:bodyPr>
          <a:lstStyle/>
          <a:p>
            <a:r>
              <a:rPr lang="ja-JP" altLang="en-US" sz="2000" b="1" dirty="0">
                <a:ln w="17780" cmpd="sng">
                  <a:noFill/>
                  <a:prstDash val="solid"/>
                  <a:miter lim="800000"/>
                </a:ln>
                <a:latin typeface="Century Schoolbook" panose="02040604050505020304" pitchFamily="18" charset="0"/>
                <a:ea typeface="ＭＳ ゴシック" pitchFamily="49" charset="-128"/>
              </a:rPr>
              <a:t>① 「</a:t>
            </a:r>
            <a:r>
              <a:rPr lang="ja-JP" altLang="en-US" sz="2000" b="1" dirty="0">
                <a:ln w="17780" cmpd="sng">
                  <a:noFill/>
                  <a:prstDash val="solid"/>
                  <a:miter lim="800000"/>
                </a:ln>
                <a:solidFill>
                  <a:srgbClr val="FF0000"/>
                </a:solidFill>
                <a:latin typeface="Century Schoolbook" panose="02040604050505020304" pitchFamily="18" charset="0"/>
                <a:ea typeface="ＭＳ ゴシック" pitchFamily="49" charset="-128"/>
              </a:rPr>
              <a:t>動詞の原形</a:t>
            </a:r>
            <a:r>
              <a:rPr lang="ja-JP" altLang="en-US" sz="2000" b="1" dirty="0">
                <a:ln w="17780" cmpd="sng">
                  <a:noFill/>
                  <a:prstDash val="solid"/>
                  <a:miter lim="800000"/>
                </a:ln>
                <a:latin typeface="Century Schoolbook" panose="02040604050505020304" pitchFamily="18" charset="0"/>
                <a:ea typeface="ＭＳ ゴシック" pitchFamily="49" charset="-128"/>
              </a:rPr>
              <a:t>」を使っている場面での共通点は、今現在は、そのことを</a:t>
            </a:r>
            <a:endParaRPr lang="en-US" altLang="ja-JP" sz="2000" b="1" dirty="0">
              <a:ln w="17780" cmpd="sng">
                <a:noFill/>
                <a:prstDash val="solid"/>
                <a:miter lim="800000"/>
              </a:ln>
              <a:latin typeface="Century Schoolbook" panose="02040604050505020304" pitchFamily="18" charset="0"/>
              <a:ea typeface="ＭＳ ゴシック" pitchFamily="49" charset="-128"/>
            </a:endParaRPr>
          </a:p>
          <a:p>
            <a:r>
              <a:rPr lang="ja-JP" altLang="en-US" sz="2000" b="1" dirty="0">
                <a:ln w="17780" cmpd="sng">
                  <a:noFill/>
                  <a:prstDash val="solid"/>
                  <a:miter lim="800000"/>
                </a:ln>
                <a:latin typeface="Century Schoolbook" panose="02040604050505020304" pitchFamily="18" charset="0"/>
                <a:ea typeface="ＭＳ ゴシック" pitchFamily="49" charset="-128"/>
              </a:rPr>
              <a:t>　</a:t>
            </a:r>
            <a:r>
              <a:rPr lang="ja-JP" altLang="en-US" sz="2000" b="1" dirty="0">
                <a:ln w="17780" cmpd="sng">
                  <a:noFill/>
                  <a:prstDash val="solid"/>
                  <a:miter lim="800000"/>
                </a:ln>
                <a:solidFill>
                  <a:srgbClr val="FF0000"/>
                </a:solidFill>
                <a:latin typeface="Century Schoolbook" panose="02040604050505020304" pitchFamily="18" charset="0"/>
                <a:ea typeface="ＭＳ ゴシック" pitchFamily="49" charset="-128"/>
              </a:rPr>
              <a:t>していない</a:t>
            </a:r>
            <a:r>
              <a:rPr lang="ja-JP" altLang="en-US" sz="2000" b="1" dirty="0">
                <a:ln w="17780" cmpd="sng">
                  <a:noFill/>
                  <a:prstDash val="solid"/>
                  <a:miter lim="800000"/>
                </a:ln>
                <a:latin typeface="Century Schoolbook" panose="02040604050505020304" pitchFamily="18" charset="0"/>
                <a:ea typeface="ＭＳ ゴシック" pitchFamily="49" charset="-128"/>
              </a:rPr>
              <a:t>ことです。</a:t>
            </a:r>
            <a:endParaRPr lang="en-US" altLang="ja-JP" sz="2000" b="1" dirty="0">
              <a:ln w="17780" cmpd="sng">
                <a:noFill/>
                <a:prstDash val="solid"/>
                <a:miter lim="800000"/>
              </a:ln>
              <a:latin typeface="Century Schoolbook" panose="02040604050505020304" pitchFamily="18" charset="0"/>
              <a:ea typeface="ＭＳ ゴシック" pitchFamily="49" charset="-128"/>
            </a:endParaRPr>
          </a:p>
        </p:txBody>
      </p:sp>
      <p:pic>
        <p:nvPicPr>
          <p:cNvPr id="26" name="図 25" descr="ロゴ&#10;&#10;自動的に生成された説明">
            <a:extLst>
              <a:ext uri="{FF2B5EF4-FFF2-40B4-BE49-F238E27FC236}">
                <a16:creationId xmlns:a16="http://schemas.microsoft.com/office/drawing/2014/main" id="{F6D09B1D-D786-4579-BE32-1AD122A648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408" y="2676120"/>
            <a:ext cx="1802462" cy="1544968"/>
          </a:xfrm>
          <a:prstGeom prst="rect">
            <a:avLst/>
          </a:prstGeom>
        </p:spPr>
      </p:pic>
      <p:sp>
        <p:nvSpPr>
          <p:cNvPr id="23" name="正方形/長方形 22"/>
          <p:cNvSpPr/>
          <p:nvPr/>
        </p:nvSpPr>
        <p:spPr>
          <a:xfrm>
            <a:off x="611560" y="5799537"/>
            <a:ext cx="1431805" cy="45719"/>
          </a:xfrm>
          <a:prstGeom prst="rect">
            <a:avLst/>
          </a:prstGeom>
          <a:solidFill>
            <a:srgbClr val="FF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731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4" grpId="0" animBg="1"/>
      <p:bldP spid="4" grpId="0" animBg="1"/>
      <p:bldP spid="43" grpId="0" animBg="1"/>
      <p:bldP spid="12" grpId="0"/>
      <p:bldP spid="30" grpId="0"/>
      <p:bldP spid="31" grpId="0"/>
      <p:bldP spid="44" grpId="0"/>
      <p:bldP spid="45" grpId="0"/>
      <p:bldP spid="51" grpId="0"/>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9154" y="29716"/>
            <a:ext cx="9074846" cy="6828284"/>
          </a:xfrm>
          <a:prstGeom prst="rect">
            <a:avLst/>
          </a:prstGeom>
        </p:spPr>
      </p:pic>
    </p:spTree>
    <p:extLst>
      <p:ext uri="{BB962C8B-B14F-4D97-AF65-F5344CB8AC3E}">
        <p14:creationId xmlns:p14="http://schemas.microsoft.com/office/powerpoint/2010/main" val="3784113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2321004"/>
            <a:ext cx="9144000" cy="1862048"/>
          </a:xfrm>
          <a:prstGeom prst="rect">
            <a:avLst/>
          </a:prstGeom>
          <a:noFill/>
        </p:spPr>
        <p:txBody>
          <a:bodyPr wrap="square" rtlCol="0">
            <a:spAutoFit/>
          </a:bodyPr>
          <a:lstStyle/>
          <a:p>
            <a:pPr algn="ctr"/>
            <a:r>
              <a:rPr kumimoji="1" lang="ja-JP" altLang="en-US" sz="11500" dirty="0">
                <a:latin typeface="NCGothic" panose="02000600000000000000" pitchFamily="50" charset="0"/>
                <a:ea typeface="MS Gothic" panose="020B0609070205080204" pitchFamily="49" charset="-128"/>
              </a:rPr>
              <a:t>命令文</a:t>
            </a:r>
            <a:endParaRPr kumimoji="1" lang="en-US" altLang="ja-JP" sz="11500" dirty="0">
              <a:latin typeface="NCGothic" panose="02000600000000000000" pitchFamily="50" charset="0"/>
              <a:ea typeface="MS Gothic" panose="020B0609070205080204" pitchFamily="49" charset="-128"/>
            </a:endParaRPr>
          </a:p>
        </p:txBody>
      </p:sp>
    </p:spTree>
    <p:extLst>
      <p:ext uri="{BB962C8B-B14F-4D97-AF65-F5344CB8AC3E}">
        <p14:creationId xmlns:p14="http://schemas.microsoft.com/office/powerpoint/2010/main" val="271370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3CC7D0D-4C7D-1F36-4715-7C74BB57A05B}"/>
              </a:ext>
            </a:extLst>
          </p:cNvPr>
          <p:cNvPicPr>
            <a:picLocks noChangeAspect="1"/>
          </p:cNvPicPr>
          <p:nvPr/>
        </p:nvPicPr>
        <p:blipFill>
          <a:blip r:embed="rId3" cstate="print">
            <a:extLst>
              <a:ext uri="{28A0092B-C50C-407E-A947-70E740481C1C}">
                <a14:useLocalDpi xmlns:a14="http://schemas.microsoft.com/office/drawing/2010/main" val="0"/>
              </a:ext>
            </a:extLst>
          </a:blip>
          <a:srcRect b="24401"/>
          <a:stretch>
            <a:fillRect/>
          </a:stretch>
        </p:blipFill>
        <p:spPr>
          <a:xfrm>
            <a:off x="6732240" y="548680"/>
            <a:ext cx="1824885" cy="1958310"/>
          </a:xfrm>
          <a:prstGeom prst="rect">
            <a:avLst/>
          </a:prstGeom>
        </p:spPr>
      </p:pic>
      <p:pic>
        <p:nvPicPr>
          <p:cNvPr id="5" name="図 4">
            <a:extLst>
              <a:ext uri="{FF2B5EF4-FFF2-40B4-BE49-F238E27FC236}">
                <a16:creationId xmlns:a16="http://schemas.microsoft.com/office/drawing/2014/main" id="{54B87E35-9DCB-24E2-8453-F0B979B37A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2486098"/>
            <a:ext cx="1604871" cy="2304256"/>
          </a:xfrm>
          <a:prstGeom prst="rect">
            <a:avLst/>
          </a:prstGeom>
        </p:spPr>
      </p:pic>
      <p:pic>
        <p:nvPicPr>
          <p:cNvPr id="7" name="図 6">
            <a:extLst>
              <a:ext uri="{FF2B5EF4-FFF2-40B4-BE49-F238E27FC236}">
                <a16:creationId xmlns:a16="http://schemas.microsoft.com/office/drawing/2014/main" id="{1D5F8777-E585-5107-8401-EE7AF47102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3579000"/>
            <a:ext cx="3116576" cy="3127909"/>
          </a:xfrm>
          <a:prstGeom prst="rect">
            <a:avLst/>
          </a:prstGeom>
        </p:spPr>
      </p:pic>
      <p:sp>
        <p:nvSpPr>
          <p:cNvPr id="8" name="吹き出し: 角を丸めた四角形 10">
            <a:extLst>
              <a:ext uri="{FF2B5EF4-FFF2-40B4-BE49-F238E27FC236}">
                <a16:creationId xmlns:a16="http://schemas.microsoft.com/office/drawing/2014/main" id="{9E1FA6C9-0F6E-193A-ED14-108A8667A83E}"/>
              </a:ext>
            </a:extLst>
          </p:cNvPr>
          <p:cNvSpPr/>
          <p:nvPr/>
        </p:nvSpPr>
        <p:spPr>
          <a:xfrm>
            <a:off x="1959326" y="933691"/>
            <a:ext cx="4592893" cy="936104"/>
          </a:xfrm>
          <a:prstGeom prst="wedgeRoundRectCallout">
            <a:avLst>
              <a:gd name="adj1" fmla="val 62027"/>
              <a:gd name="adj2" fmla="val 3537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A2C10A9E-E4F7-F69B-E25A-F2553C8B6D2B}"/>
              </a:ext>
            </a:extLst>
          </p:cNvPr>
          <p:cNvSpPr/>
          <p:nvPr/>
        </p:nvSpPr>
        <p:spPr>
          <a:xfrm>
            <a:off x="1881816" y="300576"/>
            <a:ext cx="4392488"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are brave.</a:t>
            </a:r>
            <a:endParaRPr lang="ja-JP" altLang="en-US" sz="3000" b="1" cap="none" spc="50" dirty="0">
              <a:ln w="11430">
                <a:noFill/>
              </a:ln>
              <a:latin typeface="Century Schoolbook" panose="02040604050505020304" pitchFamily="18" charset="0"/>
            </a:endParaRPr>
          </a:p>
        </p:txBody>
      </p:sp>
      <p:sp>
        <p:nvSpPr>
          <p:cNvPr id="10" name="正方形/長方形 9">
            <a:extLst>
              <a:ext uri="{FF2B5EF4-FFF2-40B4-BE49-F238E27FC236}">
                <a16:creationId xmlns:a16="http://schemas.microsoft.com/office/drawing/2014/main" id="{7E92CF23-5833-E99B-E779-2EADE5DD833F}"/>
              </a:ext>
            </a:extLst>
          </p:cNvPr>
          <p:cNvSpPr/>
          <p:nvPr/>
        </p:nvSpPr>
        <p:spPr>
          <a:xfrm>
            <a:off x="2484678" y="1091925"/>
            <a:ext cx="4824536"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latin typeface="Century Schoolbook" panose="02040604050505020304" pitchFamily="18" charset="0"/>
              </a:rPr>
              <a:t>(</a:t>
            </a:r>
            <a:r>
              <a:rPr lang="en-US" altLang="ja-JP" sz="3000" b="1" spc="50" dirty="0">
                <a:ln w="11430">
                  <a:noFill/>
                </a:ln>
                <a:solidFill>
                  <a:schemeClr val="bg1"/>
                </a:solidFill>
                <a:latin typeface="Century Schoolbook" panose="02040604050505020304" pitchFamily="18" charset="0"/>
              </a:rPr>
              <a:t> Be </a:t>
            </a:r>
            <a:r>
              <a:rPr lang="en-US" altLang="ja-JP" sz="3000" b="1" spc="50" dirty="0">
                <a:ln w="11430">
                  <a:noFill/>
                </a:ln>
                <a:latin typeface="Century Schoolbook" panose="02040604050505020304" pitchFamily="18" charset="0"/>
              </a:rPr>
              <a:t>) brave</a:t>
            </a:r>
            <a:r>
              <a:rPr lang="en-US" altLang="ja-JP" sz="3000" b="1" cap="none" spc="50" dirty="0">
                <a:ln w="11430">
                  <a:noFill/>
                </a:ln>
                <a:latin typeface="Century Schoolbook" panose="02040604050505020304" pitchFamily="18" charset="0"/>
              </a:rPr>
              <a:t>.</a:t>
            </a:r>
            <a:endParaRPr lang="ja-JP" altLang="en-US" sz="3000" b="1" cap="none" spc="50" dirty="0">
              <a:ln w="11430">
                <a:noFill/>
              </a:ln>
              <a:latin typeface="Century Schoolbook" panose="02040604050505020304" pitchFamily="18" charset="0"/>
            </a:endParaRPr>
          </a:p>
        </p:txBody>
      </p:sp>
      <p:sp>
        <p:nvSpPr>
          <p:cNvPr id="11" name="正方形/長方形 10">
            <a:extLst>
              <a:ext uri="{FF2B5EF4-FFF2-40B4-BE49-F238E27FC236}">
                <a16:creationId xmlns:a16="http://schemas.microsoft.com/office/drawing/2014/main" id="{3E2497EB-B0A9-E231-DC65-5FE87D111FDA}"/>
              </a:ext>
            </a:extLst>
          </p:cNvPr>
          <p:cNvSpPr/>
          <p:nvPr/>
        </p:nvSpPr>
        <p:spPr>
          <a:xfrm>
            <a:off x="2771800" y="1091925"/>
            <a:ext cx="771703"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Be</a:t>
            </a:r>
            <a:endParaRPr lang="ja-JP" altLang="en-US" sz="3000" b="1" cap="none" spc="50" dirty="0">
              <a:ln w="11430">
                <a:noFill/>
              </a:ln>
              <a:solidFill>
                <a:srgbClr val="FF0000"/>
              </a:solidFill>
              <a:latin typeface="Century Schoolbook" panose="02040604050505020304" pitchFamily="18" charset="0"/>
            </a:endParaRPr>
          </a:p>
        </p:txBody>
      </p:sp>
    </p:spTree>
    <p:extLst>
      <p:ext uri="{BB962C8B-B14F-4D97-AF65-F5344CB8AC3E}">
        <p14:creationId xmlns:p14="http://schemas.microsoft.com/office/powerpoint/2010/main" val="303223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59" y="3140968"/>
            <a:ext cx="1841613" cy="2420888"/>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9442" y="3113584"/>
            <a:ext cx="2146328" cy="2331640"/>
          </a:xfrm>
          <a:prstGeom prst="rect">
            <a:avLst/>
          </a:prstGeom>
        </p:spPr>
      </p:pic>
      <p:sp>
        <p:nvSpPr>
          <p:cNvPr id="3" name="吹き出し: 角を丸めた四角形 10">
            <a:extLst>
              <a:ext uri="{FF2B5EF4-FFF2-40B4-BE49-F238E27FC236}">
                <a16:creationId xmlns:a16="http://schemas.microsoft.com/office/drawing/2014/main" id="{1EDF9DC1-2386-58B1-2C76-A83260D04FEF}"/>
              </a:ext>
            </a:extLst>
          </p:cNvPr>
          <p:cNvSpPr/>
          <p:nvPr/>
        </p:nvSpPr>
        <p:spPr>
          <a:xfrm>
            <a:off x="611560" y="2060848"/>
            <a:ext cx="4464498" cy="936104"/>
          </a:xfrm>
          <a:prstGeom prst="wedgeRoundRectCallout">
            <a:avLst>
              <a:gd name="adj1" fmla="val 4071"/>
              <a:gd name="adj2" fmla="val 10439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09DA0914-80CE-6A4A-3782-51D3F68DD5F3}"/>
              </a:ext>
            </a:extLst>
          </p:cNvPr>
          <p:cNvSpPr/>
          <p:nvPr/>
        </p:nvSpPr>
        <p:spPr>
          <a:xfrm>
            <a:off x="1619672" y="1019145"/>
            <a:ext cx="2952328"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worry.</a:t>
            </a:r>
            <a:endParaRPr lang="ja-JP" altLang="en-US" sz="3000" b="1" cap="none" spc="50" dirty="0">
              <a:ln w="11430">
                <a:noFill/>
              </a:ln>
              <a:latin typeface="Century Schoolbook" panose="02040604050505020304" pitchFamily="18" charset="0"/>
            </a:endParaRPr>
          </a:p>
        </p:txBody>
      </p:sp>
      <p:sp>
        <p:nvSpPr>
          <p:cNvPr id="5" name="正方形/長方形 4">
            <a:extLst>
              <a:ext uri="{FF2B5EF4-FFF2-40B4-BE49-F238E27FC236}">
                <a16:creationId xmlns:a16="http://schemas.microsoft.com/office/drawing/2014/main" id="{9AFD1E69-C378-116F-85CF-0344A6A0F43C}"/>
              </a:ext>
            </a:extLst>
          </p:cNvPr>
          <p:cNvSpPr/>
          <p:nvPr/>
        </p:nvSpPr>
        <p:spPr>
          <a:xfrm>
            <a:off x="971599" y="2226930"/>
            <a:ext cx="3790815"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latin typeface="Century Schoolbook" panose="02040604050505020304" pitchFamily="18" charset="0"/>
              </a:rPr>
              <a:t>( </a:t>
            </a:r>
            <a:r>
              <a:rPr lang="en-US" altLang="ja-JP" sz="3000" b="1" spc="50" dirty="0">
                <a:ln w="11430">
                  <a:noFill/>
                </a:ln>
                <a:solidFill>
                  <a:schemeClr val="bg1"/>
                </a:solidFill>
                <a:latin typeface="Century Schoolbook" panose="02040604050505020304" pitchFamily="18" charset="0"/>
              </a:rPr>
              <a:t>Don’t</a:t>
            </a:r>
            <a:r>
              <a:rPr lang="en-US" altLang="ja-JP" sz="3000" b="1" spc="50" dirty="0">
                <a:ln w="11430">
                  <a:noFill/>
                </a:ln>
                <a:latin typeface="Century Schoolbook" panose="02040604050505020304" pitchFamily="18" charset="0"/>
              </a:rPr>
              <a:t> )( </a:t>
            </a:r>
            <a:r>
              <a:rPr lang="en-US" altLang="ja-JP" sz="3000" b="1" spc="50" dirty="0">
                <a:ln w="11430">
                  <a:noFill/>
                </a:ln>
                <a:solidFill>
                  <a:schemeClr val="bg1"/>
                </a:solidFill>
                <a:latin typeface="Century Schoolbook" panose="02040604050505020304" pitchFamily="18" charset="0"/>
              </a:rPr>
              <a:t>worry </a:t>
            </a:r>
            <a:r>
              <a:rPr lang="en-US" altLang="ja-JP" sz="3000" b="1" spc="50" dirty="0">
                <a:ln w="11430">
                  <a:noFill/>
                </a:ln>
                <a:latin typeface="Century Schoolbook" panose="02040604050505020304" pitchFamily="18" charset="0"/>
              </a:rPr>
              <a:t>)</a:t>
            </a:r>
            <a:r>
              <a:rPr lang="en-US" altLang="ja-JP" sz="3000" b="1" cap="none" spc="50" dirty="0">
                <a:ln w="11430">
                  <a:noFill/>
                </a:ln>
                <a:latin typeface="Century Schoolbook" panose="02040604050505020304" pitchFamily="18" charset="0"/>
              </a:rPr>
              <a:t>.</a:t>
            </a:r>
            <a:endParaRPr lang="ja-JP" altLang="en-US" sz="3000" b="1" cap="none" spc="50" dirty="0">
              <a:ln w="11430">
                <a:noFill/>
              </a:ln>
              <a:latin typeface="Century Schoolbook" panose="02040604050505020304" pitchFamily="18" charset="0"/>
            </a:endParaRPr>
          </a:p>
        </p:txBody>
      </p:sp>
      <p:sp>
        <p:nvSpPr>
          <p:cNvPr id="6" name="正方形/長方形 5">
            <a:extLst>
              <a:ext uri="{FF2B5EF4-FFF2-40B4-BE49-F238E27FC236}">
                <a16:creationId xmlns:a16="http://schemas.microsoft.com/office/drawing/2014/main" id="{AEDF0C70-73EE-4574-E18C-57D37C179E6E}"/>
              </a:ext>
            </a:extLst>
          </p:cNvPr>
          <p:cNvSpPr/>
          <p:nvPr/>
        </p:nvSpPr>
        <p:spPr>
          <a:xfrm>
            <a:off x="1295636" y="2226930"/>
            <a:ext cx="1296144"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Don’t</a:t>
            </a:r>
            <a:endParaRPr lang="ja-JP" altLang="en-US" sz="3000" b="1" cap="none" spc="50" dirty="0">
              <a:ln w="11430">
                <a:noFill/>
              </a:ln>
              <a:solidFill>
                <a:srgbClr val="FF0000"/>
              </a:solidFill>
              <a:latin typeface="Century Schoolbook" panose="02040604050505020304" pitchFamily="18" charset="0"/>
            </a:endParaRPr>
          </a:p>
        </p:txBody>
      </p:sp>
      <p:sp>
        <p:nvSpPr>
          <p:cNvPr id="7" name="正方形/長方形 6">
            <a:extLst>
              <a:ext uri="{FF2B5EF4-FFF2-40B4-BE49-F238E27FC236}">
                <a16:creationId xmlns:a16="http://schemas.microsoft.com/office/drawing/2014/main" id="{DFA76D61-9F4D-5DD5-C641-A6DB902218CA}"/>
              </a:ext>
            </a:extLst>
          </p:cNvPr>
          <p:cNvSpPr/>
          <p:nvPr/>
        </p:nvSpPr>
        <p:spPr>
          <a:xfrm>
            <a:off x="2886021" y="2220844"/>
            <a:ext cx="1465769"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worry</a:t>
            </a:r>
            <a:endParaRPr lang="ja-JP" altLang="en-US" sz="3000" b="1" cap="none" spc="50" dirty="0">
              <a:ln w="11430">
                <a:noFill/>
              </a:ln>
              <a:solidFill>
                <a:srgbClr val="FF0000"/>
              </a:solidFill>
              <a:latin typeface="Century Schoolbook" panose="02040604050505020304" pitchFamily="18" charset="0"/>
            </a:endParaRPr>
          </a:p>
        </p:txBody>
      </p:sp>
    </p:spTree>
    <p:extLst>
      <p:ext uri="{BB962C8B-B14F-4D97-AF65-F5344CB8AC3E}">
        <p14:creationId xmlns:p14="http://schemas.microsoft.com/office/powerpoint/2010/main" val="363994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雲形吹き出し 1"/>
          <p:cNvSpPr/>
          <p:nvPr/>
        </p:nvSpPr>
        <p:spPr>
          <a:xfrm>
            <a:off x="323527" y="897242"/>
            <a:ext cx="7571919" cy="1414798"/>
          </a:xfrm>
          <a:prstGeom prst="cloudCallout">
            <a:avLst>
              <a:gd name="adj1" fmla="val -31344"/>
              <a:gd name="adj2" fmla="val 736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ロゴ&#10;&#10;自動的に生成された説明">
            <a:extLst>
              <a:ext uri="{FF2B5EF4-FFF2-40B4-BE49-F238E27FC236}">
                <a16:creationId xmlns:a16="http://schemas.microsoft.com/office/drawing/2014/main" id="{F6D09B1D-D786-4579-BE32-1AD122A648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851609"/>
            <a:ext cx="2909152" cy="2493559"/>
          </a:xfrm>
          <a:prstGeom prst="rect">
            <a:avLst/>
          </a:prstGeom>
        </p:spPr>
      </p:pic>
      <p:pic>
        <p:nvPicPr>
          <p:cNvPr id="10" name="図 9">
            <a:extLst>
              <a:ext uri="{FF2B5EF4-FFF2-40B4-BE49-F238E27FC236}">
                <a16:creationId xmlns:a16="http://schemas.microsoft.com/office/drawing/2014/main" id="{D67C291C-90CD-4350-9FB4-16DAB4866E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2241066"/>
            <a:ext cx="1792019" cy="2150423"/>
          </a:xfrm>
          <a:prstGeom prst="rect">
            <a:avLst/>
          </a:prstGeom>
        </p:spPr>
      </p:pic>
      <p:sp>
        <p:nvSpPr>
          <p:cNvPr id="11" name="吹き出し: 角を丸めた四角形 10">
            <a:extLst>
              <a:ext uri="{FF2B5EF4-FFF2-40B4-BE49-F238E27FC236}">
                <a16:creationId xmlns:a16="http://schemas.microsoft.com/office/drawing/2014/main" id="{736BFD17-6EDD-40F4-9099-CAFBCB136032}"/>
              </a:ext>
            </a:extLst>
          </p:cNvPr>
          <p:cNvSpPr/>
          <p:nvPr/>
        </p:nvSpPr>
        <p:spPr>
          <a:xfrm>
            <a:off x="2339752" y="4653136"/>
            <a:ext cx="5976664" cy="673867"/>
          </a:xfrm>
          <a:prstGeom prst="wedgeRoundRectCallout">
            <a:avLst>
              <a:gd name="adj1" fmla="val -63074"/>
              <a:gd name="adj2" fmla="val -16860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C5EC764-DB21-42A0-A4D0-7514D9214B8F}"/>
              </a:ext>
            </a:extLst>
          </p:cNvPr>
          <p:cNvSpPr/>
          <p:nvPr/>
        </p:nvSpPr>
        <p:spPr>
          <a:xfrm>
            <a:off x="1547664" y="1290826"/>
            <a:ext cx="4638677" cy="553998"/>
          </a:xfrm>
          <a:prstGeom prst="rect">
            <a:avLst/>
          </a:prstGeom>
          <a:solidFill>
            <a:schemeClr val="bg1"/>
          </a:solid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aren’t motivated.</a:t>
            </a:r>
            <a:endParaRPr lang="ja-JP" altLang="en-US" sz="3000" b="1" cap="none" spc="50" dirty="0">
              <a:ln w="11430">
                <a:noFill/>
              </a:ln>
              <a:latin typeface="Century Schoolbook" panose="02040604050505020304" pitchFamily="18" charset="0"/>
            </a:endParaRPr>
          </a:p>
        </p:txBody>
      </p:sp>
      <p:sp>
        <p:nvSpPr>
          <p:cNvPr id="7" name="正方形/長方形 6">
            <a:extLst>
              <a:ext uri="{FF2B5EF4-FFF2-40B4-BE49-F238E27FC236}">
                <a16:creationId xmlns:a16="http://schemas.microsoft.com/office/drawing/2014/main" id="{EC5EC764-DB21-42A0-A4D0-7514D9214B8F}"/>
              </a:ext>
            </a:extLst>
          </p:cNvPr>
          <p:cNvSpPr/>
          <p:nvPr/>
        </p:nvSpPr>
        <p:spPr>
          <a:xfrm>
            <a:off x="2525611" y="1268760"/>
            <a:ext cx="3702573" cy="553998"/>
          </a:xfrm>
          <a:prstGeom prst="rect">
            <a:avLst/>
          </a:prstGeom>
          <a:solidFill>
            <a:schemeClr val="bg1"/>
          </a:solid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solidFill>
                  <a:srgbClr val="FF0000"/>
                </a:solidFill>
                <a:latin typeface="Century Schoolbook" panose="02040604050505020304" pitchFamily="18" charset="0"/>
              </a:rPr>
              <a:t> are    </a:t>
            </a:r>
            <a:r>
              <a:rPr lang="en-US" altLang="ja-JP" sz="3000" b="1" cap="none" spc="50" dirty="0">
                <a:ln w="11430">
                  <a:noFill/>
                </a:ln>
                <a:latin typeface="Century Schoolbook" panose="02040604050505020304" pitchFamily="18" charset="0"/>
              </a:rPr>
              <a:t>motivated.</a:t>
            </a:r>
            <a:endParaRPr lang="ja-JP" altLang="en-US" sz="3000" b="1" cap="none" spc="50" dirty="0">
              <a:ln w="11430">
                <a:noFill/>
              </a:ln>
              <a:latin typeface="Century Schoolbook" panose="02040604050505020304" pitchFamily="18" charset="0"/>
            </a:endParaRPr>
          </a:p>
        </p:txBody>
      </p:sp>
      <p:sp>
        <p:nvSpPr>
          <p:cNvPr id="9" name="正方形/長方形 8">
            <a:extLst>
              <a:ext uri="{FF2B5EF4-FFF2-40B4-BE49-F238E27FC236}">
                <a16:creationId xmlns:a16="http://schemas.microsoft.com/office/drawing/2014/main" id="{EC5EC764-DB21-42A0-A4D0-7514D9214B8F}"/>
              </a:ext>
            </a:extLst>
          </p:cNvPr>
          <p:cNvSpPr/>
          <p:nvPr/>
        </p:nvSpPr>
        <p:spPr>
          <a:xfrm>
            <a:off x="2750019" y="4713070"/>
            <a:ext cx="885877" cy="553998"/>
          </a:xfrm>
          <a:prstGeom prst="rect">
            <a:avLst/>
          </a:prstGeom>
          <a:solidFill>
            <a:schemeClr val="bg1"/>
          </a:solid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solidFill>
                  <a:srgbClr val="FF0000"/>
                </a:solidFill>
                <a:latin typeface="Century Schoolbook" panose="02040604050505020304" pitchFamily="18" charset="0"/>
              </a:rPr>
              <a:t>Be</a:t>
            </a:r>
            <a:r>
              <a:rPr lang="en-US" altLang="ja-JP" sz="3000" b="1" cap="none" spc="50" dirty="0">
                <a:ln w="11430">
                  <a:noFill/>
                </a:ln>
                <a:latin typeface="Century Schoolbook" panose="02040604050505020304" pitchFamily="18" charset="0"/>
              </a:rPr>
              <a:t> </a:t>
            </a:r>
            <a:endParaRPr lang="ja-JP" altLang="en-US" sz="3000" b="1" cap="none" spc="50" dirty="0">
              <a:ln w="11430">
                <a:noFill/>
              </a:ln>
              <a:latin typeface="Century Schoolbook" panose="02040604050505020304" pitchFamily="18" charset="0"/>
            </a:endParaRPr>
          </a:p>
        </p:txBody>
      </p:sp>
      <p:sp>
        <p:nvSpPr>
          <p:cNvPr id="12" name="正方形/長方形 11">
            <a:extLst>
              <a:ext uri="{FF2B5EF4-FFF2-40B4-BE49-F238E27FC236}">
                <a16:creationId xmlns:a16="http://schemas.microsoft.com/office/drawing/2014/main" id="{EC5EC764-DB21-42A0-A4D0-7514D9214B8F}"/>
              </a:ext>
            </a:extLst>
          </p:cNvPr>
          <p:cNvSpPr/>
          <p:nvPr/>
        </p:nvSpPr>
        <p:spPr>
          <a:xfrm>
            <a:off x="2525611" y="4725144"/>
            <a:ext cx="5718797" cy="553998"/>
          </a:xfrm>
          <a:prstGeom prst="rect">
            <a:avLst/>
          </a:prstGeom>
          <a:solidFill>
            <a:schemeClr val="bg1"/>
          </a:solid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solidFill>
                  <a:srgbClr val="FF0000"/>
                </a:solidFill>
                <a:latin typeface="Century Schoolbook" panose="02040604050505020304" pitchFamily="18" charset="0"/>
              </a:rPr>
              <a:t>  Be    </a:t>
            </a:r>
            <a:r>
              <a:rPr lang="en-US" altLang="ja-JP" sz="3000" b="1" cap="none" spc="50" dirty="0">
                <a:ln w="11430">
                  <a:noFill/>
                </a:ln>
                <a:latin typeface="Century Schoolbook" panose="02040604050505020304" pitchFamily="18" charset="0"/>
              </a:rPr>
              <a:t>motivated,</a:t>
            </a:r>
            <a:r>
              <a:rPr lang="en-US" altLang="ja-JP" sz="3000" b="1" cap="none" spc="50" dirty="0">
                <a:ln w="11430">
                  <a:noFill/>
                </a:ln>
                <a:solidFill>
                  <a:srgbClr val="00B050"/>
                </a:solidFill>
                <a:latin typeface="Century Schoolbook" panose="02040604050505020304" pitchFamily="18" charset="0"/>
              </a:rPr>
              <a:t> please</a:t>
            </a:r>
            <a:r>
              <a:rPr lang="en-US" altLang="ja-JP" sz="3000" b="1" cap="none" spc="50" dirty="0">
                <a:ln w="11430">
                  <a:noFill/>
                </a:ln>
                <a:latin typeface="Century Schoolbook" panose="02040604050505020304" pitchFamily="18" charset="0"/>
              </a:rPr>
              <a:t>.</a:t>
            </a:r>
            <a:endParaRPr lang="ja-JP" altLang="en-US" sz="3000" b="1" cap="none" spc="50" dirty="0">
              <a:ln w="11430">
                <a:noFill/>
              </a:ln>
              <a:latin typeface="Century Schoolbook" panose="02040604050505020304" pitchFamily="18" charset="0"/>
            </a:endParaRPr>
          </a:p>
        </p:txBody>
      </p:sp>
    </p:spTree>
    <p:extLst>
      <p:ext uri="{BB962C8B-B14F-4D97-AF65-F5344CB8AC3E}">
        <p14:creationId xmlns:p14="http://schemas.microsoft.com/office/powerpoint/2010/main" val="374206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4.16667E-6 -1.48148E-6 L 4.16667E-6 0.50579 " pathEditMode="relative" rAng="0" ptsTypes="AA">
                                      <p:cBhvr>
                                        <p:cTn id="36" dur="1700" fill="hold"/>
                                        <p:tgtEl>
                                          <p:spTgt spid="7"/>
                                        </p:tgtEl>
                                        <p:attrNameLst>
                                          <p:attrName>ppt_x</p:attrName>
                                          <p:attrName>ppt_y</p:attrName>
                                        </p:attrNameLst>
                                      </p:cBhvr>
                                      <p:rCtr x="0" y="25278"/>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1.11111E-6 3.33333E-6 L 1.11111E-6 0.10671 " pathEditMode="relative" rAng="0" ptsTypes="AA">
                                      <p:cBhvr>
                                        <p:cTn id="50" dur="1700" fill="hold"/>
                                        <p:tgtEl>
                                          <p:spTgt spid="12"/>
                                        </p:tgtEl>
                                        <p:attrNameLst>
                                          <p:attrName>ppt_x</p:attrName>
                                          <p:attrName>ppt_y</p:attrName>
                                        </p:attrNameLst>
                                      </p:cBhvr>
                                      <p:rCtr x="0" y="5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8" grpId="0" animBg="1"/>
      <p:bldP spid="7" grpId="0" animBg="1"/>
      <p:bldP spid="7" grpId="1" animBg="1"/>
      <p:bldP spid="9" grpId="0"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43">
            <a:extLst>
              <a:ext uri="{FF2B5EF4-FFF2-40B4-BE49-F238E27FC236}">
                <a16:creationId xmlns:a16="http://schemas.microsoft.com/office/drawing/2014/main" id="{C2BBDAFC-C53D-451F-BC9D-A161A3820928}"/>
              </a:ext>
            </a:extLst>
          </p:cNvPr>
          <p:cNvSpPr/>
          <p:nvPr/>
        </p:nvSpPr>
        <p:spPr>
          <a:xfrm>
            <a:off x="44906" y="4162331"/>
            <a:ext cx="9051913" cy="2671561"/>
          </a:xfrm>
          <a:prstGeom prst="roundRect">
            <a:avLst>
              <a:gd name="adj" fmla="val 4643"/>
            </a:avLst>
          </a:prstGeom>
          <a:solidFill>
            <a:srgbClr val="3333CC">
              <a:alpha val="2745"/>
            </a:srgbClr>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7" name="正方形/長方形 6">
            <a:extLst>
              <a:ext uri="{FF2B5EF4-FFF2-40B4-BE49-F238E27FC236}">
                <a16:creationId xmlns:a16="http://schemas.microsoft.com/office/drawing/2014/main" id="{427EAECF-CBB9-4D37-87C9-6C29E8D49ED4}"/>
              </a:ext>
            </a:extLst>
          </p:cNvPr>
          <p:cNvSpPr/>
          <p:nvPr/>
        </p:nvSpPr>
        <p:spPr>
          <a:xfrm>
            <a:off x="0" y="24108"/>
            <a:ext cx="3131840" cy="461665"/>
          </a:xfrm>
          <a:prstGeom prst="rect">
            <a:avLst/>
          </a:prstGeom>
        </p:spPr>
        <p:txBody>
          <a:bodyPr wrap="square">
            <a:spAutoFit/>
          </a:bodyPr>
          <a:lstStyle/>
          <a:p>
            <a:r>
              <a:rPr lang="ja-JP" altLang="en-US" sz="2400" b="1" dirty="0">
                <a:latin typeface="Century Schoolbook" panose="02040604050505020304" pitchFamily="18" charset="0"/>
              </a:rPr>
              <a:t>命令文（肯定）</a:t>
            </a:r>
            <a:endParaRPr lang="en-US" altLang="ja-JP" sz="2400" b="1" dirty="0">
              <a:latin typeface="Century Schoolbook" panose="02040604050505020304" pitchFamily="18" charset="0"/>
            </a:endParaRPr>
          </a:p>
        </p:txBody>
      </p:sp>
      <p:pic>
        <p:nvPicPr>
          <p:cNvPr id="3" name="図 2" descr="ロゴ&#10;&#10;自動的に生成された説明">
            <a:extLst>
              <a:ext uri="{FF2B5EF4-FFF2-40B4-BE49-F238E27FC236}">
                <a16:creationId xmlns:a16="http://schemas.microsoft.com/office/drawing/2014/main" id="{F6D09B1D-D786-4579-BE32-1AD122A648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074" y="1054620"/>
            <a:ext cx="2339054" cy="2004904"/>
          </a:xfrm>
          <a:prstGeom prst="rect">
            <a:avLst/>
          </a:prstGeom>
        </p:spPr>
      </p:pic>
      <p:pic>
        <p:nvPicPr>
          <p:cNvPr id="10" name="図 9">
            <a:extLst>
              <a:ext uri="{FF2B5EF4-FFF2-40B4-BE49-F238E27FC236}">
                <a16:creationId xmlns:a16="http://schemas.microsoft.com/office/drawing/2014/main" id="{D67C291C-90CD-4350-9FB4-16DAB4866E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44" y="1450138"/>
            <a:ext cx="1456523" cy="1747828"/>
          </a:xfrm>
          <a:prstGeom prst="rect">
            <a:avLst/>
          </a:prstGeom>
        </p:spPr>
      </p:pic>
      <p:sp>
        <p:nvSpPr>
          <p:cNvPr id="11" name="吹き出し: 角を丸めた四角形 10">
            <a:extLst>
              <a:ext uri="{FF2B5EF4-FFF2-40B4-BE49-F238E27FC236}">
                <a16:creationId xmlns:a16="http://schemas.microsoft.com/office/drawing/2014/main" id="{736BFD17-6EDD-40F4-9099-CAFBCB136032}"/>
              </a:ext>
            </a:extLst>
          </p:cNvPr>
          <p:cNvSpPr/>
          <p:nvPr/>
        </p:nvSpPr>
        <p:spPr>
          <a:xfrm>
            <a:off x="1319675" y="1013084"/>
            <a:ext cx="6004443" cy="1185227"/>
          </a:xfrm>
          <a:prstGeom prst="wedgeRoundRectCallout">
            <a:avLst>
              <a:gd name="adj1" fmla="val -49109"/>
              <a:gd name="adj2" fmla="val 6207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EC5EC764-DB21-42A0-A4D0-7514D9214B8F}"/>
              </a:ext>
            </a:extLst>
          </p:cNvPr>
          <p:cNvSpPr/>
          <p:nvPr/>
        </p:nvSpPr>
        <p:spPr>
          <a:xfrm>
            <a:off x="1858653" y="222405"/>
            <a:ext cx="5107378"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do your homework.</a:t>
            </a:r>
            <a:endParaRPr lang="ja-JP" altLang="en-US" sz="3000" b="1" cap="none" spc="50" dirty="0">
              <a:ln w="11430">
                <a:noFill/>
              </a:ln>
              <a:latin typeface="Century Schoolbook" panose="02040604050505020304" pitchFamily="18" charset="0"/>
            </a:endParaRPr>
          </a:p>
        </p:txBody>
      </p:sp>
      <p:sp>
        <p:nvSpPr>
          <p:cNvPr id="17" name="正方形/長方形 16">
            <a:extLst>
              <a:ext uri="{FF2B5EF4-FFF2-40B4-BE49-F238E27FC236}">
                <a16:creationId xmlns:a16="http://schemas.microsoft.com/office/drawing/2014/main" id="{B09FE622-AF0D-42AD-A4BA-FF2D35E05D25}"/>
              </a:ext>
            </a:extLst>
          </p:cNvPr>
          <p:cNvSpPr/>
          <p:nvPr/>
        </p:nvSpPr>
        <p:spPr>
          <a:xfrm>
            <a:off x="2776199" y="1023842"/>
            <a:ext cx="4319814"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solidFill>
                  <a:srgbClr val="FF0000"/>
                </a:solidFill>
                <a:latin typeface="Century Schoolbook" panose="02040604050505020304" pitchFamily="18" charset="0"/>
              </a:rPr>
              <a:t>Do</a:t>
            </a:r>
            <a:r>
              <a:rPr lang="ja-JP" altLang="en-US" sz="3000" b="1" spc="50" dirty="0">
                <a:ln w="11430">
                  <a:noFill/>
                </a:ln>
                <a:solidFill>
                  <a:srgbClr val="FF0000"/>
                </a:solidFill>
                <a:latin typeface="Century Schoolbook" panose="02040604050505020304" pitchFamily="18" charset="0"/>
              </a:rPr>
              <a:t> </a:t>
            </a:r>
            <a:r>
              <a:rPr lang="en-US" altLang="ja-JP" sz="3000" b="1" cap="none" spc="50" dirty="0">
                <a:ln w="11430">
                  <a:noFill/>
                </a:ln>
                <a:latin typeface="Century Schoolbook" panose="02040604050505020304" pitchFamily="18" charset="0"/>
              </a:rPr>
              <a:t>your homework.</a:t>
            </a:r>
            <a:endParaRPr lang="ja-JP" altLang="en-US" sz="3000" b="1" cap="none" spc="50" dirty="0">
              <a:ln w="11430">
                <a:noFill/>
              </a:ln>
              <a:latin typeface="Century Schoolbook" panose="02040604050505020304" pitchFamily="18" charset="0"/>
            </a:endParaRPr>
          </a:p>
        </p:txBody>
      </p:sp>
      <p:sp>
        <p:nvSpPr>
          <p:cNvPr id="23" name="正方形/長方形 22">
            <a:extLst>
              <a:ext uri="{FF2B5EF4-FFF2-40B4-BE49-F238E27FC236}">
                <a16:creationId xmlns:a16="http://schemas.microsoft.com/office/drawing/2014/main" id="{DB43DC4C-80CD-4D59-94D3-C2BB65C8DB9A}"/>
              </a:ext>
            </a:extLst>
          </p:cNvPr>
          <p:cNvSpPr/>
          <p:nvPr/>
        </p:nvSpPr>
        <p:spPr>
          <a:xfrm>
            <a:off x="-17123" y="4077072"/>
            <a:ext cx="1353255" cy="584775"/>
          </a:xfrm>
          <a:prstGeom prst="rect">
            <a:avLst/>
          </a:prstGeom>
          <a:noFill/>
        </p:spPr>
        <p:txBody>
          <a:bodyPr wrap="none" lIns="91440" tIns="45720" rIns="91440" bIns="45720">
            <a:spAutoFit/>
          </a:bodyPr>
          <a:lstStyle/>
          <a:p>
            <a:pPr algn="ctr"/>
            <a:r>
              <a:rPr lang="en-US" altLang="ja-JP" sz="3200" b="1" dirty="0">
                <a:ln w="17780" cmpd="sng">
                  <a:noFill/>
                  <a:prstDash val="solid"/>
                  <a:miter lim="800000"/>
                </a:ln>
                <a:latin typeface="Century Schoolbook" pitchFamily="18" charset="0"/>
                <a:ea typeface="ＭＳ ゴシック" pitchFamily="49" charset="-128"/>
              </a:rPr>
              <a:t>Point</a:t>
            </a:r>
            <a:endParaRPr lang="ja-JP" altLang="en-US" sz="3200" b="1" cap="none" spc="0" dirty="0">
              <a:ln w="17780" cmpd="sng">
                <a:noFill/>
                <a:prstDash val="solid"/>
                <a:miter lim="800000"/>
              </a:ln>
              <a:latin typeface="Century Schoolbook" pitchFamily="18" charset="0"/>
              <a:ea typeface="ＭＳ ゴシック" pitchFamily="49" charset="-128"/>
            </a:endParaRPr>
          </a:p>
        </p:txBody>
      </p:sp>
      <p:sp>
        <p:nvSpPr>
          <p:cNvPr id="24" name="正方形/長方形 23">
            <a:extLst>
              <a:ext uri="{FF2B5EF4-FFF2-40B4-BE49-F238E27FC236}">
                <a16:creationId xmlns:a16="http://schemas.microsoft.com/office/drawing/2014/main" id="{1F86AD67-2AB8-4923-838F-39F9AAC6BC7C}"/>
              </a:ext>
            </a:extLst>
          </p:cNvPr>
          <p:cNvSpPr/>
          <p:nvPr/>
        </p:nvSpPr>
        <p:spPr>
          <a:xfrm>
            <a:off x="-38787" y="4506187"/>
            <a:ext cx="9135606" cy="400110"/>
          </a:xfrm>
          <a:prstGeom prst="rect">
            <a:avLst/>
          </a:prstGeom>
          <a:noFill/>
        </p:spPr>
        <p:txBody>
          <a:bodyPr wrap="square" lIns="91440" tIns="45720" rIns="91440" bIns="45720">
            <a:spAutoFit/>
          </a:bodyPr>
          <a:lstStyle/>
          <a:p>
            <a:r>
              <a:rPr lang="ja-JP" altLang="en-US" sz="2000" b="1" dirty="0">
                <a:ln w="17780" cmpd="sng">
                  <a:noFill/>
                  <a:prstDash val="solid"/>
                  <a:miter lim="800000"/>
                </a:ln>
                <a:latin typeface="Century Schoolbook" panose="02040604050505020304" pitchFamily="18" charset="0"/>
                <a:ea typeface="ＭＳ ゴシック" pitchFamily="49" charset="-128"/>
              </a:rPr>
              <a:t>①目の前の人（</a:t>
            </a:r>
            <a:r>
              <a:rPr lang="en-US" altLang="ja-JP" sz="2000" b="1" dirty="0">
                <a:ln w="17780" cmpd="sng">
                  <a:noFill/>
                  <a:prstDash val="solid"/>
                  <a:miter lim="800000"/>
                </a:ln>
                <a:latin typeface="Century Schoolbook" panose="02040604050505020304" pitchFamily="18" charset="0"/>
                <a:ea typeface="ＭＳ ゴシック" pitchFamily="49" charset="-128"/>
              </a:rPr>
              <a:t>You</a:t>
            </a:r>
            <a:r>
              <a:rPr lang="ja-JP" altLang="en-US" sz="2000" b="1" dirty="0">
                <a:ln w="17780" cmpd="sng">
                  <a:noFill/>
                  <a:prstDash val="solid"/>
                  <a:miter lim="800000"/>
                </a:ln>
                <a:latin typeface="Century Schoolbook" panose="02040604050505020304" pitchFamily="18" charset="0"/>
                <a:ea typeface="ＭＳ ゴシック" pitchFamily="49" charset="-128"/>
              </a:rPr>
              <a:t>）に、「</a:t>
            </a:r>
            <a:r>
              <a:rPr lang="ja-JP" altLang="en-US" sz="2000" b="1" dirty="0" err="1">
                <a:ln w="17780" cmpd="sng">
                  <a:noFill/>
                  <a:prstDash val="solid"/>
                  <a:miter lim="800000"/>
                </a:ln>
                <a:latin typeface="Century Schoolbook" panose="02040604050505020304" pitchFamily="18" charset="0"/>
                <a:ea typeface="ＭＳ ゴシック" pitchFamily="49" charset="-128"/>
              </a:rPr>
              <a:t>～して</a:t>
            </a:r>
            <a:r>
              <a:rPr lang="ja-JP" altLang="en-US" sz="2000" b="1" dirty="0">
                <a:ln w="17780" cmpd="sng">
                  <a:noFill/>
                  <a:prstDash val="solid"/>
                  <a:miter lim="800000"/>
                </a:ln>
                <a:latin typeface="Century Schoolbook" panose="02040604050505020304" pitchFamily="18" charset="0"/>
                <a:ea typeface="ＭＳ ゴシック" pitchFamily="49" charset="-128"/>
              </a:rPr>
              <a:t>、</a:t>
            </a:r>
            <a:r>
              <a:rPr lang="ja-JP" altLang="en-US" sz="2000" b="1" dirty="0" err="1">
                <a:ln w="17780" cmpd="sng">
                  <a:noFill/>
                  <a:prstDash val="solid"/>
                  <a:miter lim="800000"/>
                </a:ln>
                <a:latin typeface="Century Schoolbook" panose="02040604050505020304" pitchFamily="18" charset="0"/>
                <a:ea typeface="ＭＳ ゴシック" pitchFamily="49" charset="-128"/>
              </a:rPr>
              <a:t>～しなさい</a:t>
            </a:r>
            <a:r>
              <a:rPr lang="ja-JP" altLang="en-US" sz="2000" b="1" dirty="0">
                <a:ln w="17780" cmpd="sng">
                  <a:noFill/>
                  <a:prstDash val="solid"/>
                  <a:miter lim="800000"/>
                </a:ln>
                <a:latin typeface="Century Schoolbook" panose="02040604050505020304" pitchFamily="18" charset="0"/>
                <a:ea typeface="ＭＳ ゴシック" pitchFamily="49" charset="-128"/>
              </a:rPr>
              <a:t>」という命令文は</a:t>
            </a:r>
            <a:endParaRPr lang="en-US" altLang="ja-JP" sz="2000" b="1" dirty="0">
              <a:ln w="17780" cmpd="sng">
                <a:noFill/>
                <a:prstDash val="solid"/>
                <a:miter lim="800000"/>
              </a:ln>
              <a:latin typeface="Century Schoolbook" panose="02040604050505020304" pitchFamily="18" charset="0"/>
              <a:ea typeface="ＭＳ ゴシック" pitchFamily="49" charset="-128"/>
            </a:endParaRPr>
          </a:p>
        </p:txBody>
      </p:sp>
      <p:sp>
        <p:nvSpPr>
          <p:cNvPr id="27" name="正方形/長方形 26">
            <a:extLst>
              <a:ext uri="{FF2B5EF4-FFF2-40B4-BE49-F238E27FC236}">
                <a16:creationId xmlns:a16="http://schemas.microsoft.com/office/drawing/2014/main" id="{BEFB320E-D975-4D77-A1A2-16EEB25E39B4}"/>
              </a:ext>
            </a:extLst>
          </p:cNvPr>
          <p:cNvSpPr/>
          <p:nvPr/>
        </p:nvSpPr>
        <p:spPr>
          <a:xfrm>
            <a:off x="339985" y="4805863"/>
            <a:ext cx="5103041" cy="523220"/>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ja-JP" altLang="en-US" sz="2800" b="1" cap="none" spc="50" dirty="0">
                <a:ln w="11430">
                  <a:noFill/>
                </a:ln>
                <a:solidFill>
                  <a:srgbClr val="FF0000"/>
                </a:solidFill>
                <a:latin typeface="Century Schoolbook" panose="02040604050505020304" pitchFamily="18" charset="0"/>
              </a:rPr>
              <a:t>動詞の原形</a:t>
            </a:r>
            <a:r>
              <a:rPr lang="ja-JP" altLang="en-US" sz="2000" b="1" cap="none" spc="50" dirty="0">
                <a:ln w="11430">
                  <a:noFill/>
                </a:ln>
                <a:latin typeface="Century Schoolbook" panose="02040604050505020304" pitchFamily="18" charset="0"/>
              </a:rPr>
              <a:t>から始まる文で表します。</a:t>
            </a:r>
          </a:p>
        </p:txBody>
      </p:sp>
      <p:sp>
        <p:nvSpPr>
          <p:cNvPr id="33" name="正方形/長方形 32">
            <a:extLst>
              <a:ext uri="{FF2B5EF4-FFF2-40B4-BE49-F238E27FC236}">
                <a16:creationId xmlns:a16="http://schemas.microsoft.com/office/drawing/2014/main" id="{FAE31B4D-7447-4510-A961-8D710AB8B80B}"/>
              </a:ext>
            </a:extLst>
          </p:cNvPr>
          <p:cNvSpPr/>
          <p:nvPr/>
        </p:nvSpPr>
        <p:spPr>
          <a:xfrm>
            <a:off x="-17123" y="5516419"/>
            <a:ext cx="9172118" cy="1074974"/>
          </a:xfrm>
          <a:prstGeom prst="rect">
            <a:avLst/>
          </a:prstGeom>
          <a:noFill/>
        </p:spPr>
        <p:txBody>
          <a:bodyPr wrap="square" lIns="91440" tIns="45720" rIns="91440" bIns="45720">
            <a:spAutoFit/>
          </a:bodyPr>
          <a:lstStyle/>
          <a:p>
            <a:pPr>
              <a:lnSpc>
                <a:spcPts val="2500"/>
              </a:lnSpc>
            </a:pPr>
            <a:r>
              <a:rPr lang="ja-JP" altLang="en-US" sz="2000" b="1" dirty="0">
                <a:ln w="17780" cmpd="sng">
                  <a:noFill/>
                  <a:prstDash val="solid"/>
                  <a:miter lim="800000"/>
                </a:ln>
                <a:latin typeface="Century Schoolbook" panose="02040604050505020304" pitchFamily="18" charset="0"/>
                <a:ea typeface="ＭＳ ゴシック" pitchFamily="49" charset="-128"/>
              </a:rPr>
              <a:t>③命令文を丁寧に言うときには、「お願いだから～」と言った意味の</a:t>
            </a:r>
            <a:endParaRPr lang="en-US" altLang="ja-JP" sz="2000" b="1" dirty="0">
              <a:ln w="17780" cmpd="sng">
                <a:noFill/>
                <a:prstDash val="solid"/>
                <a:miter lim="800000"/>
              </a:ln>
              <a:latin typeface="Century Schoolbook" panose="02040604050505020304" pitchFamily="18" charset="0"/>
              <a:ea typeface="ＭＳ ゴシック" pitchFamily="49" charset="-128"/>
            </a:endParaRPr>
          </a:p>
          <a:p>
            <a:pPr>
              <a:lnSpc>
                <a:spcPts val="2500"/>
              </a:lnSpc>
            </a:pPr>
            <a:r>
              <a:rPr lang="ja-JP" altLang="en-US" sz="2000" b="1" dirty="0">
                <a:ln w="17780" cmpd="sng">
                  <a:noFill/>
                  <a:prstDash val="solid"/>
                  <a:miter lim="800000"/>
                </a:ln>
                <a:latin typeface="Century Schoolbook" panose="02040604050505020304" pitchFamily="18" charset="0"/>
                <a:ea typeface="ＭＳ ゴシック" pitchFamily="49" charset="-128"/>
              </a:rPr>
              <a:t>　「</a:t>
            </a:r>
            <a:r>
              <a:rPr lang="en-US" altLang="ja-JP" sz="2000" b="1" dirty="0">
                <a:ln w="17780" cmpd="sng">
                  <a:noFill/>
                  <a:prstDash val="solid"/>
                  <a:miter lim="800000"/>
                </a:ln>
                <a:solidFill>
                  <a:srgbClr val="00B050"/>
                </a:solidFill>
                <a:latin typeface="Century Schoolbook" panose="02040604050505020304" pitchFamily="18" charset="0"/>
                <a:ea typeface="ＭＳ ゴシック" pitchFamily="49" charset="-128"/>
              </a:rPr>
              <a:t>please</a:t>
            </a:r>
            <a:r>
              <a:rPr lang="ja-JP" altLang="en-US" sz="2000" b="1" dirty="0">
                <a:ln w="17780" cmpd="sng">
                  <a:noFill/>
                  <a:prstDash val="solid"/>
                  <a:miter lim="800000"/>
                </a:ln>
                <a:latin typeface="Century Schoolbook" panose="02040604050505020304" pitchFamily="18" charset="0"/>
                <a:ea typeface="ＭＳ ゴシック" pitchFamily="49" charset="-128"/>
              </a:rPr>
              <a:t>」を文の最初、または、最後に付け加えます。最後に加えるとき</a:t>
            </a:r>
            <a:endParaRPr lang="en-US" altLang="ja-JP" sz="2000" b="1" dirty="0">
              <a:ln w="17780" cmpd="sng">
                <a:noFill/>
                <a:prstDash val="solid"/>
                <a:miter lim="800000"/>
              </a:ln>
              <a:latin typeface="Century Schoolbook" panose="02040604050505020304" pitchFamily="18" charset="0"/>
              <a:ea typeface="ＭＳ ゴシック" pitchFamily="49" charset="-128"/>
            </a:endParaRPr>
          </a:p>
          <a:p>
            <a:pPr>
              <a:lnSpc>
                <a:spcPts val="2500"/>
              </a:lnSpc>
            </a:pPr>
            <a:r>
              <a:rPr lang="ja-JP" altLang="en-US" sz="2000" b="1" dirty="0">
                <a:ln w="17780" cmpd="sng">
                  <a:noFill/>
                  <a:prstDash val="solid"/>
                  <a:miter lim="800000"/>
                </a:ln>
                <a:latin typeface="Century Schoolbook" panose="02040604050505020304" pitchFamily="18" charset="0"/>
                <a:ea typeface="ＭＳ ゴシック" pitchFamily="49" charset="-128"/>
              </a:rPr>
              <a:t>　には、「 </a:t>
            </a:r>
            <a:r>
              <a:rPr lang="en-US" altLang="ja-JP" sz="3600" b="1" dirty="0">
                <a:ln w="17780" cmpd="sng">
                  <a:noFill/>
                  <a:prstDash val="solid"/>
                  <a:miter lim="800000"/>
                </a:ln>
                <a:latin typeface="Century Schoolbook" panose="02040604050505020304" pitchFamily="18" charset="0"/>
                <a:ea typeface="ＭＳ ゴシック" pitchFamily="49" charset="-128"/>
              </a:rPr>
              <a:t>,</a:t>
            </a:r>
            <a:r>
              <a:rPr lang="en-US" altLang="ja-JP" sz="2000" b="1" dirty="0">
                <a:ln w="17780" cmpd="sng">
                  <a:noFill/>
                  <a:prstDash val="solid"/>
                  <a:miter lim="800000"/>
                </a:ln>
                <a:latin typeface="Century Schoolbook" panose="02040604050505020304" pitchFamily="18" charset="0"/>
                <a:ea typeface="ＭＳ ゴシック" pitchFamily="49" charset="-128"/>
              </a:rPr>
              <a:t> </a:t>
            </a:r>
            <a:r>
              <a:rPr lang="ja-JP" altLang="en-US" sz="2000" b="1" dirty="0">
                <a:ln w="17780" cmpd="sng">
                  <a:noFill/>
                  <a:prstDash val="solid"/>
                  <a:miter lim="800000"/>
                </a:ln>
                <a:latin typeface="Century Schoolbook" panose="02040604050505020304" pitchFamily="18" charset="0"/>
                <a:ea typeface="ＭＳ ゴシック" pitchFamily="49" charset="-128"/>
              </a:rPr>
              <a:t>」＋ </a:t>
            </a:r>
            <a:r>
              <a:rPr lang="en-US" altLang="ja-JP" sz="2000" b="1" dirty="0">
                <a:ln w="17780" cmpd="sng">
                  <a:noFill/>
                  <a:prstDash val="solid"/>
                  <a:miter lim="800000"/>
                </a:ln>
                <a:solidFill>
                  <a:srgbClr val="00B050"/>
                </a:solidFill>
                <a:latin typeface="Century Schoolbook" panose="02040604050505020304" pitchFamily="18" charset="0"/>
                <a:ea typeface="ＭＳ ゴシック" pitchFamily="49" charset="-128"/>
              </a:rPr>
              <a:t>please</a:t>
            </a:r>
            <a:r>
              <a:rPr lang="ja-JP" altLang="en-US" sz="2000" b="1" dirty="0">
                <a:ln w="17780" cmpd="sng">
                  <a:noFill/>
                  <a:prstDash val="solid"/>
                  <a:miter lim="800000"/>
                </a:ln>
                <a:latin typeface="Century Schoolbook" panose="02040604050505020304" pitchFamily="18" charset="0"/>
                <a:ea typeface="ＭＳ ゴシック" pitchFamily="49" charset="-128"/>
              </a:rPr>
              <a:t>（ 「～</a:t>
            </a:r>
            <a:r>
              <a:rPr lang="en-US" altLang="ja-JP" sz="2000" b="1" dirty="0">
                <a:ln w="17780" cmpd="sng">
                  <a:noFill/>
                  <a:prstDash val="solid"/>
                  <a:miter lim="800000"/>
                </a:ln>
                <a:latin typeface="Century Schoolbook" panose="02040604050505020304" pitchFamily="18" charset="0"/>
                <a:ea typeface="ＭＳ ゴシック" pitchFamily="49" charset="-128"/>
              </a:rPr>
              <a:t>, </a:t>
            </a:r>
            <a:r>
              <a:rPr lang="en-US" altLang="ja-JP" sz="2000" b="1" dirty="0">
                <a:ln w="17780" cmpd="sng">
                  <a:noFill/>
                  <a:prstDash val="solid"/>
                  <a:miter lim="800000"/>
                </a:ln>
                <a:solidFill>
                  <a:srgbClr val="00B050"/>
                </a:solidFill>
                <a:latin typeface="Century Schoolbook" panose="02040604050505020304" pitchFamily="18" charset="0"/>
                <a:ea typeface="ＭＳ ゴシック" pitchFamily="49" charset="-128"/>
              </a:rPr>
              <a:t>please</a:t>
            </a:r>
            <a:r>
              <a:rPr lang="en-US" altLang="ja-JP" sz="2000" b="1" dirty="0">
                <a:ln w="17780" cmpd="sng">
                  <a:noFill/>
                  <a:prstDash val="solid"/>
                  <a:miter lim="800000"/>
                </a:ln>
                <a:latin typeface="Century Schoolbook" panose="02040604050505020304" pitchFamily="18" charset="0"/>
                <a:ea typeface="ＭＳ ゴシック" pitchFamily="49" charset="-128"/>
              </a:rPr>
              <a:t>.</a:t>
            </a:r>
            <a:r>
              <a:rPr lang="ja-JP" altLang="en-US" sz="2000" b="1" dirty="0">
                <a:ln w="17780" cmpd="sng">
                  <a:noFill/>
                  <a:prstDash val="solid"/>
                  <a:miter lim="800000"/>
                </a:ln>
                <a:latin typeface="Century Schoolbook" panose="02040604050505020304" pitchFamily="18" charset="0"/>
                <a:ea typeface="ＭＳ ゴシック" pitchFamily="49" charset="-128"/>
              </a:rPr>
              <a:t>」）</a:t>
            </a:r>
            <a:r>
              <a:rPr lang="en-US" altLang="ja-JP" sz="2000" b="1" dirty="0">
                <a:ln w="17780" cmpd="sng">
                  <a:noFill/>
                  <a:prstDash val="solid"/>
                  <a:miter lim="800000"/>
                </a:ln>
                <a:latin typeface="Century Schoolbook" panose="02040604050505020304" pitchFamily="18" charset="0"/>
                <a:ea typeface="ＭＳ ゴシック" pitchFamily="49" charset="-128"/>
              </a:rPr>
              <a:t> </a:t>
            </a:r>
            <a:r>
              <a:rPr lang="ja-JP" altLang="en-US" sz="2000" b="1" dirty="0">
                <a:ln w="17780" cmpd="sng">
                  <a:noFill/>
                  <a:prstDash val="solid"/>
                  <a:miter lim="800000"/>
                </a:ln>
                <a:latin typeface="Century Schoolbook" panose="02040604050505020304" pitchFamily="18" charset="0"/>
                <a:ea typeface="ＭＳ ゴシック" pitchFamily="49" charset="-128"/>
              </a:rPr>
              <a:t>になります。</a:t>
            </a:r>
            <a:endParaRPr lang="en-US" altLang="ja-JP" sz="2000" b="1" dirty="0">
              <a:ln w="17780" cmpd="sng">
                <a:noFill/>
                <a:prstDash val="solid"/>
                <a:miter lim="800000"/>
              </a:ln>
              <a:latin typeface="Century Schoolbook" panose="02040604050505020304" pitchFamily="18" charset="0"/>
              <a:ea typeface="ＭＳ ゴシック" pitchFamily="49" charset="-128"/>
            </a:endParaRPr>
          </a:p>
        </p:txBody>
      </p:sp>
      <p:sp>
        <p:nvSpPr>
          <p:cNvPr id="2" name="下矢印 1"/>
          <p:cNvSpPr/>
          <p:nvPr/>
        </p:nvSpPr>
        <p:spPr>
          <a:xfrm>
            <a:off x="2959132" y="692696"/>
            <a:ext cx="316724" cy="311316"/>
          </a:xfrm>
          <a:prstGeom prst="down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吹き出し: 角を丸めた四角形 10">
            <a:extLst>
              <a:ext uri="{FF2B5EF4-FFF2-40B4-BE49-F238E27FC236}">
                <a16:creationId xmlns:a16="http://schemas.microsoft.com/office/drawing/2014/main" id="{736BFD17-6EDD-40F4-9099-CAFBCB136032}"/>
              </a:ext>
            </a:extLst>
          </p:cNvPr>
          <p:cNvSpPr/>
          <p:nvPr/>
        </p:nvSpPr>
        <p:spPr>
          <a:xfrm>
            <a:off x="1447877" y="2971157"/>
            <a:ext cx="6004443" cy="1093459"/>
          </a:xfrm>
          <a:prstGeom prst="wedgeRoundRectCallout">
            <a:avLst>
              <a:gd name="adj1" fmla="val -52535"/>
              <a:gd name="adj2" fmla="val -7155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C5EC764-DB21-42A0-A4D0-7514D9214B8F}"/>
              </a:ext>
            </a:extLst>
          </p:cNvPr>
          <p:cNvSpPr/>
          <p:nvPr/>
        </p:nvSpPr>
        <p:spPr>
          <a:xfrm>
            <a:off x="1835696" y="2226930"/>
            <a:ext cx="5107378"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are motivated.</a:t>
            </a:r>
            <a:endParaRPr lang="ja-JP" altLang="en-US" sz="3000" b="1" cap="none" spc="50" dirty="0">
              <a:ln w="11430">
                <a:noFill/>
              </a:ln>
              <a:latin typeface="Century Schoolbook" panose="02040604050505020304" pitchFamily="18" charset="0"/>
            </a:endParaRPr>
          </a:p>
        </p:txBody>
      </p:sp>
      <p:sp>
        <p:nvSpPr>
          <p:cNvPr id="20" name="下矢印 19"/>
          <p:cNvSpPr/>
          <p:nvPr/>
        </p:nvSpPr>
        <p:spPr>
          <a:xfrm>
            <a:off x="2987824" y="2708920"/>
            <a:ext cx="383542" cy="303052"/>
          </a:xfrm>
          <a:prstGeom prst="downArrow">
            <a:avLst/>
          </a:prstGeom>
          <a:solidFill>
            <a:srgbClr val="4F81BD">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EC5EC764-DB21-42A0-A4D0-7514D9214B8F}"/>
              </a:ext>
            </a:extLst>
          </p:cNvPr>
          <p:cNvSpPr/>
          <p:nvPr/>
        </p:nvSpPr>
        <p:spPr>
          <a:xfrm>
            <a:off x="2769847" y="2924944"/>
            <a:ext cx="3379186"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Be </a:t>
            </a:r>
            <a:r>
              <a:rPr lang="en-US" altLang="ja-JP" sz="3000" b="1" cap="none" spc="50" dirty="0">
                <a:ln w="11430">
                  <a:noFill/>
                </a:ln>
                <a:latin typeface="Century Schoolbook" panose="02040604050505020304" pitchFamily="18" charset="0"/>
              </a:rPr>
              <a:t> motivated.</a:t>
            </a:r>
            <a:endParaRPr lang="ja-JP" altLang="en-US" sz="3000" b="1" cap="none" spc="50" dirty="0">
              <a:ln w="11430">
                <a:noFill/>
              </a:ln>
              <a:latin typeface="Century Schoolbook" panose="02040604050505020304" pitchFamily="18" charset="0"/>
            </a:endParaRPr>
          </a:p>
        </p:txBody>
      </p:sp>
      <p:sp>
        <p:nvSpPr>
          <p:cNvPr id="26" name="正方形/長方形 25">
            <a:extLst>
              <a:ext uri="{FF2B5EF4-FFF2-40B4-BE49-F238E27FC236}">
                <a16:creationId xmlns:a16="http://schemas.microsoft.com/office/drawing/2014/main" id="{B09FE622-AF0D-42AD-A4BA-FF2D35E05D25}"/>
              </a:ext>
            </a:extLst>
          </p:cNvPr>
          <p:cNvSpPr/>
          <p:nvPr/>
        </p:nvSpPr>
        <p:spPr>
          <a:xfrm>
            <a:off x="1412636" y="1614943"/>
            <a:ext cx="5751652"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solidFill>
                  <a:srgbClr val="00B050"/>
                </a:solidFill>
                <a:latin typeface="Century Schoolbook" panose="02040604050505020304" pitchFamily="18" charset="0"/>
              </a:rPr>
              <a:t>Please</a:t>
            </a:r>
            <a:r>
              <a:rPr lang="en-US" altLang="ja-JP" sz="3000" b="1" spc="50" dirty="0">
                <a:ln w="11430">
                  <a:noFill/>
                </a:ln>
                <a:solidFill>
                  <a:srgbClr val="FF0000"/>
                </a:solidFill>
                <a:latin typeface="Century Schoolbook" panose="02040604050505020304" pitchFamily="18" charset="0"/>
              </a:rPr>
              <a:t> do</a:t>
            </a:r>
            <a:r>
              <a:rPr lang="ja-JP" altLang="en-US" sz="3000" b="1" spc="50" dirty="0">
                <a:ln w="11430">
                  <a:noFill/>
                </a:ln>
                <a:solidFill>
                  <a:srgbClr val="FF0000"/>
                </a:solidFill>
                <a:latin typeface="Century Schoolbook" panose="02040604050505020304" pitchFamily="18" charset="0"/>
              </a:rPr>
              <a:t> </a:t>
            </a:r>
            <a:r>
              <a:rPr lang="en-US" altLang="ja-JP" sz="3000" b="1" cap="none" spc="50" dirty="0">
                <a:ln w="11430">
                  <a:noFill/>
                </a:ln>
                <a:latin typeface="Century Schoolbook" panose="02040604050505020304" pitchFamily="18" charset="0"/>
              </a:rPr>
              <a:t>your homework.</a:t>
            </a:r>
            <a:endParaRPr lang="ja-JP" altLang="en-US" sz="3000" b="1" cap="none" spc="50" dirty="0">
              <a:ln w="11430">
                <a:noFill/>
              </a:ln>
              <a:latin typeface="Century Schoolbook" panose="02040604050505020304" pitchFamily="18" charset="0"/>
            </a:endParaRPr>
          </a:p>
        </p:txBody>
      </p:sp>
      <p:cxnSp>
        <p:nvCxnSpPr>
          <p:cNvPr id="5" name="直線コネクタ 4"/>
          <p:cNvCxnSpPr>
            <a:stCxn id="11" idx="1"/>
            <a:endCxn id="11" idx="3"/>
          </p:cNvCxnSpPr>
          <p:nvPr/>
        </p:nvCxnSpPr>
        <p:spPr>
          <a:xfrm>
            <a:off x="1319675" y="1605698"/>
            <a:ext cx="600444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472075" y="3501008"/>
            <a:ext cx="600444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EC5EC764-DB21-42A0-A4D0-7514D9214B8F}"/>
              </a:ext>
            </a:extLst>
          </p:cNvPr>
          <p:cNvSpPr/>
          <p:nvPr/>
        </p:nvSpPr>
        <p:spPr>
          <a:xfrm>
            <a:off x="2771800" y="3523074"/>
            <a:ext cx="4704718"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Be </a:t>
            </a:r>
            <a:r>
              <a:rPr lang="en-US" altLang="ja-JP" sz="3000" b="1" cap="none" spc="50" dirty="0">
                <a:ln w="11430">
                  <a:noFill/>
                </a:ln>
                <a:latin typeface="Century Schoolbook" panose="02040604050505020304" pitchFamily="18" charset="0"/>
              </a:rPr>
              <a:t> motivated, </a:t>
            </a:r>
            <a:r>
              <a:rPr lang="en-US" altLang="ja-JP" sz="3000" b="1" cap="none" spc="50" dirty="0">
                <a:ln w="11430">
                  <a:noFill/>
                </a:ln>
                <a:solidFill>
                  <a:srgbClr val="00B050"/>
                </a:solidFill>
                <a:latin typeface="Century Schoolbook" panose="02040604050505020304" pitchFamily="18" charset="0"/>
              </a:rPr>
              <a:t>please</a:t>
            </a:r>
            <a:r>
              <a:rPr lang="en-US" altLang="ja-JP" sz="3000" b="1" cap="none" spc="50" dirty="0">
                <a:ln w="11430">
                  <a:noFill/>
                </a:ln>
                <a:latin typeface="Century Schoolbook" panose="02040604050505020304" pitchFamily="18" charset="0"/>
              </a:rPr>
              <a:t>.</a:t>
            </a:r>
            <a:endParaRPr lang="ja-JP" altLang="en-US" sz="3000" b="1" cap="none" spc="50" dirty="0">
              <a:ln w="11430">
                <a:noFill/>
              </a:ln>
              <a:latin typeface="Century Schoolbook" panose="02040604050505020304" pitchFamily="18" charset="0"/>
            </a:endParaRPr>
          </a:p>
        </p:txBody>
      </p:sp>
      <p:sp>
        <p:nvSpPr>
          <p:cNvPr id="36" name="正方形/長方形 35">
            <a:extLst>
              <a:ext uri="{FF2B5EF4-FFF2-40B4-BE49-F238E27FC236}">
                <a16:creationId xmlns:a16="http://schemas.microsoft.com/office/drawing/2014/main" id="{1F86AD67-2AB8-4923-838F-39F9AAC6BC7C}"/>
              </a:ext>
            </a:extLst>
          </p:cNvPr>
          <p:cNvSpPr/>
          <p:nvPr/>
        </p:nvSpPr>
        <p:spPr>
          <a:xfrm>
            <a:off x="-20055" y="6485274"/>
            <a:ext cx="9135606" cy="400110"/>
          </a:xfrm>
          <a:prstGeom prst="rect">
            <a:avLst/>
          </a:prstGeom>
          <a:noFill/>
        </p:spPr>
        <p:txBody>
          <a:bodyPr wrap="square" lIns="91440" tIns="45720" rIns="91440" bIns="45720">
            <a:spAutoFit/>
          </a:bodyPr>
          <a:lstStyle/>
          <a:p>
            <a:r>
              <a:rPr lang="ja-JP" altLang="en-US" sz="2000" b="1" dirty="0">
                <a:ln w="17780" cmpd="sng">
                  <a:noFill/>
                  <a:prstDash val="solid"/>
                  <a:miter lim="800000"/>
                </a:ln>
                <a:latin typeface="Century Schoolbook" panose="02040604050505020304" pitchFamily="18" charset="0"/>
                <a:ea typeface="ＭＳ ゴシック" pitchFamily="49" charset="-128"/>
              </a:rPr>
              <a:t>④動詞の原形は、まだしていないことを表すので、動詞の原形を使います。</a:t>
            </a:r>
            <a:endParaRPr lang="en-US" altLang="ja-JP" sz="2000" b="1" dirty="0">
              <a:ln w="17780" cmpd="sng">
                <a:noFill/>
                <a:prstDash val="solid"/>
                <a:miter lim="800000"/>
              </a:ln>
              <a:latin typeface="Century Schoolbook" panose="02040604050505020304" pitchFamily="18" charset="0"/>
              <a:ea typeface="ＭＳ ゴシック" pitchFamily="49" charset="-128"/>
            </a:endParaRPr>
          </a:p>
        </p:txBody>
      </p:sp>
      <p:sp>
        <p:nvSpPr>
          <p:cNvPr id="37" name="正方形/長方形 36">
            <a:extLst>
              <a:ext uri="{FF2B5EF4-FFF2-40B4-BE49-F238E27FC236}">
                <a16:creationId xmlns:a16="http://schemas.microsoft.com/office/drawing/2014/main" id="{1F86AD67-2AB8-4923-838F-39F9AAC6BC7C}"/>
              </a:ext>
            </a:extLst>
          </p:cNvPr>
          <p:cNvSpPr/>
          <p:nvPr/>
        </p:nvSpPr>
        <p:spPr>
          <a:xfrm>
            <a:off x="-38787" y="5216743"/>
            <a:ext cx="9135606" cy="400110"/>
          </a:xfrm>
          <a:prstGeom prst="rect">
            <a:avLst/>
          </a:prstGeom>
          <a:noFill/>
        </p:spPr>
        <p:txBody>
          <a:bodyPr wrap="square" lIns="91440" tIns="45720" rIns="91440" bIns="45720">
            <a:spAutoFit/>
          </a:bodyPr>
          <a:lstStyle/>
          <a:p>
            <a:r>
              <a:rPr lang="ja-JP" altLang="en-US" sz="2000" b="1" dirty="0">
                <a:ln w="17780" cmpd="sng">
                  <a:noFill/>
                  <a:prstDash val="solid"/>
                  <a:miter lim="800000"/>
                </a:ln>
                <a:latin typeface="Century Schoolbook" panose="02040604050505020304" pitchFamily="18" charset="0"/>
                <a:ea typeface="ＭＳ ゴシック" pitchFamily="49" charset="-128"/>
              </a:rPr>
              <a:t>② </a:t>
            </a:r>
            <a:r>
              <a:rPr lang="en-US" altLang="ja-JP" sz="2000" b="1" dirty="0">
                <a:ln w="17780" cmpd="sng">
                  <a:noFill/>
                  <a:prstDash val="solid"/>
                  <a:miter lim="800000"/>
                </a:ln>
                <a:latin typeface="Century Schoolbook" panose="02040604050505020304" pitchFamily="18" charset="0"/>
                <a:ea typeface="ＭＳ ゴシック" pitchFamily="49" charset="-128"/>
              </a:rPr>
              <a:t>are</a:t>
            </a:r>
            <a:r>
              <a:rPr lang="ja-JP" altLang="en-US" sz="2000" b="1" dirty="0">
                <a:ln w="17780" cmpd="sng">
                  <a:noFill/>
                  <a:prstDash val="solid"/>
                  <a:miter lim="800000"/>
                </a:ln>
                <a:latin typeface="Century Schoolbook" panose="02040604050505020304" pitchFamily="18" charset="0"/>
                <a:ea typeface="ＭＳ ゴシック" pitchFamily="49" charset="-128"/>
              </a:rPr>
              <a:t>の動詞の原形は「</a:t>
            </a:r>
            <a:r>
              <a:rPr lang="en-US" altLang="ja-JP" sz="2000" b="1" dirty="0">
                <a:ln w="17780" cmpd="sng">
                  <a:noFill/>
                  <a:prstDash val="solid"/>
                  <a:miter lim="800000"/>
                </a:ln>
                <a:solidFill>
                  <a:srgbClr val="FF0000"/>
                </a:solidFill>
                <a:latin typeface="Century Schoolbook" panose="02040604050505020304" pitchFamily="18" charset="0"/>
                <a:ea typeface="ＭＳ ゴシック" pitchFamily="49" charset="-128"/>
              </a:rPr>
              <a:t>be</a:t>
            </a:r>
            <a:r>
              <a:rPr lang="ja-JP" altLang="en-US" sz="2000" b="1" dirty="0">
                <a:ln w="17780" cmpd="sng">
                  <a:noFill/>
                  <a:prstDash val="solid"/>
                  <a:miter lim="800000"/>
                </a:ln>
                <a:latin typeface="Century Schoolbook" panose="02040604050505020304" pitchFamily="18" charset="0"/>
                <a:ea typeface="ＭＳ ゴシック" pitchFamily="49" charset="-128"/>
              </a:rPr>
              <a:t>」です。</a:t>
            </a:r>
            <a:r>
              <a:rPr lang="en-US" altLang="ja-JP" sz="2000" b="1" dirty="0">
                <a:ln w="17780" cmpd="sng">
                  <a:noFill/>
                  <a:prstDash val="solid"/>
                  <a:miter lim="800000"/>
                </a:ln>
                <a:latin typeface="Century Schoolbook" panose="02040604050505020304" pitchFamily="18" charset="0"/>
                <a:ea typeface="ＭＳ ゴシック" pitchFamily="49" charset="-128"/>
              </a:rPr>
              <a:t>am, are, is </a:t>
            </a:r>
            <a:r>
              <a:rPr lang="ja-JP" altLang="en-US" sz="2000" b="1" dirty="0">
                <a:ln w="17780" cmpd="sng">
                  <a:noFill/>
                  <a:prstDash val="solid"/>
                  <a:miter lim="800000"/>
                </a:ln>
                <a:latin typeface="Century Schoolbook" panose="02040604050505020304" pitchFamily="18" charset="0"/>
                <a:ea typeface="ＭＳ ゴシック" pitchFamily="49" charset="-128"/>
              </a:rPr>
              <a:t>は </a:t>
            </a:r>
            <a:r>
              <a:rPr lang="en-US" altLang="ja-JP" sz="2000" b="1" dirty="0">
                <a:ln w="17780" cmpd="sng">
                  <a:noFill/>
                  <a:prstDash val="solid"/>
                  <a:miter lim="800000"/>
                </a:ln>
                <a:latin typeface="Century Schoolbook" panose="02040604050505020304" pitchFamily="18" charset="0"/>
                <a:ea typeface="ＭＳ ゴシック" pitchFamily="49" charset="-128"/>
              </a:rPr>
              <a:t>be</a:t>
            </a:r>
            <a:r>
              <a:rPr lang="ja-JP" altLang="en-US" sz="2000" b="1" dirty="0">
                <a:ln w="17780" cmpd="sng">
                  <a:noFill/>
                  <a:prstDash val="solid"/>
                  <a:miter lim="800000"/>
                </a:ln>
                <a:latin typeface="Century Schoolbook" panose="02040604050505020304" pitchFamily="18" charset="0"/>
                <a:ea typeface="ＭＳ ゴシック" pitchFamily="49" charset="-128"/>
              </a:rPr>
              <a:t>動詞といいます。</a:t>
            </a:r>
            <a:endParaRPr lang="en-US" altLang="ja-JP" sz="2000" b="1" dirty="0">
              <a:ln w="17780" cmpd="sng">
                <a:noFill/>
                <a:prstDash val="solid"/>
                <a:miter lim="800000"/>
              </a:ln>
              <a:latin typeface="Century Schoolbook" panose="02040604050505020304" pitchFamily="18" charset="0"/>
              <a:ea typeface="ＭＳ ゴシック" pitchFamily="49" charset="-128"/>
            </a:endParaRPr>
          </a:p>
        </p:txBody>
      </p:sp>
    </p:spTree>
    <p:extLst>
      <p:ext uri="{BB962C8B-B14F-4D97-AF65-F5344CB8AC3E}">
        <p14:creationId xmlns:p14="http://schemas.microsoft.com/office/powerpoint/2010/main" val="348671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500"/>
                                        <p:tgtEl>
                                          <p:spTgt spid="3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1" grpId="0" animBg="1"/>
      <p:bldP spid="12" grpId="0"/>
      <p:bldP spid="17" grpId="0"/>
      <p:bldP spid="23" grpId="0"/>
      <p:bldP spid="24" grpId="0"/>
      <p:bldP spid="27" grpId="0"/>
      <p:bldP spid="33" grpId="0"/>
      <p:bldP spid="2" grpId="0" animBg="1"/>
      <p:bldP spid="18" grpId="0" animBg="1"/>
      <p:bldP spid="19" grpId="0"/>
      <p:bldP spid="20" grpId="0" animBg="1"/>
      <p:bldP spid="22" grpId="0"/>
      <p:bldP spid="26" grpId="0"/>
      <p:bldP spid="29"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2996952"/>
            <a:ext cx="3096344" cy="3096344"/>
          </a:xfrm>
          <a:prstGeom prst="rect">
            <a:avLst/>
          </a:prstGeom>
        </p:spPr>
      </p:pic>
      <p:sp>
        <p:nvSpPr>
          <p:cNvPr id="3" name="吹き出し: 角を丸めた四角形 10">
            <a:extLst>
              <a:ext uri="{FF2B5EF4-FFF2-40B4-BE49-F238E27FC236}">
                <a16:creationId xmlns:a16="http://schemas.microsoft.com/office/drawing/2014/main" id="{736BFD17-6EDD-40F4-9099-CAFBCB136032}"/>
              </a:ext>
            </a:extLst>
          </p:cNvPr>
          <p:cNvSpPr/>
          <p:nvPr/>
        </p:nvSpPr>
        <p:spPr>
          <a:xfrm>
            <a:off x="251520" y="1700808"/>
            <a:ext cx="3888432" cy="936104"/>
          </a:xfrm>
          <a:prstGeom prst="wedgeRoundRectCallout">
            <a:avLst>
              <a:gd name="adj1" fmla="val -54223"/>
              <a:gd name="adj2" fmla="val 13199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C5EC764-DB21-42A0-A4D0-7514D9214B8F}"/>
              </a:ext>
            </a:extLst>
          </p:cNvPr>
          <p:cNvSpPr/>
          <p:nvPr/>
        </p:nvSpPr>
        <p:spPr>
          <a:xfrm>
            <a:off x="467544" y="404664"/>
            <a:ext cx="4392488"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wake up.</a:t>
            </a:r>
            <a:endParaRPr lang="ja-JP" altLang="en-US" sz="3000" b="1" cap="none" spc="50" dirty="0">
              <a:ln w="11430">
                <a:noFill/>
              </a:ln>
              <a:latin typeface="Century Schoolbook" panose="02040604050505020304" pitchFamily="18" charset="0"/>
            </a:endParaRPr>
          </a:p>
        </p:txBody>
      </p:sp>
      <p:sp>
        <p:nvSpPr>
          <p:cNvPr id="5" name="正方形/長方形 4">
            <a:extLst>
              <a:ext uri="{FF2B5EF4-FFF2-40B4-BE49-F238E27FC236}">
                <a16:creationId xmlns:a16="http://schemas.microsoft.com/office/drawing/2014/main" id="{EC5EC764-DB21-42A0-A4D0-7514D9214B8F}"/>
              </a:ext>
            </a:extLst>
          </p:cNvPr>
          <p:cNvSpPr/>
          <p:nvPr/>
        </p:nvSpPr>
        <p:spPr>
          <a:xfrm>
            <a:off x="971600" y="1866890"/>
            <a:ext cx="2736304"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latin typeface="Century Schoolbook" panose="02040604050505020304" pitchFamily="18" charset="0"/>
              </a:rPr>
              <a:t>(</a:t>
            </a:r>
            <a:r>
              <a:rPr lang="en-US" altLang="ja-JP" sz="3000" b="1" spc="50" dirty="0">
                <a:ln w="11430">
                  <a:noFill/>
                </a:ln>
                <a:solidFill>
                  <a:schemeClr val="bg1"/>
                </a:solidFill>
                <a:latin typeface="Century Schoolbook" panose="02040604050505020304" pitchFamily="18" charset="0"/>
              </a:rPr>
              <a:t> Wake </a:t>
            </a:r>
            <a:r>
              <a:rPr lang="en-US" altLang="ja-JP" sz="3000" b="1" spc="50" dirty="0">
                <a:ln w="11430">
                  <a:noFill/>
                </a:ln>
                <a:latin typeface="Century Schoolbook" panose="02040604050505020304" pitchFamily="18" charset="0"/>
              </a:rPr>
              <a:t>) up</a:t>
            </a:r>
            <a:r>
              <a:rPr lang="en-US" altLang="ja-JP" sz="3000" b="1" cap="none" spc="50" dirty="0">
                <a:ln w="11430">
                  <a:noFill/>
                </a:ln>
                <a:latin typeface="Century Schoolbook" panose="02040604050505020304" pitchFamily="18" charset="0"/>
              </a:rPr>
              <a:t>.</a:t>
            </a:r>
            <a:endParaRPr lang="ja-JP" altLang="en-US" sz="3000" b="1" cap="none" spc="50" dirty="0">
              <a:ln w="11430">
                <a:noFill/>
              </a:ln>
              <a:latin typeface="Century Schoolbook" panose="02040604050505020304" pitchFamily="18" charset="0"/>
            </a:endParaRPr>
          </a:p>
        </p:txBody>
      </p:sp>
      <p:sp>
        <p:nvSpPr>
          <p:cNvPr id="6" name="正方形/長方形 5">
            <a:extLst>
              <a:ext uri="{FF2B5EF4-FFF2-40B4-BE49-F238E27FC236}">
                <a16:creationId xmlns:a16="http://schemas.microsoft.com/office/drawing/2014/main" id="{EC5EC764-DB21-42A0-A4D0-7514D9214B8F}"/>
              </a:ext>
            </a:extLst>
          </p:cNvPr>
          <p:cNvSpPr/>
          <p:nvPr/>
        </p:nvSpPr>
        <p:spPr>
          <a:xfrm>
            <a:off x="1259632" y="1866890"/>
            <a:ext cx="1728192"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Wake</a:t>
            </a:r>
            <a:endParaRPr lang="ja-JP" altLang="en-US" sz="3000" b="1" cap="none" spc="50" dirty="0">
              <a:ln w="11430">
                <a:noFill/>
              </a:ln>
              <a:solidFill>
                <a:srgbClr val="FF0000"/>
              </a:solidFill>
              <a:latin typeface="Century Schoolbook" panose="02040604050505020304" pitchFamily="18" charset="0"/>
            </a:endParaRPr>
          </a:p>
        </p:txBody>
      </p:sp>
    </p:spTree>
    <p:extLst>
      <p:ext uri="{BB962C8B-B14F-4D97-AF65-F5344CB8AC3E}">
        <p14:creationId xmlns:p14="http://schemas.microsoft.com/office/powerpoint/2010/main" val="378446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2780928"/>
            <a:ext cx="4752528" cy="3564396"/>
          </a:xfrm>
          <a:prstGeom prst="rect">
            <a:avLst/>
          </a:prstGeom>
        </p:spPr>
      </p:pic>
      <p:sp>
        <p:nvSpPr>
          <p:cNvPr id="3" name="吹き出し: 角を丸めた四角形 10">
            <a:extLst>
              <a:ext uri="{FF2B5EF4-FFF2-40B4-BE49-F238E27FC236}">
                <a16:creationId xmlns:a16="http://schemas.microsoft.com/office/drawing/2014/main" id="{736BFD17-6EDD-40F4-9099-CAFBCB136032}"/>
              </a:ext>
            </a:extLst>
          </p:cNvPr>
          <p:cNvSpPr/>
          <p:nvPr/>
        </p:nvSpPr>
        <p:spPr>
          <a:xfrm>
            <a:off x="251520" y="1700808"/>
            <a:ext cx="6336704" cy="936104"/>
          </a:xfrm>
          <a:prstGeom prst="wedgeRoundRectCallout">
            <a:avLst>
              <a:gd name="adj1" fmla="val -54223"/>
              <a:gd name="adj2" fmla="val 13199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C5EC764-DB21-42A0-A4D0-7514D9214B8F}"/>
              </a:ext>
            </a:extLst>
          </p:cNvPr>
          <p:cNvSpPr/>
          <p:nvPr/>
        </p:nvSpPr>
        <p:spPr>
          <a:xfrm>
            <a:off x="467544" y="404664"/>
            <a:ext cx="6192688"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study English hard.</a:t>
            </a:r>
            <a:endParaRPr lang="ja-JP" altLang="en-US" sz="3000" b="1" cap="none" spc="50" dirty="0">
              <a:ln w="11430">
                <a:noFill/>
              </a:ln>
              <a:latin typeface="Century Schoolbook" panose="02040604050505020304" pitchFamily="18" charset="0"/>
            </a:endParaRPr>
          </a:p>
        </p:txBody>
      </p:sp>
      <p:sp>
        <p:nvSpPr>
          <p:cNvPr id="5" name="正方形/長方形 4">
            <a:extLst>
              <a:ext uri="{FF2B5EF4-FFF2-40B4-BE49-F238E27FC236}">
                <a16:creationId xmlns:a16="http://schemas.microsoft.com/office/drawing/2014/main" id="{EC5EC764-DB21-42A0-A4D0-7514D9214B8F}"/>
              </a:ext>
            </a:extLst>
          </p:cNvPr>
          <p:cNvSpPr/>
          <p:nvPr/>
        </p:nvSpPr>
        <p:spPr>
          <a:xfrm>
            <a:off x="971600" y="1866890"/>
            <a:ext cx="4968552"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latin typeface="Century Schoolbook" panose="02040604050505020304" pitchFamily="18" charset="0"/>
              </a:rPr>
              <a:t>(</a:t>
            </a:r>
            <a:r>
              <a:rPr lang="en-US" altLang="ja-JP" sz="3000" b="1" spc="50" dirty="0">
                <a:ln w="11430">
                  <a:noFill/>
                </a:ln>
                <a:solidFill>
                  <a:schemeClr val="bg1"/>
                </a:solidFill>
                <a:latin typeface="Century Schoolbook" panose="02040604050505020304" pitchFamily="18" charset="0"/>
              </a:rPr>
              <a:t> Study </a:t>
            </a:r>
            <a:r>
              <a:rPr lang="en-US" altLang="ja-JP" sz="3000" b="1" spc="50" dirty="0">
                <a:ln w="11430">
                  <a:noFill/>
                </a:ln>
                <a:latin typeface="Century Schoolbook" panose="02040604050505020304" pitchFamily="18" charset="0"/>
              </a:rPr>
              <a:t>) English hard</a:t>
            </a:r>
            <a:r>
              <a:rPr lang="en-US" altLang="ja-JP" sz="3000" b="1" cap="none" spc="50" dirty="0">
                <a:ln w="11430">
                  <a:noFill/>
                </a:ln>
                <a:latin typeface="Century Schoolbook" panose="02040604050505020304" pitchFamily="18" charset="0"/>
              </a:rPr>
              <a:t>.</a:t>
            </a:r>
            <a:endParaRPr lang="ja-JP" altLang="en-US" sz="3000" b="1" cap="none" spc="50" dirty="0">
              <a:ln w="11430">
                <a:noFill/>
              </a:ln>
              <a:latin typeface="Century Schoolbook" panose="02040604050505020304" pitchFamily="18" charset="0"/>
            </a:endParaRPr>
          </a:p>
        </p:txBody>
      </p:sp>
      <p:sp>
        <p:nvSpPr>
          <p:cNvPr id="6" name="正方形/長方形 5">
            <a:extLst>
              <a:ext uri="{FF2B5EF4-FFF2-40B4-BE49-F238E27FC236}">
                <a16:creationId xmlns:a16="http://schemas.microsoft.com/office/drawing/2014/main" id="{EC5EC764-DB21-42A0-A4D0-7514D9214B8F}"/>
              </a:ext>
            </a:extLst>
          </p:cNvPr>
          <p:cNvSpPr/>
          <p:nvPr/>
        </p:nvSpPr>
        <p:spPr>
          <a:xfrm>
            <a:off x="1259632" y="1866890"/>
            <a:ext cx="1728192"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solidFill>
                  <a:srgbClr val="FF0000"/>
                </a:solidFill>
                <a:latin typeface="Century Schoolbook" panose="02040604050505020304" pitchFamily="18" charset="0"/>
              </a:rPr>
              <a:t>Study</a:t>
            </a:r>
            <a:endParaRPr lang="ja-JP" altLang="en-US" sz="3000" b="1" cap="none" spc="50" dirty="0">
              <a:ln w="11430">
                <a:noFill/>
              </a:ln>
              <a:solidFill>
                <a:srgbClr val="FF0000"/>
              </a:solidFill>
              <a:latin typeface="Century Schoolbook" panose="02040604050505020304" pitchFamily="18" charset="0"/>
            </a:endParaRPr>
          </a:p>
        </p:txBody>
      </p:sp>
    </p:spTree>
    <p:extLst>
      <p:ext uri="{BB962C8B-B14F-4D97-AF65-F5344CB8AC3E}">
        <p14:creationId xmlns:p14="http://schemas.microsoft.com/office/powerpoint/2010/main" val="214059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2781017"/>
            <a:ext cx="4752528" cy="3564217"/>
          </a:xfrm>
          <a:prstGeom prst="rect">
            <a:avLst/>
          </a:prstGeom>
        </p:spPr>
      </p:pic>
      <p:sp>
        <p:nvSpPr>
          <p:cNvPr id="3" name="吹き出し: 角を丸めた四角形 10">
            <a:extLst>
              <a:ext uri="{FF2B5EF4-FFF2-40B4-BE49-F238E27FC236}">
                <a16:creationId xmlns:a16="http://schemas.microsoft.com/office/drawing/2014/main" id="{736BFD17-6EDD-40F4-9099-CAFBCB136032}"/>
              </a:ext>
            </a:extLst>
          </p:cNvPr>
          <p:cNvSpPr/>
          <p:nvPr/>
        </p:nvSpPr>
        <p:spPr>
          <a:xfrm>
            <a:off x="251520" y="1700808"/>
            <a:ext cx="7488832" cy="936104"/>
          </a:xfrm>
          <a:prstGeom prst="wedgeRoundRectCallout">
            <a:avLst>
              <a:gd name="adj1" fmla="val -7566"/>
              <a:gd name="adj2" fmla="val 10227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C5EC764-DB21-42A0-A4D0-7514D9214B8F}"/>
              </a:ext>
            </a:extLst>
          </p:cNvPr>
          <p:cNvSpPr/>
          <p:nvPr/>
        </p:nvSpPr>
        <p:spPr>
          <a:xfrm>
            <a:off x="467544" y="404664"/>
            <a:ext cx="6192688"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speak English.</a:t>
            </a:r>
            <a:endParaRPr lang="ja-JP" altLang="en-US" sz="3000" b="1" cap="none" spc="50" dirty="0">
              <a:ln w="11430">
                <a:noFill/>
              </a:ln>
              <a:latin typeface="Century Schoolbook" panose="02040604050505020304" pitchFamily="18" charset="0"/>
            </a:endParaRPr>
          </a:p>
        </p:txBody>
      </p:sp>
      <p:sp>
        <p:nvSpPr>
          <p:cNvPr id="5" name="正方形/長方形 4">
            <a:extLst>
              <a:ext uri="{FF2B5EF4-FFF2-40B4-BE49-F238E27FC236}">
                <a16:creationId xmlns:a16="http://schemas.microsoft.com/office/drawing/2014/main" id="{EC5EC764-DB21-42A0-A4D0-7514D9214B8F}"/>
              </a:ext>
            </a:extLst>
          </p:cNvPr>
          <p:cNvSpPr/>
          <p:nvPr/>
        </p:nvSpPr>
        <p:spPr>
          <a:xfrm>
            <a:off x="971600" y="1866890"/>
            <a:ext cx="6120680"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latin typeface="Century Schoolbook" panose="02040604050505020304" pitchFamily="18" charset="0"/>
              </a:rPr>
              <a:t> (</a:t>
            </a:r>
            <a:r>
              <a:rPr lang="en-US" altLang="ja-JP" sz="3000" b="1" spc="50" dirty="0">
                <a:ln w="11430">
                  <a:noFill/>
                </a:ln>
                <a:solidFill>
                  <a:schemeClr val="bg1"/>
                </a:solidFill>
                <a:latin typeface="Century Schoolbook" panose="02040604050505020304" pitchFamily="18" charset="0"/>
              </a:rPr>
              <a:t> Speak </a:t>
            </a:r>
            <a:r>
              <a:rPr lang="en-US" altLang="ja-JP" sz="3000" b="1" spc="50" dirty="0">
                <a:ln w="11430">
                  <a:noFill/>
                </a:ln>
                <a:latin typeface="Century Schoolbook" panose="02040604050505020304" pitchFamily="18" charset="0"/>
              </a:rPr>
              <a:t>) English, ( </a:t>
            </a:r>
            <a:r>
              <a:rPr lang="en-US" altLang="ja-JP" sz="3000" b="1" spc="50" dirty="0">
                <a:ln w="11430">
                  <a:noFill/>
                </a:ln>
                <a:solidFill>
                  <a:schemeClr val="bg1"/>
                </a:solidFill>
                <a:latin typeface="Century Schoolbook" panose="02040604050505020304" pitchFamily="18" charset="0"/>
              </a:rPr>
              <a:t>please</a:t>
            </a:r>
            <a:r>
              <a:rPr lang="en-US" altLang="ja-JP" sz="3000" b="1" spc="50" dirty="0">
                <a:ln w="11430">
                  <a:noFill/>
                </a:ln>
                <a:latin typeface="Century Schoolbook" panose="02040604050505020304" pitchFamily="18" charset="0"/>
              </a:rPr>
              <a:t> )</a:t>
            </a:r>
            <a:r>
              <a:rPr lang="en-US" altLang="ja-JP" sz="3000" b="1" cap="none" spc="50" dirty="0">
                <a:ln w="11430">
                  <a:noFill/>
                </a:ln>
                <a:latin typeface="Century Schoolbook" panose="02040604050505020304" pitchFamily="18" charset="0"/>
              </a:rPr>
              <a:t>.</a:t>
            </a:r>
            <a:endParaRPr lang="ja-JP" altLang="en-US" sz="3000" b="1" cap="none" spc="50" dirty="0">
              <a:ln w="11430">
                <a:noFill/>
              </a:ln>
              <a:latin typeface="Century Schoolbook" panose="02040604050505020304" pitchFamily="18" charset="0"/>
            </a:endParaRPr>
          </a:p>
        </p:txBody>
      </p:sp>
      <p:sp>
        <p:nvSpPr>
          <p:cNvPr id="6" name="正方形/長方形 5">
            <a:extLst>
              <a:ext uri="{FF2B5EF4-FFF2-40B4-BE49-F238E27FC236}">
                <a16:creationId xmlns:a16="http://schemas.microsoft.com/office/drawing/2014/main" id="{EC5EC764-DB21-42A0-A4D0-7514D9214B8F}"/>
              </a:ext>
            </a:extLst>
          </p:cNvPr>
          <p:cNvSpPr/>
          <p:nvPr/>
        </p:nvSpPr>
        <p:spPr>
          <a:xfrm>
            <a:off x="1403648" y="1866890"/>
            <a:ext cx="1728192"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solidFill>
                  <a:srgbClr val="FF0000"/>
                </a:solidFill>
                <a:latin typeface="Century Schoolbook" panose="02040604050505020304" pitchFamily="18" charset="0"/>
              </a:rPr>
              <a:t>Speak</a:t>
            </a:r>
            <a:endParaRPr lang="ja-JP" altLang="en-US" sz="3000" b="1" cap="none" spc="50" dirty="0">
              <a:ln w="11430">
                <a:noFill/>
              </a:ln>
              <a:solidFill>
                <a:srgbClr val="FF0000"/>
              </a:solidFill>
              <a:latin typeface="Century Schoolbook" panose="02040604050505020304" pitchFamily="18" charset="0"/>
            </a:endParaRPr>
          </a:p>
        </p:txBody>
      </p:sp>
      <p:sp>
        <p:nvSpPr>
          <p:cNvPr id="7" name="正方形/長方形 6">
            <a:extLst>
              <a:ext uri="{FF2B5EF4-FFF2-40B4-BE49-F238E27FC236}">
                <a16:creationId xmlns:a16="http://schemas.microsoft.com/office/drawing/2014/main" id="{EC5EC764-DB21-42A0-A4D0-7514D9214B8F}"/>
              </a:ext>
            </a:extLst>
          </p:cNvPr>
          <p:cNvSpPr/>
          <p:nvPr/>
        </p:nvSpPr>
        <p:spPr>
          <a:xfrm>
            <a:off x="5076056" y="1866890"/>
            <a:ext cx="1728192"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solidFill>
                  <a:srgbClr val="00B050"/>
                </a:solidFill>
                <a:latin typeface="Century Schoolbook" panose="02040604050505020304" pitchFamily="18" charset="0"/>
              </a:rPr>
              <a:t>please</a:t>
            </a:r>
            <a:endParaRPr lang="ja-JP" altLang="en-US" sz="3000" b="1" cap="none" spc="50" dirty="0">
              <a:ln w="11430">
                <a:noFill/>
              </a:ln>
              <a:solidFill>
                <a:srgbClr val="00B050"/>
              </a:solidFill>
              <a:latin typeface="Century Schoolbook" panose="02040604050505020304" pitchFamily="18" charset="0"/>
            </a:endParaRPr>
          </a:p>
        </p:txBody>
      </p:sp>
    </p:spTree>
    <p:extLst>
      <p:ext uri="{BB962C8B-B14F-4D97-AF65-F5344CB8AC3E}">
        <p14:creationId xmlns:p14="http://schemas.microsoft.com/office/powerpoint/2010/main" val="279336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吹き出し: 角を丸めた四角形 10">
            <a:extLst>
              <a:ext uri="{FF2B5EF4-FFF2-40B4-BE49-F238E27FC236}">
                <a16:creationId xmlns:a16="http://schemas.microsoft.com/office/drawing/2014/main" id="{736BFD17-6EDD-40F4-9099-CAFBCB136032}"/>
              </a:ext>
            </a:extLst>
          </p:cNvPr>
          <p:cNvSpPr/>
          <p:nvPr/>
        </p:nvSpPr>
        <p:spPr>
          <a:xfrm>
            <a:off x="251520" y="1700808"/>
            <a:ext cx="3960440" cy="936104"/>
          </a:xfrm>
          <a:prstGeom prst="wedgeRoundRectCallout">
            <a:avLst>
              <a:gd name="adj1" fmla="val -54223"/>
              <a:gd name="adj2" fmla="val 13199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C5EC764-DB21-42A0-A4D0-7514D9214B8F}"/>
              </a:ext>
            </a:extLst>
          </p:cNvPr>
          <p:cNvSpPr/>
          <p:nvPr/>
        </p:nvSpPr>
        <p:spPr>
          <a:xfrm>
            <a:off x="467544" y="404664"/>
            <a:ext cx="4392488"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are careful.</a:t>
            </a:r>
            <a:endParaRPr lang="ja-JP" altLang="en-US" sz="3000" b="1" cap="none" spc="50" dirty="0">
              <a:ln w="11430">
                <a:noFill/>
              </a:ln>
              <a:latin typeface="Century Schoolbook" panose="02040604050505020304" pitchFamily="18" charset="0"/>
            </a:endParaRPr>
          </a:p>
        </p:txBody>
      </p:sp>
      <p:sp>
        <p:nvSpPr>
          <p:cNvPr id="5" name="正方形/長方形 4">
            <a:extLst>
              <a:ext uri="{FF2B5EF4-FFF2-40B4-BE49-F238E27FC236}">
                <a16:creationId xmlns:a16="http://schemas.microsoft.com/office/drawing/2014/main" id="{EC5EC764-DB21-42A0-A4D0-7514D9214B8F}"/>
              </a:ext>
            </a:extLst>
          </p:cNvPr>
          <p:cNvSpPr/>
          <p:nvPr/>
        </p:nvSpPr>
        <p:spPr>
          <a:xfrm>
            <a:off x="899592" y="1866890"/>
            <a:ext cx="4824536"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latin typeface="Century Schoolbook" panose="02040604050505020304" pitchFamily="18" charset="0"/>
              </a:rPr>
              <a:t>(</a:t>
            </a:r>
            <a:r>
              <a:rPr lang="en-US" altLang="ja-JP" sz="3000" b="1" spc="50" dirty="0">
                <a:ln w="11430">
                  <a:noFill/>
                </a:ln>
                <a:solidFill>
                  <a:schemeClr val="bg1"/>
                </a:solidFill>
                <a:latin typeface="Century Schoolbook" panose="02040604050505020304" pitchFamily="18" charset="0"/>
              </a:rPr>
              <a:t> Be </a:t>
            </a:r>
            <a:r>
              <a:rPr lang="en-US" altLang="ja-JP" sz="3000" b="1" spc="50" dirty="0">
                <a:ln w="11430">
                  <a:noFill/>
                </a:ln>
                <a:latin typeface="Century Schoolbook" panose="02040604050505020304" pitchFamily="18" charset="0"/>
              </a:rPr>
              <a:t>) careful</a:t>
            </a:r>
            <a:r>
              <a:rPr lang="en-US" altLang="ja-JP" sz="3000" b="1" cap="none" spc="50" dirty="0">
                <a:ln w="11430">
                  <a:noFill/>
                </a:ln>
                <a:latin typeface="Century Schoolbook" panose="02040604050505020304" pitchFamily="18" charset="0"/>
              </a:rPr>
              <a:t>.</a:t>
            </a:r>
            <a:endParaRPr lang="ja-JP" altLang="en-US" sz="3000" b="1" cap="none" spc="50" dirty="0">
              <a:ln w="11430">
                <a:noFill/>
              </a:ln>
              <a:latin typeface="Century Schoolbook" panose="02040604050505020304" pitchFamily="18" charset="0"/>
            </a:endParaRPr>
          </a:p>
        </p:txBody>
      </p:sp>
      <p:sp>
        <p:nvSpPr>
          <p:cNvPr id="6" name="正方形/長方形 5">
            <a:extLst>
              <a:ext uri="{FF2B5EF4-FFF2-40B4-BE49-F238E27FC236}">
                <a16:creationId xmlns:a16="http://schemas.microsoft.com/office/drawing/2014/main" id="{EC5EC764-DB21-42A0-A4D0-7514D9214B8F}"/>
              </a:ext>
            </a:extLst>
          </p:cNvPr>
          <p:cNvSpPr/>
          <p:nvPr/>
        </p:nvSpPr>
        <p:spPr>
          <a:xfrm>
            <a:off x="1187624" y="1916832"/>
            <a:ext cx="771703"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Be</a:t>
            </a:r>
            <a:endParaRPr lang="ja-JP" altLang="en-US" sz="3000" b="1" cap="none" spc="50" dirty="0">
              <a:ln w="11430">
                <a:noFill/>
              </a:ln>
              <a:solidFill>
                <a:srgbClr val="FF0000"/>
              </a:solidFill>
              <a:latin typeface="Century Schoolbook" panose="02040604050505020304" pitchFamily="18" charset="0"/>
            </a:endParaRPr>
          </a:p>
        </p:txBody>
      </p:sp>
      <p:pic>
        <p:nvPicPr>
          <p:cNvPr id="8" name="図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64088" y="3861048"/>
            <a:ext cx="2996952" cy="2996952"/>
          </a:xfrm>
          <a:prstGeom prst="rect">
            <a:avLst/>
          </a:prstGeom>
        </p:spPr>
      </p:pic>
      <p:pic>
        <p:nvPicPr>
          <p:cNvPr id="9" name="図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1359" y="2996952"/>
            <a:ext cx="3060807" cy="2570222"/>
          </a:xfrm>
          <a:prstGeom prst="rect">
            <a:avLst/>
          </a:prstGeom>
        </p:spPr>
      </p:pic>
    </p:spTree>
    <p:extLst>
      <p:ext uri="{BB962C8B-B14F-4D97-AF65-F5344CB8AC3E}">
        <p14:creationId xmlns:p14="http://schemas.microsoft.com/office/powerpoint/2010/main" val="294411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2996952"/>
            <a:ext cx="1468265" cy="3203013"/>
          </a:xfrm>
          <a:prstGeom prst="rect">
            <a:avLst/>
          </a:prstGeom>
        </p:spPr>
      </p:pic>
      <p:sp>
        <p:nvSpPr>
          <p:cNvPr id="3" name="吹き出し: 角を丸めた四角形 10">
            <a:extLst>
              <a:ext uri="{FF2B5EF4-FFF2-40B4-BE49-F238E27FC236}">
                <a16:creationId xmlns:a16="http://schemas.microsoft.com/office/drawing/2014/main" id="{736BFD17-6EDD-40F4-9099-CAFBCB136032}"/>
              </a:ext>
            </a:extLst>
          </p:cNvPr>
          <p:cNvSpPr/>
          <p:nvPr/>
        </p:nvSpPr>
        <p:spPr>
          <a:xfrm>
            <a:off x="251520" y="1700808"/>
            <a:ext cx="6480720" cy="936104"/>
          </a:xfrm>
          <a:prstGeom prst="wedgeRoundRectCallout">
            <a:avLst>
              <a:gd name="adj1" fmla="val -54223"/>
              <a:gd name="adj2" fmla="val 13199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C5EC764-DB21-42A0-A4D0-7514D9214B8F}"/>
              </a:ext>
            </a:extLst>
          </p:cNvPr>
          <p:cNvSpPr/>
          <p:nvPr/>
        </p:nvSpPr>
        <p:spPr>
          <a:xfrm>
            <a:off x="467544" y="404664"/>
            <a:ext cx="4392488"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latin typeface="Century Schoolbook" panose="02040604050505020304" pitchFamily="18" charset="0"/>
              </a:rPr>
              <a:t>You are a good boy.</a:t>
            </a:r>
            <a:endParaRPr lang="ja-JP" altLang="en-US" sz="3000" b="1" cap="none" spc="50" dirty="0">
              <a:ln w="11430">
                <a:noFill/>
              </a:ln>
              <a:latin typeface="Century Schoolbook" panose="02040604050505020304" pitchFamily="18" charset="0"/>
            </a:endParaRPr>
          </a:p>
        </p:txBody>
      </p:sp>
      <p:sp>
        <p:nvSpPr>
          <p:cNvPr id="5" name="正方形/長方形 4">
            <a:extLst>
              <a:ext uri="{FF2B5EF4-FFF2-40B4-BE49-F238E27FC236}">
                <a16:creationId xmlns:a16="http://schemas.microsoft.com/office/drawing/2014/main" id="{EC5EC764-DB21-42A0-A4D0-7514D9214B8F}"/>
              </a:ext>
            </a:extLst>
          </p:cNvPr>
          <p:cNvSpPr/>
          <p:nvPr/>
        </p:nvSpPr>
        <p:spPr>
          <a:xfrm>
            <a:off x="899592" y="1866890"/>
            <a:ext cx="4824536"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spc="50" dirty="0">
                <a:ln w="11430">
                  <a:noFill/>
                </a:ln>
                <a:latin typeface="Century Schoolbook" panose="02040604050505020304" pitchFamily="18" charset="0"/>
              </a:rPr>
              <a:t>(</a:t>
            </a:r>
            <a:r>
              <a:rPr lang="en-US" altLang="ja-JP" sz="3000" b="1" spc="50" dirty="0">
                <a:ln w="11430">
                  <a:noFill/>
                </a:ln>
                <a:solidFill>
                  <a:schemeClr val="bg1"/>
                </a:solidFill>
                <a:latin typeface="Century Schoolbook" panose="02040604050505020304" pitchFamily="18" charset="0"/>
              </a:rPr>
              <a:t> Be </a:t>
            </a:r>
            <a:r>
              <a:rPr lang="en-US" altLang="ja-JP" sz="3000" b="1" spc="50" dirty="0">
                <a:ln w="11430">
                  <a:noFill/>
                </a:ln>
                <a:latin typeface="Century Schoolbook" panose="02040604050505020304" pitchFamily="18" charset="0"/>
              </a:rPr>
              <a:t>) a good boy</a:t>
            </a:r>
            <a:r>
              <a:rPr lang="en-US" altLang="ja-JP" sz="3000" b="1" cap="none" spc="50" dirty="0">
                <a:ln w="11430">
                  <a:noFill/>
                </a:ln>
                <a:latin typeface="Century Schoolbook" panose="02040604050505020304" pitchFamily="18" charset="0"/>
              </a:rPr>
              <a:t>.</a:t>
            </a:r>
            <a:endParaRPr lang="ja-JP" altLang="en-US" sz="3000" b="1" cap="none" spc="50" dirty="0">
              <a:ln w="11430">
                <a:noFill/>
              </a:ln>
              <a:latin typeface="Century Schoolbook" panose="02040604050505020304" pitchFamily="18" charset="0"/>
            </a:endParaRPr>
          </a:p>
        </p:txBody>
      </p:sp>
      <p:sp>
        <p:nvSpPr>
          <p:cNvPr id="6" name="正方形/長方形 5">
            <a:extLst>
              <a:ext uri="{FF2B5EF4-FFF2-40B4-BE49-F238E27FC236}">
                <a16:creationId xmlns:a16="http://schemas.microsoft.com/office/drawing/2014/main" id="{EC5EC764-DB21-42A0-A4D0-7514D9214B8F}"/>
              </a:ext>
            </a:extLst>
          </p:cNvPr>
          <p:cNvSpPr/>
          <p:nvPr/>
        </p:nvSpPr>
        <p:spPr>
          <a:xfrm>
            <a:off x="1187624" y="1916832"/>
            <a:ext cx="771703" cy="553998"/>
          </a:xfrm>
          <a:prstGeom prst="rect">
            <a:avLst/>
          </a:prstGeom>
          <a:noFill/>
          <a:ln>
            <a:noFill/>
          </a:ln>
        </p:spPr>
        <p:txBody>
          <a:bodyPr wrap="square" lIns="91440" tIns="45720" rIns="91440" bIns="45720">
            <a:spAutoFit/>
            <a:scene3d>
              <a:camera prst="orthographicFront"/>
              <a:lightRig rig="soft" dir="tl">
                <a:rot lat="0" lon="0" rev="0"/>
              </a:lightRig>
            </a:scene3d>
            <a:sp3d prstMaterial="matte">
              <a:bevelT w="0" h="0" prst="artDeco"/>
              <a:contourClr>
                <a:schemeClr val="accent2">
                  <a:tint val="20000"/>
                </a:schemeClr>
              </a:contourClr>
            </a:sp3d>
          </a:bodyPr>
          <a:lstStyle/>
          <a:p>
            <a:r>
              <a:rPr lang="en-US" altLang="ja-JP" sz="3000" b="1" cap="none" spc="50" dirty="0">
                <a:ln w="11430">
                  <a:noFill/>
                </a:ln>
                <a:solidFill>
                  <a:srgbClr val="FF0000"/>
                </a:solidFill>
                <a:latin typeface="Century Schoolbook" panose="02040604050505020304" pitchFamily="18" charset="0"/>
              </a:rPr>
              <a:t>Be</a:t>
            </a:r>
            <a:endParaRPr lang="ja-JP" altLang="en-US" sz="3000" b="1" cap="none" spc="50" dirty="0">
              <a:ln w="11430">
                <a:noFill/>
              </a:ln>
              <a:solidFill>
                <a:srgbClr val="FF0000"/>
              </a:solidFill>
              <a:latin typeface="Century Schoolbook" panose="02040604050505020304" pitchFamily="18" charset="0"/>
            </a:endParaRPr>
          </a:p>
        </p:txBody>
      </p:sp>
    </p:spTree>
    <p:extLst>
      <p:ext uri="{BB962C8B-B14F-4D97-AF65-F5344CB8AC3E}">
        <p14:creationId xmlns:p14="http://schemas.microsoft.com/office/powerpoint/2010/main" val="187126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3366</TotalTime>
  <Words>776</Words>
  <Application>Microsoft Office PowerPoint</Application>
  <PresentationFormat>画面に合わせる (4:3)</PresentationFormat>
  <Paragraphs>139</Paragraphs>
  <Slides>25</Slides>
  <Notes>13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25</vt:i4>
      </vt:variant>
    </vt:vector>
  </HeadingPairs>
  <TitlesOfParts>
    <vt:vector size="30" baseType="lpstr">
      <vt:lpstr>Arial</vt:lpstr>
      <vt:lpstr>Calibri</vt:lpstr>
      <vt:lpstr>Century Schoolbook</vt:lpstr>
      <vt:lpstr>NCGothic</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KASUGA_Hideki</dc:creator>
  <cp:lastModifiedBy>秀紀 春日</cp:lastModifiedBy>
  <cp:revision>268</cp:revision>
  <dcterms:created xsi:type="dcterms:W3CDTF">2011-06-01T15:20:16Z</dcterms:created>
  <dcterms:modified xsi:type="dcterms:W3CDTF">2025-09-20T22:40:57Z</dcterms:modified>
</cp:coreProperties>
</file>