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03" r:id="rId3"/>
    <p:sldId id="313" r:id="rId4"/>
    <p:sldId id="314" r:id="rId5"/>
    <p:sldId id="316" r:id="rId6"/>
    <p:sldId id="315" r:id="rId7"/>
    <p:sldId id="301" r:id="rId8"/>
    <p:sldId id="336" r:id="rId9"/>
    <p:sldId id="337" r:id="rId10"/>
    <p:sldId id="339" r:id="rId11"/>
    <p:sldId id="317" r:id="rId12"/>
    <p:sldId id="319" r:id="rId13"/>
    <p:sldId id="323" r:id="rId14"/>
    <p:sldId id="325" r:id="rId15"/>
    <p:sldId id="320" r:id="rId16"/>
    <p:sldId id="322" r:id="rId17"/>
    <p:sldId id="326" r:id="rId18"/>
    <p:sldId id="328" r:id="rId19"/>
    <p:sldId id="329" r:id="rId20"/>
    <p:sldId id="331" r:id="rId21"/>
    <p:sldId id="333" r:id="rId22"/>
    <p:sldId id="335" r:id="rId23"/>
    <p:sldId id="340" r:id="rId24"/>
    <p:sldId id="341" r:id="rId25"/>
    <p:sldId id="342" r:id="rId26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D90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69" autoAdjust="0"/>
    <p:restoredTop sz="94909" autoAdjust="0"/>
  </p:normalViewPr>
  <p:slideViewPr>
    <p:cSldViewPr>
      <p:cViewPr varScale="1">
        <p:scale>
          <a:sx n="105" d="100"/>
          <a:sy n="105" d="100"/>
        </p:scale>
        <p:origin x="138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46FAEFB1-A7AB-4020-936C-FC3BDFB24A1E}" type="datetimeFigureOut">
              <a:rPr kumimoji="1" lang="ja-JP" altLang="en-US" smtClean="0"/>
              <a:t>2026/9/20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00BEAAD9-9157-419F-B427-B6633026EE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98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6163987D-3EF4-4ECE-BFF0-43FEFF466C15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8"/>
            <a:ext cx="8013700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57979FCE-5E0E-4409-8216-B597A4D827F3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3293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8270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0715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4186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9FCE-5E0E-4409-8216-B597A4D827F3}" type="slidenum">
              <a:rPr kumimoji="1" lang="ja-JP" altLang="en-US" smtClean="0"/>
              <a:pPr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369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E2F-B61D-4D4A-86FD-934E147BCA38}" type="datetimeFigureOut">
              <a:rPr kumimoji="1" lang="ja-JP" altLang="en-US" smtClean="0"/>
              <a:pPr/>
              <a:t>2026/9/20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5.png"/><Relationship Id="rId7" Type="http://schemas.openxmlformats.org/officeDocument/2006/relationships/image" Target="../media/image17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5.png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10" Type="http://schemas.openxmlformats.org/officeDocument/2006/relationships/image" Target="../media/image6.png"/><Relationship Id="rId4" Type="http://schemas.openxmlformats.org/officeDocument/2006/relationships/image" Target="../media/image19.wmf"/><Relationship Id="rId9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10" Type="http://schemas.openxmlformats.org/officeDocument/2006/relationships/image" Target="../media/image4.png"/><Relationship Id="rId4" Type="http://schemas.openxmlformats.org/officeDocument/2006/relationships/image" Target="../media/image20.wmf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wmf"/><Relationship Id="rId7" Type="http://schemas.openxmlformats.org/officeDocument/2006/relationships/image" Target="../media/image5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31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4.wmf"/><Relationship Id="rId7" Type="http://schemas.openxmlformats.org/officeDocument/2006/relationships/image" Target="../media/image31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5.png"/><Relationship Id="rId7" Type="http://schemas.openxmlformats.org/officeDocument/2006/relationships/image" Target="../media/image35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wmf"/><Relationship Id="rId5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3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6.png"/><Relationship Id="rId7" Type="http://schemas.openxmlformats.org/officeDocument/2006/relationships/image" Target="../media/image36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png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5.wmf"/><Relationship Id="rId7" Type="http://schemas.openxmlformats.org/officeDocument/2006/relationships/image" Target="../media/image3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wmf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9036496" cy="1470025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sz="8000" dirty="0">
                <a:latin typeface="Century Schoolbook" panose="02040604050505020304" pitchFamily="18" charset="0"/>
                <a:ea typeface="+mn-ea"/>
              </a:rPr>
              <a:t>3</a:t>
            </a:r>
            <a:r>
              <a:rPr lang="ja-JP" altLang="en-US" sz="8000" dirty="0">
                <a:latin typeface="Century Schoolbook" panose="02040604050505020304" pitchFamily="18" charset="0"/>
                <a:ea typeface="+mn-ea"/>
              </a:rPr>
              <a:t>人称</a:t>
            </a:r>
            <a:r>
              <a:rPr kumimoji="1" lang="ja-JP" altLang="en-US" sz="8000" dirty="0">
                <a:latin typeface="Century Schoolbook" panose="02040604050505020304" pitchFamily="18" charset="0"/>
                <a:ea typeface="+mn-ea"/>
              </a:rPr>
              <a:t>単数</a:t>
            </a:r>
            <a:r>
              <a:rPr lang="ja-JP" altLang="en-US" sz="8000" dirty="0">
                <a:latin typeface="Century Schoolbook" panose="02040604050505020304" pitchFamily="18" charset="0"/>
                <a:ea typeface="+mn-ea"/>
              </a:rPr>
              <a:t>現在</a:t>
            </a:r>
            <a:r>
              <a:rPr kumimoji="1" lang="ja-JP" altLang="en-US" sz="8000" dirty="0">
                <a:latin typeface="Century Schoolbook" panose="02040604050505020304" pitchFamily="18" charset="0"/>
                <a:ea typeface="+mn-ea"/>
              </a:rPr>
              <a:t>の</a:t>
            </a:r>
            <a:r>
              <a:rPr kumimoji="1" lang="en-US" altLang="ja-JP" sz="8000" dirty="0">
                <a:solidFill>
                  <a:srgbClr val="FF0000"/>
                </a:solidFill>
                <a:latin typeface="Century Schoolbook" panose="02040604050505020304" pitchFamily="18" charset="0"/>
                <a:ea typeface="+mn-ea"/>
              </a:rPr>
              <a:t>s</a:t>
            </a:r>
            <a:endParaRPr kumimoji="1" lang="ja-JP" altLang="en-US" sz="8000" dirty="0">
              <a:solidFill>
                <a:srgbClr val="FF0000"/>
              </a:solidFill>
              <a:latin typeface="Century Schoolbook" panose="02040604050505020304" pitchFamily="18" charset="0"/>
              <a:ea typeface="+mn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疑問詞を使った疑問文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07504" y="10904"/>
            <a:ext cx="4932040" cy="3240360"/>
          </a:xfrm>
          <a:prstGeom prst="cloudCallout">
            <a:avLst>
              <a:gd name="adj1" fmla="val 71163"/>
              <a:gd name="adj2" fmla="val 4213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971600" y="4869160"/>
            <a:ext cx="56166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get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up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seven.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616106" y="4869159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get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132856"/>
            <a:ext cx="2323322" cy="216024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76672"/>
            <a:ext cx="2643452" cy="223224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60" y="1268760"/>
            <a:ext cx="2160240" cy="1620180"/>
          </a:xfrm>
          <a:prstGeom prst="rect">
            <a:avLst/>
          </a:prstGeom>
        </p:spPr>
      </p:pic>
      <p:sp>
        <p:nvSpPr>
          <p:cNvPr id="19" name="角丸四角形吹き出し 18"/>
          <p:cNvSpPr/>
          <p:nvPr/>
        </p:nvSpPr>
        <p:spPr>
          <a:xfrm>
            <a:off x="323528" y="4365104"/>
            <a:ext cx="6624736" cy="1728192"/>
          </a:xfrm>
          <a:prstGeom prst="wedgeRoundRectCallout">
            <a:avLst>
              <a:gd name="adj1" fmla="val 57055"/>
              <a:gd name="adj2" fmla="val -53591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3543849" y="4869159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680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907704" y="3789040"/>
            <a:ext cx="50405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you get up 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at seven?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98777" y="3789040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64" y="476672"/>
            <a:ext cx="2643452" cy="223224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60"/>
            <a:ext cx="2160240" cy="1620180"/>
          </a:xfrm>
          <a:prstGeom prst="rect">
            <a:avLst/>
          </a:prstGeom>
        </p:spPr>
      </p:pic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648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3347864" y="5373216"/>
            <a:ext cx="33488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Yes, I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3131840" y="5301208"/>
            <a:ext cx="3960440" cy="864096"/>
          </a:xfrm>
          <a:prstGeom prst="wedgeRoundRectCallout">
            <a:avLst>
              <a:gd name="adj1" fmla="val 65217"/>
              <a:gd name="adj2" fmla="val -5649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932040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339752" y="11626"/>
            <a:ext cx="3896570" cy="3293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898" y="3140968"/>
            <a:ext cx="1936102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1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2051720" y="3933056"/>
            <a:ext cx="50405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)you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get up?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249488" y="393305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64" y="476672"/>
            <a:ext cx="2643452" cy="223224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60"/>
            <a:ext cx="2160240" cy="1620180"/>
          </a:xfrm>
          <a:prstGeom prst="rect">
            <a:avLst/>
          </a:prstGeom>
        </p:spPr>
      </p:pic>
      <p:sp>
        <p:nvSpPr>
          <p:cNvPr id="19" name="角丸四角形吹き出し 18"/>
          <p:cNvSpPr/>
          <p:nvPr/>
        </p:nvSpPr>
        <p:spPr>
          <a:xfrm>
            <a:off x="2001078" y="3356992"/>
            <a:ext cx="5091202" cy="1728192"/>
          </a:xfrm>
          <a:prstGeom prst="wedgeRoundRectCallout">
            <a:avLst>
              <a:gd name="adj1" fmla="val -59135"/>
              <a:gd name="adj2" fmla="val -455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5832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get up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seven )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212189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123728" y="1412776"/>
            <a:ext cx="1944216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2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20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898" y="3140968"/>
            <a:ext cx="1936102" cy="1800200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5310336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seven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031432" y="393305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00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70711"/>
              <a:gd name="adj2" fmla="val 3938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63688" y="3573016"/>
            <a:ext cx="50405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 she get up 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at seven?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72370" y="35730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64" y="476672"/>
            <a:ext cx="2643452" cy="223224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60"/>
            <a:ext cx="2160240" cy="1620180"/>
          </a:xfrm>
          <a:prstGeom prst="rect">
            <a:avLst/>
          </a:prstGeom>
        </p:spPr>
      </p:pic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7892"/>
              <a:gd name="adj2" fmla="val -15521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3347864" y="5373216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Yes,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she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does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3131840" y="5229200"/>
            <a:ext cx="5760640" cy="864096"/>
          </a:xfrm>
          <a:prstGeom prst="wedgeRoundRectCallout">
            <a:avLst>
              <a:gd name="adj1" fmla="val -91762"/>
              <a:gd name="adj2" fmla="val -8746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564453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339752" y="11626"/>
            <a:ext cx="3896570" cy="329320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101" y="2852936"/>
            <a:ext cx="1475656" cy="2080970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5854682" y="539875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63476"/>
              <a:gd name="adj2" fmla="val 390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691680" y="3645024"/>
            <a:ext cx="525658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get up?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995157" y="364502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64" y="476672"/>
            <a:ext cx="2643452" cy="223224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68760"/>
            <a:ext cx="2160240" cy="1620180"/>
          </a:xfrm>
          <a:prstGeom prst="rect">
            <a:avLst/>
          </a:prstGeom>
        </p:spPr>
      </p:pic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9357"/>
              <a:gd name="adj2" fmla="val -1487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475656" y="5373216"/>
            <a:ext cx="7272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gets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up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seven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899592" y="5229200"/>
            <a:ext cx="7920880" cy="864096"/>
          </a:xfrm>
          <a:prstGeom prst="wedgeRoundRectCallout">
            <a:avLst>
              <a:gd name="adj1" fmla="val -49646"/>
              <a:gd name="adj2" fmla="val -6681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687659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gets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123728" y="1412776"/>
            <a:ext cx="1944216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2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20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860032" y="5373216"/>
            <a:ext cx="9361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101" y="2852936"/>
            <a:ext cx="1475656" cy="2080970"/>
          </a:xfrm>
          <a:prstGeom prst="rect">
            <a:avLst/>
          </a:prstGeom>
        </p:spPr>
      </p:pic>
      <p:sp>
        <p:nvSpPr>
          <p:cNvPr id="20" name="正方形/長方形 19"/>
          <p:cNvSpPr/>
          <p:nvPr/>
        </p:nvSpPr>
        <p:spPr>
          <a:xfrm>
            <a:off x="3733374" y="364502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790048" y="5405014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seven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137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5" grpId="0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/>
          <p:cNvSpPr/>
          <p:nvPr/>
        </p:nvSpPr>
        <p:spPr>
          <a:xfrm>
            <a:off x="-24696" y="4892027"/>
            <a:ext cx="9144000" cy="1991941"/>
          </a:xfrm>
          <a:prstGeom prst="roundRect">
            <a:avLst>
              <a:gd name="adj" fmla="val 4837"/>
            </a:avLst>
          </a:prstGeom>
          <a:solidFill>
            <a:srgbClr val="3333CC">
              <a:alpha val="3000"/>
            </a:srgbClr>
          </a:solidFill>
          <a:ln w="254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Century Schoolbook" panose="02040604050505020304" pitchFamily="18" charset="0"/>
              </a:rPr>
              <a:t>　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89883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疑問詞を使った疑問文（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3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人称単数現在）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ＭＳ ゴシック" pitchFamily="49" charset="-128"/>
              <a:ea typeface="ＭＳ ゴシック" pitchFamily="49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852" y="1422740"/>
            <a:ext cx="2643452" cy="2232248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976" y="2214828"/>
            <a:ext cx="2160240" cy="1620180"/>
          </a:xfrm>
          <a:prstGeom prst="rect">
            <a:avLst/>
          </a:prstGeom>
        </p:spPr>
      </p:pic>
      <p:sp>
        <p:nvSpPr>
          <p:cNvPr id="32" name="正方形/長方形 31"/>
          <p:cNvSpPr/>
          <p:nvPr/>
        </p:nvSpPr>
        <p:spPr>
          <a:xfrm>
            <a:off x="298832" y="1278724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you get up?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370840" y="2358844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she get up?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6" name="下矢印 35"/>
          <p:cNvSpPr/>
          <p:nvPr/>
        </p:nvSpPr>
        <p:spPr>
          <a:xfrm rot="20952024">
            <a:off x="1798959" y="1813996"/>
            <a:ext cx="397247" cy="677607"/>
          </a:xfrm>
          <a:prstGeom prst="downArrow">
            <a:avLst/>
          </a:prstGeom>
          <a:solidFill>
            <a:srgbClr val="FF3399">
              <a:alpha val="65882"/>
            </a:srgbClr>
          </a:solidFill>
          <a:ln>
            <a:solidFill>
              <a:srgbClr val="FF3399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5699432" y="2358844"/>
            <a:ext cx="1944216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2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20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-1016" y="5496575"/>
            <a:ext cx="91450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①</a:t>
            </a:r>
            <a:r>
              <a:rPr lang="en-US" altLang="ja-JP" sz="2400" b="1" cap="none" spc="0" dirty="0" err="1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Wh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-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などの疑問文でも、「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」</a:t>
            </a:r>
            <a:r>
              <a:rPr lang="ja-JP" altLang="en-US" sz="24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を使ってたずねます。</a:t>
            </a:r>
            <a:endParaRPr lang="en-US" altLang="ja-JP" sz="24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5887996"/>
            <a:ext cx="79928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②動詞は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s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を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つけず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に原形になります。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0" y="4892027"/>
            <a:ext cx="16450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-1016" y="6280390"/>
            <a:ext cx="81369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ja-JP" altLang="en-US" sz="2400" b="1" dirty="0">
                <a:latin typeface="Century Schoolbook" panose="02040604050505020304" pitchFamily="18" charset="0"/>
              </a:rPr>
              <a:t>③疑問詞を覚えましょう。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658872" y="3150932"/>
            <a:ext cx="44644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get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up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at seven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2" name="角丸四角形吹き出し 21"/>
          <p:cNvSpPr/>
          <p:nvPr/>
        </p:nvSpPr>
        <p:spPr>
          <a:xfrm>
            <a:off x="226824" y="2358844"/>
            <a:ext cx="5256584" cy="648072"/>
          </a:xfrm>
          <a:prstGeom prst="wedgeRoundRectCallout">
            <a:avLst>
              <a:gd name="adj1" fmla="val -47525"/>
              <a:gd name="adj2" fmla="val -90906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3" name="角丸四角形吹き出し 22"/>
          <p:cNvSpPr/>
          <p:nvPr/>
        </p:nvSpPr>
        <p:spPr>
          <a:xfrm>
            <a:off x="226824" y="3150932"/>
            <a:ext cx="5256584" cy="648072"/>
          </a:xfrm>
          <a:prstGeom prst="wedgeRoundRectCallout">
            <a:avLst>
              <a:gd name="adj1" fmla="val 45180"/>
              <a:gd name="adj2" fmla="val 7978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92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2" grpId="0"/>
      <p:bldP spid="34" grpId="0"/>
      <p:bldP spid="36" grpId="0" animBg="1"/>
      <p:bldP spid="15" grpId="0"/>
      <p:bldP spid="16" grpId="0"/>
      <p:bldP spid="17" grpId="0"/>
      <p:bldP spid="19" grpId="0"/>
      <p:bldP spid="21" grpId="0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0D68422D-02F4-B6E4-FCE2-C3CE94FB0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137550"/>
              </p:ext>
            </p:extLst>
          </p:nvPr>
        </p:nvGraphicFramePr>
        <p:xfrm>
          <a:off x="0" y="740168"/>
          <a:ext cx="9144000" cy="61178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7816416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846980305"/>
                    </a:ext>
                  </a:extLst>
                </a:gridCol>
              </a:tblGrid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1384771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2951662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3409226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1751490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5164571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5964548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26623297"/>
                  </a:ext>
                </a:extLst>
              </a:tr>
              <a:tr h="7647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168964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215516" y="777712"/>
            <a:ext cx="28803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いつ（時）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012096" y="815448"/>
            <a:ext cx="22322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5868" y="1588562"/>
            <a:ext cx="3291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どこ（場所）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012096" y="1580415"/>
            <a:ext cx="22322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Where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23528" y="2291792"/>
            <a:ext cx="26642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何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982793" y="2354158"/>
            <a:ext cx="22322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92397" y="3110470"/>
            <a:ext cx="26642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どの～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014958" y="3066993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What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+ </a:t>
            </a:r>
            <a:r>
              <a:rPr lang="ja-JP" altLang="en-US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名詞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08688" y="3878337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誰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012096" y="3902214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Who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92397" y="4634258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誰の～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982793" y="4622086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Whose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215516" y="5396221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いくら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5012096" y="5396221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How much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47278" y="6141664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いくつ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982793" y="6141664"/>
            <a:ext cx="3168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How many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216B7CB-F947-67B7-1809-78AF875588A5}"/>
              </a:ext>
            </a:extLst>
          </p:cNvPr>
          <p:cNvSpPr/>
          <p:nvPr/>
        </p:nvSpPr>
        <p:spPr>
          <a:xfrm>
            <a:off x="0" y="0"/>
            <a:ext cx="435407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疑問詞を覚えよう。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ＭＳ ゴシック" pitchFamily="49" charset="-128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236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63688" y="3501008"/>
            <a:ext cx="53285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food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you like?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71936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4536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like curry and rice.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04" y="764704"/>
            <a:ext cx="1972280" cy="1972280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129388" y="401962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31" name="図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792" y="3212976"/>
            <a:ext cx="1872208" cy="1872208"/>
          </a:xfrm>
          <a:prstGeom prst="rect">
            <a:avLst/>
          </a:prstGeom>
        </p:spPr>
      </p:pic>
      <p:pic>
        <p:nvPicPr>
          <p:cNvPr id="23" name="Picture 2" descr="C:\Users\秀紀\AppData\Local\Microsoft\Windows\INetCache\IE\3SRBCPU4\MC9002334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578" y="476672"/>
            <a:ext cx="910935" cy="720080"/>
          </a:xfrm>
          <a:prstGeom prst="rect">
            <a:avLst/>
          </a:prstGeom>
          <a:noFill/>
        </p:spPr>
      </p:pic>
      <p:pic>
        <p:nvPicPr>
          <p:cNvPr id="24" name="Picture 3" descr="C:\Users\秀紀\AppData\Local\Microsoft\Windows\INetCache\IE\BGV30LGJ\MC90023348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474" y="476671"/>
            <a:ext cx="938020" cy="720080"/>
          </a:xfrm>
          <a:prstGeom prst="rect">
            <a:avLst/>
          </a:prstGeom>
          <a:noFill/>
        </p:spPr>
      </p:pic>
      <p:pic>
        <p:nvPicPr>
          <p:cNvPr id="25" name="Picture 4" descr="C:\Users\秀紀\AppData\Local\Microsoft\Windows\INetCache\IE\G26HZSMG\MC90023349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196751"/>
            <a:ext cx="936586" cy="720080"/>
          </a:xfrm>
          <a:prstGeom prst="rect">
            <a:avLst/>
          </a:prstGeom>
          <a:noFill/>
        </p:spPr>
      </p:pic>
      <p:pic>
        <p:nvPicPr>
          <p:cNvPr id="28" name="Picture 5" descr="C:\Users\秀紀\AppData\Local\Microsoft\Windows\INetCache\IE\UBD40U21\MC900233494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196751"/>
            <a:ext cx="871614" cy="720080"/>
          </a:xfrm>
          <a:prstGeom prst="rect">
            <a:avLst/>
          </a:prstGeom>
          <a:noFill/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" y="3356992"/>
            <a:ext cx="1520779" cy="1800200"/>
          </a:xfrm>
          <a:prstGeom prst="rect">
            <a:avLst/>
          </a:prstGeom>
        </p:spPr>
      </p:pic>
      <p:sp>
        <p:nvSpPr>
          <p:cNvPr id="13" name="正方形/長方形 12"/>
          <p:cNvSpPr/>
          <p:nvPr/>
        </p:nvSpPr>
        <p:spPr>
          <a:xfrm>
            <a:off x="4355976" y="-459432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04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894452" y="3501008"/>
            <a:ext cx="519782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food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Kenta like?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59224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7892"/>
              <a:gd name="adj2" fmla="val -1681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051720" y="5373216"/>
            <a:ext cx="5832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likes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curry and rice.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04" y="764704"/>
            <a:ext cx="1972280" cy="1972280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-55058"/>
              <a:gd name="adj2" fmla="val -6939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185592" y="3996427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3" name="Picture 2" descr="C:\Users\秀紀\AppData\Local\Microsoft\Windows\INetCache\IE\3SRBCPU4\MC90023348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578" y="476672"/>
            <a:ext cx="910935" cy="720080"/>
          </a:xfrm>
          <a:prstGeom prst="rect">
            <a:avLst/>
          </a:prstGeom>
          <a:noFill/>
        </p:spPr>
      </p:pic>
      <p:pic>
        <p:nvPicPr>
          <p:cNvPr id="24" name="Picture 3" descr="C:\Users\秀紀\AppData\Local\Microsoft\Windows\INetCache\IE\BGV30LGJ\MC900233487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474" y="476671"/>
            <a:ext cx="938020" cy="720080"/>
          </a:xfrm>
          <a:prstGeom prst="rect">
            <a:avLst/>
          </a:prstGeom>
          <a:noFill/>
        </p:spPr>
      </p:pic>
      <p:pic>
        <p:nvPicPr>
          <p:cNvPr id="25" name="Picture 4" descr="C:\Users\秀紀\AppData\Local\Microsoft\Windows\INetCache\IE\G26HZSMG\MC90023349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1196751"/>
            <a:ext cx="936586" cy="720080"/>
          </a:xfrm>
          <a:prstGeom prst="rect">
            <a:avLst/>
          </a:prstGeom>
          <a:noFill/>
        </p:spPr>
      </p:pic>
      <p:pic>
        <p:nvPicPr>
          <p:cNvPr id="28" name="Picture 5" descr="C:\Users\秀紀\AppData\Local\Microsoft\Windows\INetCache\IE\UBD40U21\MC900233494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1196751"/>
            <a:ext cx="871614" cy="720080"/>
          </a:xfrm>
          <a:prstGeom prst="rect">
            <a:avLst/>
          </a:prstGeom>
          <a:noFill/>
        </p:spPr>
      </p:pic>
      <p:pic>
        <p:nvPicPr>
          <p:cNvPr id="30" name="図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" y="3356992"/>
            <a:ext cx="1520779" cy="1800200"/>
          </a:xfrm>
          <a:prstGeom prst="rect">
            <a:avLst/>
          </a:prstGeom>
        </p:spPr>
      </p:pic>
      <p:sp>
        <p:nvSpPr>
          <p:cNvPr id="13" name="正方形/長方形 12"/>
          <p:cNvSpPr/>
          <p:nvPr/>
        </p:nvSpPr>
        <p:spPr>
          <a:xfrm>
            <a:off x="4355976" y="-459432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284984"/>
            <a:ext cx="1835696" cy="1835696"/>
          </a:xfrm>
          <a:prstGeom prst="rect">
            <a:avLst/>
          </a:prstGeom>
        </p:spPr>
      </p:pic>
      <p:sp>
        <p:nvSpPr>
          <p:cNvPr id="20" name="正方形/長方形 19"/>
          <p:cNvSpPr/>
          <p:nvPr/>
        </p:nvSpPr>
        <p:spPr>
          <a:xfrm>
            <a:off x="3064099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like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89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763688" y="3501008"/>
            <a:ext cx="53285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subject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you like?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78410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20882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like PE.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089351" y="4002162"/>
            <a:ext cx="8426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898" y="3140968"/>
            <a:ext cx="1936102" cy="1800200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3779912" y="3509719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subject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0" name="Picture 1" descr="C:\Users\KASUGA_Hideki\AppData\Local\Microsoft\Windows\Temporary Internet Files\Content.IE5\ROPC66MD\MC900416414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548680"/>
            <a:ext cx="561975" cy="547043"/>
          </a:xfrm>
          <a:prstGeom prst="rect">
            <a:avLst/>
          </a:prstGeom>
          <a:noFill/>
        </p:spPr>
      </p:pic>
      <p:pic>
        <p:nvPicPr>
          <p:cNvPr id="22" name="Picture 10" descr="C:\Users\KASUGA_Hideki\AppData\Local\Microsoft\Windows\Temporary Internet Files\Content.IE5\CEZ7CH3U\MC900416416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1196752"/>
            <a:ext cx="479007" cy="400050"/>
          </a:xfrm>
          <a:prstGeom prst="rect">
            <a:avLst/>
          </a:prstGeom>
          <a:noFill/>
        </p:spPr>
      </p:pic>
      <p:pic>
        <p:nvPicPr>
          <p:cNvPr id="23" name="Picture 11" descr="C:\Users\KASUGA_Hideki\AppData\Local\Microsoft\Windows\Temporary Internet Files\Content.IE5\ZH3ON6P5\MC900343389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764704"/>
            <a:ext cx="484619" cy="520123"/>
          </a:xfrm>
          <a:prstGeom prst="rect">
            <a:avLst/>
          </a:prstGeom>
          <a:noFill/>
        </p:spPr>
      </p:pic>
      <p:pic>
        <p:nvPicPr>
          <p:cNvPr id="24" name="Picture 12" descr="C:\Users\KASUGA_Hideki\AppData\Local\Microsoft\Windows\Temporary Internet Files\Content.IE5\SRMJNTNV\MC900411047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692696"/>
            <a:ext cx="466725" cy="470636"/>
          </a:xfrm>
          <a:prstGeom prst="rect">
            <a:avLst/>
          </a:prstGeom>
          <a:noFill/>
        </p:spPr>
      </p:pic>
      <p:pic>
        <p:nvPicPr>
          <p:cNvPr id="25" name="Picture 13" descr="C:\Users\KASUGA_Hideki\AppData\Local\Microsoft\Windows\Temporary Internet Files\Content.IE5\587Z9ZT7\MC900199340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1124744"/>
            <a:ext cx="590550" cy="542925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283968" y="188640"/>
            <a:ext cx="1944216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2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20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836712"/>
            <a:ext cx="1936102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4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73650"/>
              <a:gd name="adj2" fmla="val 4317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894452" y="3501008"/>
            <a:ext cx="519782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subject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she like?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95736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4963"/>
              <a:gd name="adj2" fmla="val -3036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41044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likes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 PE.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-62973"/>
              <a:gd name="adj2" fmla="val -7068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779912" y="400506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883867" y="3509719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subject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0" name="Picture 1" descr="C:\Users\KASUGA_Hideki\AppData\Local\Microsoft\Windows\Temporary Internet Files\Content.IE5\ROPC66MD\MC90041641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48680"/>
            <a:ext cx="561975" cy="547043"/>
          </a:xfrm>
          <a:prstGeom prst="rect">
            <a:avLst/>
          </a:prstGeom>
          <a:noFill/>
        </p:spPr>
      </p:pic>
      <p:pic>
        <p:nvPicPr>
          <p:cNvPr id="22" name="Picture 10" descr="C:\Users\KASUGA_Hideki\AppData\Local\Microsoft\Windows\Temporary Internet Files\Content.IE5\CEZ7CH3U\MC90041641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196752"/>
            <a:ext cx="479007" cy="400050"/>
          </a:xfrm>
          <a:prstGeom prst="rect">
            <a:avLst/>
          </a:prstGeom>
          <a:noFill/>
        </p:spPr>
      </p:pic>
      <p:pic>
        <p:nvPicPr>
          <p:cNvPr id="23" name="Picture 11" descr="C:\Users\KASUGA_Hideki\AppData\Local\Microsoft\Windows\Temporary Internet Files\Content.IE5\ZH3ON6P5\MC90034338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764704"/>
            <a:ext cx="484619" cy="520123"/>
          </a:xfrm>
          <a:prstGeom prst="rect">
            <a:avLst/>
          </a:prstGeom>
          <a:noFill/>
        </p:spPr>
      </p:pic>
      <p:pic>
        <p:nvPicPr>
          <p:cNvPr id="24" name="Picture 12" descr="C:\Users\KASUGA_Hideki\AppData\Local\Microsoft\Windows\Temporary Internet Files\Content.IE5\SRMJNTNV\MC900411047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692696"/>
            <a:ext cx="466725" cy="470636"/>
          </a:xfrm>
          <a:prstGeom prst="rect">
            <a:avLst/>
          </a:prstGeom>
          <a:noFill/>
        </p:spPr>
      </p:pic>
      <p:pic>
        <p:nvPicPr>
          <p:cNvPr id="25" name="Picture 13" descr="C:\Users\KASUGA_Hideki\AppData\Local\Microsoft\Windows\Temporary Internet Files\Content.IE5\587Z9ZT7\MC90019934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1124744"/>
            <a:ext cx="590550" cy="542925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283968" y="188640"/>
            <a:ext cx="1944216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120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20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836712"/>
            <a:ext cx="1936102" cy="180020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00" y="2996952"/>
            <a:ext cx="1475656" cy="2080970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3335633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like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309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763688" y="3501008"/>
            <a:ext cx="53285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sport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you play?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33464" y="34914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38164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play tennis.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87310" y="4003051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635896" y="3491408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sport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992"/>
            <a:ext cx="1936102" cy="1800200"/>
          </a:xfrm>
          <a:prstGeom prst="rect">
            <a:avLst/>
          </a:prstGeom>
        </p:spPr>
      </p:pic>
      <p:pic>
        <p:nvPicPr>
          <p:cNvPr id="20" name="Picture 5" descr="C:\Users\KASUGA_Hideki\AppData\Local\Microsoft\Windows\Temporary Internet Files\Content.IE5\QFIK50DE\MC90032087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76672"/>
            <a:ext cx="433953" cy="400050"/>
          </a:xfrm>
          <a:prstGeom prst="rect">
            <a:avLst/>
          </a:prstGeom>
          <a:noFill/>
        </p:spPr>
      </p:pic>
      <p:pic>
        <p:nvPicPr>
          <p:cNvPr id="22" name="Picture 20" descr="C:\Program Files (x86)\Microsoft Office\MEDIA\CAGCAT10\j0199036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332656"/>
            <a:ext cx="428625" cy="472786"/>
          </a:xfrm>
          <a:prstGeom prst="rect">
            <a:avLst/>
          </a:prstGeom>
          <a:noFill/>
        </p:spPr>
      </p:pic>
      <p:pic>
        <p:nvPicPr>
          <p:cNvPr id="23" name="Picture 22" descr="C:\Users\KASUGA_Hideki\AppData\Local\Microsoft\Windows\Temporary Internet Files\Content.IE5\587Z9ZT7\MC900088844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1124744"/>
            <a:ext cx="542925" cy="545768"/>
          </a:xfrm>
          <a:prstGeom prst="rect">
            <a:avLst/>
          </a:prstGeom>
          <a:noFill/>
        </p:spPr>
      </p:pic>
      <p:pic>
        <p:nvPicPr>
          <p:cNvPr id="24" name="Picture 24" descr="C:\Users\KASUGA_Hideki\AppData\Local\Microsoft\Windows\Temporary Internet Files\Content.IE5\7GRPHH5T\MC90030152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6056" y="980728"/>
            <a:ext cx="577850" cy="583622"/>
          </a:xfrm>
          <a:prstGeom prst="rect">
            <a:avLst/>
          </a:prstGeom>
          <a:noFill/>
        </p:spPr>
      </p:pic>
      <p:pic>
        <p:nvPicPr>
          <p:cNvPr id="25" name="Picture 25" descr="C:\Users\KASUGA_Hideki\AppData\Local\Microsoft\Windows\Temporary Internet Files\Content.IE5\95Y51SX5\MC900398253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4048" y="1700808"/>
            <a:ext cx="412750" cy="482488"/>
          </a:xfrm>
          <a:prstGeom prst="rect">
            <a:avLst/>
          </a:prstGeom>
          <a:noFill/>
        </p:spPr>
      </p:pic>
      <p:pic>
        <p:nvPicPr>
          <p:cNvPr id="32" name="Picture 32" descr="C:\Users\KASUGA_Hideki\AppData\Local\Microsoft\Windows\Temporary Internet Files\Content.IE5\GSFIGEQR\MC900437569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764704"/>
            <a:ext cx="641524" cy="555625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211960" y="-387424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00" y="2996952"/>
            <a:ext cx="1475656" cy="208097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48680"/>
            <a:ext cx="1475656" cy="208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65737"/>
              <a:gd name="adj2" fmla="val 4661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763688" y="3501008"/>
            <a:ext cx="53285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sport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he play?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51212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7055"/>
              <a:gd name="adj2" fmla="val 1222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49685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plays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tennis.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-56951"/>
              <a:gd name="adj2" fmla="val -6036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815408" y="400506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671900" y="3509719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sport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992"/>
            <a:ext cx="1936102" cy="1800200"/>
          </a:xfrm>
          <a:prstGeom prst="rect">
            <a:avLst/>
          </a:prstGeom>
        </p:spPr>
      </p:pic>
      <p:pic>
        <p:nvPicPr>
          <p:cNvPr id="20" name="Picture 5" descr="C:\Users\KASUGA_Hideki\AppData\Local\Microsoft\Windows\Temporary Internet Files\Content.IE5\QFIK50DE\MC90032087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76672"/>
            <a:ext cx="433953" cy="400050"/>
          </a:xfrm>
          <a:prstGeom prst="rect">
            <a:avLst/>
          </a:prstGeom>
          <a:noFill/>
        </p:spPr>
      </p:pic>
      <p:pic>
        <p:nvPicPr>
          <p:cNvPr id="22" name="Picture 20" descr="C:\Program Files (x86)\Microsoft Office\MEDIA\CAGCAT10\j0199036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32656"/>
            <a:ext cx="428625" cy="472786"/>
          </a:xfrm>
          <a:prstGeom prst="rect">
            <a:avLst/>
          </a:prstGeom>
          <a:noFill/>
        </p:spPr>
      </p:pic>
      <p:pic>
        <p:nvPicPr>
          <p:cNvPr id="23" name="Picture 22" descr="C:\Users\KASUGA_Hideki\AppData\Local\Microsoft\Windows\Temporary Internet Files\Content.IE5\587Z9ZT7\MC90008884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124744"/>
            <a:ext cx="542925" cy="545768"/>
          </a:xfrm>
          <a:prstGeom prst="rect">
            <a:avLst/>
          </a:prstGeom>
          <a:noFill/>
        </p:spPr>
      </p:pic>
      <p:pic>
        <p:nvPicPr>
          <p:cNvPr id="24" name="Picture 24" descr="C:\Users\KASUGA_Hideki\AppData\Local\Microsoft\Windows\Temporary Internet Files\Content.IE5\7GRPHH5T\MC900301522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980728"/>
            <a:ext cx="577850" cy="583622"/>
          </a:xfrm>
          <a:prstGeom prst="rect">
            <a:avLst/>
          </a:prstGeom>
          <a:noFill/>
        </p:spPr>
      </p:pic>
      <p:pic>
        <p:nvPicPr>
          <p:cNvPr id="25" name="Picture 25" descr="C:\Users\KASUGA_Hideki\AppData\Local\Microsoft\Windows\Temporary Internet Files\Content.IE5\95Y51SX5\MC900398253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1700808"/>
            <a:ext cx="412750" cy="482488"/>
          </a:xfrm>
          <a:prstGeom prst="rect">
            <a:avLst/>
          </a:prstGeom>
          <a:noFill/>
        </p:spPr>
      </p:pic>
      <p:pic>
        <p:nvPicPr>
          <p:cNvPr id="32" name="Picture 32" descr="C:\Users\KASUGA_Hideki\AppData\Local\Microsoft\Windows\Temporary Internet Files\Content.IE5\GSFIGEQR\MC900437569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764704"/>
            <a:ext cx="641524" cy="555625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211960" y="-387424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48680"/>
            <a:ext cx="1475656" cy="208097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140968"/>
            <a:ext cx="1512168" cy="1856329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3095328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053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C:\Users\KASUGA_Hideki\AppData\Local\Microsoft\Windows\Temporary Internet Files\Content.IE5\I838K3M1\MC9003953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6632"/>
            <a:ext cx="814869" cy="767189"/>
          </a:xfrm>
          <a:prstGeom prst="rect">
            <a:avLst/>
          </a:prstGeom>
          <a:noFill/>
        </p:spPr>
      </p:pic>
      <p:pic>
        <p:nvPicPr>
          <p:cNvPr id="28" name="Picture 14" descr="C:\Users\KASUGA_Hideki\AppData\Local\Microsoft\Windows\Temporary Internet Files\Content.IE5\95Y51SX5\MC90022219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692696"/>
            <a:ext cx="1103772" cy="720080"/>
          </a:xfrm>
          <a:prstGeom prst="rect">
            <a:avLst/>
          </a:prstGeom>
          <a:noFill/>
        </p:spPr>
      </p:pic>
      <p:pic>
        <p:nvPicPr>
          <p:cNvPr id="29" name="Picture 15" descr="C:\Users\KASUGA_Hideki\AppData\Local\Microsoft\Windows\Temporary Internet Files\Content.IE5\Y002TF8X\MC900420842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764704"/>
            <a:ext cx="1262653" cy="936104"/>
          </a:xfrm>
          <a:prstGeom prst="rect">
            <a:avLst/>
          </a:prstGeom>
          <a:noFill/>
        </p:spPr>
      </p:pic>
      <p:pic>
        <p:nvPicPr>
          <p:cNvPr id="30" name="Picture 16" descr="C:\Users\KASUGA_Hideki\AppData\Local\Microsoft\Windows\Temporary Internet Files\Content.IE5\3L08WSP0\MC90042470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484784"/>
            <a:ext cx="608065" cy="697111"/>
          </a:xfrm>
          <a:prstGeom prst="rect">
            <a:avLst/>
          </a:prstGeom>
          <a:noFill/>
        </p:spPr>
      </p:pic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79712" y="3501008"/>
            <a:ext cx="511256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pet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you have?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339244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38164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have a dog.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836712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23928" y="400506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923928" y="3501008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pet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572000" y="-459432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992"/>
            <a:ext cx="1936102" cy="1800200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212976"/>
            <a:ext cx="1512168" cy="185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7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C:\Users\KASUGA_Hideki\AppData\Local\Microsoft\Windows\Temporary Internet Files\Content.IE5\I838K3M1\MC9003953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6632"/>
            <a:ext cx="814869" cy="767189"/>
          </a:xfrm>
          <a:prstGeom prst="rect">
            <a:avLst/>
          </a:prstGeom>
          <a:noFill/>
        </p:spPr>
      </p:pic>
      <p:pic>
        <p:nvPicPr>
          <p:cNvPr id="28" name="Picture 14" descr="C:\Users\KASUGA_Hideki\AppData\Local\Microsoft\Windows\Temporary Internet Files\Content.IE5\95Y51SX5\MC90022219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692696"/>
            <a:ext cx="1103772" cy="720080"/>
          </a:xfrm>
          <a:prstGeom prst="rect">
            <a:avLst/>
          </a:prstGeom>
          <a:noFill/>
        </p:spPr>
      </p:pic>
      <p:pic>
        <p:nvPicPr>
          <p:cNvPr id="29" name="Picture 15" descr="C:\Users\KASUGA_Hideki\AppData\Local\Microsoft\Windows\Temporary Internet Files\Content.IE5\Y002TF8X\MC900420842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764704"/>
            <a:ext cx="1262653" cy="936104"/>
          </a:xfrm>
          <a:prstGeom prst="rect">
            <a:avLst/>
          </a:prstGeom>
          <a:noFill/>
        </p:spPr>
      </p:pic>
      <p:pic>
        <p:nvPicPr>
          <p:cNvPr id="30" name="Picture 16" descr="C:\Users\KASUGA_Hideki\AppData\Local\Microsoft\Windows\Temporary Internet Files\Content.IE5\3L08WSP0\MC90042470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484784"/>
            <a:ext cx="608065" cy="697111"/>
          </a:xfrm>
          <a:prstGeom prst="rect">
            <a:avLst/>
          </a:prstGeom>
          <a:noFill/>
        </p:spPr>
      </p:pic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55574" y="3501008"/>
            <a:ext cx="533670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pet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 have?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68960" y="3518849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61659"/>
              <a:gd name="adj2" fmla="val -14876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771800" y="5373216"/>
            <a:ext cx="38164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has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 a dog.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836712"/>
            <a:ext cx="1512168" cy="185632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-59360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722730" y="401158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722730" y="3501008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pet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572000" y="-459432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992"/>
            <a:ext cx="1936102" cy="18002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00" y="2996952"/>
            <a:ext cx="1475656" cy="2080970"/>
          </a:xfrm>
          <a:prstGeom prst="rect">
            <a:avLst/>
          </a:prstGeom>
        </p:spPr>
      </p:pic>
      <p:sp>
        <p:nvSpPr>
          <p:cNvPr id="22" name="正方形/長方形 21"/>
          <p:cNvSpPr/>
          <p:nvPr/>
        </p:nvSpPr>
        <p:spPr>
          <a:xfrm>
            <a:off x="3722730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has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839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63688" y="3501008"/>
            <a:ext cx="53285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 play tennis?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51720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53285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play tennis on Fridays.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758128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992"/>
            <a:ext cx="1936102" cy="1800200"/>
          </a:xfrm>
          <a:prstGeom prst="rect">
            <a:avLst/>
          </a:prstGeom>
        </p:spPr>
      </p:pic>
      <p:pic>
        <p:nvPicPr>
          <p:cNvPr id="32" name="Picture 32" descr="C:\Users\KASUGA_Hideki\AppData\Local\Microsoft\Windows\Temporary Internet Files\Content.IE5\GSFIGEQR\MC90043756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32656"/>
            <a:ext cx="1662807" cy="1440160"/>
          </a:xfrm>
          <a:prstGeom prst="rect">
            <a:avLst/>
          </a:prstGeom>
          <a:noFill/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00" y="2996952"/>
            <a:ext cx="1475656" cy="2080970"/>
          </a:xfrm>
          <a:prstGeom prst="rect">
            <a:avLst/>
          </a:prstGeom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48680"/>
            <a:ext cx="1475656" cy="2080970"/>
          </a:xfrm>
          <a:prstGeom prst="rect">
            <a:avLst/>
          </a:prstGeom>
        </p:spPr>
      </p:pic>
      <p:pic>
        <p:nvPicPr>
          <p:cNvPr id="27" name="Picture 26" descr="C:\Users\KASUGA_Hideki\AppData\Local\Microsoft\Windows\Temporary Internet Files\Content.IE5\ZH3ON6P5\MC90043463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196752"/>
            <a:ext cx="1041400" cy="385408"/>
          </a:xfrm>
          <a:prstGeom prst="rect">
            <a:avLst/>
          </a:prstGeom>
          <a:noFill/>
        </p:spPr>
      </p:pic>
      <p:pic>
        <p:nvPicPr>
          <p:cNvPr id="28" name="Picture 27" descr="C:\Users\KASUGA_Hideki\AppData\Local\Microsoft\Windows\Temporary Internet Files\Content.IE5\587Z9ZT7\MC900434651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836712"/>
            <a:ext cx="978223" cy="349250"/>
          </a:xfrm>
          <a:prstGeom prst="rect">
            <a:avLst/>
          </a:prstGeom>
          <a:noFill/>
        </p:spPr>
      </p:pic>
      <p:pic>
        <p:nvPicPr>
          <p:cNvPr id="29" name="Picture 28" descr="C:\Users\KASUGA_Hideki\AppData\Local\Microsoft\Windows\Temporary Internet Files\Content.IE5\Y002TF8X\MC90043464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620688"/>
            <a:ext cx="841375" cy="300392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788024" y="-315416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15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835696" y="3501008"/>
            <a:ext cx="525658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 play tennis?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93503" y="3482720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When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7265"/>
              <a:gd name="adj2" fmla="val -2390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835696" y="5373216"/>
            <a:ext cx="6552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plays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 tennis on Fridays.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912768" cy="864096"/>
          </a:xfrm>
          <a:prstGeom prst="wedgeRoundRectCallout">
            <a:avLst>
              <a:gd name="adj1" fmla="val -63661"/>
              <a:gd name="adj2" fmla="val -5520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3803976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992"/>
            <a:ext cx="1936102" cy="1800200"/>
          </a:xfrm>
          <a:prstGeom prst="rect">
            <a:avLst/>
          </a:prstGeom>
        </p:spPr>
      </p:pic>
      <p:pic>
        <p:nvPicPr>
          <p:cNvPr id="32" name="Picture 32" descr="C:\Users\KASUGA_Hideki\AppData\Local\Microsoft\Windows\Temporary Internet Files\Content.IE5\GSFIGEQR\MC90043756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32656"/>
            <a:ext cx="1662807" cy="1440160"/>
          </a:xfrm>
          <a:prstGeom prst="rect">
            <a:avLst/>
          </a:prstGeom>
          <a:noFill/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48680"/>
            <a:ext cx="1475656" cy="2080970"/>
          </a:xfrm>
          <a:prstGeom prst="rect">
            <a:avLst/>
          </a:prstGeom>
        </p:spPr>
      </p:pic>
      <p:pic>
        <p:nvPicPr>
          <p:cNvPr id="27" name="Picture 26" descr="C:\Users\KASUGA_Hideki\AppData\Local\Microsoft\Windows\Temporary Internet Files\Content.IE5\ZH3ON6P5\MC90043463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196752"/>
            <a:ext cx="1041400" cy="385408"/>
          </a:xfrm>
          <a:prstGeom prst="rect">
            <a:avLst/>
          </a:prstGeom>
          <a:noFill/>
        </p:spPr>
      </p:pic>
      <p:pic>
        <p:nvPicPr>
          <p:cNvPr id="28" name="Picture 27" descr="C:\Users\KASUGA_Hideki\AppData\Local\Microsoft\Windows\Temporary Internet Files\Content.IE5\587Z9ZT7\MC900434651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836712"/>
            <a:ext cx="978223" cy="349250"/>
          </a:xfrm>
          <a:prstGeom prst="rect">
            <a:avLst/>
          </a:prstGeom>
          <a:noFill/>
        </p:spPr>
      </p:pic>
      <p:pic>
        <p:nvPicPr>
          <p:cNvPr id="29" name="Picture 28" descr="C:\Users\KASUGA_Hideki\AppData\Local\Microsoft\Windows\Temporary Internet Files\Content.IE5\Y002TF8X\MC90043464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620688"/>
            <a:ext cx="841375" cy="300392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788024" y="-315416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140968"/>
            <a:ext cx="1512168" cy="1856329"/>
          </a:xfrm>
          <a:prstGeom prst="rect">
            <a:avLst/>
          </a:prstGeom>
        </p:spPr>
      </p:pic>
      <p:sp>
        <p:nvSpPr>
          <p:cNvPr id="20" name="正方形/長方形 19"/>
          <p:cNvSpPr/>
          <p:nvPr/>
        </p:nvSpPr>
        <p:spPr>
          <a:xfrm>
            <a:off x="2851808" y="537890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02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332656"/>
            <a:ext cx="2520280" cy="2524319"/>
          </a:xfrm>
          <a:prstGeom prst="rect">
            <a:avLst/>
          </a:prstGeom>
          <a:noFill/>
        </p:spPr>
      </p:pic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56290" y="3501008"/>
            <a:ext cx="533598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Where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you play softball?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03823" y="3517711"/>
            <a:ext cx="17059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Where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51845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play it near the river.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31383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403" y="3212976"/>
            <a:ext cx="1936102" cy="1800200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1475656" cy="208097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68760"/>
            <a:ext cx="1440160" cy="1339070"/>
          </a:xfrm>
          <a:prstGeom prst="rect">
            <a:avLst/>
          </a:prstGeom>
        </p:spPr>
      </p:pic>
      <p:pic>
        <p:nvPicPr>
          <p:cNvPr id="20" name="Picture 9" descr="C:\Users\KASUGA_Hideki\AppData\Local\Microsoft\Windows\Temporary Internet Files\Content.IE5\ASXM8F20\MC900046178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404664"/>
            <a:ext cx="1384078" cy="626478"/>
          </a:xfrm>
          <a:prstGeom prst="rect">
            <a:avLst/>
          </a:prstGeom>
          <a:noFill/>
        </p:spPr>
      </p:pic>
      <p:pic>
        <p:nvPicPr>
          <p:cNvPr id="22" name="Picture 29" descr="C:\Users\KASUGA_Hideki\AppData\Local\Microsoft\Windows\Temporary Internet Files\Content.IE5\ROPC66MD\MC90043421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1052736"/>
            <a:ext cx="1320214" cy="700587"/>
          </a:xfrm>
          <a:prstGeom prst="rect">
            <a:avLst/>
          </a:prstGeom>
          <a:noFill/>
        </p:spPr>
      </p:pic>
      <p:pic>
        <p:nvPicPr>
          <p:cNvPr id="23" name="Picture 30" descr="C:\Users\KASUGA_Hideki\AppData\Local\Microsoft\Windows\Temporary Internet Files\Content.IE5\ASXM8F20\MC900426723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1052736"/>
            <a:ext cx="1008112" cy="649007"/>
          </a:xfrm>
          <a:prstGeom prst="rect">
            <a:avLst/>
          </a:prstGeom>
          <a:noFill/>
        </p:spPr>
      </p:pic>
      <p:pic>
        <p:nvPicPr>
          <p:cNvPr id="24" name="Picture 31" descr="C:\Users\KASUGA_Hideki\AppData\Local\Microsoft\Windows\Temporary Internet Files\Content.IE5\EQKB0DKI\MC900223462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1772816"/>
            <a:ext cx="1008112" cy="655111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283968" y="-315416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0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332656"/>
            <a:ext cx="2520280" cy="2524319"/>
          </a:xfrm>
          <a:prstGeom prst="rect">
            <a:avLst/>
          </a:prstGeom>
          <a:noFill/>
        </p:spPr>
      </p:pic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63688" y="3501008"/>
            <a:ext cx="53285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Where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play softball?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51720" y="3501008"/>
            <a:ext cx="15486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Where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6218"/>
              <a:gd name="adj2" fmla="val -2649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6624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plays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it near the river.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912768" cy="864096"/>
          </a:xfrm>
          <a:prstGeom prst="wedgeRoundRectCallout">
            <a:avLst>
              <a:gd name="adj1" fmla="val -57639"/>
              <a:gd name="adj2" fmla="val -4358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59932" y="3483167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1475656" cy="208097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68760"/>
            <a:ext cx="1440160" cy="1339070"/>
          </a:xfrm>
          <a:prstGeom prst="rect">
            <a:avLst/>
          </a:prstGeom>
        </p:spPr>
      </p:pic>
      <p:pic>
        <p:nvPicPr>
          <p:cNvPr id="20" name="Picture 9" descr="C:\Users\KASUGA_Hideki\AppData\Local\Microsoft\Windows\Temporary Internet Files\Content.IE5\ASXM8F20\MC90004617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4664"/>
            <a:ext cx="1384078" cy="626478"/>
          </a:xfrm>
          <a:prstGeom prst="rect">
            <a:avLst/>
          </a:prstGeom>
          <a:noFill/>
        </p:spPr>
      </p:pic>
      <p:pic>
        <p:nvPicPr>
          <p:cNvPr id="22" name="Picture 29" descr="C:\Users\KASUGA_Hideki\AppData\Local\Microsoft\Windows\Temporary Internet Files\Content.IE5\ROPC66MD\MC900434219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052736"/>
            <a:ext cx="1320214" cy="700587"/>
          </a:xfrm>
          <a:prstGeom prst="rect">
            <a:avLst/>
          </a:prstGeom>
          <a:noFill/>
        </p:spPr>
      </p:pic>
      <p:pic>
        <p:nvPicPr>
          <p:cNvPr id="23" name="Picture 30" descr="C:\Users\KASUGA_Hideki\AppData\Local\Microsoft\Windows\Temporary Internet Files\Content.IE5\ASXM8F20\MC900426723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1052736"/>
            <a:ext cx="1008112" cy="649007"/>
          </a:xfrm>
          <a:prstGeom prst="rect">
            <a:avLst/>
          </a:prstGeom>
          <a:noFill/>
        </p:spPr>
      </p:pic>
      <p:pic>
        <p:nvPicPr>
          <p:cNvPr id="24" name="Picture 31" descr="C:\Users\KASUGA_Hideki\AppData\Local\Microsoft\Windows\Temporary Internet Files\Content.IE5\EQKB0DKI\MC900223462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1772816"/>
            <a:ext cx="1008112" cy="655111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283968" y="-315416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140968"/>
            <a:ext cx="1512168" cy="1856329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3347864" y="5373216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anose="02040604050505020304" pitchFamily="18" charset="0"/>
                <a:ea typeface="ＭＳ ゴシック" pitchFamily="49" charset="-128"/>
              </a:rPr>
              <a:t>play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84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C:\Users\KASUGA_Hideki\AppData\Local\Microsoft\Windows\Temporary Internet Files\Content.IE5\I838K3M1\MC9003953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76672"/>
            <a:ext cx="814869" cy="767189"/>
          </a:xfrm>
          <a:prstGeom prst="rect">
            <a:avLst/>
          </a:prstGeom>
          <a:noFill/>
        </p:spPr>
      </p:pic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-58391"/>
              <a:gd name="adj2" fmla="val 4076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894452" y="3501008"/>
            <a:ext cx="519782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many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cats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you have?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95736" y="3501008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-53440"/>
              <a:gd name="adj2" fmla="val -1035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38164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I have three cats.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46634"/>
              <a:gd name="adj2" fmla="val -655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23928" y="4005064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726160" y="3518152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many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" y="3356992"/>
            <a:ext cx="1520779" cy="1800200"/>
          </a:xfrm>
          <a:prstGeom prst="rect">
            <a:avLst/>
          </a:prstGeom>
        </p:spPr>
      </p:pic>
      <p:pic>
        <p:nvPicPr>
          <p:cNvPr id="20" name="Picture 2" descr="C:\Users\KASUGA_Hideki\AppData\Local\Microsoft\Windows\Temporary Internet Files\Content.IE5\6YF4Q60M\MC900395334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618817"/>
            <a:ext cx="793959" cy="793959"/>
          </a:xfrm>
          <a:prstGeom prst="rect">
            <a:avLst/>
          </a:prstGeom>
          <a:noFill/>
        </p:spPr>
      </p:pic>
      <p:pic>
        <p:nvPicPr>
          <p:cNvPr id="22" name="Picture 4" descr="C:\Users\KASUGA_Hideki\AppData\Local\Microsoft\Windows\Temporary Internet Files\Content.IE5\3L08WSP0\MC90039531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1268760"/>
            <a:ext cx="779948" cy="534707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139952" y="-315416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284984"/>
            <a:ext cx="1835696" cy="1835696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692696"/>
            <a:ext cx="1835696" cy="183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0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C:\Users\KASUGA_Hideki\AppData\Local\Microsoft\Windows\Temporary Internet Files\Content.IE5\I838K3M1\MC90039531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76672"/>
            <a:ext cx="814869" cy="767189"/>
          </a:xfrm>
          <a:prstGeom prst="rect">
            <a:avLst/>
          </a:prstGeom>
          <a:noFill/>
        </p:spPr>
      </p:pic>
      <p:sp>
        <p:nvSpPr>
          <p:cNvPr id="18" name="雲形吹き出し 17"/>
          <p:cNvSpPr/>
          <p:nvPr/>
        </p:nvSpPr>
        <p:spPr>
          <a:xfrm>
            <a:off x="1894452" y="10904"/>
            <a:ext cx="4932040" cy="3240360"/>
          </a:xfrm>
          <a:prstGeom prst="cloudCallout">
            <a:avLst>
              <a:gd name="adj1" fmla="val 72972"/>
              <a:gd name="adj2" fmla="val 4936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835696" y="3501008"/>
            <a:ext cx="525658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many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cats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Keiko have?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108572" y="3526863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1763688" y="3356992"/>
            <a:ext cx="5328592" cy="1728192"/>
          </a:xfrm>
          <a:prstGeom prst="wedgeRoundRectCallout">
            <a:avLst>
              <a:gd name="adj1" fmla="val 59985"/>
              <a:gd name="adj2" fmla="val -1229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2123728" y="5373216"/>
            <a:ext cx="56886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She 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has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 ) three cats. 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140968"/>
            <a:ext cx="2088232" cy="2088232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1763688" y="5229200"/>
            <a:ext cx="6480720" cy="864096"/>
          </a:xfrm>
          <a:prstGeom prst="wedgeRoundRectCallout">
            <a:avLst>
              <a:gd name="adj1" fmla="val -61252"/>
              <a:gd name="adj2" fmla="val -4875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986968" y="4005492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does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665830" y="3501008"/>
            <a:ext cx="18722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many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3" y="3356992"/>
            <a:ext cx="1520779" cy="1800200"/>
          </a:xfrm>
          <a:prstGeom prst="rect">
            <a:avLst/>
          </a:prstGeom>
        </p:spPr>
      </p:pic>
      <p:pic>
        <p:nvPicPr>
          <p:cNvPr id="20" name="Picture 2" descr="C:\Users\KASUGA_Hideki\AppData\Local\Microsoft\Windows\Temporary Internet Files\Content.IE5\6YF4Q60M\MC900395334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618817"/>
            <a:ext cx="793959" cy="793959"/>
          </a:xfrm>
          <a:prstGeom prst="rect">
            <a:avLst/>
          </a:prstGeom>
          <a:noFill/>
        </p:spPr>
      </p:pic>
      <p:pic>
        <p:nvPicPr>
          <p:cNvPr id="22" name="Picture 4" descr="C:\Users\KASUGA_Hideki\AppData\Local\Microsoft\Windows\Temporary Internet Files\Content.IE5\3L08WSP0\MC90039531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8064" y="1268760"/>
            <a:ext cx="779948" cy="534707"/>
          </a:xfrm>
          <a:prstGeom prst="rect">
            <a:avLst/>
          </a:prstGeom>
          <a:noFill/>
        </p:spPr>
      </p:pic>
      <p:sp>
        <p:nvSpPr>
          <p:cNvPr id="13" name="正方形/長方形 12"/>
          <p:cNvSpPr/>
          <p:nvPr/>
        </p:nvSpPr>
        <p:spPr>
          <a:xfrm>
            <a:off x="4139952" y="-315416"/>
            <a:ext cx="1944216" cy="329320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>
                    <a:alpha val="5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08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FF0000">
                  <a:alpha val="5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620688"/>
            <a:ext cx="1835696" cy="1835696"/>
          </a:xfrm>
          <a:prstGeom prst="rect">
            <a:avLst/>
          </a:prstGeom>
        </p:spPr>
      </p:pic>
      <p:sp>
        <p:nvSpPr>
          <p:cNvPr id="24" name="正方形/長方形 23"/>
          <p:cNvSpPr/>
          <p:nvPr/>
        </p:nvSpPr>
        <p:spPr>
          <a:xfrm>
            <a:off x="3261691" y="5368860"/>
            <a:ext cx="1476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anose="02040604050505020304" pitchFamily="18" charset="0"/>
                <a:ea typeface="ＭＳ ゴシック" pitchFamily="49" charset="-128"/>
              </a:rPr>
              <a:t>has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107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7" grpId="0"/>
      <p:bldP spid="19" grpId="0" animBg="1"/>
      <p:bldP spid="21" grpId="0"/>
      <p:bldP spid="11" grpId="0" animBg="1"/>
      <p:bldP spid="12" grpId="0"/>
      <p:bldP spid="17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12819B6-4821-E5D3-17F6-1E707718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25"/>
            <a:ext cx="9144000" cy="684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42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31C2047-8438-116C-B83E-86D04B94D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49"/>
            <a:ext cx="9144000" cy="684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11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9036496" cy="1470025"/>
          </a:xfrm>
        </p:spPr>
        <p:txBody>
          <a:bodyPr>
            <a:noAutofit/>
          </a:bodyPr>
          <a:lstStyle/>
          <a:p>
            <a:pPr algn="ctr"/>
            <a:r>
              <a:rPr kumimoji="1" lang="en-US" altLang="ja-JP" sz="8000" dirty="0">
                <a:latin typeface="Century Schoolbook" panose="02040604050505020304" pitchFamily="18" charset="0"/>
                <a:ea typeface="+mn-ea"/>
              </a:rPr>
              <a:t>3</a:t>
            </a:r>
            <a:r>
              <a:rPr lang="ja-JP" altLang="en-US" sz="8000" dirty="0">
                <a:latin typeface="Century Schoolbook" panose="02040604050505020304" pitchFamily="18" charset="0"/>
                <a:ea typeface="+mn-ea"/>
              </a:rPr>
              <a:t>人称</a:t>
            </a:r>
            <a:r>
              <a:rPr kumimoji="1" lang="ja-JP" altLang="en-US" sz="8000" dirty="0">
                <a:latin typeface="Century Schoolbook" panose="02040604050505020304" pitchFamily="18" charset="0"/>
                <a:ea typeface="+mn-ea"/>
              </a:rPr>
              <a:t>単数</a:t>
            </a:r>
            <a:r>
              <a:rPr lang="ja-JP" altLang="en-US" sz="8000" dirty="0">
                <a:latin typeface="Century Schoolbook" panose="02040604050505020304" pitchFamily="18" charset="0"/>
                <a:ea typeface="+mn-ea"/>
              </a:rPr>
              <a:t>現在</a:t>
            </a:r>
            <a:r>
              <a:rPr kumimoji="1" lang="ja-JP" altLang="en-US" sz="8000" dirty="0">
                <a:latin typeface="Century Schoolbook" panose="02040604050505020304" pitchFamily="18" charset="0"/>
                <a:ea typeface="+mn-ea"/>
              </a:rPr>
              <a:t>の</a:t>
            </a:r>
            <a:r>
              <a:rPr kumimoji="1" lang="en-US" altLang="ja-JP" sz="8000" dirty="0">
                <a:solidFill>
                  <a:srgbClr val="FF0000"/>
                </a:solidFill>
                <a:latin typeface="Century Schoolbook" panose="02040604050505020304" pitchFamily="18" charset="0"/>
                <a:ea typeface="+mn-ea"/>
              </a:rPr>
              <a:t>s</a:t>
            </a:r>
            <a:endParaRPr kumimoji="1" lang="ja-JP" altLang="en-US" sz="8000" dirty="0">
              <a:solidFill>
                <a:srgbClr val="FF0000"/>
              </a:solidFill>
              <a:latin typeface="Century Schoolbook" panose="02040604050505020304" pitchFamily="18" charset="0"/>
              <a:ea typeface="+mn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疑問詞を使った疑問文</a:t>
            </a:r>
          </a:p>
        </p:txBody>
      </p:sp>
    </p:spTree>
    <p:extLst>
      <p:ext uri="{BB962C8B-B14F-4D97-AF65-F5344CB8AC3E}">
        <p14:creationId xmlns:p14="http://schemas.microsoft.com/office/powerpoint/2010/main" val="3447576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ひらめき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</TotalTime>
  <Words>536</Words>
  <Application>Microsoft Office PowerPoint</Application>
  <PresentationFormat>画面に合わせる (4:3)</PresentationFormat>
  <Paragraphs>183</Paragraphs>
  <Slides>25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1" baseType="lpstr">
      <vt:lpstr>ＭＳ ゴシック</vt:lpstr>
      <vt:lpstr>游ゴシック</vt:lpstr>
      <vt:lpstr>Arial</vt:lpstr>
      <vt:lpstr>Calibri</vt:lpstr>
      <vt:lpstr>Century Schoolbook</vt:lpstr>
      <vt:lpstr>Office テーマ</vt:lpstr>
      <vt:lpstr>3人称単数現在のs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3人称単数現在のs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春日 秀紀</cp:lastModifiedBy>
  <cp:revision>127</cp:revision>
  <cp:lastPrinted>2015-12-03T09:06:43Z</cp:lastPrinted>
  <dcterms:created xsi:type="dcterms:W3CDTF">2012-12-30T13:31:10Z</dcterms:created>
  <dcterms:modified xsi:type="dcterms:W3CDTF">2026-09-20T01:31:20Z</dcterms:modified>
</cp:coreProperties>
</file>