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6" r:id="rId5"/>
    <p:sldId id="260" r:id="rId6"/>
    <p:sldId id="267" r:id="rId7"/>
    <p:sldId id="264" r:id="rId8"/>
    <p:sldId id="265" r:id="rId9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3091" autoAdjust="0"/>
  </p:normalViewPr>
  <p:slideViewPr>
    <p:cSldViewPr>
      <p:cViewPr varScale="1">
        <p:scale>
          <a:sx n="89" d="100"/>
          <a:sy n="89" d="100"/>
        </p:scale>
        <p:origin x="127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DD1EE9-FCB0-478B-A780-184482FFC9BC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3A6BCE-2303-45B1-B144-C9A28AFAEF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7494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Does</a:t>
            </a:r>
            <a:r>
              <a:rPr kumimoji="1" lang="ja-JP" altLang="en-US" dirty="0"/>
              <a:t>用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3A6BCE-2303-45B1-B144-C9A28AFAEFE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5685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2026/10/1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2026/10/1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2026/10/1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2026/10/1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2026/10/1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2026/10/1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2026/10/1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2026/10/1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2026/10/1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2026/10/1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2026/10/1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FFCCEF-FE69-407D-9DD7-6B1E61769599}" type="datetimeFigureOut">
              <a:rPr kumimoji="1" lang="ja-JP" altLang="en-US" smtClean="0"/>
              <a:pPr/>
              <a:t>2026/10/1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8620"/>
            <a:ext cx="9144000" cy="646938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332656"/>
            <a:ext cx="7772400" cy="1470025"/>
          </a:xfrm>
        </p:spPr>
        <p:txBody>
          <a:bodyPr>
            <a:noAutofit/>
          </a:bodyPr>
          <a:lstStyle/>
          <a:p>
            <a:r>
              <a:rPr kumimoji="1" lang="en-US" altLang="ja-JP" sz="11500" dirty="0"/>
              <a:t>Battle Ships</a:t>
            </a:r>
            <a:endParaRPr kumimoji="1" lang="ja-JP" altLang="en-US" sz="115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75656" y="2348880"/>
            <a:ext cx="6400800" cy="1752600"/>
          </a:xfrm>
        </p:spPr>
        <p:txBody>
          <a:bodyPr/>
          <a:lstStyle/>
          <a:p>
            <a:r>
              <a:rPr lang="ja-JP" altLang="en-US" dirty="0"/>
              <a:t>説明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141053A-439E-1475-BA95-E56D061447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7026" y="0"/>
            <a:ext cx="4809947" cy="6858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044D624D-F59D-374B-79B6-E12D292E75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028" y="300137"/>
            <a:ext cx="8755507" cy="6557863"/>
          </a:xfrm>
          <a:prstGeom prst="rect">
            <a:avLst/>
          </a:prstGeom>
        </p:spPr>
      </p:pic>
      <p:sp>
        <p:nvSpPr>
          <p:cNvPr id="3" name="円/楕円 2"/>
          <p:cNvSpPr/>
          <p:nvPr/>
        </p:nvSpPr>
        <p:spPr>
          <a:xfrm>
            <a:off x="3167844" y="980728"/>
            <a:ext cx="792088" cy="2361465"/>
          </a:xfrm>
          <a:prstGeom prst="ellipse">
            <a:avLst/>
          </a:prstGeom>
          <a:solidFill>
            <a:schemeClr val="accent1">
              <a:alpha val="4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円/楕円 3"/>
          <p:cNvSpPr/>
          <p:nvPr/>
        </p:nvSpPr>
        <p:spPr>
          <a:xfrm>
            <a:off x="6228184" y="836712"/>
            <a:ext cx="2157039" cy="792088"/>
          </a:xfrm>
          <a:prstGeom prst="ellipse">
            <a:avLst/>
          </a:prstGeom>
          <a:solidFill>
            <a:schemeClr val="accent1">
              <a:alpha val="4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円/楕円 4"/>
          <p:cNvSpPr/>
          <p:nvPr/>
        </p:nvSpPr>
        <p:spPr>
          <a:xfrm>
            <a:off x="5052783" y="2852936"/>
            <a:ext cx="729431" cy="3096344"/>
          </a:xfrm>
          <a:prstGeom prst="ellipse">
            <a:avLst/>
          </a:prstGeom>
          <a:solidFill>
            <a:schemeClr val="accent1">
              <a:alpha val="4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AAF65BC6-DFC7-D5C1-E97A-7A199A814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262" y="300137"/>
            <a:ext cx="8755507" cy="6557863"/>
          </a:xfrm>
          <a:prstGeom prst="rect">
            <a:avLst/>
          </a:prstGeom>
        </p:spPr>
      </p:pic>
      <p:sp>
        <p:nvSpPr>
          <p:cNvPr id="6" name="円/楕円 5"/>
          <p:cNvSpPr/>
          <p:nvPr/>
        </p:nvSpPr>
        <p:spPr>
          <a:xfrm>
            <a:off x="2843808" y="2810490"/>
            <a:ext cx="864096" cy="2304256"/>
          </a:xfrm>
          <a:prstGeom prst="ellipse">
            <a:avLst/>
          </a:prstGeom>
          <a:solidFill>
            <a:srgbClr val="00B050">
              <a:alpha val="45000"/>
            </a:srgb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/>
          <p:cNvSpPr/>
          <p:nvPr/>
        </p:nvSpPr>
        <p:spPr>
          <a:xfrm>
            <a:off x="4851568" y="871834"/>
            <a:ext cx="2371712" cy="725676"/>
          </a:xfrm>
          <a:prstGeom prst="ellipse">
            <a:avLst/>
          </a:prstGeom>
          <a:solidFill>
            <a:srgbClr val="00B050">
              <a:alpha val="45000"/>
            </a:srgb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/>
          <p:cNvSpPr/>
          <p:nvPr/>
        </p:nvSpPr>
        <p:spPr>
          <a:xfrm rot="16200000">
            <a:off x="6168359" y="2312253"/>
            <a:ext cx="828092" cy="3300730"/>
          </a:xfrm>
          <a:prstGeom prst="ellipse">
            <a:avLst/>
          </a:prstGeom>
          <a:solidFill>
            <a:srgbClr val="00B050">
              <a:alpha val="45000"/>
            </a:srgb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5990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2662B104-7194-700E-9C64-08815FC39E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4252" y="2852936"/>
            <a:ext cx="4819748" cy="392720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803F32B-C6C3-42A0-EBB4-D158833B19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633"/>
            <a:ext cx="4262239" cy="3543383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4139952" y="151972"/>
            <a:ext cx="525658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28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A: Does Emi play baseball?</a:t>
            </a:r>
            <a:endParaRPr lang="ja-JP" altLang="en-US" sz="28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4160900" y="839677"/>
            <a:ext cx="396044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B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: Yes, she does.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6" name="円/楕円 5"/>
          <p:cNvSpPr/>
          <p:nvPr/>
        </p:nvSpPr>
        <p:spPr>
          <a:xfrm>
            <a:off x="5580112" y="3212976"/>
            <a:ext cx="432048" cy="432048"/>
          </a:xfrm>
          <a:prstGeom prst="ellipse">
            <a:avLst/>
          </a:prstGeom>
          <a:solidFill>
            <a:srgbClr val="FF0000">
              <a:alpha val="5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-28940" y="4005064"/>
            <a:ext cx="460094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24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B </a:t>
            </a:r>
            <a:r>
              <a:rPr lang="en-US" altLang="ja-JP" sz="24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: Does Emi play baseball?</a:t>
            </a:r>
            <a:endParaRPr lang="ja-JP" altLang="en-US" sz="2400" b="1" dirty="0">
              <a:ln w="10541" cmpd="sng">
                <a:noFill/>
                <a:prstDash val="solid"/>
              </a:ln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0" y="5020680"/>
            <a:ext cx="460094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28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A</a:t>
            </a:r>
            <a:r>
              <a:rPr lang="en-US" altLang="ja-JP" sz="28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: No, she doesn’t.</a:t>
            </a:r>
            <a:endParaRPr lang="ja-JP" altLang="en-US" sz="28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9" name="円/楕円 8"/>
          <p:cNvSpPr/>
          <p:nvPr/>
        </p:nvSpPr>
        <p:spPr>
          <a:xfrm>
            <a:off x="1187624" y="404664"/>
            <a:ext cx="432048" cy="432048"/>
          </a:xfrm>
          <a:prstGeom prst="ellipse">
            <a:avLst/>
          </a:prstGeom>
          <a:solidFill>
            <a:srgbClr val="FF0000">
              <a:alpha val="5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  <p:bldP spid="8" grpId="0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650D109-9EB1-8DF3-E3FC-603331519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4252" y="2852936"/>
            <a:ext cx="4819748" cy="392720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7923EA9-2D2A-BC41-1433-7A2C36EA9D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633"/>
            <a:ext cx="4262239" cy="3543383"/>
          </a:xfrm>
          <a:prstGeom prst="rect">
            <a:avLst/>
          </a:prstGeom>
        </p:spPr>
      </p:pic>
      <p:sp>
        <p:nvSpPr>
          <p:cNvPr id="9" name="円/楕円 8"/>
          <p:cNvSpPr/>
          <p:nvPr/>
        </p:nvSpPr>
        <p:spPr>
          <a:xfrm>
            <a:off x="1163172" y="404664"/>
            <a:ext cx="432048" cy="432048"/>
          </a:xfrm>
          <a:prstGeom prst="ellipse">
            <a:avLst/>
          </a:prstGeom>
          <a:solidFill>
            <a:srgbClr val="FF0000">
              <a:alpha val="5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円/楕円 8">
            <a:extLst>
              <a:ext uri="{FF2B5EF4-FFF2-40B4-BE49-F238E27FC236}">
                <a16:creationId xmlns:a16="http://schemas.microsoft.com/office/drawing/2014/main" id="{21E7E3D6-8482-2DA9-AE19-29371E04ED98}"/>
              </a:ext>
            </a:extLst>
          </p:cNvPr>
          <p:cNvSpPr/>
          <p:nvPr/>
        </p:nvSpPr>
        <p:spPr>
          <a:xfrm>
            <a:off x="1187624" y="896744"/>
            <a:ext cx="432048" cy="432048"/>
          </a:xfrm>
          <a:prstGeom prst="ellipse">
            <a:avLst/>
          </a:prstGeom>
          <a:solidFill>
            <a:srgbClr val="FF0000">
              <a:alpha val="5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円/楕円 8">
            <a:extLst>
              <a:ext uri="{FF2B5EF4-FFF2-40B4-BE49-F238E27FC236}">
                <a16:creationId xmlns:a16="http://schemas.microsoft.com/office/drawing/2014/main" id="{A1A986BE-88BA-E3F0-577A-C84776B887E4}"/>
              </a:ext>
            </a:extLst>
          </p:cNvPr>
          <p:cNvSpPr/>
          <p:nvPr/>
        </p:nvSpPr>
        <p:spPr>
          <a:xfrm>
            <a:off x="6156176" y="3861048"/>
            <a:ext cx="432048" cy="432048"/>
          </a:xfrm>
          <a:prstGeom prst="ellipse">
            <a:avLst/>
          </a:prstGeom>
          <a:solidFill>
            <a:srgbClr val="FF0000">
              <a:alpha val="5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8">
            <a:extLst>
              <a:ext uri="{FF2B5EF4-FFF2-40B4-BE49-F238E27FC236}">
                <a16:creationId xmlns:a16="http://schemas.microsoft.com/office/drawing/2014/main" id="{4C80DC64-13A9-41AC-A433-EB930C6F8594}"/>
              </a:ext>
            </a:extLst>
          </p:cNvPr>
          <p:cNvSpPr/>
          <p:nvPr/>
        </p:nvSpPr>
        <p:spPr>
          <a:xfrm>
            <a:off x="1187624" y="1340768"/>
            <a:ext cx="432048" cy="432048"/>
          </a:xfrm>
          <a:prstGeom prst="ellipse">
            <a:avLst/>
          </a:prstGeom>
          <a:solidFill>
            <a:srgbClr val="FF0000">
              <a:alpha val="5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8">
            <a:extLst>
              <a:ext uri="{FF2B5EF4-FFF2-40B4-BE49-F238E27FC236}">
                <a16:creationId xmlns:a16="http://schemas.microsoft.com/office/drawing/2014/main" id="{C374D71B-81EB-DDBB-00A0-0375938D837B}"/>
              </a:ext>
            </a:extLst>
          </p:cNvPr>
          <p:cNvSpPr/>
          <p:nvPr/>
        </p:nvSpPr>
        <p:spPr>
          <a:xfrm>
            <a:off x="5590295" y="3212976"/>
            <a:ext cx="432048" cy="432048"/>
          </a:xfrm>
          <a:prstGeom prst="ellipse">
            <a:avLst/>
          </a:prstGeom>
          <a:solidFill>
            <a:srgbClr val="FF0000">
              <a:alpha val="5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12771D62-08F0-3746-9282-129819949327}"/>
              </a:ext>
            </a:extLst>
          </p:cNvPr>
          <p:cNvSpPr/>
          <p:nvPr/>
        </p:nvSpPr>
        <p:spPr>
          <a:xfrm>
            <a:off x="4873877" y="820380"/>
            <a:ext cx="340307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This ship san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k!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4" name="矢印: 下 13">
            <a:extLst>
              <a:ext uri="{FF2B5EF4-FFF2-40B4-BE49-F238E27FC236}">
                <a16:creationId xmlns:a16="http://schemas.microsoft.com/office/drawing/2014/main" id="{5361EE52-21C4-46A5-AAE2-A1F46E0FA4AB}"/>
              </a:ext>
            </a:extLst>
          </p:cNvPr>
          <p:cNvSpPr/>
          <p:nvPr/>
        </p:nvSpPr>
        <p:spPr>
          <a:xfrm rot="5400000">
            <a:off x="3119187" y="-304815"/>
            <a:ext cx="358493" cy="2835168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6547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  <p:bldP spid="3" grpId="0" animBg="1"/>
      <p:bldP spid="10" grpId="0" animBg="1"/>
      <p:bldP spid="11" grpId="0" animBg="1"/>
      <p:bldP spid="12" grpId="0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BF3FB0B7-1AAC-8E83-A2EB-F2F701B4F7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341" y="44624"/>
            <a:ext cx="4809947" cy="6858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" name="正方形/長方形 2"/>
          <p:cNvSpPr/>
          <p:nvPr/>
        </p:nvSpPr>
        <p:spPr>
          <a:xfrm>
            <a:off x="4139952" y="973108"/>
            <a:ext cx="2808312" cy="2455891"/>
          </a:xfrm>
          <a:prstGeom prst="rect">
            <a:avLst/>
          </a:prstGeom>
          <a:solidFill>
            <a:srgbClr val="00B050">
              <a:alpha val="70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/>
          <p:cNvSpPr/>
          <p:nvPr/>
        </p:nvSpPr>
        <p:spPr>
          <a:xfrm>
            <a:off x="5076056" y="4749841"/>
            <a:ext cx="1944216" cy="1893608"/>
          </a:xfrm>
          <a:prstGeom prst="rect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4319015" y="999020"/>
            <a:ext cx="2441695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相手への</a:t>
            </a:r>
            <a:endParaRPr lang="en-US" altLang="ja-JP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ja-JP" altLang="en-U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攻撃の</a:t>
            </a:r>
            <a:endParaRPr lang="en-US" altLang="ja-JP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ja-JP" altLang="en-US" sz="4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メモ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5197062" y="4730368"/>
            <a:ext cx="1723549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自分へ</a:t>
            </a:r>
            <a:endParaRPr lang="en-US" altLang="ja-JP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ja-JP" altLang="en-US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の攻撃</a:t>
            </a:r>
            <a:endParaRPr lang="en-US" altLang="ja-JP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ja-JP" altLang="en-US" sz="40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メモ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7258890" y="692697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400" dirty="0"/>
              <a:t>○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7271154" y="1990873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400" dirty="0"/>
              <a:t>×</a:t>
            </a:r>
            <a:endParaRPr kumimoji="1" lang="ja-JP" altLang="en-US" sz="44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7251729" y="1268760"/>
            <a:ext cx="16914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400" dirty="0"/>
              <a:t>当たり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7251729" y="2614264"/>
            <a:ext cx="13131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400" dirty="0"/>
              <a:t>外れ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1652849" y="1340768"/>
            <a:ext cx="5943487" cy="37702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239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Fire!</a:t>
            </a:r>
            <a:endParaRPr lang="ja-JP" altLang="en-US" sz="239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55</Words>
  <Application>Microsoft Office PowerPoint</Application>
  <PresentationFormat>画面に合わせる (4:3)</PresentationFormat>
  <Paragraphs>20</Paragraphs>
  <Slides>8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3" baseType="lpstr">
      <vt:lpstr>游ゴシック</vt:lpstr>
      <vt:lpstr>Arial</vt:lpstr>
      <vt:lpstr>Calibri</vt:lpstr>
      <vt:lpstr>Century Schoolbook</vt:lpstr>
      <vt:lpstr>Office テーマ</vt:lpstr>
      <vt:lpstr>Battle Ships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Battle Ships</dc:title>
  <dc:creator>KASUGA_Hideki</dc:creator>
  <cp:lastModifiedBy>春日 秀紀</cp:lastModifiedBy>
  <cp:revision>17</cp:revision>
  <dcterms:created xsi:type="dcterms:W3CDTF">2013-05-12T10:07:51Z</dcterms:created>
  <dcterms:modified xsi:type="dcterms:W3CDTF">2026-10-01T02:09:27Z</dcterms:modified>
</cp:coreProperties>
</file>