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67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94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FCCEF-FE69-407D-9DD7-6B1E61769599}" type="datetimeFigureOut">
              <a:rPr kumimoji="1" lang="ja-JP" altLang="en-US" smtClean="0"/>
              <a:pPr/>
              <a:t>2026/7/16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E0CBE-7197-42D7-A0EE-1ED6E666787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0"/>
            <a:ext cx="9144000" cy="646938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Autofit/>
          </a:bodyPr>
          <a:lstStyle/>
          <a:p>
            <a:r>
              <a:rPr kumimoji="1" lang="en-US" altLang="ja-JP" sz="11500" dirty="0"/>
              <a:t>Battle Ships</a:t>
            </a:r>
            <a:endParaRPr kumimoji="1" lang="ja-JP" altLang="en-US" sz="115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75656" y="2348880"/>
            <a:ext cx="6400800" cy="1752600"/>
          </a:xfrm>
        </p:spPr>
        <p:txBody>
          <a:bodyPr/>
          <a:lstStyle/>
          <a:p>
            <a:r>
              <a:rPr lang="ja-JP" altLang="en-US" dirty="0"/>
              <a:t>説明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780B85E-DE84-63A2-0AA8-D3BDE7C1A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857" y="114529"/>
            <a:ext cx="4624286" cy="662894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5D44D13-85E5-46EC-1C7B-828AC4A59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0349"/>
            <a:ext cx="7773779" cy="6537302"/>
          </a:xfrm>
          <a:prstGeom prst="rect">
            <a:avLst/>
          </a:prstGeom>
        </p:spPr>
      </p:pic>
      <p:sp>
        <p:nvSpPr>
          <p:cNvPr id="3" name="円/楕円 2"/>
          <p:cNvSpPr/>
          <p:nvPr/>
        </p:nvSpPr>
        <p:spPr>
          <a:xfrm>
            <a:off x="3167844" y="980728"/>
            <a:ext cx="792088" cy="2361465"/>
          </a:xfrm>
          <a:prstGeom prst="ellipse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円/楕円 3"/>
          <p:cNvSpPr/>
          <p:nvPr/>
        </p:nvSpPr>
        <p:spPr>
          <a:xfrm>
            <a:off x="6173401" y="764704"/>
            <a:ext cx="2157039" cy="792088"/>
          </a:xfrm>
          <a:prstGeom prst="ellipse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5004048" y="2852936"/>
            <a:ext cx="729431" cy="3096344"/>
          </a:xfrm>
          <a:prstGeom prst="ellipse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C1DB8F0-7CEA-B36C-160E-336CFE2FD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92" y="211762"/>
            <a:ext cx="7930816" cy="6669360"/>
          </a:xfrm>
          <a:prstGeom prst="rect">
            <a:avLst/>
          </a:prstGeom>
        </p:spPr>
      </p:pic>
      <p:sp>
        <p:nvSpPr>
          <p:cNvPr id="6" name="円/楕円 5"/>
          <p:cNvSpPr/>
          <p:nvPr/>
        </p:nvSpPr>
        <p:spPr>
          <a:xfrm>
            <a:off x="2843808" y="2810490"/>
            <a:ext cx="864096" cy="2304256"/>
          </a:xfrm>
          <a:prstGeom prst="ellipse">
            <a:avLst/>
          </a:prstGeom>
          <a:solidFill>
            <a:srgbClr val="00B050">
              <a:alpha val="45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4716016" y="868446"/>
            <a:ext cx="2371712" cy="725676"/>
          </a:xfrm>
          <a:prstGeom prst="ellipse">
            <a:avLst/>
          </a:prstGeom>
          <a:solidFill>
            <a:srgbClr val="00B050">
              <a:alpha val="45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 rot="16200000">
            <a:off x="5940325" y="2312254"/>
            <a:ext cx="828092" cy="3300730"/>
          </a:xfrm>
          <a:prstGeom prst="ellipse">
            <a:avLst/>
          </a:prstGeom>
          <a:solidFill>
            <a:srgbClr val="00B050">
              <a:alpha val="45000"/>
            </a:srgb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9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86CB789C-6822-82AA-55D6-F858E80D3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980" y="2900119"/>
            <a:ext cx="4406674" cy="387188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96AF41B-0B12-67F3-C9FE-A7A143DDF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151"/>
            <a:ext cx="3806185" cy="320448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742110" y="151972"/>
            <a:ext cx="43663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A: Yumi plays soccer</a:t>
            </a:r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742110" y="1324794"/>
            <a:ext cx="39604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: Hit!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6774083" y="3356992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0" y="4005064"/>
            <a:ext cx="406794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4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B </a:t>
            </a:r>
            <a:r>
              <a:rPr lang="en-US" altLang="ja-JP" sz="24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: Yumi plays soccer.</a:t>
            </a:r>
            <a:endParaRPr lang="ja-JP" altLang="en-US" sz="24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0" y="5020680"/>
            <a:ext cx="46009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</a:t>
            </a:r>
            <a:r>
              <a:rPr lang="en-US" altLang="ja-JP" sz="28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: Miss.</a:t>
            </a:r>
            <a:endParaRPr lang="ja-JP" altLang="en-US" sz="28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円/楕円 8"/>
          <p:cNvSpPr/>
          <p:nvPr/>
        </p:nvSpPr>
        <p:spPr>
          <a:xfrm>
            <a:off x="1903092" y="332656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86CB789C-6822-82AA-55D6-F858E80D3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980" y="2900119"/>
            <a:ext cx="4406674" cy="387188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96AF41B-0B12-67F3-C9FE-A7A143DDF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151"/>
            <a:ext cx="3806185" cy="3204489"/>
          </a:xfrm>
          <a:prstGeom prst="rect">
            <a:avLst/>
          </a:prstGeom>
        </p:spPr>
      </p:pic>
      <p:sp>
        <p:nvSpPr>
          <p:cNvPr id="6" name="円/楕円 5"/>
          <p:cNvSpPr/>
          <p:nvPr/>
        </p:nvSpPr>
        <p:spPr>
          <a:xfrm>
            <a:off x="7844904" y="331642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903092" y="332656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円/楕円 8">
            <a:extLst>
              <a:ext uri="{FF2B5EF4-FFF2-40B4-BE49-F238E27FC236}">
                <a16:creationId xmlns:a16="http://schemas.microsoft.com/office/drawing/2014/main" id="{21E7E3D6-8482-2DA9-AE19-29371E04ED98}"/>
              </a:ext>
            </a:extLst>
          </p:cNvPr>
          <p:cNvSpPr/>
          <p:nvPr/>
        </p:nvSpPr>
        <p:spPr>
          <a:xfrm>
            <a:off x="2367684" y="764704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円/楕円 8">
            <a:extLst>
              <a:ext uri="{FF2B5EF4-FFF2-40B4-BE49-F238E27FC236}">
                <a16:creationId xmlns:a16="http://schemas.microsoft.com/office/drawing/2014/main" id="{A1A986BE-88BA-E3F0-577A-C84776B887E4}"/>
              </a:ext>
            </a:extLst>
          </p:cNvPr>
          <p:cNvSpPr/>
          <p:nvPr/>
        </p:nvSpPr>
        <p:spPr>
          <a:xfrm>
            <a:off x="7306757" y="331642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8">
            <a:extLst>
              <a:ext uri="{FF2B5EF4-FFF2-40B4-BE49-F238E27FC236}">
                <a16:creationId xmlns:a16="http://schemas.microsoft.com/office/drawing/2014/main" id="{4C80DC64-13A9-41AC-A433-EB930C6F8594}"/>
              </a:ext>
            </a:extLst>
          </p:cNvPr>
          <p:cNvSpPr/>
          <p:nvPr/>
        </p:nvSpPr>
        <p:spPr>
          <a:xfrm>
            <a:off x="1935636" y="1200347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8">
            <a:extLst>
              <a:ext uri="{FF2B5EF4-FFF2-40B4-BE49-F238E27FC236}">
                <a16:creationId xmlns:a16="http://schemas.microsoft.com/office/drawing/2014/main" id="{C374D71B-81EB-DDBB-00A0-0375938D837B}"/>
              </a:ext>
            </a:extLst>
          </p:cNvPr>
          <p:cNvSpPr/>
          <p:nvPr/>
        </p:nvSpPr>
        <p:spPr>
          <a:xfrm>
            <a:off x="6768610" y="331642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2771D62-08F0-3746-9282-129819949327}"/>
              </a:ext>
            </a:extLst>
          </p:cNvPr>
          <p:cNvSpPr/>
          <p:nvPr/>
        </p:nvSpPr>
        <p:spPr>
          <a:xfrm>
            <a:off x="5532554" y="1784292"/>
            <a:ext cx="340307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This ship san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k!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矢印: 下 13">
            <a:extLst>
              <a:ext uri="{FF2B5EF4-FFF2-40B4-BE49-F238E27FC236}">
                <a16:creationId xmlns:a16="http://schemas.microsoft.com/office/drawing/2014/main" id="{5361EE52-21C4-46A5-AAE2-A1F46E0FA4AB}"/>
              </a:ext>
            </a:extLst>
          </p:cNvPr>
          <p:cNvSpPr/>
          <p:nvPr/>
        </p:nvSpPr>
        <p:spPr>
          <a:xfrm>
            <a:off x="7397359" y="2399581"/>
            <a:ext cx="358493" cy="50053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54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2" grpId="0" animBg="1"/>
      <p:bldP spid="3" grpId="0" animBg="1"/>
      <p:bldP spid="10" grpId="0" animBg="1"/>
      <p:bldP spid="11" grpId="0" animBg="1"/>
      <p:bldP spid="12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564" y="3212976"/>
            <a:ext cx="4340384" cy="364502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662" y="126019"/>
            <a:ext cx="4061616" cy="3201568"/>
          </a:xfrm>
          <a:prstGeom prst="rect">
            <a:avLst/>
          </a:prstGeom>
        </p:spPr>
      </p:pic>
      <p:sp>
        <p:nvSpPr>
          <p:cNvPr id="6" name="円/楕円 5"/>
          <p:cNvSpPr/>
          <p:nvPr/>
        </p:nvSpPr>
        <p:spPr>
          <a:xfrm>
            <a:off x="5732367" y="3528604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2769387" y="34711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3684498" y="34711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/>
        </p:nvSpPr>
        <p:spPr>
          <a:xfrm>
            <a:off x="3204019" y="34711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5012060" y="432402"/>
            <a:ext cx="460094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←</a:t>
            </a:r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This ship san</a:t>
            </a:r>
            <a:r>
              <a:rPr lang="en-US" altLang="ja-JP" sz="32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k!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円/楕円 5"/>
          <p:cNvSpPr/>
          <p:nvPr/>
        </p:nvSpPr>
        <p:spPr>
          <a:xfrm>
            <a:off x="6247677" y="3960652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5"/>
          <p:cNvSpPr/>
          <p:nvPr/>
        </p:nvSpPr>
        <p:spPr>
          <a:xfrm>
            <a:off x="5768014" y="5085184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5"/>
          <p:cNvSpPr/>
          <p:nvPr/>
        </p:nvSpPr>
        <p:spPr>
          <a:xfrm>
            <a:off x="7380312" y="4509120"/>
            <a:ext cx="432048" cy="432048"/>
          </a:xfrm>
          <a:prstGeom prst="ellipse">
            <a:avLst/>
          </a:prstGeom>
          <a:solidFill>
            <a:srgbClr val="FF0000">
              <a:alpha val="5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50195D2-6248-052A-F97E-C22394075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757" y="114529"/>
            <a:ext cx="4624286" cy="662894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正方形/長方形 2"/>
          <p:cNvSpPr/>
          <p:nvPr/>
        </p:nvSpPr>
        <p:spPr>
          <a:xfrm>
            <a:off x="4139952" y="973108"/>
            <a:ext cx="2808312" cy="2455891"/>
          </a:xfrm>
          <a:prstGeom prst="rect">
            <a:avLst/>
          </a:prstGeom>
          <a:solidFill>
            <a:srgbClr val="00B050">
              <a:alpha val="7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5004048" y="4653136"/>
            <a:ext cx="1944216" cy="1893608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4319015" y="999020"/>
            <a:ext cx="244169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相手への</a:t>
            </a:r>
            <a:endParaRPr lang="en-US" altLang="ja-JP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ja-JP" alt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攻撃の</a:t>
            </a:r>
            <a:endParaRPr lang="en-US" altLang="ja-JP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ja-JP" altLang="en-US" sz="4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メモ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5125054" y="4633663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自分へ</a:t>
            </a:r>
            <a:endParaRPr lang="en-US" altLang="ja-JP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ja-JP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の攻撃</a:t>
            </a:r>
            <a:endParaRPr lang="en-US" altLang="ja-JP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ja-JP" alt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メモ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258890" y="692697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/>
              <a:t>○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271154" y="1990873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400" dirty="0"/>
              <a:t>×</a:t>
            </a:r>
            <a:endParaRPr kumimoji="1" lang="ja-JP" altLang="en-US" sz="4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251729" y="1268760"/>
            <a:ext cx="1691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/>
              <a:t>当たり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251729" y="2614264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/>
              <a:t>外れ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652849" y="1340768"/>
            <a:ext cx="5943487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39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Fire!</a:t>
            </a:r>
            <a:endParaRPr lang="ja-JP" altLang="en-US" sz="239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49</Words>
  <Application>Microsoft Office PowerPoint</Application>
  <PresentationFormat>画面に合わせる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Schoolbook</vt:lpstr>
      <vt:lpstr>Office テーマ</vt:lpstr>
      <vt:lpstr>Battle Ships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Battle Ships</dc:title>
  <dc:creator>KASUGA_Hideki</dc:creator>
  <cp:lastModifiedBy>春日 秀紀</cp:lastModifiedBy>
  <cp:revision>14</cp:revision>
  <dcterms:created xsi:type="dcterms:W3CDTF">2013-05-12T10:07:51Z</dcterms:created>
  <dcterms:modified xsi:type="dcterms:W3CDTF">2026-07-16T03:26:02Z</dcterms:modified>
</cp:coreProperties>
</file>