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72" r:id="rId6"/>
    <p:sldId id="273" r:id="rId7"/>
    <p:sldId id="293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74" r:id="rId28"/>
    <p:sldId id="275" r:id="rId29"/>
    <p:sldId id="276" r:id="rId30"/>
    <p:sldId id="278" r:id="rId31"/>
    <p:sldId id="279" r:id="rId32"/>
  </p:sldIdLst>
  <p:sldSz cx="9144000" cy="6858000" type="screen4x3"/>
  <p:notesSz cx="10017125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053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A182FAA5-51B0-47CA-BEBB-1341FC12C2FD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053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85B4D929-5890-4A46-B9BE-9DF5CD74D5E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54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68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017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14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813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765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519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349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565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28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701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259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B087-96FD-4CEC-AFAC-8901A8053E46}" type="datetimeFigureOut">
              <a:rPr kumimoji="1" lang="ja-JP" altLang="en-US" smtClean="0"/>
              <a:t>2026/6/28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1C1DD-D3A4-4021-8F9A-85F0C5240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053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13800" b="1" dirty="0">
                <a:latin typeface="Century Schoolbook" panose="02040604050505020304" pitchFamily="18" charset="0"/>
              </a:rPr>
              <a:t>Can</a:t>
            </a:r>
            <a:endParaRPr kumimoji="1" lang="ja-JP" altLang="en-US" sz="13800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疑問文（～できますか）</a:t>
            </a:r>
          </a:p>
        </p:txBody>
      </p:sp>
    </p:spTree>
    <p:extLst>
      <p:ext uri="{BB962C8B-B14F-4D97-AF65-F5344CB8AC3E}">
        <p14:creationId xmlns:p14="http://schemas.microsoft.com/office/powerpoint/2010/main" val="37234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65547" y="445573"/>
            <a:ext cx="374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snowboard</a:t>
            </a:r>
            <a:endParaRPr kumimoji="1" lang="ja-JP" altLang="en-US" sz="36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8917" y="2875636"/>
            <a:ext cx="82385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snowboard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34879" y="2867775"/>
            <a:ext cx="1539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0" y="2223247"/>
            <a:ext cx="9108504" cy="1374441"/>
          </a:xfrm>
          <a:prstGeom prst="wedgeRoundRectCallout">
            <a:avLst>
              <a:gd name="adj1" fmla="val -37292"/>
              <a:gd name="adj2" fmla="val -899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3" name="角丸四角形吹き出し 22"/>
          <p:cNvSpPr/>
          <p:nvPr/>
        </p:nvSpPr>
        <p:spPr>
          <a:xfrm flipV="1">
            <a:off x="8961" y="3797934"/>
            <a:ext cx="9135039" cy="1026862"/>
          </a:xfrm>
          <a:prstGeom prst="wedgeRoundRectCallout">
            <a:avLst>
              <a:gd name="adj1" fmla="val 40146"/>
              <a:gd name="adj2" fmla="val -12092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3504" y="3830863"/>
            <a:ext cx="30171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866313" y="3797939"/>
            <a:ext cx="284341" cy="102685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261538" y="3776457"/>
            <a:ext cx="34387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2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70502" y="4260551"/>
            <a:ext cx="31133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157403" y="3830863"/>
            <a:ext cx="572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111041" y="3830862"/>
            <a:ext cx="7553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138126" y="3762989"/>
            <a:ext cx="572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044295" y="3763266"/>
            <a:ext cx="12859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4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4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129161" y="4238119"/>
            <a:ext cx="572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89117" y="4247360"/>
            <a:ext cx="9605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4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24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772823" y="2869438"/>
            <a:ext cx="2471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snowboard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2" name="Picture 6" descr="C:\Users\KASUGA_Hideki\AppData\Local\Microsoft\Windows\Temporary Internet Files\Content.IE5\O41FERA0\MC9003559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049" y="2015122"/>
            <a:ext cx="788894" cy="961160"/>
          </a:xfrm>
          <a:prstGeom prst="rect">
            <a:avLst/>
          </a:prstGeom>
          <a:noFill/>
        </p:spPr>
      </p:pic>
      <p:pic>
        <p:nvPicPr>
          <p:cNvPr id="45" name="Picture 7" descr="C:\Users\秀紀\AppData\Local\Microsoft\Windows\INetCache\IE\MYCM30UH\MC9003596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352" y="306960"/>
            <a:ext cx="860884" cy="1217040"/>
          </a:xfrm>
          <a:prstGeom prst="rect">
            <a:avLst/>
          </a:prstGeom>
          <a:noFill/>
        </p:spPr>
      </p:pic>
      <p:pic>
        <p:nvPicPr>
          <p:cNvPr id="35" name="Picture 2" descr="C:\Users\KASUGA_Hideki\AppData\Local\Microsoft\Windows\Temporary Internet Files\Content.IE5\HOOSLAOO\MC9004464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712" y="0"/>
            <a:ext cx="1439790" cy="2214282"/>
          </a:xfrm>
          <a:prstGeom prst="rect">
            <a:avLst/>
          </a:prstGeom>
          <a:noFill/>
        </p:spPr>
      </p:pic>
      <p:pic>
        <p:nvPicPr>
          <p:cNvPr id="47" name="Picture 51" descr="C:\Users\秀紀\AppData\Local\Microsoft\Windows\INetCache\IE\AQFOJBIH\MC90034910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0726" y="5602941"/>
            <a:ext cx="1221556" cy="1255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0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23" grpId="0" animBg="1"/>
      <p:bldP spid="24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65547" y="445573"/>
            <a:ext cx="374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s</a:t>
            </a:r>
            <a:r>
              <a:rPr kumimoji="1"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peak English</a:t>
            </a:r>
            <a:endParaRPr kumimoji="1" lang="ja-JP" altLang="en-US" sz="36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3058" y="2848742"/>
            <a:ext cx="82385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speak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English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34879" y="2867775"/>
            <a:ext cx="1539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0" y="2223247"/>
            <a:ext cx="9108504" cy="1374441"/>
          </a:xfrm>
          <a:prstGeom prst="wedgeRoundRectCallout">
            <a:avLst>
              <a:gd name="adj1" fmla="val -37292"/>
              <a:gd name="adj2" fmla="val -899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 dirty="0">
              <a:latin typeface="Century Schoolbook" panose="02040604050505020304" pitchFamily="18" charset="0"/>
            </a:endParaRPr>
          </a:p>
        </p:txBody>
      </p:sp>
      <p:sp>
        <p:nvSpPr>
          <p:cNvPr id="23" name="角丸四角形吹き出し 22"/>
          <p:cNvSpPr/>
          <p:nvPr/>
        </p:nvSpPr>
        <p:spPr>
          <a:xfrm flipV="1">
            <a:off x="-26535" y="3738271"/>
            <a:ext cx="9135039" cy="1151792"/>
          </a:xfrm>
          <a:prstGeom prst="wedgeRoundRectCallout">
            <a:avLst>
              <a:gd name="adj1" fmla="val 40055"/>
              <a:gd name="adj2" fmla="val -1154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48681" y="3830863"/>
            <a:ext cx="36663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823855" y="3738271"/>
            <a:ext cx="352060" cy="11517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195510" y="3763700"/>
            <a:ext cx="41569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04474" y="4247794"/>
            <a:ext cx="37785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262158" y="3830863"/>
            <a:ext cx="816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70983" y="3830863"/>
            <a:ext cx="8499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190590" y="3772661"/>
            <a:ext cx="816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409798" y="3763700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181625" y="4247791"/>
            <a:ext cx="816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454620" y="4247794"/>
            <a:ext cx="1088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235968" y="2813888"/>
            <a:ext cx="2471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speak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5" name="Picture 7" descr="C:\Users\秀紀\AppData\Local\Microsoft\Windows\INetCache\IE\MYCM30UH\MC9003596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469" y="2073007"/>
            <a:ext cx="594551" cy="840523"/>
          </a:xfrm>
          <a:prstGeom prst="rect">
            <a:avLst/>
          </a:prstGeom>
          <a:noFill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1331" y="224117"/>
            <a:ext cx="2160292" cy="1572850"/>
          </a:xfrm>
          <a:prstGeom prst="rect">
            <a:avLst/>
          </a:prstGeom>
          <a:noFill/>
        </p:spPr>
      </p:pic>
      <p:sp>
        <p:nvSpPr>
          <p:cNvPr id="29" name="正方形/長方形 28"/>
          <p:cNvSpPr/>
          <p:nvPr/>
        </p:nvSpPr>
        <p:spPr>
          <a:xfrm>
            <a:off x="5174138" y="2857701"/>
            <a:ext cx="2471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English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4" name="Picture 21" descr="C:\Users\秀紀\AppData\Local\Microsoft\Windows\INetCache\IE\3SRBCPU4\MC90034912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6055" y="5579295"/>
            <a:ext cx="1037945" cy="1278705"/>
          </a:xfrm>
          <a:prstGeom prst="rect">
            <a:avLst/>
          </a:prstGeom>
          <a:noFill/>
        </p:spPr>
      </p:pic>
      <p:pic>
        <p:nvPicPr>
          <p:cNvPr id="47" name="Picture 51" descr="C:\Users\秀紀\AppData\Local\Microsoft\Windows\INetCache\IE\AQFOJBIH\MC90034910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435" y="224117"/>
            <a:ext cx="1452283" cy="1452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8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23" grpId="0" animBg="1"/>
      <p:bldP spid="24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65547" y="445573"/>
            <a:ext cx="374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make a cake</a:t>
            </a:r>
            <a:endParaRPr kumimoji="1" lang="ja-JP" altLang="en-US" sz="40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53792" y="2848742"/>
            <a:ext cx="100852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your mother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make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cake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8029" y="2867775"/>
            <a:ext cx="1539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0" y="2223247"/>
            <a:ext cx="9108504" cy="1374441"/>
          </a:xfrm>
          <a:prstGeom prst="wedgeRoundRectCallout">
            <a:avLst>
              <a:gd name="adj1" fmla="val -37292"/>
              <a:gd name="adj2" fmla="val -899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3" name="角丸四角形吹き出し 22"/>
          <p:cNvSpPr/>
          <p:nvPr/>
        </p:nvSpPr>
        <p:spPr>
          <a:xfrm flipV="1">
            <a:off x="-13268" y="3790086"/>
            <a:ext cx="9135039" cy="994394"/>
          </a:xfrm>
          <a:prstGeom prst="wedgeRoundRectCallout">
            <a:avLst>
              <a:gd name="adj1" fmla="val 41147"/>
              <a:gd name="adj2" fmla="val -12005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3504" y="3830863"/>
            <a:ext cx="36663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871418" y="3797939"/>
            <a:ext cx="279237" cy="10084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189802" y="3768208"/>
            <a:ext cx="41569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198766" y="4252302"/>
            <a:ext cx="37785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332021" y="3830864"/>
            <a:ext cx="816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65547" y="3830863"/>
            <a:ext cx="8499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184882" y="3777169"/>
            <a:ext cx="816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404090" y="3768208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175917" y="4252299"/>
            <a:ext cx="816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448912" y="4252302"/>
            <a:ext cx="1088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011036" y="2830923"/>
            <a:ext cx="2471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make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625667" y="2841285"/>
            <a:ext cx="6694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4" name="Picture 21" descr="C:\Users\秀紀\AppData\Local\Microsoft\Windows\INetCache\IE\3SRBCPU4\MC9003491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2729" y="308048"/>
            <a:ext cx="977154" cy="1278705"/>
          </a:xfrm>
          <a:prstGeom prst="rect">
            <a:avLst/>
          </a:prstGeom>
          <a:noFill/>
        </p:spPr>
      </p:pic>
      <p:pic>
        <p:nvPicPr>
          <p:cNvPr id="47" name="Picture 51" descr="C:\Users\秀紀\AppData\Local\Microsoft\Windows\INetCache\IE\AQFOJBIH\MC9003491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905" y="1882587"/>
            <a:ext cx="1048871" cy="1048872"/>
          </a:xfrm>
          <a:prstGeom prst="rect">
            <a:avLst/>
          </a:prstGeom>
          <a:noFill/>
        </p:spPr>
      </p:pic>
      <p:pic>
        <p:nvPicPr>
          <p:cNvPr id="35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4931" y="170328"/>
            <a:ext cx="1428023" cy="178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正方形/長方形 41"/>
          <p:cNvSpPr/>
          <p:nvPr/>
        </p:nvSpPr>
        <p:spPr>
          <a:xfrm>
            <a:off x="6377955" y="2831052"/>
            <a:ext cx="13238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cake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3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301318" y="5513294"/>
            <a:ext cx="873448" cy="1344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23" grpId="0" animBg="1"/>
      <p:bldP spid="24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27" grpId="0"/>
      <p:bldP spid="29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36376" y="445573"/>
            <a:ext cx="436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r</a:t>
            </a:r>
            <a:r>
              <a:rPr kumimoji="1" lang="en-US" altLang="ja-JP" sz="40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ide a unicycle</a:t>
            </a:r>
            <a:endParaRPr kumimoji="1" lang="ja-JP" altLang="en-US" sz="40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7990" y="2976421"/>
            <a:ext cx="100852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Tom’s brother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ride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unicycle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9811" y="2995454"/>
            <a:ext cx="1539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0" y="2223247"/>
            <a:ext cx="9108504" cy="1374441"/>
          </a:xfrm>
          <a:prstGeom prst="wedgeRoundRectCallout">
            <a:avLst>
              <a:gd name="adj1" fmla="val -37292"/>
              <a:gd name="adj2" fmla="val -899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3" name="角丸四角形吹き出し 22"/>
          <p:cNvSpPr/>
          <p:nvPr/>
        </p:nvSpPr>
        <p:spPr>
          <a:xfrm flipV="1">
            <a:off x="0" y="3786500"/>
            <a:ext cx="9135039" cy="1066145"/>
          </a:xfrm>
          <a:prstGeom prst="wedgeRoundRectCallout">
            <a:avLst>
              <a:gd name="adj1" fmla="val 40328"/>
              <a:gd name="adj2" fmla="val -11439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3504" y="3830863"/>
            <a:ext cx="34868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858601" y="3797939"/>
            <a:ext cx="292053" cy="105470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191077" y="3768020"/>
            <a:ext cx="39773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00041" y="4252114"/>
            <a:ext cx="3599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307444" y="3847387"/>
            <a:ext cx="636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432114" y="3830863"/>
            <a:ext cx="8499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186157" y="3776981"/>
            <a:ext cx="636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226071" y="3768020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177192" y="4252111"/>
            <a:ext cx="636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270893" y="4252114"/>
            <a:ext cx="1088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426414" y="2969492"/>
            <a:ext cx="2471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ride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746592" y="2929089"/>
            <a:ext cx="6694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4" name="Picture 21" descr="C:\Users\秀紀\AppData\Local\Microsoft\Windows\INetCache\IE\3SRBCPU4\MC9003491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40541" y="2002379"/>
            <a:ext cx="723681" cy="947010"/>
          </a:xfrm>
          <a:prstGeom prst="rect">
            <a:avLst/>
          </a:prstGeom>
          <a:noFill/>
        </p:spPr>
      </p:pic>
      <p:sp>
        <p:nvSpPr>
          <p:cNvPr id="42" name="正方形/長方形 41"/>
          <p:cNvSpPr/>
          <p:nvPr/>
        </p:nvSpPr>
        <p:spPr>
          <a:xfrm>
            <a:off x="6530002" y="2969492"/>
            <a:ext cx="18556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unicycle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3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90" y="224118"/>
            <a:ext cx="919492" cy="1344706"/>
          </a:xfrm>
          <a:prstGeom prst="rect">
            <a:avLst/>
          </a:prstGeom>
          <a:noFill/>
        </p:spPr>
      </p:pic>
      <p:pic>
        <p:nvPicPr>
          <p:cNvPr id="45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5140" y="445573"/>
            <a:ext cx="1931511" cy="14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C:\Users\秀紀\AppData\Local\Microsoft\Windows\INetCache\IE\4PN3W9SD\MC90035593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6511" y="5540188"/>
            <a:ext cx="1037489" cy="1317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5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23" grpId="0" animBg="1"/>
      <p:bldP spid="24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27" grpId="0"/>
      <p:bldP spid="29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65547" y="445573"/>
            <a:ext cx="374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drive a car</a:t>
            </a:r>
            <a:endParaRPr kumimoji="1" lang="ja-JP" altLang="en-US" sz="40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99243" y="2579801"/>
            <a:ext cx="100852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drive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car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50029" y="2598834"/>
            <a:ext cx="1539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0" y="2223247"/>
            <a:ext cx="9108504" cy="1374441"/>
          </a:xfrm>
          <a:prstGeom prst="wedgeRoundRectCallout">
            <a:avLst>
              <a:gd name="adj1" fmla="val -37292"/>
              <a:gd name="adj2" fmla="val -899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 dirty="0">
              <a:latin typeface="Century Schoolbook" panose="02040604050505020304" pitchFamily="18" charset="0"/>
            </a:endParaRPr>
          </a:p>
        </p:txBody>
      </p:sp>
      <p:sp>
        <p:nvSpPr>
          <p:cNvPr id="23" name="角丸四角形吹き出し 22"/>
          <p:cNvSpPr/>
          <p:nvPr/>
        </p:nvSpPr>
        <p:spPr>
          <a:xfrm flipV="1">
            <a:off x="17930" y="3797932"/>
            <a:ext cx="9063317" cy="971263"/>
          </a:xfrm>
          <a:prstGeom prst="wedgeRoundRectCallout">
            <a:avLst>
              <a:gd name="adj1" fmla="val 40056"/>
              <a:gd name="adj2" fmla="val -12208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3504" y="3830863"/>
            <a:ext cx="31694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885025" y="3797939"/>
            <a:ext cx="265629" cy="95928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272984" y="3761885"/>
            <a:ext cx="36840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81948" y="4245979"/>
            <a:ext cx="3305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332021" y="3830864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147812" y="3830863"/>
            <a:ext cx="8499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268064" y="3770846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083860" y="3761885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259099" y="4245976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128682" y="4245979"/>
            <a:ext cx="1088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319882" y="2572806"/>
            <a:ext cx="2471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drive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168078" y="2572921"/>
            <a:ext cx="6694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046889" y="2579801"/>
            <a:ext cx="18556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car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6" name="Picture 3" descr="C:\Users\秀紀\AppData\Local\Microsoft\Windows\INetCache\IE\4PN3W9SD\MC9003559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3059" y="5468472"/>
            <a:ext cx="1030941" cy="1317811"/>
          </a:xfrm>
          <a:prstGeom prst="rect">
            <a:avLst/>
          </a:prstGeom>
          <a:noFill/>
        </p:spPr>
      </p:pic>
      <p:pic>
        <p:nvPicPr>
          <p:cNvPr id="35" name="Picture 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6909" y="211992"/>
            <a:ext cx="2414682" cy="181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096" y="251013"/>
            <a:ext cx="919492" cy="1344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2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23" grpId="0" animBg="1"/>
      <p:bldP spid="24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27" grpId="0"/>
      <p:bldP spid="29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35741" y="445573"/>
            <a:ext cx="702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d</a:t>
            </a:r>
            <a:r>
              <a:rPr kumimoji="1" lang="en-US" altLang="ja-JP" sz="32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rink coffee without sugar</a:t>
            </a:r>
            <a:endParaRPr kumimoji="1" lang="ja-JP" altLang="en-US" sz="32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7571" y="2579801"/>
            <a:ext cx="100852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drink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coffee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without sugar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3701" y="2572874"/>
            <a:ext cx="1539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0" y="2223247"/>
            <a:ext cx="9108504" cy="1374441"/>
          </a:xfrm>
          <a:prstGeom prst="wedgeRoundRectCallout">
            <a:avLst>
              <a:gd name="adj1" fmla="val -37292"/>
              <a:gd name="adj2" fmla="val -899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3" name="角丸四角形吹き出し 22"/>
          <p:cNvSpPr/>
          <p:nvPr/>
        </p:nvSpPr>
        <p:spPr>
          <a:xfrm flipV="1">
            <a:off x="17931" y="3797931"/>
            <a:ext cx="9126069" cy="1048219"/>
          </a:xfrm>
          <a:prstGeom prst="wedgeRoundRectCallout">
            <a:avLst>
              <a:gd name="adj1" fmla="val 38051"/>
              <a:gd name="adj2" fmla="val -10404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3504" y="3830863"/>
            <a:ext cx="356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844726" y="3797939"/>
            <a:ext cx="305928" cy="10482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308202" y="3789572"/>
            <a:ext cx="4051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317166" y="4273666"/>
            <a:ext cx="36728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315803" y="3830864"/>
            <a:ext cx="7104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409501" y="3830863"/>
            <a:ext cx="8499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303282" y="3798533"/>
            <a:ext cx="7104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414916" y="3789572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294317" y="4273663"/>
            <a:ext cx="7104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459738" y="4273666"/>
            <a:ext cx="1088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454218" y="2554946"/>
            <a:ext cx="2471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drink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997690" y="2563907"/>
            <a:ext cx="18556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coffee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3" name="Picture 2" descr="C:\Users\KASUGA_Hideki\AppData\Local\Microsoft\Windows\Temporary Internet Files\Content.IE5\OABP4WL5\MC9002345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2448" y="179293"/>
            <a:ext cx="1363402" cy="1945342"/>
          </a:xfrm>
          <a:prstGeom prst="rect">
            <a:avLst/>
          </a:prstGeom>
          <a:noFill/>
        </p:spPr>
      </p:pic>
      <p:pic>
        <p:nvPicPr>
          <p:cNvPr id="44" name="Picture 4" descr="C:\Users\秀紀\AppData\Local\Microsoft\Windows\INetCache\IE\BGV30LGJ\MC9003558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58588"/>
            <a:ext cx="1183341" cy="1432695"/>
          </a:xfrm>
          <a:prstGeom prst="rect">
            <a:avLst/>
          </a:prstGeom>
          <a:noFill/>
        </p:spPr>
      </p:pic>
      <p:pic>
        <p:nvPicPr>
          <p:cNvPr id="45" name="Picture 4" descr="C:\Users\KASUGA_Hideki\AppData\Local\Microsoft\Windows\Temporary Internet Files\Content.IE5\EMY6FASI\MC90035965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49789" y="5353975"/>
            <a:ext cx="893460" cy="1055791"/>
          </a:xfrm>
          <a:prstGeom prst="rect">
            <a:avLst/>
          </a:prstGeom>
          <a:noFill/>
        </p:spPr>
      </p:pic>
      <p:pic>
        <p:nvPicPr>
          <p:cNvPr id="48" name="Picture 21" descr="C:\Users\KASUGA_Hideki\AppData\Local\Microsoft\Windows\Temporary Internet Files\Content.IE5\EMY6FASI\MC90035966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86917" y="5782235"/>
            <a:ext cx="614622" cy="905435"/>
          </a:xfrm>
          <a:prstGeom prst="rect">
            <a:avLst/>
          </a:prstGeom>
          <a:noFill/>
        </p:spPr>
      </p:pic>
      <p:pic>
        <p:nvPicPr>
          <p:cNvPr id="49" name="Picture 4" descr="C:\Users\秀紀\AppData\Local\Microsoft\Windows\INetCache\IE\MYCM30UH\MC90035587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148918" y="5697439"/>
            <a:ext cx="995082" cy="1160562"/>
          </a:xfrm>
          <a:prstGeom prst="rect">
            <a:avLst/>
          </a:prstGeom>
          <a:noFill/>
        </p:spPr>
      </p:pic>
      <p:pic>
        <p:nvPicPr>
          <p:cNvPr id="50" name="Picture 4" descr="C:\Users\秀紀\AppData\Local\Microsoft\Windows\INetCache\IE\5FT45V8T\MC90035587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862046" y="5917551"/>
            <a:ext cx="753035" cy="940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8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23" grpId="0" animBg="1"/>
      <p:bldP spid="24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27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6B0DDD-BE01-5C5B-6648-E58F210B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" y="0"/>
            <a:ext cx="9137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0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1594" y="1592626"/>
            <a:ext cx="7772400" cy="2387600"/>
          </a:xfrm>
        </p:spPr>
        <p:txBody>
          <a:bodyPr>
            <a:normAutofit/>
          </a:bodyPr>
          <a:lstStyle/>
          <a:p>
            <a:r>
              <a:rPr kumimoji="1" lang="en-US" altLang="ja-JP" sz="13800" b="1" dirty="0">
                <a:latin typeface="Century Schoolbook" panose="02040604050505020304" pitchFamily="18" charset="0"/>
              </a:rPr>
              <a:t>Can</a:t>
            </a:r>
            <a:endParaRPr kumimoji="1" lang="ja-JP" altLang="en-US" sz="13800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794" y="4072301"/>
            <a:ext cx="6858000" cy="1655762"/>
          </a:xfrm>
        </p:spPr>
        <p:txBody>
          <a:bodyPr/>
          <a:lstStyle/>
          <a:p>
            <a:r>
              <a:rPr kumimoji="1" lang="ja-JP" altLang="en-US" dirty="0"/>
              <a:t>疑問文（～できますか）</a:t>
            </a:r>
          </a:p>
        </p:txBody>
      </p:sp>
    </p:spTree>
    <p:extLst>
      <p:ext uri="{BB962C8B-B14F-4D97-AF65-F5344CB8AC3E}">
        <p14:creationId xmlns:p14="http://schemas.microsoft.com/office/powerpoint/2010/main" val="3900665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11500" b="1" dirty="0">
                <a:latin typeface="Century Schoolbook" panose="02040604050505020304" pitchFamily="18" charset="0"/>
              </a:rPr>
              <a:t>can</a:t>
            </a:r>
            <a:endParaRPr kumimoji="1" lang="ja-JP" altLang="en-US" sz="11500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11563"/>
            <a:ext cx="6858000" cy="1655762"/>
          </a:xfrm>
        </p:spPr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annot </a:t>
            </a:r>
            <a:r>
              <a:rPr kumimoji="1" lang="ja-JP" altLang="en-US" dirty="0"/>
              <a:t>否定文</a:t>
            </a:r>
          </a:p>
        </p:txBody>
      </p:sp>
    </p:spTree>
    <p:extLst>
      <p:ext uri="{BB962C8B-B14F-4D97-AF65-F5344CB8AC3E}">
        <p14:creationId xmlns:p14="http://schemas.microsoft.com/office/powerpoint/2010/main" val="369480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57" y="1196990"/>
            <a:ext cx="4021079" cy="3015809"/>
          </a:xfrm>
          <a:prstGeom prst="rect">
            <a:avLst/>
          </a:prstGeom>
        </p:spPr>
      </p:pic>
      <p:grpSp>
        <p:nvGrpSpPr>
          <p:cNvPr id="169" name="グループ化 168"/>
          <p:cNvGrpSpPr/>
          <p:nvPr/>
        </p:nvGrpSpPr>
        <p:grpSpPr>
          <a:xfrm>
            <a:off x="416127" y="1040130"/>
            <a:ext cx="1681162" cy="1973263"/>
            <a:chOff x="1331913" y="476250"/>
            <a:chExt cx="1681162" cy="1973263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1331913" y="476250"/>
              <a:ext cx="1681162" cy="1973263"/>
              <a:chOff x="839" y="300"/>
              <a:chExt cx="1059" cy="1243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839" y="300"/>
                <a:ext cx="1059" cy="1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1008" y="871"/>
                <a:ext cx="461" cy="610"/>
              </a:xfrm>
              <a:custGeom>
                <a:avLst/>
                <a:gdLst>
                  <a:gd name="T0" fmla="*/ 710 w 923"/>
                  <a:gd name="T1" fmla="*/ 23 h 1219"/>
                  <a:gd name="T2" fmla="*/ 728 w 923"/>
                  <a:gd name="T3" fmla="*/ 52 h 1219"/>
                  <a:gd name="T4" fmla="*/ 761 w 923"/>
                  <a:gd name="T5" fmla="*/ 113 h 1219"/>
                  <a:gd name="T6" fmla="*/ 800 w 923"/>
                  <a:gd name="T7" fmla="*/ 208 h 1219"/>
                  <a:gd name="T8" fmla="*/ 841 w 923"/>
                  <a:gd name="T9" fmla="*/ 341 h 1219"/>
                  <a:gd name="T10" fmla="*/ 879 w 923"/>
                  <a:gd name="T11" fmla="*/ 515 h 1219"/>
                  <a:gd name="T12" fmla="*/ 908 w 923"/>
                  <a:gd name="T13" fmla="*/ 730 h 1219"/>
                  <a:gd name="T14" fmla="*/ 923 w 923"/>
                  <a:gd name="T15" fmla="*/ 992 h 1219"/>
                  <a:gd name="T16" fmla="*/ 922 w 923"/>
                  <a:gd name="T17" fmla="*/ 1140 h 1219"/>
                  <a:gd name="T18" fmla="*/ 909 w 923"/>
                  <a:gd name="T19" fmla="*/ 1145 h 1219"/>
                  <a:gd name="T20" fmla="*/ 887 w 923"/>
                  <a:gd name="T21" fmla="*/ 1153 h 1219"/>
                  <a:gd name="T22" fmla="*/ 854 w 923"/>
                  <a:gd name="T23" fmla="*/ 1162 h 1219"/>
                  <a:gd name="T24" fmla="*/ 812 w 923"/>
                  <a:gd name="T25" fmla="*/ 1174 h 1219"/>
                  <a:gd name="T26" fmla="*/ 763 w 923"/>
                  <a:gd name="T27" fmla="*/ 1185 h 1219"/>
                  <a:gd name="T28" fmla="*/ 706 w 923"/>
                  <a:gd name="T29" fmla="*/ 1197 h 1219"/>
                  <a:gd name="T30" fmla="*/ 643 w 923"/>
                  <a:gd name="T31" fmla="*/ 1207 h 1219"/>
                  <a:gd name="T32" fmla="*/ 576 w 923"/>
                  <a:gd name="T33" fmla="*/ 1214 h 1219"/>
                  <a:gd name="T34" fmla="*/ 504 w 923"/>
                  <a:gd name="T35" fmla="*/ 1219 h 1219"/>
                  <a:gd name="T36" fmla="*/ 429 w 923"/>
                  <a:gd name="T37" fmla="*/ 1219 h 1219"/>
                  <a:gd name="T38" fmla="*/ 351 w 923"/>
                  <a:gd name="T39" fmla="*/ 1213 h 1219"/>
                  <a:gd name="T40" fmla="*/ 272 w 923"/>
                  <a:gd name="T41" fmla="*/ 1201 h 1219"/>
                  <a:gd name="T42" fmla="*/ 193 w 923"/>
                  <a:gd name="T43" fmla="*/ 1183 h 1219"/>
                  <a:gd name="T44" fmla="*/ 114 w 923"/>
                  <a:gd name="T45" fmla="*/ 1155 h 1219"/>
                  <a:gd name="T46" fmla="*/ 38 w 923"/>
                  <a:gd name="T47" fmla="*/ 1120 h 1219"/>
                  <a:gd name="T48" fmla="*/ 6 w 923"/>
                  <a:gd name="T49" fmla="*/ 1081 h 1219"/>
                  <a:gd name="T50" fmla="*/ 42 w 923"/>
                  <a:gd name="T51" fmla="*/ 967 h 1219"/>
                  <a:gd name="T52" fmla="*/ 96 w 923"/>
                  <a:gd name="T53" fmla="*/ 777 h 1219"/>
                  <a:gd name="T54" fmla="*/ 146 w 923"/>
                  <a:gd name="T55" fmla="*/ 554 h 1219"/>
                  <a:gd name="T56" fmla="*/ 172 w 923"/>
                  <a:gd name="T57" fmla="*/ 389 h 1219"/>
                  <a:gd name="T58" fmla="*/ 193 w 923"/>
                  <a:gd name="T59" fmla="*/ 291 h 1219"/>
                  <a:gd name="T60" fmla="*/ 218 w 923"/>
                  <a:gd name="T61" fmla="*/ 207 h 1219"/>
                  <a:gd name="T62" fmla="*/ 248 w 923"/>
                  <a:gd name="T63" fmla="*/ 136 h 1219"/>
                  <a:gd name="T64" fmla="*/ 279 w 923"/>
                  <a:gd name="T65" fmla="*/ 78 h 1219"/>
                  <a:gd name="T66" fmla="*/ 309 w 923"/>
                  <a:gd name="T67" fmla="*/ 35 h 1219"/>
                  <a:gd name="T68" fmla="*/ 337 w 923"/>
                  <a:gd name="T69" fmla="*/ 9 h 1219"/>
                  <a:gd name="T70" fmla="*/ 361 w 923"/>
                  <a:gd name="T71" fmla="*/ 0 h 1219"/>
                  <a:gd name="T72" fmla="*/ 381 w 923"/>
                  <a:gd name="T73" fmla="*/ 4 h 1219"/>
                  <a:gd name="T74" fmla="*/ 407 w 923"/>
                  <a:gd name="T75" fmla="*/ 11 h 1219"/>
                  <a:gd name="T76" fmla="*/ 443 w 923"/>
                  <a:gd name="T77" fmla="*/ 19 h 1219"/>
                  <a:gd name="T78" fmla="*/ 484 w 923"/>
                  <a:gd name="T79" fmla="*/ 25 h 1219"/>
                  <a:gd name="T80" fmla="*/ 531 w 923"/>
                  <a:gd name="T81" fmla="*/ 30 h 1219"/>
                  <a:gd name="T82" fmla="*/ 581 w 923"/>
                  <a:gd name="T83" fmla="*/ 31 h 1219"/>
                  <a:gd name="T84" fmla="*/ 632 w 923"/>
                  <a:gd name="T85" fmla="*/ 30 h 1219"/>
                  <a:gd name="T86" fmla="*/ 682 w 923"/>
                  <a:gd name="T87" fmla="*/ 24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3" h="1219">
                    <a:moveTo>
                      <a:pt x="708" y="19"/>
                    </a:moveTo>
                    <a:lnTo>
                      <a:pt x="710" y="23"/>
                    </a:lnTo>
                    <a:lnTo>
                      <a:pt x="718" y="33"/>
                    </a:lnTo>
                    <a:lnTo>
                      <a:pt x="728" y="52"/>
                    </a:lnTo>
                    <a:lnTo>
                      <a:pt x="743" y="78"/>
                    </a:lnTo>
                    <a:lnTo>
                      <a:pt x="761" y="113"/>
                    </a:lnTo>
                    <a:lnTo>
                      <a:pt x="779" y="156"/>
                    </a:lnTo>
                    <a:lnTo>
                      <a:pt x="800" y="208"/>
                    </a:lnTo>
                    <a:lnTo>
                      <a:pt x="820" y="270"/>
                    </a:lnTo>
                    <a:lnTo>
                      <a:pt x="841" y="341"/>
                    </a:lnTo>
                    <a:lnTo>
                      <a:pt x="861" y="423"/>
                    </a:lnTo>
                    <a:lnTo>
                      <a:pt x="879" y="515"/>
                    </a:lnTo>
                    <a:lnTo>
                      <a:pt x="895" y="616"/>
                    </a:lnTo>
                    <a:lnTo>
                      <a:pt x="908" y="730"/>
                    </a:lnTo>
                    <a:lnTo>
                      <a:pt x="917" y="855"/>
                    </a:lnTo>
                    <a:lnTo>
                      <a:pt x="923" y="992"/>
                    </a:lnTo>
                    <a:lnTo>
                      <a:pt x="923" y="1140"/>
                    </a:lnTo>
                    <a:lnTo>
                      <a:pt x="922" y="1140"/>
                    </a:lnTo>
                    <a:lnTo>
                      <a:pt x="917" y="1143"/>
                    </a:lnTo>
                    <a:lnTo>
                      <a:pt x="909" y="1145"/>
                    </a:lnTo>
                    <a:lnTo>
                      <a:pt x="900" y="1148"/>
                    </a:lnTo>
                    <a:lnTo>
                      <a:pt x="887" y="1153"/>
                    </a:lnTo>
                    <a:lnTo>
                      <a:pt x="872" y="1158"/>
                    </a:lnTo>
                    <a:lnTo>
                      <a:pt x="854" y="1162"/>
                    </a:lnTo>
                    <a:lnTo>
                      <a:pt x="834" y="1168"/>
                    </a:lnTo>
                    <a:lnTo>
                      <a:pt x="812" y="1174"/>
                    </a:lnTo>
                    <a:lnTo>
                      <a:pt x="789" y="1179"/>
                    </a:lnTo>
                    <a:lnTo>
                      <a:pt x="763" y="1185"/>
                    </a:lnTo>
                    <a:lnTo>
                      <a:pt x="735" y="1191"/>
                    </a:lnTo>
                    <a:lnTo>
                      <a:pt x="706" y="1197"/>
                    </a:lnTo>
                    <a:lnTo>
                      <a:pt x="675" y="1202"/>
                    </a:lnTo>
                    <a:lnTo>
                      <a:pt x="643" y="1207"/>
                    </a:lnTo>
                    <a:lnTo>
                      <a:pt x="611" y="1211"/>
                    </a:lnTo>
                    <a:lnTo>
                      <a:pt x="576" y="1214"/>
                    </a:lnTo>
                    <a:lnTo>
                      <a:pt x="541" y="1217"/>
                    </a:lnTo>
                    <a:lnTo>
                      <a:pt x="504" y="1219"/>
                    </a:lnTo>
                    <a:lnTo>
                      <a:pt x="467" y="1219"/>
                    </a:lnTo>
                    <a:lnTo>
                      <a:pt x="429" y="1219"/>
                    </a:lnTo>
                    <a:lnTo>
                      <a:pt x="390" y="1216"/>
                    </a:lnTo>
                    <a:lnTo>
                      <a:pt x="351" y="1213"/>
                    </a:lnTo>
                    <a:lnTo>
                      <a:pt x="311" y="1208"/>
                    </a:lnTo>
                    <a:lnTo>
                      <a:pt x="272" y="1201"/>
                    </a:lnTo>
                    <a:lnTo>
                      <a:pt x="233" y="1193"/>
                    </a:lnTo>
                    <a:lnTo>
                      <a:pt x="193" y="1183"/>
                    </a:lnTo>
                    <a:lnTo>
                      <a:pt x="154" y="1170"/>
                    </a:lnTo>
                    <a:lnTo>
                      <a:pt x="114" y="1155"/>
                    </a:lnTo>
                    <a:lnTo>
                      <a:pt x="76" y="1139"/>
                    </a:lnTo>
                    <a:lnTo>
                      <a:pt x="38" y="1120"/>
                    </a:lnTo>
                    <a:lnTo>
                      <a:pt x="0" y="1098"/>
                    </a:lnTo>
                    <a:lnTo>
                      <a:pt x="6" y="1081"/>
                    </a:lnTo>
                    <a:lnTo>
                      <a:pt x="21" y="1037"/>
                    </a:lnTo>
                    <a:lnTo>
                      <a:pt x="42" y="967"/>
                    </a:lnTo>
                    <a:lnTo>
                      <a:pt x="68" y="879"/>
                    </a:lnTo>
                    <a:lnTo>
                      <a:pt x="96" y="777"/>
                    </a:lnTo>
                    <a:lnTo>
                      <a:pt x="123" y="668"/>
                    </a:lnTo>
                    <a:lnTo>
                      <a:pt x="146" y="554"/>
                    </a:lnTo>
                    <a:lnTo>
                      <a:pt x="164" y="442"/>
                    </a:lnTo>
                    <a:lnTo>
                      <a:pt x="172" y="389"/>
                    </a:lnTo>
                    <a:lnTo>
                      <a:pt x="181" y="338"/>
                    </a:lnTo>
                    <a:lnTo>
                      <a:pt x="193" y="291"/>
                    </a:lnTo>
                    <a:lnTo>
                      <a:pt x="205" y="247"/>
                    </a:lnTo>
                    <a:lnTo>
                      <a:pt x="218" y="207"/>
                    </a:lnTo>
                    <a:lnTo>
                      <a:pt x="233" y="169"/>
                    </a:lnTo>
                    <a:lnTo>
                      <a:pt x="248" y="136"/>
                    </a:lnTo>
                    <a:lnTo>
                      <a:pt x="263" y="105"/>
                    </a:lnTo>
                    <a:lnTo>
                      <a:pt x="279" y="78"/>
                    </a:lnTo>
                    <a:lnTo>
                      <a:pt x="294" y="55"/>
                    </a:lnTo>
                    <a:lnTo>
                      <a:pt x="309" y="35"/>
                    </a:lnTo>
                    <a:lnTo>
                      <a:pt x="323" y="21"/>
                    </a:lnTo>
                    <a:lnTo>
                      <a:pt x="337" y="9"/>
                    </a:lnTo>
                    <a:lnTo>
                      <a:pt x="349" y="2"/>
                    </a:lnTo>
                    <a:lnTo>
                      <a:pt x="361" y="0"/>
                    </a:lnTo>
                    <a:lnTo>
                      <a:pt x="370" y="1"/>
                    </a:lnTo>
                    <a:lnTo>
                      <a:pt x="381" y="4"/>
                    </a:lnTo>
                    <a:lnTo>
                      <a:pt x="393" y="8"/>
                    </a:lnTo>
                    <a:lnTo>
                      <a:pt x="407" y="11"/>
                    </a:lnTo>
                    <a:lnTo>
                      <a:pt x="424" y="16"/>
                    </a:lnTo>
                    <a:lnTo>
                      <a:pt x="443" y="19"/>
                    </a:lnTo>
                    <a:lnTo>
                      <a:pt x="463" y="22"/>
                    </a:lnTo>
                    <a:lnTo>
                      <a:pt x="484" y="25"/>
                    </a:lnTo>
                    <a:lnTo>
                      <a:pt x="507" y="27"/>
                    </a:lnTo>
                    <a:lnTo>
                      <a:pt x="531" y="30"/>
                    </a:lnTo>
                    <a:lnTo>
                      <a:pt x="556" y="31"/>
                    </a:lnTo>
                    <a:lnTo>
                      <a:pt x="581" y="31"/>
                    </a:lnTo>
                    <a:lnTo>
                      <a:pt x="606" y="31"/>
                    </a:lnTo>
                    <a:lnTo>
                      <a:pt x="632" y="30"/>
                    </a:lnTo>
                    <a:lnTo>
                      <a:pt x="657" y="27"/>
                    </a:lnTo>
                    <a:lnTo>
                      <a:pt x="682" y="24"/>
                    </a:lnTo>
                    <a:lnTo>
                      <a:pt x="70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849" y="861"/>
                <a:ext cx="376" cy="572"/>
              </a:xfrm>
              <a:custGeom>
                <a:avLst/>
                <a:gdLst>
                  <a:gd name="T0" fmla="*/ 752 w 752"/>
                  <a:gd name="T1" fmla="*/ 39 h 1144"/>
                  <a:gd name="T2" fmla="*/ 629 w 752"/>
                  <a:gd name="T3" fmla="*/ 0 h 1144"/>
                  <a:gd name="T4" fmla="*/ 627 w 752"/>
                  <a:gd name="T5" fmla="*/ 1 h 1144"/>
                  <a:gd name="T6" fmla="*/ 623 w 752"/>
                  <a:gd name="T7" fmla="*/ 6 h 1144"/>
                  <a:gd name="T8" fmla="*/ 616 w 752"/>
                  <a:gd name="T9" fmla="*/ 14 h 1144"/>
                  <a:gd name="T10" fmla="*/ 606 w 752"/>
                  <a:gd name="T11" fmla="*/ 23 h 1144"/>
                  <a:gd name="T12" fmla="*/ 593 w 752"/>
                  <a:gd name="T13" fmla="*/ 35 h 1144"/>
                  <a:gd name="T14" fmla="*/ 576 w 752"/>
                  <a:gd name="T15" fmla="*/ 47 h 1144"/>
                  <a:gd name="T16" fmla="*/ 557 w 752"/>
                  <a:gd name="T17" fmla="*/ 62 h 1144"/>
                  <a:gd name="T18" fmla="*/ 534 w 752"/>
                  <a:gd name="T19" fmla="*/ 77 h 1144"/>
                  <a:gd name="T20" fmla="*/ 511 w 752"/>
                  <a:gd name="T21" fmla="*/ 92 h 1144"/>
                  <a:gd name="T22" fmla="*/ 487 w 752"/>
                  <a:gd name="T23" fmla="*/ 108 h 1144"/>
                  <a:gd name="T24" fmla="*/ 462 w 752"/>
                  <a:gd name="T25" fmla="*/ 128 h 1144"/>
                  <a:gd name="T26" fmla="*/ 436 w 752"/>
                  <a:gd name="T27" fmla="*/ 150 h 1144"/>
                  <a:gd name="T28" fmla="*/ 410 w 752"/>
                  <a:gd name="T29" fmla="*/ 174 h 1144"/>
                  <a:gd name="T30" fmla="*/ 384 w 752"/>
                  <a:gd name="T31" fmla="*/ 202 h 1144"/>
                  <a:gd name="T32" fmla="*/ 359 w 752"/>
                  <a:gd name="T33" fmla="*/ 233 h 1144"/>
                  <a:gd name="T34" fmla="*/ 335 w 752"/>
                  <a:gd name="T35" fmla="*/ 268 h 1144"/>
                  <a:gd name="T36" fmla="*/ 312 w 752"/>
                  <a:gd name="T37" fmla="*/ 308 h 1144"/>
                  <a:gd name="T38" fmla="*/ 291 w 752"/>
                  <a:gd name="T39" fmla="*/ 353 h 1144"/>
                  <a:gd name="T40" fmla="*/ 273 w 752"/>
                  <a:gd name="T41" fmla="*/ 402 h 1144"/>
                  <a:gd name="T42" fmla="*/ 257 w 752"/>
                  <a:gd name="T43" fmla="*/ 456 h 1144"/>
                  <a:gd name="T44" fmla="*/ 243 w 752"/>
                  <a:gd name="T45" fmla="*/ 516 h 1144"/>
                  <a:gd name="T46" fmla="*/ 232 w 752"/>
                  <a:gd name="T47" fmla="*/ 583 h 1144"/>
                  <a:gd name="T48" fmla="*/ 227 w 752"/>
                  <a:gd name="T49" fmla="*/ 656 h 1144"/>
                  <a:gd name="T50" fmla="*/ 224 w 752"/>
                  <a:gd name="T51" fmla="*/ 735 h 1144"/>
                  <a:gd name="T52" fmla="*/ 222 w 752"/>
                  <a:gd name="T53" fmla="*/ 737 h 1144"/>
                  <a:gd name="T54" fmla="*/ 216 w 752"/>
                  <a:gd name="T55" fmla="*/ 745 h 1144"/>
                  <a:gd name="T56" fmla="*/ 208 w 752"/>
                  <a:gd name="T57" fmla="*/ 757 h 1144"/>
                  <a:gd name="T58" fmla="*/ 196 w 752"/>
                  <a:gd name="T59" fmla="*/ 772 h 1144"/>
                  <a:gd name="T60" fmla="*/ 182 w 752"/>
                  <a:gd name="T61" fmla="*/ 790 h 1144"/>
                  <a:gd name="T62" fmla="*/ 166 w 752"/>
                  <a:gd name="T63" fmla="*/ 811 h 1144"/>
                  <a:gd name="T64" fmla="*/ 148 w 752"/>
                  <a:gd name="T65" fmla="*/ 833 h 1144"/>
                  <a:gd name="T66" fmla="*/ 130 w 752"/>
                  <a:gd name="T67" fmla="*/ 856 h 1144"/>
                  <a:gd name="T68" fmla="*/ 110 w 752"/>
                  <a:gd name="T69" fmla="*/ 880 h 1144"/>
                  <a:gd name="T70" fmla="*/ 92 w 752"/>
                  <a:gd name="T71" fmla="*/ 903 h 1144"/>
                  <a:gd name="T72" fmla="*/ 72 w 752"/>
                  <a:gd name="T73" fmla="*/ 925 h 1144"/>
                  <a:gd name="T74" fmla="*/ 55 w 752"/>
                  <a:gd name="T75" fmla="*/ 946 h 1144"/>
                  <a:gd name="T76" fmla="*/ 38 w 752"/>
                  <a:gd name="T77" fmla="*/ 964 h 1144"/>
                  <a:gd name="T78" fmla="*/ 23 w 752"/>
                  <a:gd name="T79" fmla="*/ 979 h 1144"/>
                  <a:gd name="T80" fmla="*/ 10 w 752"/>
                  <a:gd name="T81" fmla="*/ 991 h 1144"/>
                  <a:gd name="T82" fmla="*/ 0 w 752"/>
                  <a:gd name="T83" fmla="*/ 999 h 1144"/>
                  <a:gd name="T84" fmla="*/ 1 w 752"/>
                  <a:gd name="T85" fmla="*/ 1001 h 1144"/>
                  <a:gd name="T86" fmla="*/ 5 w 752"/>
                  <a:gd name="T87" fmla="*/ 1007 h 1144"/>
                  <a:gd name="T88" fmla="*/ 12 w 752"/>
                  <a:gd name="T89" fmla="*/ 1016 h 1144"/>
                  <a:gd name="T90" fmla="*/ 23 w 752"/>
                  <a:gd name="T91" fmla="*/ 1029 h 1144"/>
                  <a:gd name="T92" fmla="*/ 35 w 752"/>
                  <a:gd name="T93" fmla="*/ 1043 h 1144"/>
                  <a:gd name="T94" fmla="*/ 50 w 752"/>
                  <a:gd name="T95" fmla="*/ 1058 h 1144"/>
                  <a:gd name="T96" fmla="*/ 69 w 752"/>
                  <a:gd name="T97" fmla="*/ 1074 h 1144"/>
                  <a:gd name="T98" fmla="*/ 90 w 752"/>
                  <a:gd name="T99" fmla="*/ 1090 h 1144"/>
                  <a:gd name="T100" fmla="*/ 113 w 752"/>
                  <a:gd name="T101" fmla="*/ 1105 h 1144"/>
                  <a:gd name="T102" fmla="*/ 139 w 752"/>
                  <a:gd name="T103" fmla="*/ 1119 h 1144"/>
                  <a:gd name="T104" fmla="*/ 168 w 752"/>
                  <a:gd name="T105" fmla="*/ 1130 h 1144"/>
                  <a:gd name="T106" fmla="*/ 199 w 752"/>
                  <a:gd name="T107" fmla="*/ 1138 h 1144"/>
                  <a:gd name="T108" fmla="*/ 232 w 752"/>
                  <a:gd name="T109" fmla="*/ 1144 h 1144"/>
                  <a:gd name="T110" fmla="*/ 268 w 752"/>
                  <a:gd name="T111" fmla="*/ 1144 h 1144"/>
                  <a:gd name="T112" fmla="*/ 306 w 752"/>
                  <a:gd name="T113" fmla="*/ 1141 h 1144"/>
                  <a:gd name="T114" fmla="*/ 348 w 752"/>
                  <a:gd name="T115" fmla="*/ 1131 h 1144"/>
                  <a:gd name="T116" fmla="*/ 706 w 752"/>
                  <a:gd name="T117" fmla="*/ 698 h 1144"/>
                  <a:gd name="T118" fmla="*/ 752 w 752"/>
                  <a:gd name="T119" fmla="*/ 39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52" h="1144">
                    <a:moveTo>
                      <a:pt x="752" y="39"/>
                    </a:moveTo>
                    <a:lnTo>
                      <a:pt x="629" y="0"/>
                    </a:lnTo>
                    <a:lnTo>
                      <a:pt x="627" y="1"/>
                    </a:lnTo>
                    <a:lnTo>
                      <a:pt x="623" y="6"/>
                    </a:lnTo>
                    <a:lnTo>
                      <a:pt x="616" y="14"/>
                    </a:lnTo>
                    <a:lnTo>
                      <a:pt x="606" y="23"/>
                    </a:lnTo>
                    <a:lnTo>
                      <a:pt x="593" y="35"/>
                    </a:lnTo>
                    <a:lnTo>
                      <a:pt x="576" y="47"/>
                    </a:lnTo>
                    <a:lnTo>
                      <a:pt x="557" y="62"/>
                    </a:lnTo>
                    <a:lnTo>
                      <a:pt x="534" y="77"/>
                    </a:lnTo>
                    <a:lnTo>
                      <a:pt x="511" y="92"/>
                    </a:lnTo>
                    <a:lnTo>
                      <a:pt x="487" y="108"/>
                    </a:lnTo>
                    <a:lnTo>
                      <a:pt x="462" y="128"/>
                    </a:lnTo>
                    <a:lnTo>
                      <a:pt x="436" y="150"/>
                    </a:lnTo>
                    <a:lnTo>
                      <a:pt x="410" y="174"/>
                    </a:lnTo>
                    <a:lnTo>
                      <a:pt x="384" y="202"/>
                    </a:lnTo>
                    <a:lnTo>
                      <a:pt x="359" y="233"/>
                    </a:lnTo>
                    <a:lnTo>
                      <a:pt x="335" y="268"/>
                    </a:lnTo>
                    <a:lnTo>
                      <a:pt x="312" y="308"/>
                    </a:lnTo>
                    <a:lnTo>
                      <a:pt x="291" y="353"/>
                    </a:lnTo>
                    <a:lnTo>
                      <a:pt x="273" y="402"/>
                    </a:lnTo>
                    <a:lnTo>
                      <a:pt x="257" y="456"/>
                    </a:lnTo>
                    <a:lnTo>
                      <a:pt x="243" y="516"/>
                    </a:lnTo>
                    <a:lnTo>
                      <a:pt x="232" y="583"/>
                    </a:lnTo>
                    <a:lnTo>
                      <a:pt x="227" y="656"/>
                    </a:lnTo>
                    <a:lnTo>
                      <a:pt x="224" y="735"/>
                    </a:lnTo>
                    <a:lnTo>
                      <a:pt x="222" y="737"/>
                    </a:lnTo>
                    <a:lnTo>
                      <a:pt x="216" y="745"/>
                    </a:lnTo>
                    <a:lnTo>
                      <a:pt x="208" y="757"/>
                    </a:lnTo>
                    <a:lnTo>
                      <a:pt x="196" y="772"/>
                    </a:lnTo>
                    <a:lnTo>
                      <a:pt x="182" y="790"/>
                    </a:lnTo>
                    <a:lnTo>
                      <a:pt x="166" y="811"/>
                    </a:lnTo>
                    <a:lnTo>
                      <a:pt x="148" y="833"/>
                    </a:lnTo>
                    <a:lnTo>
                      <a:pt x="130" y="856"/>
                    </a:lnTo>
                    <a:lnTo>
                      <a:pt x="110" y="880"/>
                    </a:lnTo>
                    <a:lnTo>
                      <a:pt x="92" y="903"/>
                    </a:lnTo>
                    <a:lnTo>
                      <a:pt x="72" y="925"/>
                    </a:lnTo>
                    <a:lnTo>
                      <a:pt x="55" y="946"/>
                    </a:lnTo>
                    <a:lnTo>
                      <a:pt x="38" y="964"/>
                    </a:lnTo>
                    <a:lnTo>
                      <a:pt x="23" y="979"/>
                    </a:lnTo>
                    <a:lnTo>
                      <a:pt x="10" y="991"/>
                    </a:lnTo>
                    <a:lnTo>
                      <a:pt x="0" y="999"/>
                    </a:lnTo>
                    <a:lnTo>
                      <a:pt x="1" y="1001"/>
                    </a:lnTo>
                    <a:lnTo>
                      <a:pt x="5" y="1007"/>
                    </a:lnTo>
                    <a:lnTo>
                      <a:pt x="12" y="1016"/>
                    </a:lnTo>
                    <a:lnTo>
                      <a:pt x="23" y="1029"/>
                    </a:lnTo>
                    <a:lnTo>
                      <a:pt x="35" y="1043"/>
                    </a:lnTo>
                    <a:lnTo>
                      <a:pt x="50" y="1058"/>
                    </a:lnTo>
                    <a:lnTo>
                      <a:pt x="69" y="1074"/>
                    </a:lnTo>
                    <a:lnTo>
                      <a:pt x="90" y="1090"/>
                    </a:lnTo>
                    <a:lnTo>
                      <a:pt x="113" y="1105"/>
                    </a:lnTo>
                    <a:lnTo>
                      <a:pt x="139" y="1119"/>
                    </a:lnTo>
                    <a:lnTo>
                      <a:pt x="168" y="1130"/>
                    </a:lnTo>
                    <a:lnTo>
                      <a:pt x="199" y="1138"/>
                    </a:lnTo>
                    <a:lnTo>
                      <a:pt x="232" y="1144"/>
                    </a:lnTo>
                    <a:lnTo>
                      <a:pt x="268" y="1144"/>
                    </a:lnTo>
                    <a:lnTo>
                      <a:pt x="306" y="1141"/>
                    </a:lnTo>
                    <a:lnTo>
                      <a:pt x="348" y="1131"/>
                    </a:lnTo>
                    <a:lnTo>
                      <a:pt x="706" y="698"/>
                    </a:lnTo>
                    <a:lnTo>
                      <a:pt x="75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073" y="1140"/>
                <a:ext cx="103" cy="98"/>
              </a:xfrm>
              <a:custGeom>
                <a:avLst/>
                <a:gdLst>
                  <a:gd name="T0" fmla="*/ 89 w 207"/>
                  <a:gd name="T1" fmla="*/ 2 h 197"/>
                  <a:gd name="T2" fmla="*/ 86 w 207"/>
                  <a:gd name="T3" fmla="*/ 3 h 197"/>
                  <a:gd name="T4" fmla="*/ 77 w 207"/>
                  <a:gd name="T5" fmla="*/ 8 h 197"/>
                  <a:gd name="T6" fmla="*/ 64 w 207"/>
                  <a:gd name="T7" fmla="*/ 16 h 197"/>
                  <a:gd name="T8" fmla="*/ 48 w 207"/>
                  <a:gd name="T9" fmla="*/ 26 h 197"/>
                  <a:gd name="T10" fmla="*/ 33 w 207"/>
                  <a:gd name="T11" fmla="*/ 41 h 197"/>
                  <a:gd name="T12" fmla="*/ 18 w 207"/>
                  <a:gd name="T13" fmla="*/ 58 h 197"/>
                  <a:gd name="T14" fmla="*/ 7 w 207"/>
                  <a:gd name="T15" fmla="*/ 79 h 197"/>
                  <a:gd name="T16" fmla="*/ 0 w 207"/>
                  <a:gd name="T17" fmla="*/ 104 h 197"/>
                  <a:gd name="T18" fmla="*/ 1 w 207"/>
                  <a:gd name="T19" fmla="*/ 110 h 197"/>
                  <a:gd name="T20" fmla="*/ 5 w 207"/>
                  <a:gd name="T21" fmla="*/ 123 h 197"/>
                  <a:gd name="T22" fmla="*/ 12 w 207"/>
                  <a:gd name="T23" fmla="*/ 141 h 197"/>
                  <a:gd name="T24" fmla="*/ 24 w 207"/>
                  <a:gd name="T25" fmla="*/ 161 h 197"/>
                  <a:gd name="T26" fmla="*/ 39 w 207"/>
                  <a:gd name="T27" fmla="*/ 179 h 197"/>
                  <a:gd name="T28" fmla="*/ 58 w 207"/>
                  <a:gd name="T29" fmla="*/ 192 h 197"/>
                  <a:gd name="T30" fmla="*/ 84 w 207"/>
                  <a:gd name="T31" fmla="*/ 197 h 197"/>
                  <a:gd name="T32" fmla="*/ 115 w 207"/>
                  <a:gd name="T33" fmla="*/ 189 h 197"/>
                  <a:gd name="T34" fmla="*/ 129 w 207"/>
                  <a:gd name="T35" fmla="*/ 183 h 197"/>
                  <a:gd name="T36" fmla="*/ 139 w 207"/>
                  <a:gd name="T37" fmla="*/ 176 h 197"/>
                  <a:gd name="T38" fmla="*/ 147 w 207"/>
                  <a:gd name="T39" fmla="*/ 170 h 197"/>
                  <a:gd name="T40" fmla="*/ 153 w 207"/>
                  <a:gd name="T41" fmla="*/ 163 h 197"/>
                  <a:gd name="T42" fmla="*/ 156 w 207"/>
                  <a:gd name="T43" fmla="*/ 156 h 197"/>
                  <a:gd name="T44" fmla="*/ 156 w 207"/>
                  <a:gd name="T45" fmla="*/ 148 h 197"/>
                  <a:gd name="T46" fmla="*/ 155 w 207"/>
                  <a:gd name="T47" fmla="*/ 138 h 197"/>
                  <a:gd name="T48" fmla="*/ 150 w 207"/>
                  <a:gd name="T49" fmla="*/ 127 h 197"/>
                  <a:gd name="T50" fmla="*/ 144 w 207"/>
                  <a:gd name="T51" fmla="*/ 108 h 197"/>
                  <a:gd name="T52" fmla="*/ 146 w 207"/>
                  <a:gd name="T53" fmla="*/ 99 h 197"/>
                  <a:gd name="T54" fmla="*/ 154 w 207"/>
                  <a:gd name="T55" fmla="*/ 99 h 197"/>
                  <a:gd name="T56" fmla="*/ 165 w 207"/>
                  <a:gd name="T57" fmla="*/ 102 h 197"/>
                  <a:gd name="T58" fmla="*/ 178 w 207"/>
                  <a:gd name="T59" fmla="*/ 104 h 197"/>
                  <a:gd name="T60" fmla="*/ 190 w 207"/>
                  <a:gd name="T61" fmla="*/ 101 h 197"/>
                  <a:gd name="T62" fmla="*/ 198 w 207"/>
                  <a:gd name="T63" fmla="*/ 94 h 197"/>
                  <a:gd name="T64" fmla="*/ 205 w 207"/>
                  <a:gd name="T65" fmla="*/ 84 h 197"/>
                  <a:gd name="T66" fmla="*/ 207 w 207"/>
                  <a:gd name="T67" fmla="*/ 72 h 197"/>
                  <a:gd name="T68" fmla="*/ 205 w 207"/>
                  <a:gd name="T69" fmla="*/ 60 h 197"/>
                  <a:gd name="T70" fmla="*/ 197 w 207"/>
                  <a:gd name="T71" fmla="*/ 47 h 197"/>
                  <a:gd name="T72" fmla="*/ 184 w 207"/>
                  <a:gd name="T73" fmla="*/ 35 h 197"/>
                  <a:gd name="T74" fmla="*/ 170 w 207"/>
                  <a:gd name="T75" fmla="*/ 27 h 197"/>
                  <a:gd name="T76" fmla="*/ 155 w 207"/>
                  <a:gd name="T77" fmla="*/ 19 h 197"/>
                  <a:gd name="T78" fmla="*/ 141 w 207"/>
                  <a:gd name="T79" fmla="*/ 12 h 197"/>
                  <a:gd name="T80" fmla="*/ 129 w 207"/>
                  <a:gd name="T81" fmla="*/ 7 h 197"/>
                  <a:gd name="T82" fmla="*/ 116 w 207"/>
                  <a:gd name="T83" fmla="*/ 3 h 197"/>
                  <a:gd name="T84" fmla="*/ 106 w 207"/>
                  <a:gd name="T85" fmla="*/ 1 h 197"/>
                  <a:gd name="T86" fmla="*/ 96 w 207"/>
                  <a:gd name="T87" fmla="*/ 0 h 197"/>
                  <a:gd name="T88" fmla="*/ 89 w 207"/>
                  <a:gd name="T89" fmla="*/ 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7" h="197">
                    <a:moveTo>
                      <a:pt x="89" y="2"/>
                    </a:moveTo>
                    <a:lnTo>
                      <a:pt x="86" y="3"/>
                    </a:lnTo>
                    <a:lnTo>
                      <a:pt x="77" y="8"/>
                    </a:lnTo>
                    <a:lnTo>
                      <a:pt x="64" y="16"/>
                    </a:lnTo>
                    <a:lnTo>
                      <a:pt x="48" y="26"/>
                    </a:lnTo>
                    <a:lnTo>
                      <a:pt x="33" y="41"/>
                    </a:lnTo>
                    <a:lnTo>
                      <a:pt x="18" y="58"/>
                    </a:lnTo>
                    <a:lnTo>
                      <a:pt x="7" y="79"/>
                    </a:lnTo>
                    <a:lnTo>
                      <a:pt x="0" y="104"/>
                    </a:lnTo>
                    <a:lnTo>
                      <a:pt x="1" y="110"/>
                    </a:lnTo>
                    <a:lnTo>
                      <a:pt x="5" y="123"/>
                    </a:lnTo>
                    <a:lnTo>
                      <a:pt x="12" y="141"/>
                    </a:lnTo>
                    <a:lnTo>
                      <a:pt x="24" y="161"/>
                    </a:lnTo>
                    <a:lnTo>
                      <a:pt x="39" y="179"/>
                    </a:lnTo>
                    <a:lnTo>
                      <a:pt x="58" y="192"/>
                    </a:lnTo>
                    <a:lnTo>
                      <a:pt x="84" y="197"/>
                    </a:lnTo>
                    <a:lnTo>
                      <a:pt x="115" y="189"/>
                    </a:lnTo>
                    <a:lnTo>
                      <a:pt x="129" y="183"/>
                    </a:lnTo>
                    <a:lnTo>
                      <a:pt x="139" y="176"/>
                    </a:lnTo>
                    <a:lnTo>
                      <a:pt x="147" y="170"/>
                    </a:lnTo>
                    <a:lnTo>
                      <a:pt x="153" y="163"/>
                    </a:lnTo>
                    <a:lnTo>
                      <a:pt x="156" y="156"/>
                    </a:lnTo>
                    <a:lnTo>
                      <a:pt x="156" y="148"/>
                    </a:lnTo>
                    <a:lnTo>
                      <a:pt x="155" y="138"/>
                    </a:lnTo>
                    <a:lnTo>
                      <a:pt x="150" y="127"/>
                    </a:lnTo>
                    <a:lnTo>
                      <a:pt x="144" y="108"/>
                    </a:lnTo>
                    <a:lnTo>
                      <a:pt x="146" y="99"/>
                    </a:lnTo>
                    <a:lnTo>
                      <a:pt x="154" y="99"/>
                    </a:lnTo>
                    <a:lnTo>
                      <a:pt x="165" y="102"/>
                    </a:lnTo>
                    <a:lnTo>
                      <a:pt x="178" y="104"/>
                    </a:lnTo>
                    <a:lnTo>
                      <a:pt x="190" y="101"/>
                    </a:lnTo>
                    <a:lnTo>
                      <a:pt x="198" y="94"/>
                    </a:lnTo>
                    <a:lnTo>
                      <a:pt x="205" y="84"/>
                    </a:lnTo>
                    <a:lnTo>
                      <a:pt x="207" y="72"/>
                    </a:lnTo>
                    <a:lnTo>
                      <a:pt x="205" y="60"/>
                    </a:lnTo>
                    <a:lnTo>
                      <a:pt x="197" y="47"/>
                    </a:lnTo>
                    <a:lnTo>
                      <a:pt x="184" y="35"/>
                    </a:lnTo>
                    <a:lnTo>
                      <a:pt x="170" y="27"/>
                    </a:lnTo>
                    <a:lnTo>
                      <a:pt x="155" y="19"/>
                    </a:lnTo>
                    <a:lnTo>
                      <a:pt x="141" y="12"/>
                    </a:lnTo>
                    <a:lnTo>
                      <a:pt x="129" y="7"/>
                    </a:lnTo>
                    <a:lnTo>
                      <a:pt x="116" y="3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342" y="881"/>
                <a:ext cx="264" cy="418"/>
              </a:xfrm>
              <a:custGeom>
                <a:avLst/>
                <a:gdLst>
                  <a:gd name="T0" fmla="*/ 38 w 527"/>
                  <a:gd name="T1" fmla="*/ 0 h 837"/>
                  <a:gd name="T2" fmla="*/ 40 w 527"/>
                  <a:gd name="T3" fmla="*/ 2 h 837"/>
                  <a:gd name="T4" fmla="*/ 48 w 527"/>
                  <a:gd name="T5" fmla="*/ 7 h 837"/>
                  <a:gd name="T6" fmla="*/ 61 w 527"/>
                  <a:gd name="T7" fmla="*/ 14 h 837"/>
                  <a:gd name="T8" fmla="*/ 77 w 527"/>
                  <a:gd name="T9" fmla="*/ 23 h 837"/>
                  <a:gd name="T10" fmla="*/ 97 w 527"/>
                  <a:gd name="T11" fmla="*/ 34 h 837"/>
                  <a:gd name="T12" fmla="*/ 122 w 527"/>
                  <a:gd name="T13" fmla="*/ 45 h 837"/>
                  <a:gd name="T14" fmla="*/ 148 w 527"/>
                  <a:gd name="T15" fmla="*/ 58 h 837"/>
                  <a:gd name="T16" fmla="*/ 177 w 527"/>
                  <a:gd name="T17" fmla="*/ 71 h 837"/>
                  <a:gd name="T18" fmla="*/ 209 w 527"/>
                  <a:gd name="T19" fmla="*/ 82 h 837"/>
                  <a:gd name="T20" fmla="*/ 241 w 527"/>
                  <a:gd name="T21" fmla="*/ 94 h 837"/>
                  <a:gd name="T22" fmla="*/ 276 w 527"/>
                  <a:gd name="T23" fmla="*/ 103 h 837"/>
                  <a:gd name="T24" fmla="*/ 312 w 527"/>
                  <a:gd name="T25" fmla="*/ 111 h 837"/>
                  <a:gd name="T26" fmla="*/ 346 w 527"/>
                  <a:gd name="T27" fmla="*/ 117 h 837"/>
                  <a:gd name="T28" fmla="*/ 382 w 527"/>
                  <a:gd name="T29" fmla="*/ 119 h 837"/>
                  <a:gd name="T30" fmla="*/ 417 w 527"/>
                  <a:gd name="T31" fmla="*/ 118 h 837"/>
                  <a:gd name="T32" fmla="*/ 451 w 527"/>
                  <a:gd name="T33" fmla="*/ 113 h 837"/>
                  <a:gd name="T34" fmla="*/ 457 w 527"/>
                  <a:gd name="T35" fmla="*/ 121 h 837"/>
                  <a:gd name="T36" fmla="*/ 471 w 527"/>
                  <a:gd name="T37" fmla="*/ 148 h 837"/>
                  <a:gd name="T38" fmla="*/ 488 w 527"/>
                  <a:gd name="T39" fmla="*/ 192 h 837"/>
                  <a:gd name="T40" fmla="*/ 506 w 527"/>
                  <a:gd name="T41" fmla="*/ 254 h 837"/>
                  <a:gd name="T42" fmla="*/ 521 w 527"/>
                  <a:gd name="T43" fmla="*/ 337 h 837"/>
                  <a:gd name="T44" fmla="*/ 527 w 527"/>
                  <a:gd name="T45" fmla="*/ 438 h 837"/>
                  <a:gd name="T46" fmla="*/ 520 w 527"/>
                  <a:gd name="T47" fmla="*/ 561 h 837"/>
                  <a:gd name="T48" fmla="*/ 498 w 527"/>
                  <a:gd name="T49" fmla="*/ 705 h 837"/>
                  <a:gd name="T50" fmla="*/ 376 w 527"/>
                  <a:gd name="T51" fmla="*/ 705 h 837"/>
                  <a:gd name="T52" fmla="*/ 358 w 527"/>
                  <a:gd name="T53" fmla="*/ 837 h 837"/>
                  <a:gd name="T54" fmla="*/ 150 w 527"/>
                  <a:gd name="T55" fmla="*/ 809 h 837"/>
                  <a:gd name="T56" fmla="*/ 0 w 527"/>
                  <a:gd name="T57" fmla="*/ 263 h 837"/>
                  <a:gd name="T58" fmla="*/ 38 w 527"/>
                  <a:gd name="T59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7" h="837">
                    <a:moveTo>
                      <a:pt x="38" y="0"/>
                    </a:moveTo>
                    <a:lnTo>
                      <a:pt x="40" y="2"/>
                    </a:lnTo>
                    <a:lnTo>
                      <a:pt x="48" y="7"/>
                    </a:lnTo>
                    <a:lnTo>
                      <a:pt x="61" y="14"/>
                    </a:lnTo>
                    <a:lnTo>
                      <a:pt x="77" y="23"/>
                    </a:lnTo>
                    <a:lnTo>
                      <a:pt x="97" y="34"/>
                    </a:lnTo>
                    <a:lnTo>
                      <a:pt x="122" y="45"/>
                    </a:lnTo>
                    <a:lnTo>
                      <a:pt x="148" y="58"/>
                    </a:lnTo>
                    <a:lnTo>
                      <a:pt x="177" y="71"/>
                    </a:lnTo>
                    <a:lnTo>
                      <a:pt x="209" y="82"/>
                    </a:lnTo>
                    <a:lnTo>
                      <a:pt x="241" y="94"/>
                    </a:lnTo>
                    <a:lnTo>
                      <a:pt x="276" y="103"/>
                    </a:lnTo>
                    <a:lnTo>
                      <a:pt x="312" y="111"/>
                    </a:lnTo>
                    <a:lnTo>
                      <a:pt x="346" y="117"/>
                    </a:lnTo>
                    <a:lnTo>
                      <a:pt x="382" y="119"/>
                    </a:lnTo>
                    <a:lnTo>
                      <a:pt x="417" y="118"/>
                    </a:lnTo>
                    <a:lnTo>
                      <a:pt x="451" y="113"/>
                    </a:lnTo>
                    <a:lnTo>
                      <a:pt x="457" y="121"/>
                    </a:lnTo>
                    <a:lnTo>
                      <a:pt x="471" y="148"/>
                    </a:lnTo>
                    <a:lnTo>
                      <a:pt x="488" y="192"/>
                    </a:lnTo>
                    <a:lnTo>
                      <a:pt x="506" y="254"/>
                    </a:lnTo>
                    <a:lnTo>
                      <a:pt x="521" y="337"/>
                    </a:lnTo>
                    <a:lnTo>
                      <a:pt x="527" y="438"/>
                    </a:lnTo>
                    <a:lnTo>
                      <a:pt x="520" y="561"/>
                    </a:lnTo>
                    <a:lnTo>
                      <a:pt x="498" y="705"/>
                    </a:lnTo>
                    <a:lnTo>
                      <a:pt x="376" y="705"/>
                    </a:lnTo>
                    <a:lnTo>
                      <a:pt x="358" y="837"/>
                    </a:lnTo>
                    <a:lnTo>
                      <a:pt x="150" y="809"/>
                    </a:lnTo>
                    <a:lnTo>
                      <a:pt x="0" y="2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013" y="447"/>
                <a:ext cx="548" cy="454"/>
              </a:xfrm>
              <a:custGeom>
                <a:avLst/>
                <a:gdLst>
                  <a:gd name="T0" fmla="*/ 1093 w 1095"/>
                  <a:gd name="T1" fmla="*/ 501 h 908"/>
                  <a:gd name="T2" fmla="*/ 1071 w 1095"/>
                  <a:gd name="T3" fmla="*/ 590 h 908"/>
                  <a:gd name="T4" fmla="*/ 1030 w 1095"/>
                  <a:gd name="T5" fmla="*/ 670 h 908"/>
                  <a:gd name="T6" fmla="*/ 970 w 1095"/>
                  <a:gd name="T7" fmla="*/ 743 h 908"/>
                  <a:gd name="T8" fmla="*/ 896 w 1095"/>
                  <a:gd name="T9" fmla="*/ 804 h 908"/>
                  <a:gd name="T10" fmla="*/ 808 w 1095"/>
                  <a:gd name="T11" fmla="*/ 854 h 908"/>
                  <a:gd name="T12" fmla="*/ 711 w 1095"/>
                  <a:gd name="T13" fmla="*/ 887 h 908"/>
                  <a:gd name="T14" fmla="*/ 605 w 1095"/>
                  <a:gd name="T15" fmla="*/ 905 h 908"/>
                  <a:gd name="T16" fmla="*/ 492 w 1095"/>
                  <a:gd name="T17" fmla="*/ 905 h 908"/>
                  <a:gd name="T18" fmla="*/ 385 w 1095"/>
                  <a:gd name="T19" fmla="*/ 887 h 908"/>
                  <a:gd name="T20" fmla="*/ 287 w 1095"/>
                  <a:gd name="T21" fmla="*/ 854 h 908"/>
                  <a:gd name="T22" fmla="*/ 199 w 1095"/>
                  <a:gd name="T23" fmla="*/ 804 h 908"/>
                  <a:gd name="T24" fmla="*/ 126 w 1095"/>
                  <a:gd name="T25" fmla="*/ 743 h 908"/>
                  <a:gd name="T26" fmla="*/ 66 w 1095"/>
                  <a:gd name="T27" fmla="*/ 670 h 908"/>
                  <a:gd name="T28" fmla="*/ 24 w 1095"/>
                  <a:gd name="T29" fmla="*/ 590 h 908"/>
                  <a:gd name="T30" fmla="*/ 2 w 1095"/>
                  <a:gd name="T31" fmla="*/ 501 h 908"/>
                  <a:gd name="T32" fmla="*/ 2 w 1095"/>
                  <a:gd name="T33" fmla="*/ 408 h 908"/>
                  <a:gd name="T34" fmla="*/ 24 w 1095"/>
                  <a:gd name="T35" fmla="*/ 319 h 908"/>
                  <a:gd name="T36" fmla="*/ 66 w 1095"/>
                  <a:gd name="T37" fmla="*/ 237 h 908"/>
                  <a:gd name="T38" fmla="*/ 126 w 1095"/>
                  <a:gd name="T39" fmla="*/ 165 h 908"/>
                  <a:gd name="T40" fmla="*/ 199 w 1095"/>
                  <a:gd name="T41" fmla="*/ 104 h 908"/>
                  <a:gd name="T42" fmla="*/ 287 w 1095"/>
                  <a:gd name="T43" fmla="*/ 54 h 908"/>
                  <a:gd name="T44" fmla="*/ 385 w 1095"/>
                  <a:gd name="T45" fmla="*/ 21 h 908"/>
                  <a:gd name="T46" fmla="*/ 492 w 1095"/>
                  <a:gd name="T47" fmla="*/ 2 h 908"/>
                  <a:gd name="T48" fmla="*/ 605 w 1095"/>
                  <a:gd name="T49" fmla="*/ 2 h 908"/>
                  <a:gd name="T50" fmla="*/ 711 w 1095"/>
                  <a:gd name="T51" fmla="*/ 21 h 908"/>
                  <a:gd name="T52" fmla="*/ 808 w 1095"/>
                  <a:gd name="T53" fmla="*/ 54 h 908"/>
                  <a:gd name="T54" fmla="*/ 896 w 1095"/>
                  <a:gd name="T55" fmla="*/ 104 h 908"/>
                  <a:gd name="T56" fmla="*/ 970 w 1095"/>
                  <a:gd name="T57" fmla="*/ 165 h 908"/>
                  <a:gd name="T58" fmla="*/ 1030 w 1095"/>
                  <a:gd name="T59" fmla="*/ 237 h 908"/>
                  <a:gd name="T60" fmla="*/ 1071 w 1095"/>
                  <a:gd name="T61" fmla="*/ 319 h 908"/>
                  <a:gd name="T62" fmla="*/ 1093 w 1095"/>
                  <a:gd name="T63" fmla="*/ 4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95" h="908">
                    <a:moveTo>
                      <a:pt x="1095" y="454"/>
                    </a:moveTo>
                    <a:lnTo>
                      <a:pt x="1093" y="501"/>
                    </a:lnTo>
                    <a:lnTo>
                      <a:pt x="1084" y="546"/>
                    </a:lnTo>
                    <a:lnTo>
                      <a:pt x="1071" y="590"/>
                    </a:lnTo>
                    <a:lnTo>
                      <a:pt x="1053" y="631"/>
                    </a:lnTo>
                    <a:lnTo>
                      <a:pt x="1030" y="670"/>
                    </a:lnTo>
                    <a:lnTo>
                      <a:pt x="1002" y="708"/>
                    </a:lnTo>
                    <a:lnTo>
                      <a:pt x="970" y="743"/>
                    </a:lnTo>
                    <a:lnTo>
                      <a:pt x="935" y="775"/>
                    </a:lnTo>
                    <a:lnTo>
                      <a:pt x="896" y="804"/>
                    </a:lnTo>
                    <a:lnTo>
                      <a:pt x="853" y="830"/>
                    </a:lnTo>
                    <a:lnTo>
                      <a:pt x="808" y="854"/>
                    </a:lnTo>
                    <a:lnTo>
                      <a:pt x="761" y="872"/>
                    </a:lnTo>
                    <a:lnTo>
                      <a:pt x="711" y="887"/>
                    </a:lnTo>
                    <a:lnTo>
                      <a:pt x="659" y="898"/>
                    </a:lnTo>
                    <a:lnTo>
                      <a:pt x="605" y="905"/>
                    </a:lnTo>
                    <a:lnTo>
                      <a:pt x="548" y="908"/>
                    </a:lnTo>
                    <a:lnTo>
                      <a:pt x="492" y="905"/>
                    </a:lnTo>
                    <a:lnTo>
                      <a:pt x="438" y="898"/>
                    </a:lnTo>
                    <a:lnTo>
                      <a:pt x="385" y="887"/>
                    </a:lnTo>
                    <a:lnTo>
                      <a:pt x="335" y="872"/>
                    </a:lnTo>
                    <a:lnTo>
                      <a:pt x="287" y="854"/>
                    </a:lnTo>
                    <a:lnTo>
                      <a:pt x="242" y="830"/>
                    </a:lnTo>
                    <a:lnTo>
                      <a:pt x="199" y="804"/>
                    </a:lnTo>
                    <a:lnTo>
                      <a:pt x="160" y="775"/>
                    </a:lnTo>
                    <a:lnTo>
                      <a:pt x="126" y="743"/>
                    </a:lnTo>
                    <a:lnTo>
                      <a:pt x="93" y="708"/>
                    </a:lnTo>
                    <a:lnTo>
                      <a:pt x="66" y="670"/>
                    </a:lnTo>
                    <a:lnTo>
                      <a:pt x="43" y="631"/>
                    </a:lnTo>
                    <a:lnTo>
                      <a:pt x="24" y="590"/>
                    </a:lnTo>
                    <a:lnTo>
                      <a:pt x="11" y="546"/>
                    </a:lnTo>
                    <a:lnTo>
                      <a:pt x="2" y="501"/>
                    </a:lnTo>
                    <a:lnTo>
                      <a:pt x="0" y="454"/>
                    </a:lnTo>
                    <a:lnTo>
                      <a:pt x="2" y="408"/>
                    </a:lnTo>
                    <a:lnTo>
                      <a:pt x="11" y="362"/>
                    </a:lnTo>
                    <a:lnTo>
                      <a:pt x="24" y="319"/>
                    </a:lnTo>
                    <a:lnTo>
                      <a:pt x="43" y="276"/>
                    </a:lnTo>
                    <a:lnTo>
                      <a:pt x="66" y="237"/>
                    </a:lnTo>
                    <a:lnTo>
                      <a:pt x="93" y="200"/>
                    </a:lnTo>
                    <a:lnTo>
                      <a:pt x="126" y="165"/>
                    </a:lnTo>
                    <a:lnTo>
                      <a:pt x="160" y="132"/>
                    </a:lnTo>
                    <a:lnTo>
                      <a:pt x="199" y="104"/>
                    </a:lnTo>
                    <a:lnTo>
                      <a:pt x="242" y="77"/>
                    </a:lnTo>
                    <a:lnTo>
                      <a:pt x="287" y="54"/>
                    </a:lnTo>
                    <a:lnTo>
                      <a:pt x="335" y="36"/>
                    </a:lnTo>
                    <a:lnTo>
                      <a:pt x="385" y="21"/>
                    </a:lnTo>
                    <a:lnTo>
                      <a:pt x="438" y="9"/>
                    </a:lnTo>
                    <a:lnTo>
                      <a:pt x="492" y="2"/>
                    </a:lnTo>
                    <a:lnTo>
                      <a:pt x="548" y="0"/>
                    </a:lnTo>
                    <a:lnTo>
                      <a:pt x="605" y="2"/>
                    </a:lnTo>
                    <a:lnTo>
                      <a:pt x="659" y="9"/>
                    </a:lnTo>
                    <a:lnTo>
                      <a:pt x="711" y="21"/>
                    </a:lnTo>
                    <a:lnTo>
                      <a:pt x="761" y="36"/>
                    </a:lnTo>
                    <a:lnTo>
                      <a:pt x="808" y="54"/>
                    </a:lnTo>
                    <a:lnTo>
                      <a:pt x="853" y="77"/>
                    </a:lnTo>
                    <a:lnTo>
                      <a:pt x="896" y="104"/>
                    </a:lnTo>
                    <a:lnTo>
                      <a:pt x="935" y="132"/>
                    </a:lnTo>
                    <a:lnTo>
                      <a:pt x="970" y="165"/>
                    </a:lnTo>
                    <a:lnTo>
                      <a:pt x="1002" y="200"/>
                    </a:lnTo>
                    <a:lnTo>
                      <a:pt x="1030" y="237"/>
                    </a:lnTo>
                    <a:lnTo>
                      <a:pt x="1053" y="276"/>
                    </a:lnTo>
                    <a:lnTo>
                      <a:pt x="1071" y="319"/>
                    </a:lnTo>
                    <a:lnTo>
                      <a:pt x="1084" y="362"/>
                    </a:lnTo>
                    <a:lnTo>
                      <a:pt x="1093" y="408"/>
                    </a:lnTo>
                    <a:lnTo>
                      <a:pt x="1095" y="4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041" y="471"/>
                <a:ext cx="494" cy="407"/>
              </a:xfrm>
              <a:custGeom>
                <a:avLst/>
                <a:gdLst>
                  <a:gd name="T0" fmla="*/ 986 w 988"/>
                  <a:gd name="T1" fmla="*/ 448 h 813"/>
                  <a:gd name="T2" fmla="*/ 966 w 988"/>
                  <a:gd name="T3" fmla="*/ 528 h 813"/>
                  <a:gd name="T4" fmla="*/ 928 w 988"/>
                  <a:gd name="T5" fmla="*/ 601 h 813"/>
                  <a:gd name="T6" fmla="*/ 875 w 988"/>
                  <a:gd name="T7" fmla="*/ 666 h 813"/>
                  <a:gd name="T8" fmla="*/ 809 w 988"/>
                  <a:gd name="T9" fmla="*/ 721 h 813"/>
                  <a:gd name="T10" fmla="*/ 730 w 988"/>
                  <a:gd name="T11" fmla="*/ 765 h 813"/>
                  <a:gd name="T12" fmla="*/ 642 w 988"/>
                  <a:gd name="T13" fmla="*/ 795 h 813"/>
                  <a:gd name="T14" fmla="*/ 545 w 988"/>
                  <a:gd name="T15" fmla="*/ 811 h 813"/>
                  <a:gd name="T16" fmla="*/ 444 w 988"/>
                  <a:gd name="T17" fmla="*/ 811 h 813"/>
                  <a:gd name="T18" fmla="*/ 347 w 988"/>
                  <a:gd name="T19" fmla="*/ 795 h 813"/>
                  <a:gd name="T20" fmla="*/ 258 w 988"/>
                  <a:gd name="T21" fmla="*/ 765 h 813"/>
                  <a:gd name="T22" fmla="*/ 180 w 988"/>
                  <a:gd name="T23" fmla="*/ 721 h 813"/>
                  <a:gd name="T24" fmla="*/ 113 w 988"/>
                  <a:gd name="T25" fmla="*/ 666 h 813"/>
                  <a:gd name="T26" fmla="*/ 60 w 988"/>
                  <a:gd name="T27" fmla="*/ 601 h 813"/>
                  <a:gd name="T28" fmla="*/ 22 w 988"/>
                  <a:gd name="T29" fmla="*/ 528 h 813"/>
                  <a:gd name="T30" fmla="*/ 2 w 988"/>
                  <a:gd name="T31" fmla="*/ 448 h 813"/>
                  <a:gd name="T32" fmla="*/ 2 w 988"/>
                  <a:gd name="T33" fmla="*/ 365 h 813"/>
                  <a:gd name="T34" fmla="*/ 22 w 988"/>
                  <a:gd name="T35" fmla="*/ 286 h 813"/>
                  <a:gd name="T36" fmla="*/ 60 w 988"/>
                  <a:gd name="T37" fmla="*/ 213 h 813"/>
                  <a:gd name="T38" fmla="*/ 113 w 988"/>
                  <a:gd name="T39" fmla="*/ 148 h 813"/>
                  <a:gd name="T40" fmla="*/ 180 w 988"/>
                  <a:gd name="T41" fmla="*/ 93 h 813"/>
                  <a:gd name="T42" fmla="*/ 258 w 988"/>
                  <a:gd name="T43" fmla="*/ 50 h 813"/>
                  <a:gd name="T44" fmla="*/ 347 w 988"/>
                  <a:gd name="T45" fmla="*/ 19 h 813"/>
                  <a:gd name="T46" fmla="*/ 444 w 988"/>
                  <a:gd name="T47" fmla="*/ 2 h 813"/>
                  <a:gd name="T48" fmla="*/ 545 w 988"/>
                  <a:gd name="T49" fmla="*/ 2 h 813"/>
                  <a:gd name="T50" fmla="*/ 642 w 988"/>
                  <a:gd name="T51" fmla="*/ 19 h 813"/>
                  <a:gd name="T52" fmla="*/ 730 w 988"/>
                  <a:gd name="T53" fmla="*/ 50 h 813"/>
                  <a:gd name="T54" fmla="*/ 809 w 988"/>
                  <a:gd name="T55" fmla="*/ 93 h 813"/>
                  <a:gd name="T56" fmla="*/ 875 w 988"/>
                  <a:gd name="T57" fmla="*/ 148 h 813"/>
                  <a:gd name="T58" fmla="*/ 928 w 988"/>
                  <a:gd name="T59" fmla="*/ 213 h 813"/>
                  <a:gd name="T60" fmla="*/ 966 w 988"/>
                  <a:gd name="T61" fmla="*/ 286 h 813"/>
                  <a:gd name="T62" fmla="*/ 986 w 988"/>
                  <a:gd name="T63" fmla="*/ 365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8" h="813">
                    <a:moveTo>
                      <a:pt x="988" y="407"/>
                    </a:moveTo>
                    <a:lnTo>
                      <a:pt x="986" y="448"/>
                    </a:lnTo>
                    <a:lnTo>
                      <a:pt x="978" y="489"/>
                    </a:lnTo>
                    <a:lnTo>
                      <a:pt x="966" y="528"/>
                    </a:lnTo>
                    <a:lnTo>
                      <a:pt x="949" y="566"/>
                    </a:lnTo>
                    <a:lnTo>
                      <a:pt x="928" y="601"/>
                    </a:lnTo>
                    <a:lnTo>
                      <a:pt x="904" y="635"/>
                    </a:lnTo>
                    <a:lnTo>
                      <a:pt x="875" y="666"/>
                    </a:lnTo>
                    <a:lnTo>
                      <a:pt x="843" y="695"/>
                    </a:lnTo>
                    <a:lnTo>
                      <a:pt x="809" y="721"/>
                    </a:lnTo>
                    <a:lnTo>
                      <a:pt x="771" y="744"/>
                    </a:lnTo>
                    <a:lnTo>
                      <a:pt x="730" y="765"/>
                    </a:lnTo>
                    <a:lnTo>
                      <a:pt x="687" y="781"/>
                    </a:lnTo>
                    <a:lnTo>
                      <a:pt x="642" y="795"/>
                    </a:lnTo>
                    <a:lnTo>
                      <a:pt x="593" y="805"/>
                    </a:lnTo>
                    <a:lnTo>
                      <a:pt x="545" y="811"/>
                    </a:lnTo>
                    <a:lnTo>
                      <a:pt x="494" y="813"/>
                    </a:lnTo>
                    <a:lnTo>
                      <a:pt x="444" y="811"/>
                    </a:lnTo>
                    <a:lnTo>
                      <a:pt x="395" y="805"/>
                    </a:lnTo>
                    <a:lnTo>
                      <a:pt x="347" y="795"/>
                    </a:lnTo>
                    <a:lnTo>
                      <a:pt x="302" y="781"/>
                    </a:lnTo>
                    <a:lnTo>
                      <a:pt x="258" y="765"/>
                    </a:lnTo>
                    <a:lnTo>
                      <a:pt x="218" y="744"/>
                    </a:lnTo>
                    <a:lnTo>
                      <a:pt x="180" y="721"/>
                    </a:lnTo>
                    <a:lnTo>
                      <a:pt x="145" y="695"/>
                    </a:lnTo>
                    <a:lnTo>
                      <a:pt x="113" y="666"/>
                    </a:lnTo>
                    <a:lnTo>
                      <a:pt x="84" y="635"/>
                    </a:lnTo>
                    <a:lnTo>
                      <a:pt x="60" y="601"/>
                    </a:lnTo>
                    <a:lnTo>
                      <a:pt x="39" y="566"/>
                    </a:lnTo>
                    <a:lnTo>
                      <a:pt x="22" y="528"/>
                    </a:lnTo>
                    <a:lnTo>
                      <a:pt x="10" y="489"/>
                    </a:lnTo>
                    <a:lnTo>
                      <a:pt x="2" y="448"/>
                    </a:lnTo>
                    <a:lnTo>
                      <a:pt x="0" y="407"/>
                    </a:lnTo>
                    <a:lnTo>
                      <a:pt x="2" y="365"/>
                    </a:lnTo>
                    <a:lnTo>
                      <a:pt x="10" y="325"/>
                    </a:lnTo>
                    <a:lnTo>
                      <a:pt x="22" y="286"/>
                    </a:lnTo>
                    <a:lnTo>
                      <a:pt x="39" y="249"/>
                    </a:lnTo>
                    <a:lnTo>
                      <a:pt x="60" y="213"/>
                    </a:lnTo>
                    <a:lnTo>
                      <a:pt x="84" y="180"/>
                    </a:lnTo>
                    <a:lnTo>
                      <a:pt x="113" y="148"/>
                    </a:lnTo>
                    <a:lnTo>
                      <a:pt x="145" y="119"/>
                    </a:lnTo>
                    <a:lnTo>
                      <a:pt x="180" y="93"/>
                    </a:lnTo>
                    <a:lnTo>
                      <a:pt x="218" y="69"/>
                    </a:lnTo>
                    <a:lnTo>
                      <a:pt x="258" y="50"/>
                    </a:lnTo>
                    <a:lnTo>
                      <a:pt x="302" y="32"/>
                    </a:lnTo>
                    <a:lnTo>
                      <a:pt x="347" y="19"/>
                    </a:lnTo>
                    <a:lnTo>
                      <a:pt x="395" y="8"/>
                    </a:lnTo>
                    <a:lnTo>
                      <a:pt x="444" y="2"/>
                    </a:lnTo>
                    <a:lnTo>
                      <a:pt x="494" y="0"/>
                    </a:lnTo>
                    <a:lnTo>
                      <a:pt x="545" y="2"/>
                    </a:lnTo>
                    <a:lnTo>
                      <a:pt x="593" y="8"/>
                    </a:lnTo>
                    <a:lnTo>
                      <a:pt x="642" y="19"/>
                    </a:lnTo>
                    <a:lnTo>
                      <a:pt x="687" y="32"/>
                    </a:lnTo>
                    <a:lnTo>
                      <a:pt x="730" y="50"/>
                    </a:lnTo>
                    <a:lnTo>
                      <a:pt x="771" y="69"/>
                    </a:lnTo>
                    <a:lnTo>
                      <a:pt x="809" y="93"/>
                    </a:lnTo>
                    <a:lnTo>
                      <a:pt x="843" y="119"/>
                    </a:lnTo>
                    <a:lnTo>
                      <a:pt x="875" y="148"/>
                    </a:lnTo>
                    <a:lnTo>
                      <a:pt x="904" y="180"/>
                    </a:lnTo>
                    <a:lnTo>
                      <a:pt x="928" y="213"/>
                    </a:lnTo>
                    <a:lnTo>
                      <a:pt x="949" y="249"/>
                    </a:lnTo>
                    <a:lnTo>
                      <a:pt x="966" y="286"/>
                    </a:lnTo>
                    <a:lnTo>
                      <a:pt x="978" y="325"/>
                    </a:lnTo>
                    <a:lnTo>
                      <a:pt x="986" y="365"/>
                    </a:lnTo>
                    <a:lnTo>
                      <a:pt x="988" y="407"/>
                    </a:lnTo>
                    <a:close/>
                  </a:path>
                </a:pathLst>
              </a:custGeom>
              <a:solidFill>
                <a:srgbClr val="FFE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257" y="653"/>
                <a:ext cx="28" cy="53"/>
              </a:xfrm>
              <a:custGeom>
                <a:avLst/>
                <a:gdLst>
                  <a:gd name="T0" fmla="*/ 55 w 55"/>
                  <a:gd name="T1" fmla="*/ 54 h 107"/>
                  <a:gd name="T2" fmla="*/ 53 w 55"/>
                  <a:gd name="T3" fmla="*/ 75 h 107"/>
                  <a:gd name="T4" fmla="*/ 47 w 55"/>
                  <a:gd name="T5" fmla="*/ 91 h 107"/>
                  <a:gd name="T6" fmla="*/ 38 w 55"/>
                  <a:gd name="T7" fmla="*/ 103 h 107"/>
                  <a:gd name="T8" fmla="*/ 28 w 55"/>
                  <a:gd name="T9" fmla="*/ 107 h 107"/>
                  <a:gd name="T10" fmla="*/ 16 w 55"/>
                  <a:gd name="T11" fmla="*/ 103 h 107"/>
                  <a:gd name="T12" fmla="*/ 8 w 55"/>
                  <a:gd name="T13" fmla="*/ 91 h 107"/>
                  <a:gd name="T14" fmla="*/ 2 w 55"/>
                  <a:gd name="T15" fmla="*/ 75 h 107"/>
                  <a:gd name="T16" fmla="*/ 0 w 55"/>
                  <a:gd name="T17" fmla="*/ 54 h 107"/>
                  <a:gd name="T18" fmla="*/ 2 w 55"/>
                  <a:gd name="T19" fmla="*/ 33 h 107"/>
                  <a:gd name="T20" fmla="*/ 8 w 55"/>
                  <a:gd name="T21" fmla="*/ 16 h 107"/>
                  <a:gd name="T22" fmla="*/ 16 w 55"/>
                  <a:gd name="T23" fmla="*/ 5 h 107"/>
                  <a:gd name="T24" fmla="*/ 28 w 55"/>
                  <a:gd name="T25" fmla="*/ 0 h 107"/>
                  <a:gd name="T26" fmla="*/ 38 w 55"/>
                  <a:gd name="T27" fmla="*/ 5 h 107"/>
                  <a:gd name="T28" fmla="*/ 47 w 55"/>
                  <a:gd name="T29" fmla="*/ 16 h 107"/>
                  <a:gd name="T30" fmla="*/ 53 w 55"/>
                  <a:gd name="T31" fmla="*/ 33 h 107"/>
                  <a:gd name="T32" fmla="*/ 55 w 55"/>
                  <a:gd name="T33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7">
                    <a:moveTo>
                      <a:pt x="55" y="54"/>
                    </a:moveTo>
                    <a:lnTo>
                      <a:pt x="53" y="75"/>
                    </a:lnTo>
                    <a:lnTo>
                      <a:pt x="47" y="91"/>
                    </a:lnTo>
                    <a:lnTo>
                      <a:pt x="38" y="103"/>
                    </a:lnTo>
                    <a:lnTo>
                      <a:pt x="28" y="107"/>
                    </a:lnTo>
                    <a:lnTo>
                      <a:pt x="16" y="103"/>
                    </a:lnTo>
                    <a:lnTo>
                      <a:pt x="8" y="91"/>
                    </a:lnTo>
                    <a:lnTo>
                      <a:pt x="2" y="75"/>
                    </a:lnTo>
                    <a:lnTo>
                      <a:pt x="0" y="54"/>
                    </a:lnTo>
                    <a:lnTo>
                      <a:pt x="2" y="33"/>
                    </a:lnTo>
                    <a:lnTo>
                      <a:pt x="8" y="16"/>
                    </a:lnTo>
                    <a:lnTo>
                      <a:pt x="16" y="5"/>
                    </a:lnTo>
                    <a:lnTo>
                      <a:pt x="28" y="0"/>
                    </a:lnTo>
                    <a:lnTo>
                      <a:pt x="38" y="5"/>
                    </a:lnTo>
                    <a:lnTo>
                      <a:pt x="47" y="16"/>
                    </a:lnTo>
                    <a:lnTo>
                      <a:pt x="53" y="33"/>
                    </a:lnTo>
                    <a:lnTo>
                      <a:pt x="55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479" y="634"/>
                <a:ext cx="22" cy="48"/>
              </a:xfrm>
              <a:custGeom>
                <a:avLst/>
                <a:gdLst>
                  <a:gd name="T0" fmla="*/ 43 w 43"/>
                  <a:gd name="T1" fmla="*/ 49 h 97"/>
                  <a:gd name="T2" fmla="*/ 41 w 43"/>
                  <a:gd name="T3" fmla="*/ 67 h 97"/>
                  <a:gd name="T4" fmla="*/ 36 w 43"/>
                  <a:gd name="T5" fmla="*/ 83 h 97"/>
                  <a:gd name="T6" fmla="*/ 29 w 43"/>
                  <a:gd name="T7" fmla="*/ 93 h 97"/>
                  <a:gd name="T8" fmla="*/ 21 w 43"/>
                  <a:gd name="T9" fmla="*/ 97 h 97"/>
                  <a:gd name="T10" fmla="*/ 12 w 43"/>
                  <a:gd name="T11" fmla="*/ 93 h 97"/>
                  <a:gd name="T12" fmla="*/ 5 w 43"/>
                  <a:gd name="T13" fmla="*/ 83 h 97"/>
                  <a:gd name="T14" fmla="*/ 1 w 43"/>
                  <a:gd name="T15" fmla="*/ 67 h 97"/>
                  <a:gd name="T16" fmla="*/ 0 w 43"/>
                  <a:gd name="T17" fmla="*/ 49 h 97"/>
                  <a:gd name="T18" fmla="*/ 1 w 43"/>
                  <a:gd name="T19" fmla="*/ 30 h 97"/>
                  <a:gd name="T20" fmla="*/ 5 w 43"/>
                  <a:gd name="T21" fmla="*/ 14 h 97"/>
                  <a:gd name="T22" fmla="*/ 12 w 43"/>
                  <a:gd name="T23" fmla="*/ 4 h 97"/>
                  <a:gd name="T24" fmla="*/ 21 w 43"/>
                  <a:gd name="T25" fmla="*/ 0 h 97"/>
                  <a:gd name="T26" fmla="*/ 29 w 43"/>
                  <a:gd name="T27" fmla="*/ 4 h 97"/>
                  <a:gd name="T28" fmla="*/ 36 w 43"/>
                  <a:gd name="T29" fmla="*/ 14 h 97"/>
                  <a:gd name="T30" fmla="*/ 41 w 43"/>
                  <a:gd name="T31" fmla="*/ 30 h 97"/>
                  <a:gd name="T32" fmla="*/ 43 w 43"/>
                  <a:gd name="T33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97">
                    <a:moveTo>
                      <a:pt x="43" y="49"/>
                    </a:moveTo>
                    <a:lnTo>
                      <a:pt x="41" y="67"/>
                    </a:lnTo>
                    <a:lnTo>
                      <a:pt x="36" y="83"/>
                    </a:lnTo>
                    <a:lnTo>
                      <a:pt x="29" y="93"/>
                    </a:lnTo>
                    <a:lnTo>
                      <a:pt x="21" y="97"/>
                    </a:lnTo>
                    <a:lnTo>
                      <a:pt x="12" y="93"/>
                    </a:lnTo>
                    <a:lnTo>
                      <a:pt x="5" y="83"/>
                    </a:lnTo>
                    <a:lnTo>
                      <a:pt x="1" y="67"/>
                    </a:lnTo>
                    <a:lnTo>
                      <a:pt x="0" y="49"/>
                    </a:lnTo>
                    <a:lnTo>
                      <a:pt x="1" y="30"/>
                    </a:lnTo>
                    <a:lnTo>
                      <a:pt x="5" y="14"/>
                    </a:lnTo>
                    <a:lnTo>
                      <a:pt x="12" y="4"/>
                    </a:lnTo>
                    <a:lnTo>
                      <a:pt x="21" y="0"/>
                    </a:lnTo>
                    <a:lnTo>
                      <a:pt x="29" y="4"/>
                    </a:lnTo>
                    <a:lnTo>
                      <a:pt x="36" y="14"/>
                    </a:lnTo>
                    <a:lnTo>
                      <a:pt x="41" y="30"/>
                    </a:lnTo>
                    <a:lnTo>
                      <a:pt x="4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091" y="1157"/>
                <a:ext cx="69" cy="63"/>
              </a:xfrm>
              <a:custGeom>
                <a:avLst/>
                <a:gdLst>
                  <a:gd name="T0" fmla="*/ 59 w 140"/>
                  <a:gd name="T1" fmla="*/ 1 h 127"/>
                  <a:gd name="T2" fmla="*/ 57 w 140"/>
                  <a:gd name="T3" fmla="*/ 2 h 127"/>
                  <a:gd name="T4" fmla="*/ 51 w 140"/>
                  <a:gd name="T5" fmla="*/ 5 h 127"/>
                  <a:gd name="T6" fmla="*/ 42 w 140"/>
                  <a:gd name="T7" fmla="*/ 10 h 127"/>
                  <a:gd name="T8" fmla="*/ 33 w 140"/>
                  <a:gd name="T9" fmla="*/ 17 h 127"/>
                  <a:gd name="T10" fmla="*/ 22 w 140"/>
                  <a:gd name="T11" fmla="*/ 27 h 127"/>
                  <a:gd name="T12" fmla="*/ 13 w 140"/>
                  <a:gd name="T13" fmla="*/ 38 h 127"/>
                  <a:gd name="T14" fmla="*/ 5 w 140"/>
                  <a:gd name="T15" fmla="*/ 52 h 127"/>
                  <a:gd name="T16" fmla="*/ 0 w 140"/>
                  <a:gd name="T17" fmla="*/ 68 h 127"/>
                  <a:gd name="T18" fmla="*/ 1 w 140"/>
                  <a:gd name="T19" fmla="*/ 71 h 127"/>
                  <a:gd name="T20" fmla="*/ 4 w 140"/>
                  <a:gd name="T21" fmla="*/ 80 h 127"/>
                  <a:gd name="T22" fmla="*/ 8 w 140"/>
                  <a:gd name="T23" fmla="*/ 90 h 127"/>
                  <a:gd name="T24" fmla="*/ 15 w 140"/>
                  <a:gd name="T25" fmla="*/ 103 h 127"/>
                  <a:gd name="T26" fmla="*/ 26 w 140"/>
                  <a:gd name="T27" fmla="*/ 114 h 127"/>
                  <a:gd name="T28" fmla="*/ 38 w 140"/>
                  <a:gd name="T29" fmla="*/ 122 h 127"/>
                  <a:gd name="T30" fmla="*/ 54 w 140"/>
                  <a:gd name="T31" fmla="*/ 127 h 127"/>
                  <a:gd name="T32" fmla="*/ 75 w 140"/>
                  <a:gd name="T33" fmla="*/ 123 h 127"/>
                  <a:gd name="T34" fmla="*/ 88 w 140"/>
                  <a:gd name="T35" fmla="*/ 119 h 127"/>
                  <a:gd name="T36" fmla="*/ 96 w 140"/>
                  <a:gd name="T37" fmla="*/ 114 h 127"/>
                  <a:gd name="T38" fmla="*/ 99 w 140"/>
                  <a:gd name="T39" fmla="*/ 108 h 127"/>
                  <a:gd name="T40" fmla="*/ 100 w 140"/>
                  <a:gd name="T41" fmla="*/ 104 h 127"/>
                  <a:gd name="T42" fmla="*/ 99 w 140"/>
                  <a:gd name="T43" fmla="*/ 97 h 127"/>
                  <a:gd name="T44" fmla="*/ 97 w 140"/>
                  <a:gd name="T45" fmla="*/ 90 h 127"/>
                  <a:gd name="T46" fmla="*/ 94 w 140"/>
                  <a:gd name="T47" fmla="*/ 83 h 127"/>
                  <a:gd name="T48" fmla="*/ 91 w 140"/>
                  <a:gd name="T49" fmla="*/ 74 h 127"/>
                  <a:gd name="T50" fmla="*/ 91 w 140"/>
                  <a:gd name="T51" fmla="*/ 58 h 127"/>
                  <a:gd name="T52" fmla="*/ 96 w 140"/>
                  <a:gd name="T53" fmla="*/ 47 h 127"/>
                  <a:gd name="T54" fmla="*/ 103 w 140"/>
                  <a:gd name="T55" fmla="*/ 41 h 127"/>
                  <a:gd name="T56" fmla="*/ 111 w 140"/>
                  <a:gd name="T57" fmla="*/ 41 h 127"/>
                  <a:gd name="T58" fmla="*/ 117 w 140"/>
                  <a:gd name="T59" fmla="*/ 43 h 127"/>
                  <a:gd name="T60" fmla="*/ 124 w 140"/>
                  <a:gd name="T61" fmla="*/ 43 h 127"/>
                  <a:gd name="T62" fmla="*/ 130 w 140"/>
                  <a:gd name="T63" fmla="*/ 43 h 127"/>
                  <a:gd name="T64" fmla="*/ 135 w 140"/>
                  <a:gd name="T65" fmla="*/ 41 h 127"/>
                  <a:gd name="T66" fmla="*/ 139 w 140"/>
                  <a:gd name="T67" fmla="*/ 39 h 127"/>
                  <a:gd name="T68" fmla="*/ 140 w 140"/>
                  <a:gd name="T69" fmla="*/ 36 h 127"/>
                  <a:gd name="T70" fmla="*/ 136 w 140"/>
                  <a:gd name="T71" fmla="*/ 30 h 127"/>
                  <a:gd name="T72" fmla="*/ 128 w 140"/>
                  <a:gd name="T73" fmla="*/ 24 h 127"/>
                  <a:gd name="T74" fmla="*/ 118 w 140"/>
                  <a:gd name="T75" fmla="*/ 18 h 127"/>
                  <a:gd name="T76" fmla="*/ 109 w 140"/>
                  <a:gd name="T77" fmla="*/ 14 h 127"/>
                  <a:gd name="T78" fmla="*/ 98 w 140"/>
                  <a:gd name="T79" fmla="*/ 9 h 127"/>
                  <a:gd name="T80" fmla="*/ 88 w 140"/>
                  <a:gd name="T81" fmla="*/ 5 h 127"/>
                  <a:gd name="T82" fmla="*/ 79 w 140"/>
                  <a:gd name="T83" fmla="*/ 2 h 127"/>
                  <a:gd name="T84" fmla="*/ 71 w 140"/>
                  <a:gd name="T85" fmla="*/ 0 h 127"/>
                  <a:gd name="T86" fmla="*/ 64 w 140"/>
                  <a:gd name="T87" fmla="*/ 0 h 127"/>
                  <a:gd name="T88" fmla="*/ 59 w 140"/>
                  <a:gd name="T89" fmla="*/ 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0" h="127">
                    <a:moveTo>
                      <a:pt x="59" y="1"/>
                    </a:moveTo>
                    <a:lnTo>
                      <a:pt x="57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3" y="17"/>
                    </a:lnTo>
                    <a:lnTo>
                      <a:pt x="22" y="27"/>
                    </a:lnTo>
                    <a:lnTo>
                      <a:pt x="13" y="38"/>
                    </a:lnTo>
                    <a:lnTo>
                      <a:pt x="5" y="52"/>
                    </a:lnTo>
                    <a:lnTo>
                      <a:pt x="0" y="68"/>
                    </a:lnTo>
                    <a:lnTo>
                      <a:pt x="1" y="71"/>
                    </a:lnTo>
                    <a:lnTo>
                      <a:pt x="4" y="80"/>
                    </a:lnTo>
                    <a:lnTo>
                      <a:pt x="8" y="90"/>
                    </a:lnTo>
                    <a:lnTo>
                      <a:pt x="15" y="103"/>
                    </a:lnTo>
                    <a:lnTo>
                      <a:pt x="26" y="114"/>
                    </a:lnTo>
                    <a:lnTo>
                      <a:pt x="38" y="122"/>
                    </a:lnTo>
                    <a:lnTo>
                      <a:pt x="54" y="127"/>
                    </a:lnTo>
                    <a:lnTo>
                      <a:pt x="75" y="123"/>
                    </a:lnTo>
                    <a:lnTo>
                      <a:pt x="88" y="119"/>
                    </a:lnTo>
                    <a:lnTo>
                      <a:pt x="96" y="114"/>
                    </a:lnTo>
                    <a:lnTo>
                      <a:pt x="99" y="108"/>
                    </a:lnTo>
                    <a:lnTo>
                      <a:pt x="100" y="104"/>
                    </a:lnTo>
                    <a:lnTo>
                      <a:pt x="99" y="97"/>
                    </a:lnTo>
                    <a:lnTo>
                      <a:pt x="97" y="90"/>
                    </a:lnTo>
                    <a:lnTo>
                      <a:pt x="94" y="83"/>
                    </a:lnTo>
                    <a:lnTo>
                      <a:pt x="91" y="74"/>
                    </a:lnTo>
                    <a:lnTo>
                      <a:pt x="91" y="58"/>
                    </a:lnTo>
                    <a:lnTo>
                      <a:pt x="96" y="47"/>
                    </a:lnTo>
                    <a:lnTo>
                      <a:pt x="103" y="41"/>
                    </a:lnTo>
                    <a:lnTo>
                      <a:pt x="111" y="41"/>
                    </a:lnTo>
                    <a:lnTo>
                      <a:pt x="117" y="43"/>
                    </a:lnTo>
                    <a:lnTo>
                      <a:pt x="124" y="43"/>
                    </a:lnTo>
                    <a:lnTo>
                      <a:pt x="130" y="43"/>
                    </a:lnTo>
                    <a:lnTo>
                      <a:pt x="135" y="41"/>
                    </a:lnTo>
                    <a:lnTo>
                      <a:pt x="139" y="39"/>
                    </a:lnTo>
                    <a:lnTo>
                      <a:pt x="140" y="36"/>
                    </a:lnTo>
                    <a:lnTo>
                      <a:pt x="136" y="30"/>
                    </a:lnTo>
                    <a:lnTo>
                      <a:pt x="128" y="24"/>
                    </a:lnTo>
                    <a:lnTo>
                      <a:pt x="118" y="18"/>
                    </a:lnTo>
                    <a:lnTo>
                      <a:pt x="109" y="14"/>
                    </a:lnTo>
                    <a:lnTo>
                      <a:pt x="98" y="9"/>
                    </a:lnTo>
                    <a:lnTo>
                      <a:pt x="88" y="5"/>
                    </a:lnTo>
                    <a:lnTo>
                      <a:pt x="79" y="2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FFE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557" y="904"/>
                <a:ext cx="101" cy="96"/>
              </a:xfrm>
              <a:custGeom>
                <a:avLst/>
                <a:gdLst>
                  <a:gd name="T0" fmla="*/ 4 w 203"/>
                  <a:gd name="T1" fmla="*/ 85 h 193"/>
                  <a:gd name="T2" fmla="*/ 4 w 203"/>
                  <a:gd name="T3" fmla="*/ 81 h 193"/>
                  <a:gd name="T4" fmla="*/ 6 w 203"/>
                  <a:gd name="T5" fmla="*/ 72 h 193"/>
                  <a:gd name="T6" fmla="*/ 9 w 203"/>
                  <a:gd name="T7" fmla="*/ 58 h 193"/>
                  <a:gd name="T8" fmla="*/ 16 w 203"/>
                  <a:gd name="T9" fmla="*/ 43 h 193"/>
                  <a:gd name="T10" fmla="*/ 28 w 203"/>
                  <a:gd name="T11" fmla="*/ 28 h 193"/>
                  <a:gd name="T12" fmla="*/ 44 w 203"/>
                  <a:gd name="T13" fmla="*/ 14 h 193"/>
                  <a:gd name="T14" fmla="*/ 66 w 203"/>
                  <a:gd name="T15" fmla="*/ 4 h 193"/>
                  <a:gd name="T16" fmla="*/ 95 w 203"/>
                  <a:gd name="T17" fmla="*/ 0 h 193"/>
                  <a:gd name="T18" fmla="*/ 97 w 203"/>
                  <a:gd name="T19" fmla="*/ 0 h 193"/>
                  <a:gd name="T20" fmla="*/ 102 w 203"/>
                  <a:gd name="T21" fmla="*/ 2 h 193"/>
                  <a:gd name="T22" fmla="*/ 108 w 203"/>
                  <a:gd name="T23" fmla="*/ 3 h 193"/>
                  <a:gd name="T24" fmla="*/ 117 w 203"/>
                  <a:gd name="T25" fmla="*/ 5 h 193"/>
                  <a:gd name="T26" fmla="*/ 125 w 203"/>
                  <a:gd name="T27" fmla="*/ 9 h 193"/>
                  <a:gd name="T28" fmla="*/ 131 w 203"/>
                  <a:gd name="T29" fmla="*/ 13 h 193"/>
                  <a:gd name="T30" fmla="*/ 137 w 203"/>
                  <a:gd name="T31" fmla="*/ 20 h 193"/>
                  <a:gd name="T32" fmla="*/ 141 w 203"/>
                  <a:gd name="T33" fmla="*/ 28 h 193"/>
                  <a:gd name="T34" fmla="*/ 143 w 203"/>
                  <a:gd name="T35" fmla="*/ 28 h 193"/>
                  <a:gd name="T36" fmla="*/ 150 w 203"/>
                  <a:gd name="T37" fmla="*/ 27 h 193"/>
                  <a:gd name="T38" fmla="*/ 160 w 203"/>
                  <a:gd name="T39" fmla="*/ 27 h 193"/>
                  <a:gd name="T40" fmla="*/ 172 w 203"/>
                  <a:gd name="T41" fmla="*/ 28 h 193"/>
                  <a:gd name="T42" fmla="*/ 183 w 203"/>
                  <a:gd name="T43" fmla="*/ 33 h 193"/>
                  <a:gd name="T44" fmla="*/ 194 w 203"/>
                  <a:gd name="T45" fmla="*/ 42 h 193"/>
                  <a:gd name="T46" fmla="*/ 201 w 203"/>
                  <a:gd name="T47" fmla="*/ 56 h 193"/>
                  <a:gd name="T48" fmla="*/ 203 w 203"/>
                  <a:gd name="T49" fmla="*/ 75 h 193"/>
                  <a:gd name="T50" fmla="*/ 201 w 203"/>
                  <a:gd name="T51" fmla="*/ 100 h 193"/>
                  <a:gd name="T52" fmla="*/ 194 w 203"/>
                  <a:gd name="T53" fmla="*/ 124 h 193"/>
                  <a:gd name="T54" fmla="*/ 181 w 203"/>
                  <a:gd name="T55" fmla="*/ 146 h 193"/>
                  <a:gd name="T56" fmla="*/ 166 w 203"/>
                  <a:gd name="T57" fmla="*/ 165 h 193"/>
                  <a:gd name="T58" fmla="*/ 145 w 203"/>
                  <a:gd name="T59" fmla="*/ 181 h 193"/>
                  <a:gd name="T60" fmla="*/ 122 w 203"/>
                  <a:gd name="T61" fmla="*/ 191 h 193"/>
                  <a:gd name="T62" fmla="*/ 95 w 203"/>
                  <a:gd name="T63" fmla="*/ 193 h 193"/>
                  <a:gd name="T64" fmla="*/ 64 w 203"/>
                  <a:gd name="T65" fmla="*/ 187 h 193"/>
                  <a:gd name="T66" fmla="*/ 36 w 203"/>
                  <a:gd name="T67" fmla="*/ 174 h 193"/>
                  <a:gd name="T68" fmla="*/ 17 w 203"/>
                  <a:gd name="T69" fmla="*/ 159 h 193"/>
                  <a:gd name="T70" fmla="*/ 7 w 203"/>
                  <a:gd name="T71" fmla="*/ 142 h 193"/>
                  <a:gd name="T72" fmla="*/ 1 w 203"/>
                  <a:gd name="T73" fmla="*/ 125 h 193"/>
                  <a:gd name="T74" fmla="*/ 0 w 203"/>
                  <a:gd name="T75" fmla="*/ 110 h 193"/>
                  <a:gd name="T76" fmla="*/ 1 w 203"/>
                  <a:gd name="T77" fmla="*/ 96 h 193"/>
                  <a:gd name="T78" fmla="*/ 2 w 203"/>
                  <a:gd name="T79" fmla="*/ 88 h 193"/>
                  <a:gd name="T80" fmla="*/ 4 w 203"/>
                  <a:gd name="T81" fmla="*/ 8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3" h="193">
                    <a:moveTo>
                      <a:pt x="4" y="85"/>
                    </a:moveTo>
                    <a:lnTo>
                      <a:pt x="4" y="81"/>
                    </a:lnTo>
                    <a:lnTo>
                      <a:pt x="6" y="72"/>
                    </a:lnTo>
                    <a:lnTo>
                      <a:pt x="9" y="58"/>
                    </a:lnTo>
                    <a:lnTo>
                      <a:pt x="16" y="43"/>
                    </a:lnTo>
                    <a:lnTo>
                      <a:pt x="28" y="28"/>
                    </a:lnTo>
                    <a:lnTo>
                      <a:pt x="44" y="14"/>
                    </a:lnTo>
                    <a:lnTo>
                      <a:pt x="66" y="4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102" y="2"/>
                    </a:lnTo>
                    <a:lnTo>
                      <a:pt x="108" y="3"/>
                    </a:lnTo>
                    <a:lnTo>
                      <a:pt x="117" y="5"/>
                    </a:lnTo>
                    <a:lnTo>
                      <a:pt x="125" y="9"/>
                    </a:lnTo>
                    <a:lnTo>
                      <a:pt x="131" y="13"/>
                    </a:lnTo>
                    <a:lnTo>
                      <a:pt x="137" y="20"/>
                    </a:lnTo>
                    <a:lnTo>
                      <a:pt x="141" y="28"/>
                    </a:lnTo>
                    <a:lnTo>
                      <a:pt x="143" y="28"/>
                    </a:lnTo>
                    <a:lnTo>
                      <a:pt x="150" y="27"/>
                    </a:lnTo>
                    <a:lnTo>
                      <a:pt x="160" y="27"/>
                    </a:lnTo>
                    <a:lnTo>
                      <a:pt x="172" y="28"/>
                    </a:lnTo>
                    <a:lnTo>
                      <a:pt x="183" y="33"/>
                    </a:lnTo>
                    <a:lnTo>
                      <a:pt x="194" y="42"/>
                    </a:lnTo>
                    <a:lnTo>
                      <a:pt x="201" y="56"/>
                    </a:lnTo>
                    <a:lnTo>
                      <a:pt x="203" y="75"/>
                    </a:lnTo>
                    <a:lnTo>
                      <a:pt x="201" y="100"/>
                    </a:lnTo>
                    <a:lnTo>
                      <a:pt x="194" y="124"/>
                    </a:lnTo>
                    <a:lnTo>
                      <a:pt x="181" y="146"/>
                    </a:lnTo>
                    <a:lnTo>
                      <a:pt x="166" y="165"/>
                    </a:lnTo>
                    <a:lnTo>
                      <a:pt x="145" y="181"/>
                    </a:lnTo>
                    <a:lnTo>
                      <a:pt x="122" y="191"/>
                    </a:lnTo>
                    <a:lnTo>
                      <a:pt x="95" y="193"/>
                    </a:lnTo>
                    <a:lnTo>
                      <a:pt x="64" y="187"/>
                    </a:lnTo>
                    <a:lnTo>
                      <a:pt x="36" y="174"/>
                    </a:lnTo>
                    <a:lnTo>
                      <a:pt x="17" y="159"/>
                    </a:lnTo>
                    <a:lnTo>
                      <a:pt x="7" y="142"/>
                    </a:lnTo>
                    <a:lnTo>
                      <a:pt x="1" y="125"/>
                    </a:lnTo>
                    <a:lnTo>
                      <a:pt x="0" y="110"/>
                    </a:lnTo>
                    <a:lnTo>
                      <a:pt x="1" y="96"/>
                    </a:lnTo>
                    <a:lnTo>
                      <a:pt x="2" y="88"/>
                    </a:lnTo>
                    <a:lnTo>
                      <a:pt x="4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576" y="923"/>
                <a:ext cx="36" cy="58"/>
              </a:xfrm>
              <a:custGeom>
                <a:avLst/>
                <a:gdLst>
                  <a:gd name="T0" fmla="*/ 1 w 72"/>
                  <a:gd name="T1" fmla="*/ 81 h 118"/>
                  <a:gd name="T2" fmla="*/ 1 w 72"/>
                  <a:gd name="T3" fmla="*/ 77 h 118"/>
                  <a:gd name="T4" fmla="*/ 0 w 72"/>
                  <a:gd name="T5" fmla="*/ 69 h 118"/>
                  <a:gd name="T6" fmla="*/ 0 w 72"/>
                  <a:gd name="T7" fmla="*/ 57 h 118"/>
                  <a:gd name="T8" fmla="*/ 2 w 72"/>
                  <a:gd name="T9" fmla="*/ 42 h 118"/>
                  <a:gd name="T10" fmla="*/ 6 w 72"/>
                  <a:gd name="T11" fmla="*/ 28 h 118"/>
                  <a:gd name="T12" fmla="*/ 13 w 72"/>
                  <a:gd name="T13" fmla="*/ 15 h 118"/>
                  <a:gd name="T14" fmla="*/ 23 w 72"/>
                  <a:gd name="T15" fmla="*/ 5 h 118"/>
                  <a:gd name="T16" fmla="*/ 38 w 72"/>
                  <a:gd name="T17" fmla="*/ 0 h 118"/>
                  <a:gd name="T18" fmla="*/ 41 w 72"/>
                  <a:gd name="T19" fmla="*/ 0 h 118"/>
                  <a:gd name="T20" fmla="*/ 45 w 72"/>
                  <a:gd name="T21" fmla="*/ 0 h 118"/>
                  <a:gd name="T22" fmla="*/ 52 w 72"/>
                  <a:gd name="T23" fmla="*/ 1 h 118"/>
                  <a:gd name="T24" fmla="*/ 59 w 72"/>
                  <a:gd name="T25" fmla="*/ 4 h 118"/>
                  <a:gd name="T26" fmla="*/ 66 w 72"/>
                  <a:gd name="T27" fmla="*/ 8 h 118"/>
                  <a:gd name="T28" fmla="*/ 70 w 72"/>
                  <a:gd name="T29" fmla="*/ 13 h 118"/>
                  <a:gd name="T30" fmla="*/ 72 w 72"/>
                  <a:gd name="T31" fmla="*/ 21 h 118"/>
                  <a:gd name="T32" fmla="*/ 69 w 72"/>
                  <a:gd name="T33" fmla="*/ 31 h 118"/>
                  <a:gd name="T34" fmla="*/ 68 w 72"/>
                  <a:gd name="T35" fmla="*/ 37 h 118"/>
                  <a:gd name="T36" fmla="*/ 64 w 72"/>
                  <a:gd name="T37" fmla="*/ 50 h 118"/>
                  <a:gd name="T38" fmla="*/ 55 w 72"/>
                  <a:gd name="T39" fmla="*/ 59 h 118"/>
                  <a:gd name="T40" fmla="*/ 41 w 72"/>
                  <a:gd name="T41" fmla="*/ 58 h 118"/>
                  <a:gd name="T42" fmla="*/ 41 w 72"/>
                  <a:gd name="T43" fmla="*/ 64 h 118"/>
                  <a:gd name="T44" fmla="*/ 41 w 72"/>
                  <a:gd name="T45" fmla="*/ 76 h 118"/>
                  <a:gd name="T46" fmla="*/ 45 w 72"/>
                  <a:gd name="T47" fmla="*/ 92 h 118"/>
                  <a:gd name="T48" fmla="*/ 57 w 72"/>
                  <a:gd name="T49" fmla="*/ 107 h 118"/>
                  <a:gd name="T50" fmla="*/ 61 w 72"/>
                  <a:gd name="T51" fmla="*/ 113 h 118"/>
                  <a:gd name="T52" fmla="*/ 59 w 72"/>
                  <a:gd name="T53" fmla="*/ 117 h 118"/>
                  <a:gd name="T54" fmla="*/ 52 w 72"/>
                  <a:gd name="T55" fmla="*/ 118 h 118"/>
                  <a:gd name="T56" fmla="*/ 42 w 72"/>
                  <a:gd name="T57" fmla="*/ 117 h 118"/>
                  <a:gd name="T58" fmla="*/ 30 w 72"/>
                  <a:gd name="T59" fmla="*/ 113 h 118"/>
                  <a:gd name="T60" fmla="*/ 19 w 72"/>
                  <a:gd name="T61" fmla="*/ 106 h 118"/>
                  <a:gd name="T62" fmla="*/ 8 w 72"/>
                  <a:gd name="T63" fmla="*/ 96 h 118"/>
                  <a:gd name="T64" fmla="*/ 1 w 72"/>
                  <a:gd name="T65" fmla="*/ 8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118">
                    <a:moveTo>
                      <a:pt x="1" y="81"/>
                    </a:moveTo>
                    <a:lnTo>
                      <a:pt x="1" y="77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6" y="28"/>
                    </a:lnTo>
                    <a:lnTo>
                      <a:pt x="13" y="15"/>
                    </a:lnTo>
                    <a:lnTo>
                      <a:pt x="23" y="5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2" y="1"/>
                    </a:lnTo>
                    <a:lnTo>
                      <a:pt x="59" y="4"/>
                    </a:lnTo>
                    <a:lnTo>
                      <a:pt x="66" y="8"/>
                    </a:lnTo>
                    <a:lnTo>
                      <a:pt x="70" y="13"/>
                    </a:lnTo>
                    <a:lnTo>
                      <a:pt x="72" y="21"/>
                    </a:lnTo>
                    <a:lnTo>
                      <a:pt x="69" y="31"/>
                    </a:lnTo>
                    <a:lnTo>
                      <a:pt x="68" y="37"/>
                    </a:lnTo>
                    <a:lnTo>
                      <a:pt x="64" y="50"/>
                    </a:lnTo>
                    <a:lnTo>
                      <a:pt x="55" y="59"/>
                    </a:lnTo>
                    <a:lnTo>
                      <a:pt x="41" y="58"/>
                    </a:lnTo>
                    <a:lnTo>
                      <a:pt x="41" y="64"/>
                    </a:lnTo>
                    <a:lnTo>
                      <a:pt x="41" y="76"/>
                    </a:lnTo>
                    <a:lnTo>
                      <a:pt x="45" y="92"/>
                    </a:lnTo>
                    <a:lnTo>
                      <a:pt x="57" y="107"/>
                    </a:lnTo>
                    <a:lnTo>
                      <a:pt x="61" y="113"/>
                    </a:lnTo>
                    <a:lnTo>
                      <a:pt x="59" y="117"/>
                    </a:lnTo>
                    <a:lnTo>
                      <a:pt x="52" y="118"/>
                    </a:lnTo>
                    <a:lnTo>
                      <a:pt x="42" y="117"/>
                    </a:lnTo>
                    <a:lnTo>
                      <a:pt x="30" y="113"/>
                    </a:lnTo>
                    <a:lnTo>
                      <a:pt x="19" y="106"/>
                    </a:lnTo>
                    <a:lnTo>
                      <a:pt x="8" y="96"/>
                    </a:lnTo>
                    <a:lnTo>
                      <a:pt x="1" y="81"/>
                    </a:lnTo>
                    <a:close/>
                  </a:path>
                </a:pathLst>
              </a:custGeom>
              <a:solidFill>
                <a:srgbClr val="FFE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610" y="931"/>
                <a:ext cx="29" cy="47"/>
              </a:xfrm>
              <a:custGeom>
                <a:avLst/>
                <a:gdLst>
                  <a:gd name="T0" fmla="*/ 30 w 59"/>
                  <a:gd name="T1" fmla="*/ 3 h 93"/>
                  <a:gd name="T2" fmla="*/ 29 w 59"/>
                  <a:gd name="T3" fmla="*/ 10 h 93"/>
                  <a:gd name="T4" fmla="*/ 27 w 59"/>
                  <a:gd name="T5" fmla="*/ 25 h 93"/>
                  <a:gd name="T6" fmla="*/ 21 w 59"/>
                  <a:gd name="T7" fmla="*/ 41 h 93"/>
                  <a:gd name="T8" fmla="*/ 9 w 59"/>
                  <a:gd name="T9" fmla="*/ 53 h 93"/>
                  <a:gd name="T10" fmla="*/ 0 w 59"/>
                  <a:gd name="T11" fmla="*/ 61 h 93"/>
                  <a:gd name="T12" fmla="*/ 0 w 59"/>
                  <a:gd name="T13" fmla="*/ 72 h 93"/>
                  <a:gd name="T14" fmla="*/ 7 w 59"/>
                  <a:gd name="T15" fmla="*/ 84 h 93"/>
                  <a:gd name="T16" fmla="*/ 20 w 59"/>
                  <a:gd name="T17" fmla="*/ 92 h 93"/>
                  <a:gd name="T18" fmla="*/ 28 w 59"/>
                  <a:gd name="T19" fmla="*/ 93 h 93"/>
                  <a:gd name="T20" fmla="*/ 35 w 59"/>
                  <a:gd name="T21" fmla="*/ 89 h 93"/>
                  <a:gd name="T22" fmla="*/ 40 w 59"/>
                  <a:gd name="T23" fmla="*/ 83 h 93"/>
                  <a:gd name="T24" fmla="*/ 46 w 59"/>
                  <a:gd name="T25" fmla="*/ 72 h 93"/>
                  <a:gd name="T26" fmla="*/ 51 w 59"/>
                  <a:gd name="T27" fmla="*/ 62 h 93"/>
                  <a:gd name="T28" fmla="*/ 54 w 59"/>
                  <a:gd name="T29" fmla="*/ 49 h 93"/>
                  <a:gd name="T30" fmla="*/ 58 w 59"/>
                  <a:gd name="T31" fmla="*/ 38 h 93"/>
                  <a:gd name="T32" fmla="*/ 59 w 59"/>
                  <a:gd name="T33" fmla="*/ 26 h 93"/>
                  <a:gd name="T34" fmla="*/ 58 w 59"/>
                  <a:gd name="T35" fmla="*/ 10 h 93"/>
                  <a:gd name="T36" fmla="*/ 52 w 59"/>
                  <a:gd name="T37" fmla="*/ 2 h 93"/>
                  <a:gd name="T38" fmla="*/ 42 w 59"/>
                  <a:gd name="T39" fmla="*/ 0 h 93"/>
                  <a:gd name="T40" fmla="*/ 30 w 59"/>
                  <a:gd name="T41" fmla="*/ 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93">
                    <a:moveTo>
                      <a:pt x="30" y="3"/>
                    </a:moveTo>
                    <a:lnTo>
                      <a:pt x="29" y="10"/>
                    </a:lnTo>
                    <a:lnTo>
                      <a:pt x="27" y="25"/>
                    </a:lnTo>
                    <a:lnTo>
                      <a:pt x="21" y="41"/>
                    </a:lnTo>
                    <a:lnTo>
                      <a:pt x="9" y="53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7" y="84"/>
                    </a:lnTo>
                    <a:lnTo>
                      <a:pt x="20" y="92"/>
                    </a:lnTo>
                    <a:lnTo>
                      <a:pt x="28" y="93"/>
                    </a:lnTo>
                    <a:lnTo>
                      <a:pt x="35" y="89"/>
                    </a:lnTo>
                    <a:lnTo>
                      <a:pt x="40" y="83"/>
                    </a:lnTo>
                    <a:lnTo>
                      <a:pt x="46" y="72"/>
                    </a:lnTo>
                    <a:lnTo>
                      <a:pt x="51" y="62"/>
                    </a:lnTo>
                    <a:lnTo>
                      <a:pt x="54" y="49"/>
                    </a:lnTo>
                    <a:lnTo>
                      <a:pt x="58" y="38"/>
                    </a:lnTo>
                    <a:lnTo>
                      <a:pt x="59" y="26"/>
                    </a:lnTo>
                    <a:lnTo>
                      <a:pt x="58" y="10"/>
                    </a:lnTo>
                    <a:lnTo>
                      <a:pt x="52" y="2"/>
                    </a:lnTo>
                    <a:lnTo>
                      <a:pt x="42" y="0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FFE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424" y="707"/>
                <a:ext cx="22" cy="45"/>
              </a:xfrm>
              <a:custGeom>
                <a:avLst/>
                <a:gdLst>
                  <a:gd name="T0" fmla="*/ 0 w 44"/>
                  <a:gd name="T1" fmla="*/ 0 h 90"/>
                  <a:gd name="T2" fmla="*/ 4 w 44"/>
                  <a:gd name="T3" fmla="*/ 1 h 90"/>
                  <a:gd name="T4" fmla="*/ 12 w 44"/>
                  <a:gd name="T5" fmla="*/ 5 h 90"/>
                  <a:gd name="T6" fmla="*/ 23 w 44"/>
                  <a:gd name="T7" fmla="*/ 12 h 90"/>
                  <a:gd name="T8" fmla="*/ 34 w 44"/>
                  <a:gd name="T9" fmla="*/ 21 h 90"/>
                  <a:gd name="T10" fmla="*/ 42 w 44"/>
                  <a:gd name="T11" fmla="*/ 33 h 90"/>
                  <a:gd name="T12" fmla="*/ 44 w 44"/>
                  <a:gd name="T13" fmla="*/ 48 h 90"/>
                  <a:gd name="T14" fmla="*/ 38 w 44"/>
                  <a:gd name="T15" fmla="*/ 66 h 90"/>
                  <a:gd name="T16" fmla="*/ 22 w 44"/>
                  <a:gd name="T17" fmla="*/ 87 h 90"/>
                  <a:gd name="T18" fmla="*/ 17 w 44"/>
                  <a:gd name="T19" fmla="*/ 88 h 90"/>
                  <a:gd name="T20" fmla="*/ 8 w 44"/>
                  <a:gd name="T21" fmla="*/ 90 h 90"/>
                  <a:gd name="T22" fmla="*/ 1 w 44"/>
                  <a:gd name="T23" fmla="*/ 89 h 90"/>
                  <a:gd name="T24" fmla="*/ 2 w 44"/>
                  <a:gd name="T25" fmla="*/ 80 h 90"/>
                  <a:gd name="T26" fmla="*/ 8 w 44"/>
                  <a:gd name="T27" fmla="*/ 73 h 90"/>
                  <a:gd name="T28" fmla="*/ 15 w 44"/>
                  <a:gd name="T29" fmla="*/ 66 h 90"/>
                  <a:gd name="T30" fmla="*/ 23 w 44"/>
                  <a:gd name="T31" fmla="*/ 59 h 90"/>
                  <a:gd name="T32" fmla="*/ 29 w 44"/>
                  <a:gd name="T33" fmla="*/ 52 h 90"/>
                  <a:gd name="T34" fmla="*/ 31 w 44"/>
                  <a:gd name="T35" fmla="*/ 43 h 90"/>
                  <a:gd name="T36" fmla="*/ 28 w 44"/>
                  <a:gd name="T37" fmla="*/ 31 h 90"/>
                  <a:gd name="T38" fmla="*/ 19 w 44"/>
                  <a:gd name="T39" fmla="*/ 18 h 90"/>
                  <a:gd name="T40" fmla="*/ 0 w 44"/>
                  <a:gd name="T4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9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2"/>
                    </a:lnTo>
                    <a:lnTo>
                      <a:pt x="34" y="21"/>
                    </a:lnTo>
                    <a:lnTo>
                      <a:pt x="42" y="33"/>
                    </a:lnTo>
                    <a:lnTo>
                      <a:pt x="44" y="48"/>
                    </a:lnTo>
                    <a:lnTo>
                      <a:pt x="38" y="66"/>
                    </a:lnTo>
                    <a:lnTo>
                      <a:pt x="22" y="87"/>
                    </a:lnTo>
                    <a:lnTo>
                      <a:pt x="17" y="88"/>
                    </a:lnTo>
                    <a:lnTo>
                      <a:pt x="8" y="90"/>
                    </a:lnTo>
                    <a:lnTo>
                      <a:pt x="1" y="89"/>
                    </a:lnTo>
                    <a:lnTo>
                      <a:pt x="2" y="80"/>
                    </a:lnTo>
                    <a:lnTo>
                      <a:pt x="8" y="73"/>
                    </a:lnTo>
                    <a:lnTo>
                      <a:pt x="15" y="66"/>
                    </a:lnTo>
                    <a:lnTo>
                      <a:pt x="23" y="59"/>
                    </a:lnTo>
                    <a:lnTo>
                      <a:pt x="29" y="52"/>
                    </a:lnTo>
                    <a:lnTo>
                      <a:pt x="31" y="43"/>
                    </a:lnTo>
                    <a:lnTo>
                      <a:pt x="28" y="31"/>
                    </a:lnTo>
                    <a:lnTo>
                      <a:pt x="19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184" y="715"/>
                <a:ext cx="126" cy="99"/>
              </a:xfrm>
              <a:custGeom>
                <a:avLst/>
                <a:gdLst>
                  <a:gd name="T0" fmla="*/ 0 w 252"/>
                  <a:gd name="T1" fmla="*/ 99 h 197"/>
                  <a:gd name="T2" fmla="*/ 2 w 252"/>
                  <a:gd name="T3" fmla="*/ 118 h 197"/>
                  <a:gd name="T4" fmla="*/ 10 w 252"/>
                  <a:gd name="T5" fmla="*/ 137 h 197"/>
                  <a:gd name="T6" fmla="*/ 22 w 252"/>
                  <a:gd name="T7" fmla="*/ 154 h 197"/>
                  <a:gd name="T8" fmla="*/ 37 w 252"/>
                  <a:gd name="T9" fmla="*/ 168 h 197"/>
                  <a:gd name="T10" fmla="*/ 55 w 252"/>
                  <a:gd name="T11" fmla="*/ 179 h 197"/>
                  <a:gd name="T12" fmla="*/ 77 w 252"/>
                  <a:gd name="T13" fmla="*/ 189 h 197"/>
                  <a:gd name="T14" fmla="*/ 101 w 252"/>
                  <a:gd name="T15" fmla="*/ 194 h 197"/>
                  <a:gd name="T16" fmla="*/ 127 w 252"/>
                  <a:gd name="T17" fmla="*/ 197 h 197"/>
                  <a:gd name="T18" fmla="*/ 152 w 252"/>
                  <a:gd name="T19" fmla="*/ 194 h 197"/>
                  <a:gd name="T20" fmla="*/ 176 w 252"/>
                  <a:gd name="T21" fmla="*/ 189 h 197"/>
                  <a:gd name="T22" fmla="*/ 197 w 252"/>
                  <a:gd name="T23" fmla="*/ 179 h 197"/>
                  <a:gd name="T24" fmla="*/ 215 w 252"/>
                  <a:gd name="T25" fmla="*/ 168 h 197"/>
                  <a:gd name="T26" fmla="*/ 231 w 252"/>
                  <a:gd name="T27" fmla="*/ 154 h 197"/>
                  <a:gd name="T28" fmla="*/ 243 w 252"/>
                  <a:gd name="T29" fmla="*/ 137 h 197"/>
                  <a:gd name="T30" fmla="*/ 250 w 252"/>
                  <a:gd name="T31" fmla="*/ 118 h 197"/>
                  <a:gd name="T32" fmla="*/ 252 w 252"/>
                  <a:gd name="T33" fmla="*/ 99 h 197"/>
                  <a:gd name="T34" fmla="*/ 250 w 252"/>
                  <a:gd name="T35" fmla="*/ 79 h 197"/>
                  <a:gd name="T36" fmla="*/ 243 w 252"/>
                  <a:gd name="T37" fmla="*/ 61 h 197"/>
                  <a:gd name="T38" fmla="*/ 231 w 252"/>
                  <a:gd name="T39" fmla="*/ 43 h 197"/>
                  <a:gd name="T40" fmla="*/ 215 w 252"/>
                  <a:gd name="T41" fmla="*/ 28 h 197"/>
                  <a:gd name="T42" fmla="*/ 197 w 252"/>
                  <a:gd name="T43" fmla="*/ 17 h 197"/>
                  <a:gd name="T44" fmla="*/ 176 w 252"/>
                  <a:gd name="T45" fmla="*/ 8 h 197"/>
                  <a:gd name="T46" fmla="*/ 152 w 252"/>
                  <a:gd name="T47" fmla="*/ 2 h 197"/>
                  <a:gd name="T48" fmla="*/ 127 w 252"/>
                  <a:gd name="T49" fmla="*/ 0 h 197"/>
                  <a:gd name="T50" fmla="*/ 101 w 252"/>
                  <a:gd name="T51" fmla="*/ 2 h 197"/>
                  <a:gd name="T52" fmla="*/ 77 w 252"/>
                  <a:gd name="T53" fmla="*/ 8 h 197"/>
                  <a:gd name="T54" fmla="*/ 55 w 252"/>
                  <a:gd name="T55" fmla="*/ 17 h 197"/>
                  <a:gd name="T56" fmla="*/ 37 w 252"/>
                  <a:gd name="T57" fmla="*/ 28 h 197"/>
                  <a:gd name="T58" fmla="*/ 22 w 252"/>
                  <a:gd name="T59" fmla="*/ 43 h 197"/>
                  <a:gd name="T60" fmla="*/ 10 w 252"/>
                  <a:gd name="T61" fmla="*/ 61 h 197"/>
                  <a:gd name="T62" fmla="*/ 2 w 252"/>
                  <a:gd name="T63" fmla="*/ 79 h 197"/>
                  <a:gd name="T64" fmla="*/ 0 w 252"/>
                  <a:gd name="T65" fmla="*/ 9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197">
                    <a:moveTo>
                      <a:pt x="0" y="99"/>
                    </a:moveTo>
                    <a:lnTo>
                      <a:pt x="2" y="118"/>
                    </a:lnTo>
                    <a:lnTo>
                      <a:pt x="10" y="137"/>
                    </a:lnTo>
                    <a:lnTo>
                      <a:pt x="22" y="154"/>
                    </a:lnTo>
                    <a:lnTo>
                      <a:pt x="37" y="168"/>
                    </a:lnTo>
                    <a:lnTo>
                      <a:pt x="55" y="179"/>
                    </a:lnTo>
                    <a:lnTo>
                      <a:pt x="77" y="189"/>
                    </a:lnTo>
                    <a:lnTo>
                      <a:pt x="101" y="194"/>
                    </a:lnTo>
                    <a:lnTo>
                      <a:pt x="127" y="197"/>
                    </a:lnTo>
                    <a:lnTo>
                      <a:pt x="152" y="194"/>
                    </a:lnTo>
                    <a:lnTo>
                      <a:pt x="176" y="189"/>
                    </a:lnTo>
                    <a:lnTo>
                      <a:pt x="197" y="179"/>
                    </a:lnTo>
                    <a:lnTo>
                      <a:pt x="215" y="168"/>
                    </a:lnTo>
                    <a:lnTo>
                      <a:pt x="231" y="154"/>
                    </a:lnTo>
                    <a:lnTo>
                      <a:pt x="243" y="137"/>
                    </a:lnTo>
                    <a:lnTo>
                      <a:pt x="250" y="118"/>
                    </a:lnTo>
                    <a:lnTo>
                      <a:pt x="252" y="99"/>
                    </a:lnTo>
                    <a:lnTo>
                      <a:pt x="250" y="79"/>
                    </a:lnTo>
                    <a:lnTo>
                      <a:pt x="243" y="61"/>
                    </a:lnTo>
                    <a:lnTo>
                      <a:pt x="231" y="43"/>
                    </a:lnTo>
                    <a:lnTo>
                      <a:pt x="215" y="28"/>
                    </a:lnTo>
                    <a:lnTo>
                      <a:pt x="197" y="17"/>
                    </a:lnTo>
                    <a:lnTo>
                      <a:pt x="176" y="8"/>
                    </a:lnTo>
                    <a:lnTo>
                      <a:pt x="152" y="2"/>
                    </a:lnTo>
                    <a:lnTo>
                      <a:pt x="127" y="0"/>
                    </a:lnTo>
                    <a:lnTo>
                      <a:pt x="101" y="2"/>
                    </a:lnTo>
                    <a:lnTo>
                      <a:pt x="77" y="8"/>
                    </a:lnTo>
                    <a:lnTo>
                      <a:pt x="55" y="17"/>
                    </a:lnTo>
                    <a:lnTo>
                      <a:pt x="37" y="28"/>
                    </a:lnTo>
                    <a:lnTo>
                      <a:pt x="22" y="43"/>
                    </a:lnTo>
                    <a:lnTo>
                      <a:pt x="10" y="61"/>
                    </a:lnTo>
                    <a:lnTo>
                      <a:pt x="2" y="7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A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463" y="685"/>
                <a:ext cx="66" cy="85"/>
              </a:xfrm>
              <a:custGeom>
                <a:avLst/>
                <a:gdLst>
                  <a:gd name="T0" fmla="*/ 5 w 133"/>
                  <a:gd name="T1" fmla="*/ 84 h 170"/>
                  <a:gd name="T2" fmla="*/ 1 w 133"/>
                  <a:gd name="T3" fmla="*/ 101 h 170"/>
                  <a:gd name="T4" fmla="*/ 0 w 133"/>
                  <a:gd name="T5" fmla="*/ 117 h 170"/>
                  <a:gd name="T6" fmla="*/ 1 w 133"/>
                  <a:gd name="T7" fmla="*/ 131 h 170"/>
                  <a:gd name="T8" fmla="*/ 5 w 133"/>
                  <a:gd name="T9" fmla="*/ 144 h 170"/>
                  <a:gd name="T10" fmla="*/ 11 w 133"/>
                  <a:gd name="T11" fmla="*/ 155 h 170"/>
                  <a:gd name="T12" fmla="*/ 19 w 133"/>
                  <a:gd name="T13" fmla="*/ 163 h 170"/>
                  <a:gd name="T14" fmla="*/ 29 w 133"/>
                  <a:gd name="T15" fmla="*/ 168 h 170"/>
                  <a:gd name="T16" fmla="*/ 41 w 133"/>
                  <a:gd name="T17" fmla="*/ 170 h 170"/>
                  <a:gd name="T18" fmla="*/ 52 w 133"/>
                  <a:gd name="T19" fmla="*/ 169 h 170"/>
                  <a:gd name="T20" fmla="*/ 64 w 133"/>
                  <a:gd name="T21" fmla="*/ 167 h 170"/>
                  <a:gd name="T22" fmla="*/ 75 w 133"/>
                  <a:gd name="T23" fmla="*/ 161 h 170"/>
                  <a:gd name="T24" fmla="*/ 86 w 133"/>
                  <a:gd name="T25" fmla="*/ 154 h 170"/>
                  <a:gd name="T26" fmla="*/ 95 w 133"/>
                  <a:gd name="T27" fmla="*/ 142 h 170"/>
                  <a:gd name="T28" fmla="*/ 105 w 133"/>
                  <a:gd name="T29" fmla="*/ 127 h 170"/>
                  <a:gd name="T30" fmla="*/ 115 w 133"/>
                  <a:gd name="T31" fmla="*/ 109 h 170"/>
                  <a:gd name="T32" fmla="*/ 126 w 133"/>
                  <a:gd name="T33" fmla="*/ 86 h 170"/>
                  <a:gd name="T34" fmla="*/ 130 w 133"/>
                  <a:gd name="T35" fmla="*/ 69 h 170"/>
                  <a:gd name="T36" fmla="*/ 133 w 133"/>
                  <a:gd name="T37" fmla="*/ 53 h 170"/>
                  <a:gd name="T38" fmla="*/ 132 w 133"/>
                  <a:gd name="T39" fmla="*/ 39 h 170"/>
                  <a:gd name="T40" fmla="*/ 127 w 133"/>
                  <a:gd name="T41" fmla="*/ 25 h 170"/>
                  <a:gd name="T42" fmla="*/ 121 w 133"/>
                  <a:gd name="T43" fmla="*/ 15 h 170"/>
                  <a:gd name="T44" fmla="*/ 112 w 133"/>
                  <a:gd name="T45" fmla="*/ 6 h 170"/>
                  <a:gd name="T46" fmla="*/ 102 w 133"/>
                  <a:gd name="T47" fmla="*/ 2 h 170"/>
                  <a:gd name="T48" fmla="*/ 90 w 133"/>
                  <a:gd name="T49" fmla="*/ 0 h 170"/>
                  <a:gd name="T50" fmla="*/ 77 w 133"/>
                  <a:gd name="T51" fmla="*/ 1 h 170"/>
                  <a:gd name="T52" fmla="*/ 65 w 133"/>
                  <a:gd name="T53" fmla="*/ 6 h 170"/>
                  <a:gd name="T54" fmla="*/ 52 w 133"/>
                  <a:gd name="T55" fmla="*/ 13 h 170"/>
                  <a:gd name="T56" fmla="*/ 41 w 133"/>
                  <a:gd name="T57" fmla="*/ 24 h 170"/>
                  <a:gd name="T58" fmla="*/ 29 w 133"/>
                  <a:gd name="T59" fmla="*/ 36 h 170"/>
                  <a:gd name="T60" fmla="*/ 20 w 133"/>
                  <a:gd name="T61" fmla="*/ 50 h 170"/>
                  <a:gd name="T62" fmla="*/ 11 w 133"/>
                  <a:gd name="T63" fmla="*/ 66 h 170"/>
                  <a:gd name="T64" fmla="*/ 5 w 133"/>
                  <a:gd name="T65" fmla="*/ 8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" h="170">
                    <a:moveTo>
                      <a:pt x="5" y="84"/>
                    </a:moveTo>
                    <a:lnTo>
                      <a:pt x="1" y="101"/>
                    </a:lnTo>
                    <a:lnTo>
                      <a:pt x="0" y="117"/>
                    </a:lnTo>
                    <a:lnTo>
                      <a:pt x="1" y="131"/>
                    </a:lnTo>
                    <a:lnTo>
                      <a:pt x="5" y="144"/>
                    </a:lnTo>
                    <a:lnTo>
                      <a:pt x="11" y="155"/>
                    </a:lnTo>
                    <a:lnTo>
                      <a:pt x="19" y="163"/>
                    </a:lnTo>
                    <a:lnTo>
                      <a:pt x="29" y="168"/>
                    </a:lnTo>
                    <a:lnTo>
                      <a:pt x="41" y="170"/>
                    </a:lnTo>
                    <a:lnTo>
                      <a:pt x="52" y="169"/>
                    </a:lnTo>
                    <a:lnTo>
                      <a:pt x="64" y="167"/>
                    </a:lnTo>
                    <a:lnTo>
                      <a:pt x="75" y="161"/>
                    </a:lnTo>
                    <a:lnTo>
                      <a:pt x="86" y="154"/>
                    </a:lnTo>
                    <a:lnTo>
                      <a:pt x="95" y="142"/>
                    </a:lnTo>
                    <a:lnTo>
                      <a:pt x="105" y="127"/>
                    </a:lnTo>
                    <a:lnTo>
                      <a:pt x="115" y="109"/>
                    </a:lnTo>
                    <a:lnTo>
                      <a:pt x="126" y="86"/>
                    </a:lnTo>
                    <a:lnTo>
                      <a:pt x="130" y="69"/>
                    </a:lnTo>
                    <a:lnTo>
                      <a:pt x="133" y="53"/>
                    </a:lnTo>
                    <a:lnTo>
                      <a:pt x="132" y="39"/>
                    </a:lnTo>
                    <a:lnTo>
                      <a:pt x="127" y="25"/>
                    </a:lnTo>
                    <a:lnTo>
                      <a:pt x="121" y="15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0" y="0"/>
                    </a:lnTo>
                    <a:lnTo>
                      <a:pt x="77" y="1"/>
                    </a:lnTo>
                    <a:lnTo>
                      <a:pt x="65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29" y="36"/>
                    </a:lnTo>
                    <a:lnTo>
                      <a:pt x="20" y="50"/>
                    </a:lnTo>
                    <a:lnTo>
                      <a:pt x="11" y="66"/>
                    </a:lnTo>
                    <a:lnTo>
                      <a:pt x="5" y="84"/>
                    </a:lnTo>
                    <a:close/>
                  </a:path>
                </a:pathLst>
              </a:custGeom>
              <a:solidFill>
                <a:srgbClr val="FFA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887" y="355"/>
                <a:ext cx="769" cy="491"/>
              </a:xfrm>
              <a:custGeom>
                <a:avLst/>
                <a:gdLst>
                  <a:gd name="T0" fmla="*/ 630 w 1537"/>
                  <a:gd name="T1" fmla="*/ 582 h 981"/>
                  <a:gd name="T2" fmla="*/ 625 w 1537"/>
                  <a:gd name="T3" fmla="*/ 656 h 981"/>
                  <a:gd name="T4" fmla="*/ 639 w 1537"/>
                  <a:gd name="T5" fmla="*/ 776 h 981"/>
                  <a:gd name="T6" fmla="*/ 695 w 1537"/>
                  <a:gd name="T7" fmla="*/ 914 h 981"/>
                  <a:gd name="T8" fmla="*/ 740 w 1537"/>
                  <a:gd name="T9" fmla="*/ 980 h 981"/>
                  <a:gd name="T10" fmla="*/ 698 w 1537"/>
                  <a:gd name="T11" fmla="*/ 973 h 981"/>
                  <a:gd name="T12" fmla="*/ 622 w 1537"/>
                  <a:gd name="T13" fmla="*/ 958 h 981"/>
                  <a:gd name="T14" fmla="*/ 521 w 1537"/>
                  <a:gd name="T15" fmla="*/ 936 h 981"/>
                  <a:gd name="T16" fmla="*/ 404 w 1537"/>
                  <a:gd name="T17" fmla="*/ 910 h 981"/>
                  <a:gd name="T18" fmla="*/ 282 w 1537"/>
                  <a:gd name="T19" fmla="*/ 876 h 981"/>
                  <a:gd name="T20" fmla="*/ 161 w 1537"/>
                  <a:gd name="T21" fmla="*/ 837 h 981"/>
                  <a:gd name="T22" fmla="*/ 52 w 1537"/>
                  <a:gd name="T23" fmla="*/ 793 h 981"/>
                  <a:gd name="T24" fmla="*/ 3 w 1537"/>
                  <a:gd name="T25" fmla="*/ 762 h 981"/>
                  <a:gd name="T26" fmla="*/ 0 w 1537"/>
                  <a:gd name="T27" fmla="*/ 707 h 981"/>
                  <a:gd name="T28" fmla="*/ 2 w 1537"/>
                  <a:gd name="T29" fmla="*/ 610 h 981"/>
                  <a:gd name="T30" fmla="*/ 22 w 1537"/>
                  <a:gd name="T31" fmla="*/ 487 h 981"/>
                  <a:gd name="T32" fmla="*/ 69 w 1537"/>
                  <a:gd name="T33" fmla="*/ 352 h 981"/>
                  <a:gd name="T34" fmla="*/ 155 w 1537"/>
                  <a:gd name="T35" fmla="*/ 221 h 981"/>
                  <a:gd name="T36" fmla="*/ 289 w 1537"/>
                  <a:gd name="T37" fmla="*/ 108 h 981"/>
                  <a:gd name="T38" fmla="*/ 483 w 1537"/>
                  <a:gd name="T39" fmla="*/ 27 h 981"/>
                  <a:gd name="T40" fmla="*/ 608 w 1537"/>
                  <a:gd name="T41" fmla="*/ 4 h 981"/>
                  <a:gd name="T42" fmla="*/ 626 w 1537"/>
                  <a:gd name="T43" fmla="*/ 2 h 981"/>
                  <a:gd name="T44" fmla="*/ 662 w 1537"/>
                  <a:gd name="T45" fmla="*/ 0 h 981"/>
                  <a:gd name="T46" fmla="*/ 710 w 1537"/>
                  <a:gd name="T47" fmla="*/ 0 h 981"/>
                  <a:gd name="T48" fmla="*/ 771 w 1537"/>
                  <a:gd name="T49" fmla="*/ 2 h 981"/>
                  <a:gd name="T50" fmla="*/ 840 w 1537"/>
                  <a:gd name="T51" fmla="*/ 10 h 981"/>
                  <a:gd name="T52" fmla="*/ 918 w 1537"/>
                  <a:gd name="T53" fmla="*/ 24 h 981"/>
                  <a:gd name="T54" fmla="*/ 998 w 1537"/>
                  <a:gd name="T55" fmla="*/ 47 h 981"/>
                  <a:gd name="T56" fmla="*/ 1082 w 1537"/>
                  <a:gd name="T57" fmla="*/ 79 h 981"/>
                  <a:gd name="T58" fmla="*/ 1165 w 1537"/>
                  <a:gd name="T59" fmla="*/ 123 h 981"/>
                  <a:gd name="T60" fmla="*/ 1246 w 1537"/>
                  <a:gd name="T61" fmla="*/ 180 h 981"/>
                  <a:gd name="T62" fmla="*/ 1322 w 1537"/>
                  <a:gd name="T63" fmla="*/ 253 h 981"/>
                  <a:gd name="T64" fmla="*/ 1390 w 1537"/>
                  <a:gd name="T65" fmla="*/ 342 h 981"/>
                  <a:gd name="T66" fmla="*/ 1449 w 1537"/>
                  <a:gd name="T67" fmla="*/ 450 h 981"/>
                  <a:gd name="T68" fmla="*/ 1495 w 1537"/>
                  <a:gd name="T69" fmla="*/ 577 h 981"/>
                  <a:gd name="T70" fmla="*/ 1527 w 1537"/>
                  <a:gd name="T71" fmla="*/ 726 h 981"/>
                  <a:gd name="T72" fmla="*/ 1536 w 1537"/>
                  <a:gd name="T73" fmla="*/ 809 h 981"/>
                  <a:gd name="T74" fmla="*/ 1528 w 1537"/>
                  <a:gd name="T75" fmla="*/ 813 h 981"/>
                  <a:gd name="T76" fmla="*/ 1512 w 1537"/>
                  <a:gd name="T77" fmla="*/ 818 h 981"/>
                  <a:gd name="T78" fmla="*/ 1488 w 1537"/>
                  <a:gd name="T79" fmla="*/ 824 h 981"/>
                  <a:gd name="T80" fmla="*/ 1456 w 1537"/>
                  <a:gd name="T81" fmla="*/ 830 h 981"/>
                  <a:gd name="T82" fmla="*/ 1416 w 1537"/>
                  <a:gd name="T83" fmla="*/ 835 h 981"/>
                  <a:gd name="T84" fmla="*/ 1370 w 1537"/>
                  <a:gd name="T85" fmla="*/ 837 h 981"/>
                  <a:gd name="T86" fmla="*/ 1317 w 1537"/>
                  <a:gd name="T87" fmla="*/ 837 h 981"/>
                  <a:gd name="T88" fmla="*/ 1290 w 1537"/>
                  <a:gd name="T89" fmla="*/ 823 h 981"/>
                  <a:gd name="T90" fmla="*/ 1298 w 1537"/>
                  <a:gd name="T91" fmla="*/ 750 h 981"/>
                  <a:gd name="T92" fmla="*/ 1301 w 1537"/>
                  <a:gd name="T93" fmla="*/ 642 h 981"/>
                  <a:gd name="T94" fmla="*/ 1287 w 1537"/>
                  <a:gd name="T95" fmla="*/ 546 h 981"/>
                  <a:gd name="T96" fmla="*/ 1267 w 1537"/>
                  <a:gd name="T97" fmla="*/ 516 h 981"/>
                  <a:gd name="T98" fmla="*/ 1249 w 1537"/>
                  <a:gd name="T99" fmla="*/ 519 h 981"/>
                  <a:gd name="T100" fmla="*/ 1214 w 1537"/>
                  <a:gd name="T101" fmla="*/ 527 h 981"/>
                  <a:gd name="T102" fmla="*/ 1157 w 1537"/>
                  <a:gd name="T103" fmla="*/ 536 h 981"/>
                  <a:gd name="T104" fmla="*/ 1081 w 1537"/>
                  <a:gd name="T105" fmla="*/ 547 h 981"/>
                  <a:gd name="T106" fmla="*/ 982 w 1537"/>
                  <a:gd name="T107" fmla="*/ 557 h 981"/>
                  <a:gd name="T108" fmla="*/ 860 w 1537"/>
                  <a:gd name="T109" fmla="*/ 565 h 981"/>
                  <a:gd name="T110" fmla="*/ 714 w 1537"/>
                  <a:gd name="T111" fmla="*/ 57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37" h="981">
                    <a:moveTo>
                      <a:pt x="631" y="572"/>
                    </a:moveTo>
                    <a:lnTo>
                      <a:pt x="630" y="582"/>
                    </a:lnTo>
                    <a:lnTo>
                      <a:pt x="626" y="612"/>
                    </a:lnTo>
                    <a:lnTo>
                      <a:pt x="625" y="656"/>
                    </a:lnTo>
                    <a:lnTo>
                      <a:pt x="629" y="713"/>
                    </a:lnTo>
                    <a:lnTo>
                      <a:pt x="639" y="776"/>
                    </a:lnTo>
                    <a:lnTo>
                      <a:pt x="661" y="845"/>
                    </a:lnTo>
                    <a:lnTo>
                      <a:pt x="695" y="914"/>
                    </a:lnTo>
                    <a:lnTo>
                      <a:pt x="746" y="981"/>
                    </a:lnTo>
                    <a:lnTo>
                      <a:pt x="740" y="980"/>
                    </a:lnTo>
                    <a:lnTo>
                      <a:pt x="724" y="978"/>
                    </a:lnTo>
                    <a:lnTo>
                      <a:pt x="698" y="973"/>
                    </a:lnTo>
                    <a:lnTo>
                      <a:pt x="663" y="966"/>
                    </a:lnTo>
                    <a:lnTo>
                      <a:pt x="622" y="958"/>
                    </a:lnTo>
                    <a:lnTo>
                      <a:pt x="574" y="948"/>
                    </a:lnTo>
                    <a:lnTo>
                      <a:pt x="521" y="936"/>
                    </a:lnTo>
                    <a:lnTo>
                      <a:pt x="464" y="923"/>
                    </a:lnTo>
                    <a:lnTo>
                      <a:pt x="404" y="910"/>
                    </a:lnTo>
                    <a:lnTo>
                      <a:pt x="343" y="894"/>
                    </a:lnTo>
                    <a:lnTo>
                      <a:pt x="282" y="876"/>
                    </a:lnTo>
                    <a:lnTo>
                      <a:pt x="221" y="857"/>
                    </a:lnTo>
                    <a:lnTo>
                      <a:pt x="161" y="837"/>
                    </a:lnTo>
                    <a:lnTo>
                      <a:pt x="105" y="816"/>
                    </a:lnTo>
                    <a:lnTo>
                      <a:pt x="52" y="793"/>
                    </a:lnTo>
                    <a:lnTo>
                      <a:pt x="4" y="770"/>
                    </a:lnTo>
                    <a:lnTo>
                      <a:pt x="3" y="762"/>
                    </a:lnTo>
                    <a:lnTo>
                      <a:pt x="1" y="741"/>
                    </a:lnTo>
                    <a:lnTo>
                      <a:pt x="0" y="707"/>
                    </a:lnTo>
                    <a:lnTo>
                      <a:pt x="0" y="663"/>
                    </a:lnTo>
                    <a:lnTo>
                      <a:pt x="2" y="610"/>
                    </a:lnTo>
                    <a:lnTo>
                      <a:pt x="9" y="551"/>
                    </a:lnTo>
                    <a:lnTo>
                      <a:pt x="22" y="487"/>
                    </a:lnTo>
                    <a:lnTo>
                      <a:pt x="41" y="420"/>
                    </a:lnTo>
                    <a:lnTo>
                      <a:pt x="69" y="352"/>
                    </a:lnTo>
                    <a:lnTo>
                      <a:pt x="107" y="285"/>
                    </a:lnTo>
                    <a:lnTo>
                      <a:pt x="155" y="221"/>
                    </a:lnTo>
                    <a:lnTo>
                      <a:pt x="215" y="161"/>
                    </a:lnTo>
                    <a:lnTo>
                      <a:pt x="289" y="108"/>
                    </a:lnTo>
                    <a:lnTo>
                      <a:pt x="378" y="63"/>
                    </a:lnTo>
                    <a:lnTo>
                      <a:pt x="483" y="27"/>
                    </a:lnTo>
                    <a:lnTo>
                      <a:pt x="606" y="4"/>
                    </a:lnTo>
                    <a:lnTo>
                      <a:pt x="608" y="4"/>
                    </a:lnTo>
                    <a:lnTo>
                      <a:pt x="615" y="3"/>
                    </a:lnTo>
                    <a:lnTo>
                      <a:pt x="626" y="2"/>
                    </a:lnTo>
                    <a:lnTo>
                      <a:pt x="642" y="1"/>
                    </a:lnTo>
                    <a:lnTo>
                      <a:pt x="662" y="0"/>
                    </a:lnTo>
                    <a:lnTo>
                      <a:pt x="684" y="0"/>
                    </a:lnTo>
                    <a:lnTo>
                      <a:pt x="710" y="0"/>
                    </a:lnTo>
                    <a:lnTo>
                      <a:pt x="739" y="1"/>
                    </a:lnTo>
                    <a:lnTo>
                      <a:pt x="771" y="2"/>
                    </a:lnTo>
                    <a:lnTo>
                      <a:pt x="805" y="5"/>
                    </a:lnTo>
                    <a:lnTo>
                      <a:pt x="840" y="10"/>
                    </a:lnTo>
                    <a:lnTo>
                      <a:pt x="879" y="16"/>
                    </a:lnTo>
                    <a:lnTo>
                      <a:pt x="918" y="24"/>
                    </a:lnTo>
                    <a:lnTo>
                      <a:pt x="958" y="34"/>
                    </a:lnTo>
                    <a:lnTo>
                      <a:pt x="998" y="47"/>
                    </a:lnTo>
                    <a:lnTo>
                      <a:pt x="1041" y="62"/>
                    </a:lnTo>
                    <a:lnTo>
                      <a:pt x="1082" y="79"/>
                    </a:lnTo>
                    <a:lnTo>
                      <a:pt x="1124" y="100"/>
                    </a:lnTo>
                    <a:lnTo>
                      <a:pt x="1165" y="123"/>
                    </a:lnTo>
                    <a:lnTo>
                      <a:pt x="1206" y="151"/>
                    </a:lnTo>
                    <a:lnTo>
                      <a:pt x="1246" y="180"/>
                    </a:lnTo>
                    <a:lnTo>
                      <a:pt x="1284" y="215"/>
                    </a:lnTo>
                    <a:lnTo>
                      <a:pt x="1322" y="253"/>
                    </a:lnTo>
                    <a:lnTo>
                      <a:pt x="1356" y="296"/>
                    </a:lnTo>
                    <a:lnTo>
                      <a:pt x="1390" y="342"/>
                    </a:lnTo>
                    <a:lnTo>
                      <a:pt x="1421" y="394"/>
                    </a:lnTo>
                    <a:lnTo>
                      <a:pt x="1449" y="450"/>
                    </a:lnTo>
                    <a:lnTo>
                      <a:pt x="1474" y="511"/>
                    </a:lnTo>
                    <a:lnTo>
                      <a:pt x="1495" y="577"/>
                    </a:lnTo>
                    <a:lnTo>
                      <a:pt x="1513" y="648"/>
                    </a:lnTo>
                    <a:lnTo>
                      <a:pt x="1527" y="726"/>
                    </a:lnTo>
                    <a:lnTo>
                      <a:pt x="1537" y="809"/>
                    </a:lnTo>
                    <a:lnTo>
                      <a:pt x="1536" y="809"/>
                    </a:lnTo>
                    <a:lnTo>
                      <a:pt x="1533" y="811"/>
                    </a:lnTo>
                    <a:lnTo>
                      <a:pt x="1528" y="813"/>
                    </a:lnTo>
                    <a:lnTo>
                      <a:pt x="1521" y="815"/>
                    </a:lnTo>
                    <a:lnTo>
                      <a:pt x="1512" y="818"/>
                    </a:lnTo>
                    <a:lnTo>
                      <a:pt x="1500" y="821"/>
                    </a:lnTo>
                    <a:lnTo>
                      <a:pt x="1488" y="824"/>
                    </a:lnTo>
                    <a:lnTo>
                      <a:pt x="1473" y="827"/>
                    </a:lnTo>
                    <a:lnTo>
                      <a:pt x="1456" y="830"/>
                    </a:lnTo>
                    <a:lnTo>
                      <a:pt x="1437" y="832"/>
                    </a:lnTo>
                    <a:lnTo>
                      <a:pt x="1416" y="835"/>
                    </a:lnTo>
                    <a:lnTo>
                      <a:pt x="1394" y="836"/>
                    </a:lnTo>
                    <a:lnTo>
                      <a:pt x="1370" y="837"/>
                    </a:lnTo>
                    <a:lnTo>
                      <a:pt x="1345" y="837"/>
                    </a:lnTo>
                    <a:lnTo>
                      <a:pt x="1317" y="837"/>
                    </a:lnTo>
                    <a:lnTo>
                      <a:pt x="1289" y="835"/>
                    </a:lnTo>
                    <a:lnTo>
                      <a:pt x="1290" y="823"/>
                    </a:lnTo>
                    <a:lnTo>
                      <a:pt x="1294" y="793"/>
                    </a:lnTo>
                    <a:lnTo>
                      <a:pt x="1298" y="750"/>
                    </a:lnTo>
                    <a:lnTo>
                      <a:pt x="1301" y="698"/>
                    </a:lnTo>
                    <a:lnTo>
                      <a:pt x="1301" y="642"/>
                    </a:lnTo>
                    <a:lnTo>
                      <a:pt x="1298" y="591"/>
                    </a:lnTo>
                    <a:lnTo>
                      <a:pt x="1287" y="546"/>
                    </a:lnTo>
                    <a:lnTo>
                      <a:pt x="1269" y="515"/>
                    </a:lnTo>
                    <a:lnTo>
                      <a:pt x="1267" y="516"/>
                    </a:lnTo>
                    <a:lnTo>
                      <a:pt x="1261" y="517"/>
                    </a:lnTo>
                    <a:lnTo>
                      <a:pt x="1249" y="519"/>
                    </a:lnTo>
                    <a:lnTo>
                      <a:pt x="1233" y="523"/>
                    </a:lnTo>
                    <a:lnTo>
                      <a:pt x="1214" y="527"/>
                    </a:lnTo>
                    <a:lnTo>
                      <a:pt x="1188" y="532"/>
                    </a:lnTo>
                    <a:lnTo>
                      <a:pt x="1157" y="536"/>
                    </a:lnTo>
                    <a:lnTo>
                      <a:pt x="1122" y="542"/>
                    </a:lnTo>
                    <a:lnTo>
                      <a:pt x="1081" y="547"/>
                    </a:lnTo>
                    <a:lnTo>
                      <a:pt x="1034" y="553"/>
                    </a:lnTo>
                    <a:lnTo>
                      <a:pt x="982" y="557"/>
                    </a:lnTo>
                    <a:lnTo>
                      <a:pt x="923" y="562"/>
                    </a:lnTo>
                    <a:lnTo>
                      <a:pt x="860" y="565"/>
                    </a:lnTo>
                    <a:lnTo>
                      <a:pt x="790" y="569"/>
                    </a:lnTo>
                    <a:lnTo>
                      <a:pt x="714" y="571"/>
                    </a:lnTo>
                    <a:lnTo>
                      <a:pt x="631" y="5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260" y="467"/>
                <a:ext cx="290" cy="131"/>
              </a:xfrm>
              <a:custGeom>
                <a:avLst/>
                <a:gdLst>
                  <a:gd name="T0" fmla="*/ 272 w 579"/>
                  <a:gd name="T1" fmla="*/ 258 h 262"/>
                  <a:gd name="T2" fmla="*/ 294 w 579"/>
                  <a:gd name="T3" fmla="*/ 232 h 262"/>
                  <a:gd name="T4" fmla="*/ 321 w 579"/>
                  <a:gd name="T5" fmla="*/ 191 h 262"/>
                  <a:gd name="T6" fmla="*/ 341 w 579"/>
                  <a:gd name="T7" fmla="*/ 146 h 262"/>
                  <a:gd name="T8" fmla="*/ 341 w 579"/>
                  <a:gd name="T9" fmla="*/ 110 h 262"/>
                  <a:gd name="T10" fmla="*/ 348 w 579"/>
                  <a:gd name="T11" fmla="*/ 97 h 262"/>
                  <a:gd name="T12" fmla="*/ 363 w 579"/>
                  <a:gd name="T13" fmla="*/ 101 h 262"/>
                  <a:gd name="T14" fmla="*/ 382 w 579"/>
                  <a:gd name="T15" fmla="*/ 120 h 262"/>
                  <a:gd name="T16" fmla="*/ 404 w 579"/>
                  <a:gd name="T17" fmla="*/ 143 h 262"/>
                  <a:gd name="T18" fmla="*/ 428 w 579"/>
                  <a:gd name="T19" fmla="*/ 161 h 262"/>
                  <a:gd name="T20" fmla="*/ 450 w 579"/>
                  <a:gd name="T21" fmla="*/ 168 h 262"/>
                  <a:gd name="T22" fmla="*/ 464 w 579"/>
                  <a:gd name="T23" fmla="*/ 157 h 262"/>
                  <a:gd name="T24" fmla="*/ 470 w 579"/>
                  <a:gd name="T25" fmla="*/ 128 h 262"/>
                  <a:gd name="T26" fmla="*/ 496 w 579"/>
                  <a:gd name="T27" fmla="*/ 113 h 262"/>
                  <a:gd name="T28" fmla="*/ 533 w 579"/>
                  <a:gd name="T29" fmla="*/ 115 h 262"/>
                  <a:gd name="T30" fmla="*/ 568 w 579"/>
                  <a:gd name="T31" fmla="*/ 134 h 262"/>
                  <a:gd name="T32" fmla="*/ 578 w 579"/>
                  <a:gd name="T33" fmla="*/ 146 h 262"/>
                  <a:gd name="T34" fmla="*/ 568 w 579"/>
                  <a:gd name="T35" fmla="*/ 126 h 262"/>
                  <a:gd name="T36" fmla="*/ 540 w 579"/>
                  <a:gd name="T37" fmla="*/ 88 h 262"/>
                  <a:gd name="T38" fmla="*/ 487 w 579"/>
                  <a:gd name="T39" fmla="*/ 33 h 262"/>
                  <a:gd name="T40" fmla="*/ 449 w 579"/>
                  <a:gd name="T41" fmla="*/ 5 h 262"/>
                  <a:gd name="T42" fmla="*/ 451 w 579"/>
                  <a:gd name="T43" fmla="*/ 29 h 262"/>
                  <a:gd name="T44" fmla="*/ 449 w 579"/>
                  <a:gd name="T45" fmla="*/ 57 h 262"/>
                  <a:gd name="T46" fmla="*/ 436 w 579"/>
                  <a:gd name="T47" fmla="*/ 69 h 262"/>
                  <a:gd name="T48" fmla="*/ 418 w 579"/>
                  <a:gd name="T49" fmla="*/ 58 h 262"/>
                  <a:gd name="T50" fmla="*/ 396 w 579"/>
                  <a:gd name="T51" fmla="*/ 44 h 262"/>
                  <a:gd name="T52" fmla="*/ 367 w 579"/>
                  <a:gd name="T53" fmla="*/ 29 h 262"/>
                  <a:gd name="T54" fmla="*/ 336 w 579"/>
                  <a:gd name="T55" fmla="*/ 15 h 262"/>
                  <a:gd name="T56" fmla="*/ 306 w 579"/>
                  <a:gd name="T57" fmla="*/ 4 h 262"/>
                  <a:gd name="T58" fmla="*/ 281 w 579"/>
                  <a:gd name="T59" fmla="*/ 0 h 262"/>
                  <a:gd name="T60" fmla="*/ 265 w 579"/>
                  <a:gd name="T61" fmla="*/ 4 h 262"/>
                  <a:gd name="T62" fmla="*/ 259 w 579"/>
                  <a:gd name="T63" fmla="*/ 19 h 262"/>
                  <a:gd name="T64" fmla="*/ 260 w 579"/>
                  <a:gd name="T65" fmla="*/ 35 h 262"/>
                  <a:gd name="T66" fmla="*/ 242 w 579"/>
                  <a:gd name="T67" fmla="*/ 62 h 262"/>
                  <a:gd name="T68" fmla="*/ 215 w 579"/>
                  <a:gd name="T69" fmla="*/ 92 h 262"/>
                  <a:gd name="T70" fmla="*/ 188 w 579"/>
                  <a:gd name="T71" fmla="*/ 100 h 262"/>
                  <a:gd name="T72" fmla="*/ 165 w 579"/>
                  <a:gd name="T73" fmla="*/ 74 h 262"/>
                  <a:gd name="T74" fmla="*/ 130 w 579"/>
                  <a:gd name="T75" fmla="*/ 74 h 262"/>
                  <a:gd name="T76" fmla="*/ 87 w 579"/>
                  <a:gd name="T77" fmla="*/ 108 h 262"/>
                  <a:gd name="T78" fmla="*/ 43 w 579"/>
                  <a:gd name="T79" fmla="*/ 167 h 262"/>
                  <a:gd name="T80" fmla="*/ 8 w 579"/>
                  <a:gd name="T81" fmla="*/ 234 h 262"/>
                  <a:gd name="T82" fmla="*/ 0 w 579"/>
                  <a:gd name="T83" fmla="*/ 249 h 262"/>
                  <a:gd name="T84" fmla="*/ 9 w 579"/>
                  <a:gd name="T85" fmla="*/ 230 h 262"/>
                  <a:gd name="T86" fmla="*/ 21 w 579"/>
                  <a:gd name="T87" fmla="*/ 209 h 262"/>
                  <a:gd name="T88" fmla="*/ 28 w 579"/>
                  <a:gd name="T89" fmla="*/ 201 h 262"/>
                  <a:gd name="T90" fmla="*/ 56 w 579"/>
                  <a:gd name="T91" fmla="*/ 179 h 262"/>
                  <a:gd name="T92" fmla="*/ 99 w 579"/>
                  <a:gd name="T93" fmla="*/ 158 h 262"/>
                  <a:gd name="T94" fmla="*/ 138 w 579"/>
                  <a:gd name="T95" fmla="*/ 160 h 262"/>
                  <a:gd name="T96" fmla="*/ 158 w 579"/>
                  <a:gd name="T97" fmla="*/ 187 h 262"/>
                  <a:gd name="T98" fmla="*/ 177 w 579"/>
                  <a:gd name="T99" fmla="*/ 192 h 262"/>
                  <a:gd name="T100" fmla="*/ 205 w 579"/>
                  <a:gd name="T101" fmla="*/ 184 h 262"/>
                  <a:gd name="T102" fmla="*/ 235 w 579"/>
                  <a:gd name="T103" fmla="*/ 173 h 262"/>
                  <a:gd name="T104" fmla="*/ 261 w 579"/>
                  <a:gd name="T105" fmla="*/ 165 h 262"/>
                  <a:gd name="T106" fmla="*/ 281 w 579"/>
                  <a:gd name="T107" fmla="*/ 166 h 262"/>
                  <a:gd name="T108" fmla="*/ 289 w 579"/>
                  <a:gd name="T109" fmla="*/ 184 h 262"/>
                  <a:gd name="T110" fmla="*/ 280 w 579"/>
                  <a:gd name="T111" fmla="*/ 22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9" h="262">
                    <a:moveTo>
                      <a:pt x="268" y="262"/>
                    </a:moveTo>
                    <a:lnTo>
                      <a:pt x="272" y="258"/>
                    </a:lnTo>
                    <a:lnTo>
                      <a:pt x="281" y="248"/>
                    </a:lnTo>
                    <a:lnTo>
                      <a:pt x="294" y="232"/>
                    </a:lnTo>
                    <a:lnTo>
                      <a:pt x="307" y="212"/>
                    </a:lnTo>
                    <a:lnTo>
                      <a:pt x="321" y="191"/>
                    </a:lnTo>
                    <a:lnTo>
                      <a:pt x="333" y="168"/>
                    </a:lnTo>
                    <a:lnTo>
                      <a:pt x="341" y="146"/>
                    </a:lnTo>
                    <a:lnTo>
                      <a:pt x="342" y="126"/>
                    </a:lnTo>
                    <a:lnTo>
                      <a:pt x="341" y="110"/>
                    </a:lnTo>
                    <a:lnTo>
                      <a:pt x="343" y="100"/>
                    </a:lnTo>
                    <a:lnTo>
                      <a:pt x="348" y="97"/>
                    </a:lnTo>
                    <a:lnTo>
                      <a:pt x="355" y="97"/>
                    </a:lnTo>
                    <a:lnTo>
                      <a:pt x="363" y="101"/>
                    </a:lnTo>
                    <a:lnTo>
                      <a:pt x="372" y="110"/>
                    </a:lnTo>
                    <a:lnTo>
                      <a:pt x="382" y="120"/>
                    </a:lnTo>
                    <a:lnTo>
                      <a:pt x="393" y="131"/>
                    </a:lnTo>
                    <a:lnTo>
                      <a:pt x="404" y="143"/>
                    </a:lnTo>
                    <a:lnTo>
                      <a:pt x="416" y="153"/>
                    </a:lnTo>
                    <a:lnTo>
                      <a:pt x="428" y="161"/>
                    </a:lnTo>
                    <a:lnTo>
                      <a:pt x="440" y="166"/>
                    </a:lnTo>
                    <a:lnTo>
                      <a:pt x="450" y="168"/>
                    </a:lnTo>
                    <a:lnTo>
                      <a:pt x="458" y="165"/>
                    </a:lnTo>
                    <a:lnTo>
                      <a:pt x="464" y="157"/>
                    </a:lnTo>
                    <a:lnTo>
                      <a:pt x="466" y="143"/>
                    </a:lnTo>
                    <a:lnTo>
                      <a:pt x="470" y="128"/>
                    </a:lnTo>
                    <a:lnTo>
                      <a:pt x="481" y="119"/>
                    </a:lnTo>
                    <a:lnTo>
                      <a:pt x="496" y="113"/>
                    </a:lnTo>
                    <a:lnTo>
                      <a:pt x="515" y="112"/>
                    </a:lnTo>
                    <a:lnTo>
                      <a:pt x="533" y="115"/>
                    </a:lnTo>
                    <a:lnTo>
                      <a:pt x="552" y="122"/>
                    </a:lnTo>
                    <a:lnTo>
                      <a:pt x="568" y="134"/>
                    </a:lnTo>
                    <a:lnTo>
                      <a:pt x="579" y="149"/>
                    </a:lnTo>
                    <a:lnTo>
                      <a:pt x="578" y="146"/>
                    </a:lnTo>
                    <a:lnTo>
                      <a:pt x="575" y="138"/>
                    </a:lnTo>
                    <a:lnTo>
                      <a:pt x="568" y="126"/>
                    </a:lnTo>
                    <a:lnTo>
                      <a:pt x="556" y="110"/>
                    </a:lnTo>
                    <a:lnTo>
                      <a:pt x="540" y="88"/>
                    </a:lnTo>
                    <a:lnTo>
                      <a:pt x="517" y="62"/>
                    </a:lnTo>
                    <a:lnTo>
                      <a:pt x="487" y="33"/>
                    </a:lnTo>
                    <a:lnTo>
                      <a:pt x="449" y="1"/>
                    </a:lnTo>
                    <a:lnTo>
                      <a:pt x="449" y="5"/>
                    </a:lnTo>
                    <a:lnTo>
                      <a:pt x="450" y="15"/>
                    </a:lnTo>
                    <a:lnTo>
                      <a:pt x="451" y="29"/>
                    </a:lnTo>
                    <a:lnTo>
                      <a:pt x="450" y="43"/>
                    </a:lnTo>
                    <a:lnTo>
                      <a:pt x="449" y="57"/>
                    </a:lnTo>
                    <a:lnTo>
                      <a:pt x="444" y="66"/>
                    </a:lnTo>
                    <a:lnTo>
                      <a:pt x="436" y="69"/>
                    </a:lnTo>
                    <a:lnTo>
                      <a:pt x="426" y="63"/>
                    </a:lnTo>
                    <a:lnTo>
                      <a:pt x="418" y="58"/>
                    </a:lnTo>
                    <a:lnTo>
                      <a:pt x="409" y="51"/>
                    </a:lnTo>
                    <a:lnTo>
                      <a:pt x="396" y="44"/>
                    </a:lnTo>
                    <a:lnTo>
                      <a:pt x="382" y="36"/>
                    </a:lnTo>
                    <a:lnTo>
                      <a:pt x="367" y="29"/>
                    </a:lnTo>
                    <a:lnTo>
                      <a:pt x="352" y="21"/>
                    </a:lnTo>
                    <a:lnTo>
                      <a:pt x="336" y="15"/>
                    </a:lnTo>
                    <a:lnTo>
                      <a:pt x="321" y="8"/>
                    </a:lnTo>
                    <a:lnTo>
                      <a:pt x="306" y="4"/>
                    </a:lnTo>
                    <a:lnTo>
                      <a:pt x="294" y="1"/>
                    </a:lnTo>
                    <a:lnTo>
                      <a:pt x="281" y="0"/>
                    </a:lnTo>
                    <a:lnTo>
                      <a:pt x="272" y="0"/>
                    </a:lnTo>
                    <a:lnTo>
                      <a:pt x="265" y="4"/>
                    </a:lnTo>
                    <a:lnTo>
                      <a:pt x="260" y="9"/>
                    </a:lnTo>
                    <a:lnTo>
                      <a:pt x="259" y="19"/>
                    </a:lnTo>
                    <a:lnTo>
                      <a:pt x="262" y="30"/>
                    </a:lnTo>
                    <a:lnTo>
                      <a:pt x="260" y="35"/>
                    </a:lnTo>
                    <a:lnTo>
                      <a:pt x="253" y="46"/>
                    </a:lnTo>
                    <a:lnTo>
                      <a:pt x="242" y="62"/>
                    </a:lnTo>
                    <a:lnTo>
                      <a:pt x="229" y="78"/>
                    </a:lnTo>
                    <a:lnTo>
                      <a:pt x="215" y="92"/>
                    </a:lnTo>
                    <a:lnTo>
                      <a:pt x="200" y="100"/>
                    </a:lnTo>
                    <a:lnTo>
                      <a:pt x="188" y="100"/>
                    </a:lnTo>
                    <a:lnTo>
                      <a:pt x="176" y="88"/>
                    </a:lnTo>
                    <a:lnTo>
                      <a:pt x="165" y="74"/>
                    </a:lnTo>
                    <a:lnTo>
                      <a:pt x="148" y="69"/>
                    </a:lnTo>
                    <a:lnTo>
                      <a:pt x="130" y="74"/>
                    </a:lnTo>
                    <a:lnTo>
                      <a:pt x="109" y="88"/>
                    </a:lnTo>
                    <a:lnTo>
                      <a:pt x="87" y="108"/>
                    </a:lnTo>
                    <a:lnTo>
                      <a:pt x="64" y="135"/>
                    </a:lnTo>
                    <a:lnTo>
                      <a:pt x="43" y="167"/>
                    </a:lnTo>
                    <a:lnTo>
                      <a:pt x="23" y="204"/>
                    </a:lnTo>
                    <a:lnTo>
                      <a:pt x="8" y="234"/>
                    </a:lnTo>
                    <a:lnTo>
                      <a:pt x="1" y="248"/>
                    </a:lnTo>
                    <a:lnTo>
                      <a:pt x="0" y="249"/>
                    </a:lnTo>
                    <a:lnTo>
                      <a:pt x="3" y="242"/>
                    </a:lnTo>
                    <a:lnTo>
                      <a:pt x="9" y="230"/>
                    </a:lnTo>
                    <a:lnTo>
                      <a:pt x="16" y="219"/>
                    </a:lnTo>
                    <a:lnTo>
                      <a:pt x="21" y="209"/>
                    </a:lnTo>
                    <a:lnTo>
                      <a:pt x="23" y="204"/>
                    </a:lnTo>
                    <a:lnTo>
                      <a:pt x="28" y="201"/>
                    </a:lnTo>
                    <a:lnTo>
                      <a:pt x="39" y="191"/>
                    </a:lnTo>
                    <a:lnTo>
                      <a:pt x="56" y="179"/>
                    </a:lnTo>
                    <a:lnTo>
                      <a:pt x="77" y="166"/>
                    </a:lnTo>
                    <a:lnTo>
                      <a:pt x="99" y="158"/>
                    </a:lnTo>
                    <a:lnTo>
                      <a:pt x="120" y="154"/>
                    </a:lnTo>
                    <a:lnTo>
                      <a:pt x="138" y="160"/>
                    </a:lnTo>
                    <a:lnTo>
                      <a:pt x="151" y="177"/>
                    </a:lnTo>
                    <a:lnTo>
                      <a:pt x="158" y="187"/>
                    </a:lnTo>
                    <a:lnTo>
                      <a:pt x="166" y="191"/>
                    </a:lnTo>
                    <a:lnTo>
                      <a:pt x="177" y="192"/>
                    </a:lnTo>
                    <a:lnTo>
                      <a:pt x="191" y="189"/>
                    </a:lnTo>
                    <a:lnTo>
                      <a:pt x="205" y="184"/>
                    </a:lnTo>
                    <a:lnTo>
                      <a:pt x="220" y="180"/>
                    </a:lnTo>
                    <a:lnTo>
                      <a:pt x="235" y="173"/>
                    </a:lnTo>
                    <a:lnTo>
                      <a:pt x="249" y="168"/>
                    </a:lnTo>
                    <a:lnTo>
                      <a:pt x="261" y="165"/>
                    </a:lnTo>
                    <a:lnTo>
                      <a:pt x="272" y="164"/>
                    </a:lnTo>
                    <a:lnTo>
                      <a:pt x="281" y="166"/>
                    </a:lnTo>
                    <a:lnTo>
                      <a:pt x="287" y="173"/>
                    </a:lnTo>
                    <a:lnTo>
                      <a:pt x="289" y="184"/>
                    </a:lnTo>
                    <a:lnTo>
                      <a:pt x="287" y="203"/>
                    </a:lnTo>
                    <a:lnTo>
                      <a:pt x="280" y="228"/>
                    </a:lnTo>
                    <a:lnTo>
                      <a:pt x="268" y="262"/>
                    </a:lnTo>
                    <a:close/>
                  </a:path>
                </a:pathLst>
              </a:custGeom>
              <a:solidFill>
                <a:srgbClr val="002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932" y="480"/>
                <a:ext cx="357" cy="245"/>
              </a:xfrm>
              <a:custGeom>
                <a:avLst/>
                <a:gdLst>
                  <a:gd name="T0" fmla="*/ 714 w 716"/>
                  <a:gd name="T1" fmla="*/ 138 h 488"/>
                  <a:gd name="T2" fmla="*/ 710 w 716"/>
                  <a:gd name="T3" fmla="*/ 147 h 488"/>
                  <a:gd name="T4" fmla="*/ 698 w 716"/>
                  <a:gd name="T5" fmla="*/ 163 h 488"/>
                  <a:gd name="T6" fmla="*/ 680 w 716"/>
                  <a:gd name="T7" fmla="*/ 183 h 488"/>
                  <a:gd name="T8" fmla="*/ 655 w 716"/>
                  <a:gd name="T9" fmla="*/ 203 h 488"/>
                  <a:gd name="T10" fmla="*/ 621 w 716"/>
                  <a:gd name="T11" fmla="*/ 223 h 488"/>
                  <a:gd name="T12" fmla="*/ 580 w 716"/>
                  <a:gd name="T13" fmla="*/ 238 h 488"/>
                  <a:gd name="T14" fmla="*/ 528 w 716"/>
                  <a:gd name="T15" fmla="*/ 245 h 488"/>
                  <a:gd name="T16" fmla="*/ 493 w 716"/>
                  <a:gd name="T17" fmla="*/ 271 h 488"/>
                  <a:gd name="T18" fmla="*/ 475 w 716"/>
                  <a:gd name="T19" fmla="*/ 414 h 488"/>
                  <a:gd name="T20" fmla="*/ 474 w 716"/>
                  <a:gd name="T21" fmla="*/ 485 h 488"/>
                  <a:gd name="T22" fmla="*/ 448 w 716"/>
                  <a:gd name="T23" fmla="*/ 458 h 488"/>
                  <a:gd name="T24" fmla="*/ 413 w 716"/>
                  <a:gd name="T25" fmla="*/ 412 h 488"/>
                  <a:gd name="T26" fmla="*/ 380 w 716"/>
                  <a:gd name="T27" fmla="*/ 353 h 488"/>
                  <a:gd name="T28" fmla="*/ 361 w 716"/>
                  <a:gd name="T29" fmla="*/ 290 h 488"/>
                  <a:gd name="T30" fmla="*/ 332 w 716"/>
                  <a:gd name="T31" fmla="*/ 253 h 488"/>
                  <a:gd name="T32" fmla="*/ 299 w 716"/>
                  <a:gd name="T33" fmla="*/ 243 h 488"/>
                  <a:gd name="T34" fmla="*/ 264 w 716"/>
                  <a:gd name="T35" fmla="*/ 254 h 488"/>
                  <a:gd name="T36" fmla="*/ 234 w 716"/>
                  <a:gd name="T37" fmla="*/ 276 h 488"/>
                  <a:gd name="T38" fmla="*/ 199 w 716"/>
                  <a:gd name="T39" fmla="*/ 278 h 488"/>
                  <a:gd name="T40" fmla="*/ 165 w 716"/>
                  <a:gd name="T41" fmla="*/ 261 h 488"/>
                  <a:gd name="T42" fmla="*/ 144 w 716"/>
                  <a:gd name="T43" fmla="*/ 232 h 488"/>
                  <a:gd name="T44" fmla="*/ 140 w 716"/>
                  <a:gd name="T45" fmla="*/ 200 h 488"/>
                  <a:gd name="T46" fmla="*/ 129 w 716"/>
                  <a:gd name="T47" fmla="*/ 185 h 488"/>
                  <a:gd name="T48" fmla="*/ 113 w 716"/>
                  <a:gd name="T49" fmla="*/ 186 h 488"/>
                  <a:gd name="T50" fmla="*/ 93 w 716"/>
                  <a:gd name="T51" fmla="*/ 195 h 488"/>
                  <a:gd name="T52" fmla="*/ 70 w 716"/>
                  <a:gd name="T53" fmla="*/ 210 h 488"/>
                  <a:gd name="T54" fmla="*/ 44 w 716"/>
                  <a:gd name="T55" fmla="*/ 233 h 488"/>
                  <a:gd name="T56" fmla="*/ 22 w 716"/>
                  <a:gd name="T57" fmla="*/ 250 h 488"/>
                  <a:gd name="T58" fmla="*/ 5 w 716"/>
                  <a:gd name="T59" fmla="*/ 237 h 488"/>
                  <a:gd name="T60" fmla="*/ 3 w 716"/>
                  <a:gd name="T61" fmla="*/ 208 h 488"/>
                  <a:gd name="T62" fmla="*/ 19 w 716"/>
                  <a:gd name="T63" fmla="*/ 164 h 488"/>
                  <a:gd name="T64" fmla="*/ 49 w 716"/>
                  <a:gd name="T65" fmla="*/ 97 h 488"/>
                  <a:gd name="T66" fmla="*/ 94 w 716"/>
                  <a:gd name="T67" fmla="*/ 28 h 488"/>
                  <a:gd name="T68" fmla="*/ 118 w 716"/>
                  <a:gd name="T69" fmla="*/ 10 h 488"/>
                  <a:gd name="T70" fmla="*/ 116 w 716"/>
                  <a:gd name="T71" fmla="*/ 49 h 488"/>
                  <a:gd name="T72" fmla="*/ 146 w 716"/>
                  <a:gd name="T73" fmla="*/ 42 h 488"/>
                  <a:gd name="T74" fmla="*/ 186 w 716"/>
                  <a:gd name="T75" fmla="*/ 21 h 488"/>
                  <a:gd name="T76" fmla="*/ 225 w 716"/>
                  <a:gd name="T77" fmla="*/ 9 h 488"/>
                  <a:gd name="T78" fmla="*/ 250 w 716"/>
                  <a:gd name="T79" fmla="*/ 21 h 488"/>
                  <a:gd name="T80" fmla="*/ 254 w 716"/>
                  <a:gd name="T81" fmla="*/ 69 h 488"/>
                  <a:gd name="T82" fmla="*/ 265 w 716"/>
                  <a:gd name="T83" fmla="*/ 109 h 488"/>
                  <a:gd name="T84" fmla="*/ 287 w 716"/>
                  <a:gd name="T85" fmla="*/ 131 h 488"/>
                  <a:gd name="T86" fmla="*/ 315 w 716"/>
                  <a:gd name="T87" fmla="*/ 132 h 488"/>
                  <a:gd name="T88" fmla="*/ 345 w 716"/>
                  <a:gd name="T89" fmla="*/ 112 h 488"/>
                  <a:gd name="T90" fmla="*/ 374 w 716"/>
                  <a:gd name="T91" fmla="*/ 89 h 488"/>
                  <a:gd name="T92" fmla="*/ 397 w 716"/>
                  <a:gd name="T93" fmla="*/ 78 h 488"/>
                  <a:gd name="T94" fmla="*/ 410 w 716"/>
                  <a:gd name="T95" fmla="*/ 89 h 488"/>
                  <a:gd name="T96" fmla="*/ 416 w 716"/>
                  <a:gd name="T97" fmla="*/ 129 h 488"/>
                  <a:gd name="T98" fmla="*/ 425 w 716"/>
                  <a:gd name="T99" fmla="*/ 160 h 488"/>
                  <a:gd name="T100" fmla="*/ 444 w 716"/>
                  <a:gd name="T101" fmla="*/ 172 h 488"/>
                  <a:gd name="T102" fmla="*/ 473 w 716"/>
                  <a:gd name="T103" fmla="*/ 165 h 488"/>
                  <a:gd name="T104" fmla="*/ 512 w 716"/>
                  <a:gd name="T105" fmla="*/ 137 h 488"/>
                  <a:gd name="T106" fmla="*/ 554 w 716"/>
                  <a:gd name="T107" fmla="*/ 99 h 488"/>
                  <a:gd name="T108" fmla="*/ 591 w 716"/>
                  <a:gd name="T109" fmla="*/ 71 h 488"/>
                  <a:gd name="T110" fmla="*/ 611 w 716"/>
                  <a:gd name="T111" fmla="*/ 74 h 488"/>
                  <a:gd name="T112" fmla="*/ 611 w 716"/>
                  <a:gd name="T113" fmla="*/ 117 h 488"/>
                  <a:gd name="T114" fmla="*/ 621 w 716"/>
                  <a:gd name="T115" fmla="*/ 146 h 488"/>
                  <a:gd name="T116" fmla="*/ 647 w 716"/>
                  <a:gd name="T117" fmla="*/ 154 h 488"/>
                  <a:gd name="T118" fmla="*/ 688 w 716"/>
                  <a:gd name="T119" fmla="*/ 146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6" h="488">
                    <a:moveTo>
                      <a:pt x="716" y="137"/>
                    </a:moveTo>
                    <a:lnTo>
                      <a:pt x="714" y="138"/>
                    </a:lnTo>
                    <a:lnTo>
                      <a:pt x="713" y="141"/>
                    </a:lnTo>
                    <a:lnTo>
                      <a:pt x="710" y="147"/>
                    </a:lnTo>
                    <a:lnTo>
                      <a:pt x="705" y="155"/>
                    </a:lnTo>
                    <a:lnTo>
                      <a:pt x="698" y="163"/>
                    </a:lnTo>
                    <a:lnTo>
                      <a:pt x="690" y="172"/>
                    </a:lnTo>
                    <a:lnTo>
                      <a:pt x="680" y="183"/>
                    </a:lnTo>
                    <a:lnTo>
                      <a:pt x="668" y="193"/>
                    </a:lnTo>
                    <a:lnTo>
                      <a:pt x="655" y="203"/>
                    </a:lnTo>
                    <a:lnTo>
                      <a:pt x="640" y="214"/>
                    </a:lnTo>
                    <a:lnTo>
                      <a:pt x="621" y="223"/>
                    </a:lnTo>
                    <a:lnTo>
                      <a:pt x="602" y="231"/>
                    </a:lnTo>
                    <a:lnTo>
                      <a:pt x="580" y="238"/>
                    </a:lnTo>
                    <a:lnTo>
                      <a:pt x="554" y="243"/>
                    </a:lnTo>
                    <a:lnTo>
                      <a:pt x="528" y="245"/>
                    </a:lnTo>
                    <a:lnTo>
                      <a:pt x="498" y="245"/>
                    </a:lnTo>
                    <a:lnTo>
                      <a:pt x="493" y="271"/>
                    </a:lnTo>
                    <a:lnTo>
                      <a:pt x="483" y="335"/>
                    </a:lnTo>
                    <a:lnTo>
                      <a:pt x="475" y="414"/>
                    </a:lnTo>
                    <a:lnTo>
                      <a:pt x="477" y="488"/>
                    </a:lnTo>
                    <a:lnTo>
                      <a:pt x="474" y="485"/>
                    </a:lnTo>
                    <a:lnTo>
                      <a:pt x="463" y="474"/>
                    </a:lnTo>
                    <a:lnTo>
                      <a:pt x="448" y="458"/>
                    </a:lnTo>
                    <a:lnTo>
                      <a:pt x="431" y="437"/>
                    </a:lnTo>
                    <a:lnTo>
                      <a:pt x="413" y="412"/>
                    </a:lnTo>
                    <a:lnTo>
                      <a:pt x="395" y="384"/>
                    </a:lnTo>
                    <a:lnTo>
                      <a:pt x="380" y="353"/>
                    </a:lnTo>
                    <a:lnTo>
                      <a:pt x="370" y="320"/>
                    </a:lnTo>
                    <a:lnTo>
                      <a:pt x="361" y="290"/>
                    </a:lnTo>
                    <a:lnTo>
                      <a:pt x="348" y="268"/>
                    </a:lnTo>
                    <a:lnTo>
                      <a:pt x="332" y="253"/>
                    </a:lnTo>
                    <a:lnTo>
                      <a:pt x="316" y="245"/>
                    </a:lnTo>
                    <a:lnTo>
                      <a:pt x="299" y="243"/>
                    </a:lnTo>
                    <a:lnTo>
                      <a:pt x="280" y="246"/>
                    </a:lnTo>
                    <a:lnTo>
                      <a:pt x="264" y="254"/>
                    </a:lnTo>
                    <a:lnTo>
                      <a:pt x="249" y="266"/>
                    </a:lnTo>
                    <a:lnTo>
                      <a:pt x="234" y="276"/>
                    </a:lnTo>
                    <a:lnTo>
                      <a:pt x="217" y="280"/>
                    </a:lnTo>
                    <a:lnTo>
                      <a:pt x="199" y="278"/>
                    </a:lnTo>
                    <a:lnTo>
                      <a:pt x="181" y="271"/>
                    </a:lnTo>
                    <a:lnTo>
                      <a:pt x="165" y="261"/>
                    </a:lnTo>
                    <a:lnTo>
                      <a:pt x="152" y="248"/>
                    </a:lnTo>
                    <a:lnTo>
                      <a:pt x="144" y="232"/>
                    </a:lnTo>
                    <a:lnTo>
                      <a:pt x="141" y="215"/>
                    </a:lnTo>
                    <a:lnTo>
                      <a:pt x="140" y="200"/>
                    </a:lnTo>
                    <a:lnTo>
                      <a:pt x="136" y="191"/>
                    </a:lnTo>
                    <a:lnTo>
                      <a:pt x="129" y="185"/>
                    </a:lnTo>
                    <a:lnTo>
                      <a:pt x="123" y="184"/>
                    </a:lnTo>
                    <a:lnTo>
                      <a:pt x="113" y="186"/>
                    </a:lnTo>
                    <a:lnTo>
                      <a:pt x="103" y="190"/>
                    </a:lnTo>
                    <a:lnTo>
                      <a:pt x="93" y="195"/>
                    </a:lnTo>
                    <a:lnTo>
                      <a:pt x="81" y="201"/>
                    </a:lnTo>
                    <a:lnTo>
                      <a:pt x="70" y="210"/>
                    </a:lnTo>
                    <a:lnTo>
                      <a:pt x="57" y="222"/>
                    </a:lnTo>
                    <a:lnTo>
                      <a:pt x="44" y="233"/>
                    </a:lnTo>
                    <a:lnTo>
                      <a:pt x="33" y="244"/>
                    </a:lnTo>
                    <a:lnTo>
                      <a:pt x="22" y="250"/>
                    </a:lnTo>
                    <a:lnTo>
                      <a:pt x="13" y="247"/>
                    </a:lnTo>
                    <a:lnTo>
                      <a:pt x="5" y="237"/>
                    </a:lnTo>
                    <a:lnTo>
                      <a:pt x="0" y="215"/>
                    </a:lnTo>
                    <a:lnTo>
                      <a:pt x="3" y="208"/>
                    </a:lnTo>
                    <a:lnTo>
                      <a:pt x="8" y="191"/>
                    </a:lnTo>
                    <a:lnTo>
                      <a:pt x="19" y="164"/>
                    </a:lnTo>
                    <a:lnTo>
                      <a:pt x="32" y="133"/>
                    </a:lnTo>
                    <a:lnTo>
                      <a:pt x="49" y="97"/>
                    </a:lnTo>
                    <a:lnTo>
                      <a:pt x="70" y="62"/>
                    </a:lnTo>
                    <a:lnTo>
                      <a:pt x="94" y="28"/>
                    </a:lnTo>
                    <a:lnTo>
                      <a:pt x="121" y="0"/>
                    </a:lnTo>
                    <a:lnTo>
                      <a:pt x="118" y="10"/>
                    </a:lnTo>
                    <a:lnTo>
                      <a:pt x="113" y="32"/>
                    </a:lnTo>
                    <a:lnTo>
                      <a:pt x="116" y="49"/>
                    </a:lnTo>
                    <a:lnTo>
                      <a:pt x="131" y="50"/>
                    </a:lnTo>
                    <a:lnTo>
                      <a:pt x="146" y="42"/>
                    </a:lnTo>
                    <a:lnTo>
                      <a:pt x="165" y="32"/>
                    </a:lnTo>
                    <a:lnTo>
                      <a:pt x="186" y="21"/>
                    </a:lnTo>
                    <a:lnTo>
                      <a:pt x="205" y="12"/>
                    </a:lnTo>
                    <a:lnTo>
                      <a:pt x="225" y="9"/>
                    </a:lnTo>
                    <a:lnTo>
                      <a:pt x="240" y="11"/>
                    </a:lnTo>
                    <a:lnTo>
                      <a:pt x="250" y="21"/>
                    </a:lnTo>
                    <a:lnTo>
                      <a:pt x="253" y="43"/>
                    </a:lnTo>
                    <a:lnTo>
                      <a:pt x="254" y="69"/>
                    </a:lnTo>
                    <a:lnTo>
                      <a:pt x="257" y="92"/>
                    </a:lnTo>
                    <a:lnTo>
                      <a:pt x="265" y="109"/>
                    </a:lnTo>
                    <a:lnTo>
                      <a:pt x="275" y="123"/>
                    </a:lnTo>
                    <a:lnTo>
                      <a:pt x="287" y="131"/>
                    </a:lnTo>
                    <a:lnTo>
                      <a:pt x="300" y="134"/>
                    </a:lnTo>
                    <a:lnTo>
                      <a:pt x="315" y="132"/>
                    </a:lnTo>
                    <a:lnTo>
                      <a:pt x="330" y="124"/>
                    </a:lnTo>
                    <a:lnTo>
                      <a:pt x="345" y="112"/>
                    </a:lnTo>
                    <a:lnTo>
                      <a:pt x="360" y="100"/>
                    </a:lnTo>
                    <a:lnTo>
                      <a:pt x="374" y="89"/>
                    </a:lnTo>
                    <a:lnTo>
                      <a:pt x="386" y="81"/>
                    </a:lnTo>
                    <a:lnTo>
                      <a:pt x="397" y="78"/>
                    </a:lnTo>
                    <a:lnTo>
                      <a:pt x="405" y="80"/>
                    </a:lnTo>
                    <a:lnTo>
                      <a:pt x="410" y="89"/>
                    </a:lnTo>
                    <a:lnTo>
                      <a:pt x="414" y="108"/>
                    </a:lnTo>
                    <a:lnTo>
                      <a:pt x="416" y="129"/>
                    </a:lnTo>
                    <a:lnTo>
                      <a:pt x="420" y="146"/>
                    </a:lnTo>
                    <a:lnTo>
                      <a:pt x="425" y="160"/>
                    </a:lnTo>
                    <a:lnTo>
                      <a:pt x="433" y="169"/>
                    </a:lnTo>
                    <a:lnTo>
                      <a:pt x="444" y="172"/>
                    </a:lnTo>
                    <a:lnTo>
                      <a:pt x="457" y="172"/>
                    </a:lnTo>
                    <a:lnTo>
                      <a:pt x="473" y="165"/>
                    </a:lnTo>
                    <a:lnTo>
                      <a:pt x="491" y="154"/>
                    </a:lnTo>
                    <a:lnTo>
                      <a:pt x="512" y="137"/>
                    </a:lnTo>
                    <a:lnTo>
                      <a:pt x="534" y="118"/>
                    </a:lnTo>
                    <a:lnTo>
                      <a:pt x="554" y="99"/>
                    </a:lnTo>
                    <a:lnTo>
                      <a:pt x="574" y="83"/>
                    </a:lnTo>
                    <a:lnTo>
                      <a:pt x="591" y="71"/>
                    </a:lnTo>
                    <a:lnTo>
                      <a:pt x="604" y="68"/>
                    </a:lnTo>
                    <a:lnTo>
                      <a:pt x="611" y="74"/>
                    </a:lnTo>
                    <a:lnTo>
                      <a:pt x="612" y="94"/>
                    </a:lnTo>
                    <a:lnTo>
                      <a:pt x="611" y="117"/>
                    </a:lnTo>
                    <a:lnTo>
                      <a:pt x="614" y="134"/>
                    </a:lnTo>
                    <a:lnTo>
                      <a:pt x="621" y="146"/>
                    </a:lnTo>
                    <a:lnTo>
                      <a:pt x="632" y="152"/>
                    </a:lnTo>
                    <a:lnTo>
                      <a:pt x="647" y="154"/>
                    </a:lnTo>
                    <a:lnTo>
                      <a:pt x="665" y="152"/>
                    </a:lnTo>
                    <a:lnTo>
                      <a:pt x="688" y="146"/>
                    </a:lnTo>
                    <a:lnTo>
                      <a:pt x="716" y="137"/>
                    </a:lnTo>
                    <a:close/>
                  </a:path>
                </a:pathLst>
              </a:custGeom>
              <a:solidFill>
                <a:srgbClr val="002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130" y="881"/>
                <a:ext cx="181" cy="123"/>
              </a:xfrm>
              <a:custGeom>
                <a:avLst/>
                <a:gdLst>
                  <a:gd name="T0" fmla="*/ 0 w 360"/>
                  <a:gd name="T1" fmla="*/ 57 h 248"/>
                  <a:gd name="T2" fmla="*/ 87 w 360"/>
                  <a:gd name="T3" fmla="*/ 0 h 248"/>
                  <a:gd name="T4" fmla="*/ 90 w 360"/>
                  <a:gd name="T5" fmla="*/ 0 h 248"/>
                  <a:gd name="T6" fmla="*/ 95 w 360"/>
                  <a:gd name="T7" fmla="*/ 3 h 248"/>
                  <a:gd name="T8" fmla="*/ 106 w 360"/>
                  <a:gd name="T9" fmla="*/ 5 h 248"/>
                  <a:gd name="T10" fmla="*/ 118 w 360"/>
                  <a:gd name="T11" fmla="*/ 8 h 248"/>
                  <a:gd name="T12" fmla="*/ 135 w 360"/>
                  <a:gd name="T13" fmla="*/ 13 h 248"/>
                  <a:gd name="T14" fmla="*/ 153 w 360"/>
                  <a:gd name="T15" fmla="*/ 20 h 248"/>
                  <a:gd name="T16" fmla="*/ 173 w 360"/>
                  <a:gd name="T17" fmla="*/ 27 h 248"/>
                  <a:gd name="T18" fmla="*/ 194 w 360"/>
                  <a:gd name="T19" fmla="*/ 36 h 248"/>
                  <a:gd name="T20" fmla="*/ 216 w 360"/>
                  <a:gd name="T21" fmla="*/ 46 h 248"/>
                  <a:gd name="T22" fmla="*/ 239 w 360"/>
                  <a:gd name="T23" fmla="*/ 58 h 248"/>
                  <a:gd name="T24" fmla="*/ 262 w 360"/>
                  <a:gd name="T25" fmla="*/ 72 h 248"/>
                  <a:gd name="T26" fmla="*/ 284 w 360"/>
                  <a:gd name="T27" fmla="*/ 87 h 248"/>
                  <a:gd name="T28" fmla="*/ 306 w 360"/>
                  <a:gd name="T29" fmla="*/ 104 h 248"/>
                  <a:gd name="T30" fmla="*/ 326 w 360"/>
                  <a:gd name="T31" fmla="*/ 122 h 248"/>
                  <a:gd name="T32" fmla="*/ 344 w 360"/>
                  <a:gd name="T33" fmla="*/ 143 h 248"/>
                  <a:gd name="T34" fmla="*/ 360 w 360"/>
                  <a:gd name="T35" fmla="*/ 165 h 248"/>
                  <a:gd name="T36" fmla="*/ 359 w 360"/>
                  <a:gd name="T37" fmla="*/ 166 h 248"/>
                  <a:gd name="T38" fmla="*/ 356 w 360"/>
                  <a:gd name="T39" fmla="*/ 171 h 248"/>
                  <a:gd name="T40" fmla="*/ 349 w 360"/>
                  <a:gd name="T41" fmla="*/ 179 h 248"/>
                  <a:gd name="T42" fmla="*/ 340 w 360"/>
                  <a:gd name="T43" fmla="*/ 189 h 248"/>
                  <a:gd name="T44" fmla="*/ 329 w 360"/>
                  <a:gd name="T45" fmla="*/ 201 h 248"/>
                  <a:gd name="T46" fmla="*/ 315 w 360"/>
                  <a:gd name="T47" fmla="*/ 214 h 248"/>
                  <a:gd name="T48" fmla="*/ 299 w 360"/>
                  <a:gd name="T49" fmla="*/ 231 h 248"/>
                  <a:gd name="T50" fmla="*/ 281 w 360"/>
                  <a:gd name="T51" fmla="*/ 248 h 248"/>
                  <a:gd name="T52" fmla="*/ 280 w 360"/>
                  <a:gd name="T53" fmla="*/ 247 h 248"/>
                  <a:gd name="T54" fmla="*/ 275 w 360"/>
                  <a:gd name="T55" fmla="*/ 244 h 248"/>
                  <a:gd name="T56" fmla="*/ 268 w 360"/>
                  <a:gd name="T57" fmla="*/ 240 h 248"/>
                  <a:gd name="T58" fmla="*/ 259 w 360"/>
                  <a:gd name="T59" fmla="*/ 233 h 248"/>
                  <a:gd name="T60" fmla="*/ 247 w 360"/>
                  <a:gd name="T61" fmla="*/ 225 h 248"/>
                  <a:gd name="T62" fmla="*/ 234 w 360"/>
                  <a:gd name="T63" fmla="*/ 216 h 248"/>
                  <a:gd name="T64" fmla="*/ 219 w 360"/>
                  <a:gd name="T65" fmla="*/ 204 h 248"/>
                  <a:gd name="T66" fmla="*/ 200 w 360"/>
                  <a:gd name="T67" fmla="*/ 191 h 248"/>
                  <a:gd name="T68" fmla="*/ 181 w 360"/>
                  <a:gd name="T69" fmla="*/ 179 h 248"/>
                  <a:gd name="T70" fmla="*/ 159 w 360"/>
                  <a:gd name="T71" fmla="*/ 164 h 248"/>
                  <a:gd name="T72" fmla="*/ 136 w 360"/>
                  <a:gd name="T73" fmla="*/ 148 h 248"/>
                  <a:gd name="T74" fmla="*/ 111 w 360"/>
                  <a:gd name="T75" fmla="*/ 132 h 248"/>
                  <a:gd name="T76" fmla="*/ 85 w 360"/>
                  <a:gd name="T77" fmla="*/ 113 h 248"/>
                  <a:gd name="T78" fmla="*/ 57 w 360"/>
                  <a:gd name="T79" fmla="*/ 96 h 248"/>
                  <a:gd name="T80" fmla="*/ 30 w 360"/>
                  <a:gd name="T81" fmla="*/ 76 h 248"/>
                  <a:gd name="T82" fmla="*/ 0 w 360"/>
                  <a:gd name="T83" fmla="*/ 5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0" h="248">
                    <a:moveTo>
                      <a:pt x="0" y="57"/>
                    </a:moveTo>
                    <a:lnTo>
                      <a:pt x="87" y="0"/>
                    </a:lnTo>
                    <a:lnTo>
                      <a:pt x="90" y="0"/>
                    </a:lnTo>
                    <a:lnTo>
                      <a:pt x="95" y="3"/>
                    </a:lnTo>
                    <a:lnTo>
                      <a:pt x="106" y="5"/>
                    </a:lnTo>
                    <a:lnTo>
                      <a:pt x="118" y="8"/>
                    </a:lnTo>
                    <a:lnTo>
                      <a:pt x="135" y="13"/>
                    </a:lnTo>
                    <a:lnTo>
                      <a:pt x="153" y="20"/>
                    </a:lnTo>
                    <a:lnTo>
                      <a:pt x="173" y="27"/>
                    </a:lnTo>
                    <a:lnTo>
                      <a:pt x="194" y="36"/>
                    </a:lnTo>
                    <a:lnTo>
                      <a:pt x="216" y="46"/>
                    </a:lnTo>
                    <a:lnTo>
                      <a:pt x="239" y="58"/>
                    </a:lnTo>
                    <a:lnTo>
                      <a:pt x="262" y="72"/>
                    </a:lnTo>
                    <a:lnTo>
                      <a:pt x="284" y="87"/>
                    </a:lnTo>
                    <a:lnTo>
                      <a:pt x="306" y="104"/>
                    </a:lnTo>
                    <a:lnTo>
                      <a:pt x="326" y="122"/>
                    </a:lnTo>
                    <a:lnTo>
                      <a:pt x="344" y="143"/>
                    </a:lnTo>
                    <a:lnTo>
                      <a:pt x="360" y="165"/>
                    </a:lnTo>
                    <a:lnTo>
                      <a:pt x="359" y="166"/>
                    </a:lnTo>
                    <a:lnTo>
                      <a:pt x="356" y="171"/>
                    </a:lnTo>
                    <a:lnTo>
                      <a:pt x="349" y="179"/>
                    </a:lnTo>
                    <a:lnTo>
                      <a:pt x="340" y="189"/>
                    </a:lnTo>
                    <a:lnTo>
                      <a:pt x="329" y="201"/>
                    </a:lnTo>
                    <a:lnTo>
                      <a:pt x="315" y="214"/>
                    </a:lnTo>
                    <a:lnTo>
                      <a:pt x="299" y="231"/>
                    </a:lnTo>
                    <a:lnTo>
                      <a:pt x="281" y="248"/>
                    </a:lnTo>
                    <a:lnTo>
                      <a:pt x="280" y="247"/>
                    </a:lnTo>
                    <a:lnTo>
                      <a:pt x="275" y="244"/>
                    </a:lnTo>
                    <a:lnTo>
                      <a:pt x="268" y="240"/>
                    </a:lnTo>
                    <a:lnTo>
                      <a:pt x="259" y="233"/>
                    </a:lnTo>
                    <a:lnTo>
                      <a:pt x="247" y="225"/>
                    </a:lnTo>
                    <a:lnTo>
                      <a:pt x="234" y="216"/>
                    </a:lnTo>
                    <a:lnTo>
                      <a:pt x="219" y="204"/>
                    </a:lnTo>
                    <a:lnTo>
                      <a:pt x="200" y="191"/>
                    </a:lnTo>
                    <a:lnTo>
                      <a:pt x="181" y="179"/>
                    </a:lnTo>
                    <a:lnTo>
                      <a:pt x="159" y="164"/>
                    </a:lnTo>
                    <a:lnTo>
                      <a:pt x="136" y="148"/>
                    </a:lnTo>
                    <a:lnTo>
                      <a:pt x="111" y="132"/>
                    </a:lnTo>
                    <a:lnTo>
                      <a:pt x="85" y="113"/>
                    </a:lnTo>
                    <a:lnTo>
                      <a:pt x="57" y="96"/>
                    </a:lnTo>
                    <a:lnTo>
                      <a:pt x="30" y="76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33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250" y="904"/>
                <a:ext cx="176" cy="149"/>
              </a:xfrm>
              <a:custGeom>
                <a:avLst/>
                <a:gdLst>
                  <a:gd name="T0" fmla="*/ 225 w 352"/>
                  <a:gd name="T1" fmla="*/ 0 h 298"/>
                  <a:gd name="T2" fmla="*/ 225 w 352"/>
                  <a:gd name="T3" fmla="*/ 2 h 298"/>
                  <a:gd name="T4" fmla="*/ 224 w 352"/>
                  <a:gd name="T5" fmla="*/ 5 h 298"/>
                  <a:gd name="T6" fmla="*/ 221 w 352"/>
                  <a:gd name="T7" fmla="*/ 12 h 298"/>
                  <a:gd name="T8" fmla="*/ 219 w 352"/>
                  <a:gd name="T9" fmla="*/ 20 h 298"/>
                  <a:gd name="T10" fmla="*/ 215 w 352"/>
                  <a:gd name="T11" fmla="*/ 32 h 298"/>
                  <a:gd name="T12" fmla="*/ 208 w 352"/>
                  <a:gd name="T13" fmla="*/ 44 h 298"/>
                  <a:gd name="T14" fmla="*/ 200 w 352"/>
                  <a:gd name="T15" fmla="*/ 60 h 298"/>
                  <a:gd name="T16" fmla="*/ 189 w 352"/>
                  <a:gd name="T17" fmla="*/ 78 h 298"/>
                  <a:gd name="T18" fmla="*/ 177 w 352"/>
                  <a:gd name="T19" fmla="*/ 97 h 298"/>
                  <a:gd name="T20" fmla="*/ 162 w 352"/>
                  <a:gd name="T21" fmla="*/ 120 h 298"/>
                  <a:gd name="T22" fmla="*/ 143 w 352"/>
                  <a:gd name="T23" fmla="*/ 144 h 298"/>
                  <a:gd name="T24" fmla="*/ 122 w 352"/>
                  <a:gd name="T25" fmla="*/ 171 h 298"/>
                  <a:gd name="T26" fmla="*/ 97 w 352"/>
                  <a:gd name="T27" fmla="*/ 199 h 298"/>
                  <a:gd name="T28" fmla="*/ 68 w 352"/>
                  <a:gd name="T29" fmla="*/ 230 h 298"/>
                  <a:gd name="T30" fmla="*/ 37 w 352"/>
                  <a:gd name="T31" fmla="*/ 262 h 298"/>
                  <a:gd name="T32" fmla="*/ 0 w 352"/>
                  <a:gd name="T33" fmla="*/ 297 h 298"/>
                  <a:gd name="T34" fmla="*/ 3 w 352"/>
                  <a:gd name="T35" fmla="*/ 297 h 298"/>
                  <a:gd name="T36" fmla="*/ 10 w 352"/>
                  <a:gd name="T37" fmla="*/ 298 h 298"/>
                  <a:gd name="T38" fmla="*/ 21 w 352"/>
                  <a:gd name="T39" fmla="*/ 298 h 298"/>
                  <a:gd name="T40" fmla="*/ 36 w 352"/>
                  <a:gd name="T41" fmla="*/ 298 h 298"/>
                  <a:gd name="T42" fmla="*/ 54 w 352"/>
                  <a:gd name="T43" fmla="*/ 297 h 298"/>
                  <a:gd name="T44" fmla="*/ 75 w 352"/>
                  <a:gd name="T45" fmla="*/ 293 h 298"/>
                  <a:gd name="T46" fmla="*/ 99 w 352"/>
                  <a:gd name="T47" fmla="*/ 288 h 298"/>
                  <a:gd name="T48" fmla="*/ 125 w 352"/>
                  <a:gd name="T49" fmla="*/ 280 h 298"/>
                  <a:gd name="T50" fmla="*/ 152 w 352"/>
                  <a:gd name="T51" fmla="*/ 270 h 298"/>
                  <a:gd name="T52" fmla="*/ 180 w 352"/>
                  <a:gd name="T53" fmla="*/ 255 h 298"/>
                  <a:gd name="T54" fmla="*/ 210 w 352"/>
                  <a:gd name="T55" fmla="*/ 237 h 298"/>
                  <a:gd name="T56" fmla="*/ 239 w 352"/>
                  <a:gd name="T57" fmla="*/ 212 h 298"/>
                  <a:gd name="T58" fmla="*/ 269 w 352"/>
                  <a:gd name="T59" fmla="*/ 185 h 298"/>
                  <a:gd name="T60" fmla="*/ 297 w 352"/>
                  <a:gd name="T61" fmla="*/ 150 h 298"/>
                  <a:gd name="T62" fmla="*/ 325 w 352"/>
                  <a:gd name="T63" fmla="*/ 111 h 298"/>
                  <a:gd name="T64" fmla="*/ 352 w 352"/>
                  <a:gd name="T65" fmla="*/ 64 h 298"/>
                  <a:gd name="T66" fmla="*/ 348 w 352"/>
                  <a:gd name="T67" fmla="*/ 63 h 298"/>
                  <a:gd name="T68" fmla="*/ 339 w 352"/>
                  <a:gd name="T69" fmla="*/ 58 h 298"/>
                  <a:gd name="T70" fmla="*/ 325 w 352"/>
                  <a:gd name="T71" fmla="*/ 51 h 298"/>
                  <a:gd name="T72" fmla="*/ 307 w 352"/>
                  <a:gd name="T73" fmla="*/ 43 h 298"/>
                  <a:gd name="T74" fmla="*/ 287 w 352"/>
                  <a:gd name="T75" fmla="*/ 33 h 298"/>
                  <a:gd name="T76" fmla="*/ 265 w 352"/>
                  <a:gd name="T77" fmla="*/ 22 h 298"/>
                  <a:gd name="T78" fmla="*/ 244 w 352"/>
                  <a:gd name="T79" fmla="*/ 12 h 298"/>
                  <a:gd name="T80" fmla="*/ 225 w 352"/>
                  <a:gd name="T8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2" h="298">
                    <a:moveTo>
                      <a:pt x="225" y="0"/>
                    </a:moveTo>
                    <a:lnTo>
                      <a:pt x="225" y="2"/>
                    </a:lnTo>
                    <a:lnTo>
                      <a:pt x="224" y="5"/>
                    </a:lnTo>
                    <a:lnTo>
                      <a:pt x="221" y="12"/>
                    </a:lnTo>
                    <a:lnTo>
                      <a:pt x="219" y="20"/>
                    </a:lnTo>
                    <a:lnTo>
                      <a:pt x="215" y="32"/>
                    </a:lnTo>
                    <a:lnTo>
                      <a:pt x="208" y="44"/>
                    </a:lnTo>
                    <a:lnTo>
                      <a:pt x="200" y="60"/>
                    </a:lnTo>
                    <a:lnTo>
                      <a:pt x="189" y="78"/>
                    </a:lnTo>
                    <a:lnTo>
                      <a:pt x="177" y="97"/>
                    </a:lnTo>
                    <a:lnTo>
                      <a:pt x="162" y="120"/>
                    </a:lnTo>
                    <a:lnTo>
                      <a:pt x="143" y="144"/>
                    </a:lnTo>
                    <a:lnTo>
                      <a:pt x="122" y="171"/>
                    </a:lnTo>
                    <a:lnTo>
                      <a:pt x="97" y="199"/>
                    </a:lnTo>
                    <a:lnTo>
                      <a:pt x="68" y="230"/>
                    </a:lnTo>
                    <a:lnTo>
                      <a:pt x="37" y="262"/>
                    </a:lnTo>
                    <a:lnTo>
                      <a:pt x="0" y="297"/>
                    </a:lnTo>
                    <a:lnTo>
                      <a:pt x="3" y="297"/>
                    </a:lnTo>
                    <a:lnTo>
                      <a:pt x="10" y="298"/>
                    </a:lnTo>
                    <a:lnTo>
                      <a:pt x="21" y="298"/>
                    </a:lnTo>
                    <a:lnTo>
                      <a:pt x="36" y="298"/>
                    </a:lnTo>
                    <a:lnTo>
                      <a:pt x="54" y="297"/>
                    </a:lnTo>
                    <a:lnTo>
                      <a:pt x="75" y="293"/>
                    </a:lnTo>
                    <a:lnTo>
                      <a:pt x="99" y="288"/>
                    </a:lnTo>
                    <a:lnTo>
                      <a:pt x="125" y="280"/>
                    </a:lnTo>
                    <a:lnTo>
                      <a:pt x="152" y="270"/>
                    </a:lnTo>
                    <a:lnTo>
                      <a:pt x="180" y="255"/>
                    </a:lnTo>
                    <a:lnTo>
                      <a:pt x="210" y="237"/>
                    </a:lnTo>
                    <a:lnTo>
                      <a:pt x="239" y="212"/>
                    </a:lnTo>
                    <a:lnTo>
                      <a:pt x="269" y="185"/>
                    </a:lnTo>
                    <a:lnTo>
                      <a:pt x="297" y="150"/>
                    </a:lnTo>
                    <a:lnTo>
                      <a:pt x="325" y="111"/>
                    </a:lnTo>
                    <a:lnTo>
                      <a:pt x="352" y="64"/>
                    </a:lnTo>
                    <a:lnTo>
                      <a:pt x="348" y="63"/>
                    </a:lnTo>
                    <a:lnTo>
                      <a:pt x="339" y="58"/>
                    </a:lnTo>
                    <a:lnTo>
                      <a:pt x="325" y="51"/>
                    </a:lnTo>
                    <a:lnTo>
                      <a:pt x="307" y="43"/>
                    </a:lnTo>
                    <a:lnTo>
                      <a:pt x="287" y="33"/>
                    </a:lnTo>
                    <a:lnTo>
                      <a:pt x="265" y="22"/>
                    </a:lnTo>
                    <a:lnTo>
                      <a:pt x="244" y="12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D33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271" y="897"/>
                <a:ext cx="72" cy="45"/>
              </a:xfrm>
              <a:custGeom>
                <a:avLst/>
                <a:gdLst>
                  <a:gd name="T0" fmla="*/ 0 w 144"/>
                  <a:gd name="T1" fmla="*/ 9 h 91"/>
                  <a:gd name="T2" fmla="*/ 5 w 144"/>
                  <a:gd name="T3" fmla="*/ 9 h 91"/>
                  <a:gd name="T4" fmla="*/ 16 w 144"/>
                  <a:gd name="T5" fmla="*/ 9 h 91"/>
                  <a:gd name="T6" fmla="*/ 33 w 144"/>
                  <a:gd name="T7" fmla="*/ 9 h 91"/>
                  <a:gd name="T8" fmla="*/ 54 w 144"/>
                  <a:gd name="T9" fmla="*/ 9 h 91"/>
                  <a:gd name="T10" fmla="*/ 77 w 144"/>
                  <a:gd name="T11" fmla="*/ 7 h 91"/>
                  <a:gd name="T12" fmla="*/ 101 w 144"/>
                  <a:gd name="T13" fmla="*/ 6 h 91"/>
                  <a:gd name="T14" fmla="*/ 124 w 144"/>
                  <a:gd name="T15" fmla="*/ 4 h 91"/>
                  <a:gd name="T16" fmla="*/ 144 w 144"/>
                  <a:gd name="T17" fmla="*/ 0 h 91"/>
                  <a:gd name="T18" fmla="*/ 143 w 144"/>
                  <a:gd name="T19" fmla="*/ 4 h 91"/>
                  <a:gd name="T20" fmla="*/ 140 w 144"/>
                  <a:gd name="T21" fmla="*/ 11 h 91"/>
                  <a:gd name="T22" fmla="*/ 136 w 144"/>
                  <a:gd name="T23" fmla="*/ 22 h 91"/>
                  <a:gd name="T24" fmla="*/ 130 w 144"/>
                  <a:gd name="T25" fmla="*/ 37 h 91"/>
                  <a:gd name="T26" fmla="*/ 123 w 144"/>
                  <a:gd name="T27" fmla="*/ 52 h 91"/>
                  <a:gd name="T28" fmla="*/ 116 w 144"/>
                  <a:gd name="T29" fmla="*/ 67 h 91"/>
                  <a:gd name="T30" fmla="*/ 108 w 144"/>
                  <a:gd name="T31" fmla="*/ 81 h 91"/>
                  <a:gd name="T32" fmla="*/ 100 w 144"/>
                  <a:gd name="T33" fmla="*/ 91 h 91"/>
                  <a:gd name="T34" fmla="*/ 97 w 144"/>
                  <a:gd name="T35" fmla="*/ 88 h 91"/>
                  <a:gd name="T36" fmla="*/ 89 w 144"/>
                  <a:gd name="T37" fmla="*/ 80 h 91"/>
                  <a:gd name="T38" fmla="*/ 77 w 144"/>
                  <a:gd name="T39" fmla="*/ 67 h 91"/>
                  <a:gd name="T40" fmla="*/ 62 w 144"/>
                  <a:gd name="T41" fmla="*/ 52 h 91"/>
                  <a:gd name="T42" fmla="*/ 46 w 144"/>
                  <a:gd name="T43" fmla="*/ 37 h 91"/>
                  <a:gd name="T44" fmla="*/ 29 w 144"/>
                  <a:gd name="T45" fmla="*/ 25 h 91"/>
                  <a:gd name="T46" fmla="*/ 14 w 144"/>
                  <a:gd name="T47" fmla="*/ 14 h 91"/>
                  <a:gd name="T48" fmla="*/ 0 w 144"/>
                  <a:gd name="T49" fmla="*/ 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4" h="91">
                    <a:moveTo>
                      <a:pt x="0" y="9"/>
                    </a:moveTo>
                    <a:lnTo>
                      <a:pt x="5" y="9"/>
                    </a:lnTo>
                    <a:lnTo>
                      <a:pt x="16" y="9"/>
                    </a:lnTo>
                    <a:lnTo>
                      <a:pt x="33" y="9"/>
                    </a:lnTo>
                    <a:lnTo>
                      <a:pt x="54" y="9"/>
                    </a:lnTo>
                    <a:lnTo>
                      <a:pt x="77" y="7"/>
                    </a:lnTo>
                    <a:lnTo>
                      <a:pt x="101" y="6"/>
                    </a:lnTo>
                    <a:lnTo>
                      <a:pt x="124" y="4"/>
                    </a:lnTo>
                    <a:lnTo>
                      <a:pt x="144" y="0"/>
                    </a:lnTo>
                    <a:lnTo>
                      <a:pt x="143" y="4"/>
                    </a:lnTo>
                    <a:lnTo>
                      <a:pt x="140" y="11"/>
                    </a:lnTo>
                    <a:lnTo>
                      <a:pt x="136" y="22"/>
                    </a:lnTo>
                    <a:lnTo>
                      <a:pt x="130" y="37"/>
                    </a:lnTo>
                    <a:lnTo>
                      <a:pt x="123" y="52"/>
                    </a:lnTo>
                    <a:lnTo>
                      <a:pt x="116" y="67"/>
                    </a:lnTo>
                    <a:lnTo>
                      <a:pt x="108" y="81"/>
                    </a:lnTo>
                    <a:lnTo>
                      <a:pt x="100" y="91"/>
                    </a:lnTo>
                    <a:lnTo>
                      <a:pt x="97" y="88"/>
                    </a:lnTo>
                    <a:lnTo>
                      <a:pt x="89" y="80"/>
                    </a:lnTo>
                    <a:lnTo>
                      <a:pt x="77" y="67"/>
                    </a:lnTo>
                    <a:lnTo>
                      <a:pt x="62" y="52"/>
                    </a:lnTo>
                    <a:lnTo>
                      <a:pt x="46" y="37"/>
                    </a:lnTo>
                    <a:lnTo>
                      <a:pt x="29" y="25"/>
                    </a:lnTo>
                    <a:lnTo>
                      <a:pt x="14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E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984" y="923"/>
                <a:ext cx="276" cy="537"/>
              </a:xfrm>
              <a:custGeom>
                <a:avLst/>
                <a:gdLst>
                  <a:gd name="T0" fmla="*/ 6 w 552"/>
                  <a:gd name="T1" fmla="*/ 540 h 1074"/>
                  <a:gd name="T2" fmla="*/ 37 w 552"/>
                  <a:gd name="T3" fmla="*/ 503 h 1074"/>
                  <a:gd name="T4" fmla="*/ 88 w 552"/>
                  <a:gd name="T5" fmla="*/ 450 h 1074"/>
                  <a:gd name="T6" fmla="*/ 156 w 552"/>
                  <a:gd name="T7" fmla="*/ 396 h 1074"/>
                  <a:gd name="T8" fmla="*/ 236 w 552"/>
                  <a:gd name="T9" fmla="*/ 354 h 1074"/>
                  <a:gd name="T10" fmla="*/ 301 w 552"/>
                  <a:gd name="T11" fmla="*/ 335 h 1074"/>
                  <a:gd name="T12" fmla="*/ 343 w 552"/>
                  <a:gd name="T13" fmla="*/ 263 h 1074"/>
                  <a:gd name="T14" fmla="*/ 332 w 552"/>
                  <a:gd name="T15" fmla="*/ 148 h 1074"/>
                  <a:gd name="T16" fmla="*/ 294 w 552"/>
                  <a:gd name="T17" fmla="*/ 103 h 1074"/>
                  <a:gd name="T18" fmla="*/ 295 w 552"/>
                  <a:gd name="T19" fmla="*/ 87 h 1074"/>
                  <a:gd name="T20" fmla="*/ 317 w 552"/>
                  <a:gd name="T21" fmla="*/ 95 h 1074"/>
                  <a:gd name="T22" fmla="*/ 366 w 552"/>
                  <a:gd name="T23" fmla="*/ 155 h 1074"/>
                  <a:gd name="T24" fmla="*/ 379 w 552"/>
                  <a:gd name="T25" fmla="*/ 260 h 1074"/>
                  <a:gd name="T26" fmla="*/ 326 w 552"/>
                  <a:gd name="T27" fmla="*/ 348 h 1074"/>
                  <a:gd name="T28" fmla="*/ 341 w 552"/>
                  <a:gd name="T29" fmla="*/ 379 h 1074"/>
                  <a:gd name="T30" fmla="*/ 330 w 552"/>
                  <a:gd name="T31" fmla="*/ 430 h 1074"/>
                  <a:gd name="T32" fmla="*/ 320 w 552"/>
                  <a:gd name="T33" fmla="*/ 451 h 1074"/>
                  <a:gd name="T34" fmla="*/ 356 w 552"/>
                  <a:gd name="T35" fmla="*/ 467 h 1074"/>
                  <a:gd name="T36" fmla="*/ 387 w 552"/>
                  <a:gd name="T37" fmla="*/ 495 h 1074"/>
                  <a:gd name="T38" fmla="*/ 388 w 552"/>
                  <a:gd name="T39" fmla="*/ 511 h 1074"/>
                  <a:gd name="T40" fmla="*/ 372 w 552"/>
                  <a:gd name="T41" fmla="*/ 536 h 1074"/>
                  <a:gd name="T42" fmla="*/ 338 w 552"/>
                  <a:gd name="T43" fmla="*/ 544 h 1074"/>
                  <a:gd name="T44" fmla="*/ 349 w 552"/>
                  <a:gd name="T45" fmla="*/ 566 h 1074"/>
                  <a:gd name="T46" fmla="*/ 340 w 552"/>
                  <a:gd name="T47" fmla="*/ 601 h 1074"/>
                  <a:gd name="T48" fmla="*/ 316 w 552"/>
                  <a:gd name="T49" fmla="*/ 617 h 1074"/>
                  <a:gd name="T50" fmla="*/ 274 w 552"/>
                  <a:gd name="T51" fmla="*/ 632 h 1074"/>
                  <a:gd name="T52" fmla="*/ 228 w 552"/>
                  <a:gd name="T53" fmla="*/ 631 h 1074"/>
                  <a:gd name="T54" fmla="*/ 208 w 552"/>
                  <a:gd name="T55" fmla="*/ 697 h 1074"/>
                  <a:gd name="T56" fmla="*/ 164 w 552"/>
                  <a:gd name="T57" fmla="*/ 825 h 1074"/>
                  <a:gd name="T58" fmla="*/ 92 w 552"/>
                  <a:gd name="T59" fmla="*/ 891 h 1074"/>
                  <a:gd name="T60" fmla="*/ 83 w 552"/>
                  <a:gd name="T61" fmla="*/ 965 h 1074"/>
                  <a:gd name="T62" fmla="*/ 121 w 552"/>
                  <a:gd name="T63" fmla="*/ 987 h 1074"/>
                  <a:gd name="T64" fmla="*/ 189 w 552"/>
                  <a:gd name="T65" fmla="*/ 1017 h 1074"/>
                  <a:gd name="T66" fmla="*/ 290 w 552"/>
                  <a:gd name="T67" fmla="*/ 1046 h 1074"/>
                  <a:gd name="T68" fmla="*/ 422 w 552"/>
                  <a:gd name="T69" fmla="*/ 1068 h 1074"/>
                  <a:gd name="T70" fmla="*/ 529 w 552"/>
                  <a:gd name="T71" fmla="*/ 1053 h 1074"/>
                  <a:gd name="T72" fmla="*/ 548 w 552"/>
                  <a:gd name="T73" fmla="*/ 800 h 1074"/>
                  <a:gd name="T74" fmla="*/ 542 w 552"/>
                  <a:gd name="T75" fmla="*/ 428 h 1074"/>
                  <a:gd name="T76" fmla="*/ 509 w 552"/>
                  <a:gd name="T77" fmla="*/ 313 h 1074"/>
                  <a:gd name="T78" fmla="*/ 485 w 552"/>
                  <a:gd name="T79" fmla="*/ 286 h 1074"/>
                  <a:gd name="T80" fmla="*/ 548 w 552"/>
                  <a:gd name="T81" fmla="*/ 194 h 1074"/>
                  <a:gd name="T82" fmla="*/ 532 w 552"/>
                  <a:gd name="T83" fmla="*/ 181 h 1074"/>
                  <a:gd name="T84" fmla="*/ 489 w 552"/>
                  <a:gd name="T85" fmla="*/ 147 h 1074"/>
                  <a:gd name="T86" fmla="*/ 428 w 552"/>
                  <a:gd name="T87" fmla="*/ 102 h 1074"/>
                  <a:gd name="T88" fmla="*/ 357 w 552"/>
                  <a:gd name="T89" fmla="*/ 53 h 1074"/>
                  <a:gd name="T90" fmla="*/ 288 w 552"/>
                  <a:gd name="T91" fmla="*/ 12 h 1074"/>
                  <a:gd name="T92" fmla="*/ 256 w 552"/>
                  <a:gd name="T93" fmla="*/ 5 h 1074"/>
                  <a:gd name="T94" fmla="*/ 211 w 552"/>
                  <a:gd name="T95" fmla="*/ 34 h 1074"/>
                  <a:gd name="T96" fmla="*/ 145 w 552"/>
                  <a:gd name="T97" fmla="*/ 101 h 1074"/>
                  <a:gd name="T98" fmla="*/ 76 w 552"/>
                  <a:gd name="T99" fmla="*/ 216 h 1074"/>
                  <a:gd name="T100" fmla="*/ 21 w 552"/>
                  <a:gd name="T101" fmla="*/ 391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2" h="1074">
                    <a:moveTo>
                      <a:pt x="0" y="548"/>
                    </a:moveTo>
                    <a:lnTo>
                      <a:pt x="1" y="545"/>
                    </a:lnTo>
                    <a:lnTo>
                      <a:pt x="6" y="540"/>
                    </a:lnTo>
                    <a:lnTo>
                      <a:pt x="14" y="530"/>
                    </a:lnTo>
                    <a:lnTo>
                      <a:pt x="24" y="518"/>
                    </a:lnTo>
                    <a:lnTo>
                      <a:pt x="37" y="503"/>
                    </a:lnTo>
                    <a:lnTo>
                      <a:pt x="52" y="487"/>
                    </a:lnTo>
                    <a:lnTo>
                      <a:pt x="69" y="468"/>
                    </a:lnTo>
                    <a:lnTo>
                      <a:pt x="88" y="450"/>
                    </a:lnTo>
                    <a:lnTo>
                      <a:pt x="110" y="431"/>
                    </a:lnTo>
                    <a:lnTo>
                      <a:pt x="132" y="413"/>
                    </a:lnTo>
                    <a:lnTo>
                      <a:pt x="156" y="396"/>
                    </a:lnTo>
                    <a:lnTo>
                      <a:pt x="182" y="379"/>
                    </a:lnTo>
                    <a:lnTo>
                      <a:pt x="209" y="366"/>
                    </a:lnTo>
                    <a:lnTo>
                      <a:pt x="236" y="354"/>
                    </a:lnTo>
                    <a:lnTo>
                      <a:pt x="265" y="345"/>
                    </a:lnTo>
                    <a:lnTo>
                      <a:pt x="295" y="340"/>
                    </a:lnTo>
                    <a:lnTo>
                      <a:pt x="301" y="335"/>
                    </a:lnTo>
                    <a:lnTo>
                      <a:pt x="313" y="318"/>
                    </a:lnTo>
                    <a:lnTo>
                      <a:pt x="328" y="294"/>
                    </a:lnTo>
                    <a:lnTo>
                      <a:pt x="343" y="263"/>
                    </a:lnTo>
                    <a:lnTo>
                      <a:pt x="352" y="227"/>
                    </a:lnTo>
                    <a:lnTo>
                      <a:pt x="349" y="188"/>
                    </a:lnTo>
                    <a:lnTo>
                      <a:pt x="332" y="148"/>
                    </a:lnTo>
                    <a:lnTo>
                      <a:pt x="295" y="109"/>
                    </a:lnTo>
                    <a:lnTo>
                      <a:pt x="295" y="106"/>
                    </a:lnTo>
                    <a:lnTo>
                      <a:pt x="294" y="103"/>
                    </a:lnTo>
                    <a:lnTo>
                      <a:pt x="293" y="97"/>
                    </a:lnTo>
                    <a:lnTo>
                      <a:pt x="293" y="91"/>
                    </a:lnTo>
                    <a:lnTo>
                      <a:pt x="295" y="87"/>
                    </a:lnTo>
                    <a:lnTo>
                      <a:pt x="299" y="86"/>
                    </a:lnTo>
                    <a:lnTo>
                      <a:pt x="307" y="88"/>
                    </a:lnTo>
                    <a:lnTo>
                      <a:pt x="317" y="95"/>
                    </a:lnTo>
                    <a:lnTo>
                      <a:pt x="332" y="109"/>
                    </a:lnTo>
                    <a:lnTo>
                      <a:pt x="350" y="129"/>
                    </a:lnTo>
                    <a:lnTo>
                      <a:pt x="366" y="155"/>
                    </a:lnTo>
                    <a:lnTo>
                      <a:pt x="379" y="186"/>
                    </a:lnTo>
                    <a:lnTo>
                      <a:pt x="385" y="220"/>
                    </a:lnTo>
                    <a:lnTo>
                      <a:pt x="379" y="260"/>
                    </a:lnTo>
                    <a:lnTo>
                      <a:pt x="361" y="302"/>
                    </a:lnTo>
                    <a:lnTo>
                      <a:pt x="324" y="346"/>
                    </a:lnTo>
                    <a:lnTo>
                      <a:pt x="326" y="348"/>
                    </a:lnTo>
                    <a:lnTo>
                      <a:pt x="331" y="355"/>
                    </a:lnTo>
                    <a:lnTo>
                      <a:pt x="337" y="367"/>
                    </a:lnTo>
                    <a:lnTo>
                      <a:pt x="341" y="379"/>
                    </a:lnTo>
                    <a:lnTo>
                      <a:pt x="343" y="396"/>
                    </a:lnTo>
                    <a:lnTo>
                      <a:pt x="340" y="413"/>
                    </a:lnTo>
                    <a:lnTo>
                      <a:pt x="330" y="430"/>
                    </a:lnTo>
                    <a:lnTo>
                      <a:pt x="311" y="447"/>
                    </a:lnTo>
                    <a:lnTo>
                      <a:pt x="313" y="449"/>
                    </a:lnTo>
                    <a:lnTo>
                      <a:pt x="320" y="451"/>
                    </a:lnTo>
                    <a:lnTo>
                      <a:pt x="331" y="454"/>
                    </a:lnTo>
                    <a:lnTo>
                      <a:pt x="343" y="460"/>
                    </a:lnTo>
                    <a:lnTo>
                      <a:pt x="356" y="467"/>
                    </a:lnTo>
                    <a:lnTo>
                      <a:pt x="369" y="475"/>
                    </a:lnTo>
                    <a:lnTo>
                      <a:pt x="379" y="484"/>
                    </a:lnTo>
                    <a:lnTo>
                      <a:pt x="387" y="495"/>
                    </a:lnTo>
                    <a:lnTo>
                      <a:pt x="387" y="497"/>
                    </a:lnTo>
                    <a:lnTo>
                      <a:pt x="388" y="503"/>
                    </a:lnTo>
                    <a:lnTo>
                      <a:pt x="388" y="511"/>
                    </a:lnTo>
                    <a:lnTo>
                      <a:pt x="386" y="520"/>
                    </a:lnTo>
                    <a:lnTo>
                      <a:pt x="381" y="528"/>
                    </a:lnTo>
                    <a:lnTo>
                      <a:pt x="372" y="536"/>
                    </a:lnTo>
                    <a:lnTo>
                      <a:pt x="357" y="541"/>
                    </a:lnTo>
                    <a:lnTo>
                      <a:pt x="337" y="542"/>
                    </a:lnTo>
                    <a:lnTo>
                      <a:pt x="338" y="544"/>
                    </a:lnTo>
                    <a:lnTo>
                      <a:pt x="342" y="549"/>
                    </a:lnTo>
                    <a:lnTo>
                      <a:pt x="346" y="557"/>
                    </a:lnTo>
                    <a:lnTo>
                      <a:pt x="349" y="566"/>
                    </a:lnTo>
                    <a:lnTo>
                      <a:pt x="350" y="578"/>
                    </a:lnTo>
                    <a:lnTo>
                      <a:pt x="348" y="589"/>
                    </a:lnTo>
                    <a:lnTo>
                      <a:pt x="340" y="601"/>
                    </a:lnTo>
                    <a:lnTo>
                      <a:pt x="326" y="612"/>
                    </a:lnTo>
                    <a:lnTo>
                      <a:pt x="324" y="613"/>
                    </a:lnTo>
                    <a:lnTo>
                      <a:pt x="316" y="617"/>
                    </a:lnTo>
                    <a:lnTo>
                      <a:pt x="304" y="623"/>
                    </a:lnTo>
                    <a:lnTo>
                      <a:pt x="290" y="627"/>
                    </a:lnTo>
                    <a:lnTo>
                      <a:pt x="274" y="632"/>
                    </a:lnTo>
                    <a:lnTo>
                      <a:pt x="258" y="634"/>
                    </a:lnTo>
                    <a:lnTo>
                      <a:pt x="242" y="634"/>
                    </a:lnTo>
                    <a:lnTo>
                      <a:pt x="228" y="631"/>
                    </a:lnTo>
                    <a:lnTo>
                      <a:pt x="226" y="640"/>
                    </a:lnTo>
                    <a:lnTo>
                      <a:pt x="218" y="663"/>
                    </a:lnTo>
                    <a:lnTo>
                      <a:pt x="208" y="697"/>
                    </a:lnTo>
                    <a:lnTo>
                      <a:pt x="195" y="738"/>
                    </a:lnTo>
                    <a:lnTo>
                      <a:pt x="180" y="783"/>
                    </a:lnTo>
                    <a:lnTo>
                      <a:pt x="164" y="825"/>
                    </a:lnTo>
                    <a:lnTo>
                      <a:pt x="149" y="862"/>
                    </a:lnTo>
                    <a:lnTo>
                      <a:pt x="136" y="891"/>
                    </a:lnTo>
                    <a:lnTo>
                      <a:pt x="92" y="891"/>
                    </a:lnTo>
                    <a:lnTo>
                      <a:pt x="76" y="960"/>
                    </a:lnTo>
                    <a:lnTo>
                      <a:pt x="79" y="961"/>
                    </a:lnTo>
                    <a:lnTo>
                      <a:pt x="83" y="965"/>
                    </a:lnTo>
                    <a:lnTo>
                      <a:pt x="92" y="970"/>
                    </a:lnTo>
                    <a:lnTo>
                      <a:pt x="105" y="977"/>
                    </a:lnTo>
                    <a:lnTo>
                      <a:pt x="121" y="987"/>
                    </a:lnTo>
                    <a:lnTo>
                      <a:pt x="140" y="996"/>
                    </a:lnTo>
                    <a:lnTo>
                      <a:pt x="163" y="1006"/>
                    </a:lnTo>
                    <a:lnTo>
                      <a:pt x="189" y="1017"/>
                    </a:lnTo>
                    <a:lnTo>
                      <a:pt x="219" y="1027"/>
                    </a:lnTo>
                    <a:lnTo>
                      <a:pt x="252" y="1037"/>
                    </a:lnTo>
                    <a:lnTo>
                      <a:pt x="290" y="1046"/>
                    </a:lnTo>
                    <a:lnTo>
                      <a:pt x="331" y="1056"/>
                    </a:lnTo>
                    <a:lnTo>
                      <a:pt x="375" y="1063"/>
                    </a:lnTo>
                    <a:lnTo>
                      <a:pt x="422" y="1068"/>
                    </a:lnTo>
                    <a:lnTo>
                      <a:pt x="472" y="1073"/>
                    </a:lnTo>
                    <a:lnTo>
                      <a:pt x="527" y="1074"/>
                    </a:lnTo>
                    <a:lnTo>
                      <a:pt x="529" y="1053"/>
                    </a:lnTo>
                    <a:lnTo>
                      <a:pt x="535" y="995"/>
                    </a:lnTo>
                    <a:lnTo>
                      <a:pt x="543" y="908"/>
                    </a:lnTo>
                    <a:lnTo>
                      <a:pt x="548" y="800"/>
                    </a:lnTo>
                    <a:lnTo>
                      <a:pt x="552" y="678"/>
                    </a:lnTo>
                    <a:lnTo>
                      <a:pt x="551" y="551"/>
                    </a:lnTo>
                    <a:lnTo>
                      <a:pt x="542" y="428"/>
                    </a:lnTo>
                    <a:lnTo>
                      <a:pt x="523" y="314"/>
                    </a:lnTo>
                    <a:lnTo>
                      <a:pt x="519" y="314"/>
                    </a:lnTo>
                    <a:lnTo>
                      <a:pt x="509" y="313"/>
                    </a:lnTo>
                    <a:lnTo>
                      <a:pt x="498" y="309"/>
                    </a:lnTo>
                    <a:lnTo>
                      <a:pt x="489" y="300"/>
                    </a:lnTo>
                    <a:lnTo>
                      <a:pt x="485" y="286"/>
                    </a:lnTo>
                    <a:lnTo>
                      <a:pt x="491" y="265"/>
                    </a:lnTo>
                    <a:lnTo>
                      <a:pt x="510" y="234"/>
                    </a:lnTo>
                    <a:lnTo>
                      <a:pt x="548" y="194"/>
                    </a:lnTo>
                    <a:lnTo>
                      <a:pt x="546" y="193"/>
                    </a:lnTo>
                    <a:lnTo>
                      <a:pt x="540" y="188"/>
                    </a:lnTo>
                    <a:lnTo>
                      <a:pt x="532" y="181"/>
                    </a:lnTo>
                    <a:lnTo>
                      <a:pt x="520" y="171"/>
                    </a:lnTo>
                    <a:lnTo>
                      <a:pt x="506" y="161"/>
                    </a:lnTo>
                    <a:lnTo>
                      <a:pt x="489" y="147"/>
                    </a:lnTo>
                    <a:lnTo>
                      <a:pt x="469" y="133"/>
                    </a:lnTo>
                    <a:lnTo>
                      <a:pt x="449" y="118"/>
                    </a:lnTo>
                    <a:lnTo>
                      <a:pt x="428" y="102"/>
                    </a:lnTo>
                    <a:lnTo>
                      <a:pt x="404" y="86"/>
                    </a:lnTo>
                    <a:lnTo>
                      <a:pt x="380" y="70"/>
                    </a:lnTo>
                    <a:lnTo>
                      <a:pt x="357" y="53"/>
                    </a:lnTo>
                    <a:lnTo>
                      <a:pt x="333" y="38"/>
                    </a:lnTo>
                    <a:lnTo>
                      <a:pt x="310" y="25"/>
                    </a:lnTo>
                    <a:lnTo>
                      <a:pt x="288" y="12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56" y="5"/>
                    </a:lnTo>
                    <a:lnTo>
                      <a:pt x="244" y="11"/>
                    </a:lnTo>
                    <a:lnTo>
                      <a:pt x="229" y="21"/>
                    </a:lnTo>
                    <a:lnTo>
                      <a:pt x="211" y="34"/>
                    </a:lnTo>
                    <a:lnTo>
                      <a:pt x="190" y="51"/>
                    </a:lnTo>
                    <a:lnTo>
                      <a:pt x="168" y="73"/>
                    </a:lnTo>
                    <a:lnTo>
                      <a:pt x="145" y="101"/>
                    </a:lnTo>
                    <a:lnTo>
                      <a:pt x="121" y="133"/>
                    </a:lnTo>
                    <a:lnTo>
                      <a:pt x="98" y="171"/>
                    </a:lnTo>
                    <a:lnTo>
                      <a:pt x="76" y="216"/>
                    </a:lnTo>
                    <a:lnTo>
                      <a:pt x="54" y="267"/>
                    </a:lnTo>
                    <a:lnTo>
                      <a:pt x="36" y="325"/>
                    </a:lnTo>
                    <a:lnTo>
                      <a:pt x="21" y="391"/>
                    </a:lnTo>
                    <a:lnTo>
                      <a:pt x="8" y="465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FFF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878" y="1112"/>
                <a:ext cx="260" cy="303"/>
              </a:xfrm>
              <a:custGeom>
                <a:avLst/>
                <a:gdLst>
                  <a:gd name="T0" fmla="*/ 505 w 521"/>
                  <a:gd name="T1" fmla="*/ 0 h 607"/>
                  <a:gd name="T2" fmla="*/ 514 w 521"/>
                  <a:gd name="T3" fmla="*/ 5 h 607"/>
                  <a:gd name="T4" fmla="*/ 521 w 521"/>
                  <a:gd name="T5" fmla="*/ 16 h 607"/>
                  <a:gd name="T6" fmla="*/ 513 w 521"/>
                  <a:gd name="T7" fmla="*/ 37 h 607"/>
                  <a:gd name="T8" fmla="*/ 498 w 521"/>
                  <a:gd name="T9" fmla="*/ 52 h 607"/>
                  <a:gd name="T10" fmla="*/ 482 w 521"/>
                  <a:gd name="T11" fmla="*/ 58 h 607"/>
                  <a:gd name="T12" fmla="*/ 454 w 521"/>
                  <a:gd name="T13" fmla="*/ 76 h 607"/>
                  <a:gd name="T14" fmla="*/ 418 w 521"/>
                  <a:gd name="T15" fmla="*/ 112 h 607"/>
                  <a:gd name="T16" fmla="*/ 377 w 521"/>
                  <a:gd name="T17" fmla="*/ 167 h 607"/>
                  <a:gd name="T18" fmla="*/ 334 w 521"/>
                  <a:gd name="T19" fmla="*/ 250 h 607"/>
                  <a:gd name="T20" fmla="*/ 295 w 521"/>
                  <a:gd name="T21" fmla="*/ 363 h 607"/>
                  <a:gd name="T22" fmla="*/ 263 w 521"/>
                  <a:gd name="T23" fmla="*/ 513 h 607"/>
                  <a:gd name="T24" fmla="*/ 249 w 521"/>
                  <a:gd name="T25" fmla="*/ 603 h 607"/>
                  <a:gd name="T26" fmla="*/ 236 w 521"/>
                  <a:gd name="T27" fmla="*/ 605 h 607"/>
                  <a:gd name="T28" fmla="*/ 212 w 521"/>
                  <a:gd name="T29" fmla="*/ 607 h 607"/>
                  <a:gd name="T30" fmla="*/ 181 w 521"/>
                  <a:gd name="T31" fmla="*/ 606 h 607"/>
                  <a:gd name="T32" fmla="*/ 144 w 521"/>
                  <a:gd name="T33" fmla="*/ 600 h 607"/>
                  <a:gd name="T34" fmla="*/ 103 w 521"/>
                  <a:gd name="T35" fmla="*/ 587 h 607"/>
                  <a:gd name="T36" fmla="*/ 61 w 521"/>
                  <a:gd name="T37" fmla="*/ 565 h 607"/>
                  <a:gd name="T38" fmla="*/ 20 w 521"/>
                  <a:gd name="T39" fmla="*/ 530 h 607"/>
                  <a:gd name="T40" fmla="*/ 3 w 521"/>
                  <a:gd name="T41" fmla="*/ 504 h 607"/>
                  <a:gd name="T42" fmla="*/ 21 w 521"/>
                  <a:gd name="T43" fmla="*/ 482 h 607"/>
                  <a:gd name="T44" fmla="*/ 52 w 521"/>
                  <a:gd name="T45" fmla="*/ 441 h 607"/>
                  <a:gd name="T46" fmla="*/ 94 w 521"/>
                  <a:gd name="T47" fmla="*/ 390 h 607"/>
                  <a:gd name="T48" fmla="*/ 140 w 521"/>
                  <a:gd name="T49" fmla="*/ 331 h 607"/>
                  <a:gd name="T50" fmla="*/ 187 w 521"/>
                  <a:gd name="T51" fmla="*/ 271 h 607"/>
                  <a:gd name="T52" fmla="*/ 232 w 521"/>
                  <a:gd name="T53" fmla="*/ 214 h 607"/>
                  <a:gd name="T54" fmla="*/ 269 w 521"/>
                  <a:gd name="T55" fmla="*/ 168 h 607"/>
                  <a:gd name="T56" fmla="*/ 284 w 521"/>
                  <a:gd name="T57" fmla="*/ 149 h 607"/>
                  <a:gd name="T58" fmla="*/ 293 w 521"/>
                  <a:gd name="T59" fmla="*/ 136 h 607"/>
                  <a:gd name="T60" fmla="*/ 311 w 521"/>
                  <a:gd name="T61" fmla="*/ 114 h 607"/>
                  <a:gd name="T62" fmla="*/ 335 w 521"/>
                  <a:gd name="T63" fmla="*/ 88 h 607"/>
                  <a:gd name="T64" fmla="*/ 367 w 521"/>
                  <a:gd name="T65" fmla="*/ 60 h 607"/>
                  <a:gd name="T66" fmla="*/ 402 w 521"/>
                  <a:gd name="T67" fmla="*/ 34 h 607"/>
                  <a:gd name="T68" fmla="*/ 441 w 521"/>
                  <a:gd name="T69" fmla="*/ 13 h 607"/>
                  <a:gd name="T70" fmla="*/ 483 w 521"/>
                  <a:gd name="T71" fmla="*/ 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1" h="607">
                    <a:moveTo>
                      <a:pt x="504" y="0"/>
                    </a:moveTo>
                    <a:lnTo>
                      <a:pt x="505" y="0"/>
                    </a:lnTo>
                    <a:lnTo>
                      <a:pt x="509" y="2"/>
                    </a:lnTo>
                    <a:lnTo>
                      <a:pt x="514" y="5"/>
                    </a:lnTo>
                    <a:lnTo>
                      <a:pt x="519" y="9"/>
                    </a:lnTo>
                    <a:lnTo>
                      <a:pt x="521" y="16"/>
                    </a:lnTo>
                    <a:lnTo>
                      <a:pt x="520" y="26"/>
                    </a:lnTo>
                    <a:lnTo>
                      <a:pt x="513" y="37"/>
                    </a:lnTo>
                    <a:lnTo>
                      <a:pt x="500" y="51"/>
                    </a:lnTo>
                    <a:lnTo>
                      <a:pt x="498" y="52"/>
                    </a:lnTo>
                    <a:lnTo>
                      <a:pt x="492" y="54"/>
                    </a:lnTo>
                    <a:lnTo>
                      <a:pt x="482" y="58"/>
                    </a:lnTo>
                    <a:lnTo>
                      <a:pt x="469" y="66"/>
                    </a:lnTo>
                    <a:lnTo>
                      <a:pt x="454" y="76"/>
                    </a:lnTo>
                    <a:lnTo>
                      <a:pt x="437" y="92"/>
                    </a:lnTo>
                    <a:lnTo>
                      <a:pt x="418" y="112"/>
                    </a:lnTo>
                    <a:lnTo>
                      <a:pt x="398" y="136"/>
                    </a:lnTo>
                    <a:lnTo>
                      <a:pt x="377" y="167"/>
                    </a:lnTo>
                    <a:lnTo>
                      <a:pt x="356" y="205"/>
                    </a:lnTo>
                    <a:lnTo>
                      <a:pt x="334" y="250"/>
                    </a:lnTo>
                    <a:lnTo>
                      <a:pt x="315" y="303"/>
                    </a:lnTo>
                    <a:lnTo>
                      <a:pt x="295" y="363"/>
                    </a:lnTo>
                    <a:lnTo>
                      <a:pt x="278" y="433"/>
                    </a:lnTo>
                    <a:lnTo>
                      <a:pt x="263" y="513"/>
                    </a:lnTo>
                    <a:lnTo>
                      <a:pt x="250" y="603"/>
                    </a:lnTo>
                    <a:lnTo>
                      <a:pt x="249" y="603"/>
                    </a:lnTo>
                    <a:lnTo>
                      <a:pt x="243" y="604"/>
                    </a:lnTo>
                    <a:lnTo>
                      <a:pt x="236" y="605"/>
                    </a:lnTo>
                    <a:lnTo>
                      <a:pt x="225" y="606"/>
                    </a:lnTo>
                    <a:lnTo>
                      <a:pt x="212" y="607"/>
                    </a:lnTo>
                    <a:lnTo>
                      <a:pt x="198" y="607"/>
                    </a:lnTo>
                    <a:lnTo>
                      <a:pt x="181" y="606"/>
                    </a:lnTo>
                    <a:lnTo>
                      <a:pt x="164" y="604"/>
                    </a:lnTo>
                    <a:lnTo>
                      <a:pt x="144" y="600"/>
                    </a:lnTo>
                    <a:lnTo>
                      <a:pt x="124" y="595"/>
                    </a:lnTo>
                    <a:lnTo>
                      <a:pt x="103" y="587"/>
                    </a:lnTo>
                    <a:lnTo>
                      <a:pt x="82" y="577"/>
                    </a:lnTo>
                    <a:lnTo>
                      <a:pt x="61" y="565"/>
                    </a:lnTo>
                    <a:lnTo>
                      <a:pt x="41" y="549"/>
                    </a:lnTo>
                    <a:lnTo>
                      <a:pt x="20" y="530"/>
                    </a:lnTo>
                    <a:lnTo>
                      <a:pt x="0" y="507"/>
                    </a:lnTo>
                    <a:lnTo>
                      <a:pt x="3" y="504"/>
                    </a:lnTo>
                    <a:lnTo>
                      <a:pt x="10" y="496"/>
                    </a:lnTo>
                    <a:lnTo>
                      <a:pt x="21" y="482"/>
                    </a:lnTo>
                    <a:lnTo>
                      <a:pt x="35" y="463"/>
                    </a:lnTo>
                    <a:lnTo>
                      <a:pt x="52" y="441"/>
                    </a:lnTo>
                    <a:lnTo>
                      <a:pt x="72" y="416"/>
                    </a:lnTo>
                    <a:lnTo>
                      <a:pt x="94" y="390"/>
                    </a:lnTo>
                    <a:lnTo>
                      <a:pt x="117" y="361"/>
                    </a:lnTo>
                    <a:lnTo>
                      <a:pt x="140" y="331"/>
                    </a:lnTo>
                    <a:lnTo>
                      <a:pt x="164" y="301"/>
                    </a:lnTo>
                    <a:lnTo>
                      <a:pt x="187" y="271"/>
                    </a:lnTo>
                    <a:lnTo>
                      <a:pt x="210" y="242"/>
                    </a:lnTo>
                    <a:lnTo>
                      <a:pt x="232" y="214"/>
                    </a:lnTo>
                    <a:lnTo>
                      <a:pt x="251" y="190"/>
                    </a:lnTo>
                    <a:lnTo>
                      <a:pt x="269" y="168"/>
                    </a:lnTo>
                    <a:lnTo>
                      <a:pt x="282" y="150"/>
                    </a:lnTo>
                    <a:lnTo>
                      <a:pt x="284" y="149"/>
                    </a:lnTo>
                    <a:lnTo>
                      <a:pt x="287" y="143"/>
                    </a:lnTo>
                    <a:lnTo>
                      <a:pt x="293" y="136"/>
                    </a:lnTo>
                    <a:lnTo>
                      <a:pt x="301" y="126"/>
                    </a:lnTo>
                    <a:lnTo>
                      <a:pt x="311" y="114"/>
                    </a:lnTo>
                    <a:lnTo>
                      <a:pt x="323" y="102"/>
                    </a:lnTo>
                    <a:lnTo>
                      <a:pt x="335" y="88"/>
                    </a:lnTo>
                    <a:lnTo>
                      <a:pt x="350" y="74"/>
                    </a:lnTo>
                    <a:lnTo>
                      <a:pt x="367" y="60"/>
                    </a:lnTo>
                    <a:lnTo>
                      <a:pt x="384" y="46"/>
                    </a:lnTo>
                    <a:lnTo>
                      <a:pt x="402" y="34"/>
                    </a:lnTo>
                    <a:lnTo>
                      <a:pt x="421" y="22"/>
                    </a:lnTo>
                    <a:lnTo>
                      <a:pt x="441" y="13"/>
                    </a:lnTo>
                    <a:lnTo>
                      <a:pt x="461" y="6"/>
                    </a:lnTo>
                    <a:lnTo>
                      <a:pt x="483" y="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D33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028" y="1215"/>
                <a:ext cx="55" cy="134"/>
              </a:xfrm>
              <a:custGeom>
                <a:avLst/>
                <a:gdLst>
                  <a:gd name="T0" fmla="*/ 96 w 108"/>
                  <a:gd name="T1" fmla="*/ 0 h 270"/>
                  <a:gd name="T2" fmla="*/ 92 w 108"/>
                  <a:gd name="T3" fmla="*/ 6 h 270"/>
                  <a:gd name="T4" fmla="*/ 83 w 108"/>
                  <a:gd name="T5" fmla="*/ 21 h 270"/>
                  <a:gd name="T6" fmla="*/ 70 w 108"/>
                  <a:gd name="T7" fmla="*/ 46 h 270"/>
                  <a:gd name="T8" fmla="*/ 55 w 108"/>
                  <a:gd name="T9" fmla="*/ 79 h 270"/>
                  <a:gd name="T10" fmla="*/ 39 w 108"/>
                  <a:gd name="T11" fmla="*/ 118 h 270"/>
                  <a:gd name="T12" fmla="*/ 23 w 108"/>
                  <a:gd name="T13" fmla="*/ 162 h 270"/>
                  <a:gd name="T14" fmla="*/ 9 w 108"/>
                  <a:gd name="T15" fmla="*/ 211 h 270"/>
                  <a:gd name="T16" fmla="*/ 0 w 108"/>
                  <a:gd name="T17" fmla="*/ 263 h 270"/>
                  <a:gd name="T18" fmla="*/ 34 w 108"/>
                  <a:gd name="T19" fmla="*/ 270 h 270"/>
                  <a:gd name="T20" fmla="*/ 37 w 108"/>
                  <a:gd name="T21" fmla="*/ 262 h 270"/>
                  <a:gd name="T22" fmla="*/ 45 w 108"/>
                  <a:gd name="T23" fmla="*/ 240 h 270"/>
                  <a:gd name="T24" fmla="*/ 55 w 108"/>
                  <a:gd name="T25" fmla="*/ 209 h 270"/>
                  <a:gd name="T26" fmla="*/ 68 w 108"/>
                  <a:gd name="T27" fmla="*/ 171 h 270"/>
                  <a:gd name="T28" fmla="*/ 81 w 108"/>
                  <a:gd name="T29" fmla="*/ 132 h 270"/>
                  <a:gd name="T30" fmla="*/ 92 w 108"/>
                  <a:gd name="T31" fmla="*/ 93 h 270"/>
                  <a:gd name="T32" fmla="*/ 102 w 108"/>
                  <a:gd name="T33" fmla="*/ 59 h 270"/>
                  <a:gd name="T34" fmla="*/ 108 w 108"/>
                  <a:gd name="T35" fmla="*/ 35 h 270"/>
                  <a:gd name="T36" fmla="*/ 96 w 108"/>
                  <a:gd name="T3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270">
                    <a:moveTo>
                      <a:pt x="96" y="0"/>
                    </a:moveTo>
                    <a:lnTo>
                      <a:pt x="92" y="6"/>
                    </a:lnTo>
                    <a:lnTo>
                      <a:pt x="83" y="21"/>
                    </a:lnTo>
                    <a:lnTo>
                      <a:pt x="70" y="46"/>
                    </a:lnTo>
                    <a:lnTo>
                      <a:pt x="55" y="79"/>
                    </a:lnTo>
                    <a:lnTo>
                      <a:pt x="39" y="118"/>
                    </a:lnTo>
                    <a:lnTo>
                      <a:pt x="23" y="162"/>
                    </a:lnTo>
                    <a:lnTo>
                      <a:pt x="9" y="211"/>
                    </a:lnTo>
                    <a:lnTo>
                      <a:pt x="0" y="263"/>
                    </a:lnTo>
                    <a:lnTo>
                      <a:pt x="34" y="270"/>
                    </a:lnTo>
                    <a:lnTo>
                      <a:pt x="37" y="262"/>
                    </a:lnTo>
                    <a:lnTo>
                      <a:pt x="45" y="240"/>
                    </a:lnTo>
                    <a:lnTo>
                      <a:pt x="55" y="209"/>
                    </a:lnTo>
                    <a:lnTo>
                      <a:pt x="68" y="171"/>
                    </a:lnTo>
                    <a:lnTo>
                      <a:pt x="81" y="132"/>
                    </a:lnTo>
                    <a:lnTo>
                      <a:pt x="92" y="93"/>
                    </a:lnTo>
                    <a:lnTo>
                      <a:pt x="102" y="59"/>
                    </a:lnTo>
                    <a:lnTo>
                      <a:pt x="108" y="3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33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6" y="940"/>
                <a:ext cx="247" cy="519"/>
              </a:xfrm>
              <a:custGeom>
                <a:avLst/>
                <a:gdLst>
                  <a:gd name="T0" fmla="*/ 362 w 494"/>
                  <a:gd name="T1" fmla="*/ 6 h 1038"/>
                  <a:gd name="T2" fmla="*/ 383 w 494"/>
                  <a:gd name="T3" fmla="*/ 13 h 1038"/>
                  <a:gd name="T4" fmla="*/ 419 w 494"/>
                  <a:gd name="T5" fmla="*/ 23 h 1038"/>
                  <a:gd name="T6" fmla="*/ 467 w 494"/>
                  <a:gd name="T7" fmla="*/ 31 h 1038"/>
                  <a:gd name="T8" fmla="*/ 490 w 494"/>
                  <a:gd name="T9" fmla="*/ 45 h 1038"/>
                  <a:gd name="T10" fmla="*/ 464 w 494"/>
                  <a:gd name="T11" fmla="*/ 123 h 1038"/>
                  <a:gd name="T12" fmla="*/ 427 w 494"/>
                  <a:gd name="T13" fmla="*/ 252 h 1038"/>
                  <a:gd name="T14" fmla="*/ 391 w 494"/>
                  <a:gd name="T15" fmla="*/ 401 h 1038"/>
                  <a:gd name="T16" fmla="*/ 376 w 494"/>
                  <a:gd name="T17" fmla="*/ 465 h 1038"/>
                  <a:gd name="T18" fmla="*/ 365 w 494"/>
                  <a:gd name="T19" fmla="*/ 410 h 1038"/>
                  <a:gd name="T20" fmla="*/ 347 w 494"/>
                  <a:gd name="T21" fmla="*/ 332 h 1038"/>
                  <a:gd name="T22" fmla="*/ 330 w 494"/>
                  <a:gd name="T23" fmla="*/ 266 h 1038"/>
                  <a:gd name="T24" fmla="*/ 324 w 494"/>
                  <a:gd name="T25" fmla="*/ 236 h 1038"/>
                  <a:gd name="T26" fmla="*/ 326 w 494"/>
                  <a:gd name="T27" fmla="*/ 161 h 1038"/>
                  <a:gd name="T28" fmla="*/ 322 w 494"/>
                  <a:gd name="T29" fmla="*/ 104 h 1038"/>
                  <a:gd name="T30" fmla="*/ 319 w 494"/>
                  <a:gd name="T31" fmla="*/ 99 h 1038"/>
                  <a:gd name="T32" fmla="*/ 308 w 494"/>
                  <a:gd name="T33" fmla="*/ 99 h 1038"/>
                  <a:gd name="T34" fmla="*/ 299 w 494"/>
                  <a:gd name="T35" fmla="*/ 114 h 1038"/>
                  <a:gd name="T36" fmla="*/ 300 w 494"/>
                  <a:gd name="T37" fmla="*/ 178 h 1038"/>
                  <a:gd name="T38" fmla="*/ 298 w 494"/>
                  <a:gd name="T39" fmla="*/ 228 h 1038"/>
                  <a:gd name="T40" fmla="*/ 301 w 494"/>
                  <a:gd name="T41" fmla="*/ 276 h 1038"/>
                  <a:gd name="T42" fmla="*/ 326 w 494"/>
                  <a:gd name="T43" fmla="*/ 381 h 1038"/>
                  <a:gd name="T44" fmla="*/ 355 w 494"/>
                  <a:gd name="T45" fmla="*/ 562 h 1038"/>
                  <a:gd name="T46" fmla="*/ 370 w 494"/>
                  <a:gd name="T47" fmla="*/ 813 h 1038"/>
                  <a:gd name="T48" fmla="*/ 364 w 494"/>
                  <a:gd name="T49" fmla="*/ 965 h 1038"/>
                  <a:gd name="T50" fmla="*/ 350 w 494"/>
                  <a:gd name="T51" fmla="*/ 971 h 1038"/>
                  <a:gd name="T52" fmla="*/ 324 w 494"/>
                  <a:gd name="T53" fmla="*/ 981 h 1038"/>
                  <a:gd name="T54" fmla="*/ 287 w 494"/>
                  <a:gd name="T55" fmla="*/ 994 h 1038"/>
                  <a:gd name="T56" fmla="*/ 239 w 494"/>
                  <a:gd name="T57" fmla="*/ 1008 h 1038"/>
                  <a:gd name="T58" fmla="*/ 182 w 494"/>
                  <a:gd name="T59" fmla="*/ 1021 h 1038"/>
                  <a:gd name="T60" fmla="*/ 115 w 494"/>
                  <a:gd name="T61" fmla="*/ 1031 h 1038"/>
                  <a:gd name="T62" fmla="*/ 40 w 494"/>
                  <a:gd name="T63" fmla="*/ 1037 h 1038"/>
                  <a:gd name="T64" fmla="*/ 2 w 494"/>
                  <a:gd name="T65" fmla="*/ 1018 h 1038"/>
                  <a:gd name="T66" fmla="*/ 16 w 494"/>
                  <a:gd name="T67" fmla="*/ 879 h 1038"/>
                  <a:gd name="T68" fmla="*/ 27 w 494"/>
                  <a:gd name="T69" fmla="*/ 653 h 1038"/>
                  <a:gd name="T70" fmla="*/ 18 w 494"/>
                  <a:gd name="T71" fmla="*/ 397 h 1038"/>
                  <a:gd name="T72" fmla="*/ 2 w 494"/>
                  <a:gd name="T73" fmla="*/ 274 h 1038"/>
                  <a:gd name="T74" fmla="*/ 23 w 494"/>
                  <a:gd name="T75" fmla="*/ 272 h 1038"/>
                  <a:gd name="T76" fmla="*/ 59 w 494"/>
                  <a:gd name="T77" fmla="*/ 264 h 1038"/>
                  <a:gd name="T78" fmla="*/ 108 w 494"/>
                  <a:gd name="T79" fmla="*/ 249 h 1038"/>
                  <a:gd name="T80" fmla="*/ 163 w 494"/>
                  <a:gd name="T81" fmla="*/ 222 h 1038"/>
                  <a:gd name="T82" fmla="*/ 220 w 494"/>
                  <a:gd name="T83" fmla="*/ 182 h 1038"/>
                  <a:gd name="T84" fmla="*/ 275 w 494"/>
                  <a:gd name="T85" fmla="*/ 124 h 1038"/>
                  <a:gd name="T86" fmla="*/ 322 w 494"/>
                  <a:gd name="T87" fmla="*/ 47 h 1038"/>
                  <a:gd name="T88" fmla="*/ 360 w 494"/>
                  <a:gd name="T89" fmla="*/ 4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4" h="1038">
                    <a:moveTo>
                      <a:pt x="360" y="4"/>
                    </a:moveTo>
                    <a:lnTo>
                      <a:pt x="362" y="6"/>
                    </a:lnTo>
                    <a:lnTo>
                      <a:pt x="370" y="8"/>
                    </a:lnTo>
                    <a:lnTo>
                      <a:pt x="383" y="13"/>
                    </a:lnTo>
                    <a:lnTo>
                      <a:pt x="399" y="17"/>
                    </a:lnTo>
                    <a:lnTo>
                      <a:pt x="419" y="23"/>
                    </a:lnTo>
                    <a:lnTo>
                      <a:pt x="442" y="28"/>
                    </a:lnTo>
                    <a:lnTo>
                      <a:pt x="467" y="31"/>
                    </a:lnTo>
                    <a:lnTo>
                      <a:pt x="494" y="33"/>
                    </a:lnTo>
                    <a:lnTo>
                      <a:pt x="490" y="45"/>
                    </a:lnTo>
                    <a:lnTo>
                      <a:pt x="480" y="76"/>
                    </a:lnTo>
                    <a:lnTo>
                      <a:pt x="464" y="123"/>
                    </a:lnTo>
                    <a:lnTo>
                      <a:pt x="446" y="184"/>
                    </a:lnTo>
                    <a:lnTo>
                      <a:pt x="427" y="252"/>
                    </a:lnTo>
                    <a:lnTo>
                      <a:pt x="407" y="326"/>
                    </a:lnTo>
                    <a:lnTo>
                      <a:pt x="391" y="401"/>
                    </a:lnTo>
                    <a:lnTo>
                      <a:pt x="378" y="473"/>
                    </a:lnTo>
                    <a:lnTo>
                      <a:pt x="376" y="465"/>
                    </a:lnTo>
                    <a:lnTo>
                      <a:pt x="372" y="442"/>
                    </a:lnTo>
                    <a:lnTo>
                      <a:pt x="365" y="410"/>
                    </a:lnTo>
                    <a:lnTo>
                      <a:pt x="357" y="372"/>
                    </a:lnTo>
                    <a:lnTo>
                      <a:pt x="347" y="332"/>
                    </a:lnTo>
                    <a:lnTo>
                      <a:pt x="338" y="296"/>
                    </a:lnTo>
                    <a:lnTo>
                      <a:pt x="330" y="266"/>
                    </a:lnTo>
                    <a:lnTo>
                      <a:pt x="323" y="248"/>
                    </a:lnTo>
                    <a:lnTo>
                      <a:pt x="324" y="236"/>
                    </a:lnTo>
                    <a:lnTo>
                      <a:pt x="326" y="206"/>
                    </a:lnTo>
                    <a:lnTo>
                      <a:pt x="326" y="161"/>
                    </a:lnTo>
                    <a:lnTo>
                      <a:pt x="322" y="105"/>
                    </a:lnTo>
                    <a:lnTo>
                      <a:pt x="322" y="104"/>
                    </a:lnTo>
                    <a:lnTo>
                      <a:pt x="322" y="101"/>
                    </a:lnTo>
                    <a:lnTo>
                      <a:pt x="319" y="99"/>
                    </a:lnTo>
                    <a:lnTo>
                      <a:pt x="314" y="98"/>
                    </a:lnTo>
                    <a:lnTo>
                      <a:pt x="308" y="99"/>
                    </a:lnTo>
                    <a:lnTo>
                      <a:pt x="302" y="102"/>
                    </a:lnTo>
                    <a:lnTo>
                      <a:pt x="299" y="114"/>
                    </a:lnTo>
                    <a:lnTo>
                      <a:pt x="299" y="138"/>
                    </a:lnTo>
                    <a:lnTo>
                      <a:pt x="300" y="178"/>
                    </a:lnTo>
                    <a:lnTo>
                      <a:pt x="299" y="206"/>
                    </a:lnTo>
                    <a:lnTo>
                      <a:pt x="298" y="228"/>
                    </a:lnTo>
                    <a:lnTo>
                      <a:pt x="297" y="252"/>
                    </a:lnTo>
                    <a:lnTo>
                      <a:pt x="301" y="276"/>
                    </a:lnTo>
                    <a:lnTo>
                      <a:pt x="312" y="319"/>
                    </a:lnTo>
                    <a:lnTo>
                      <a:pt x="326" y="381"/>
                    </a:lnTo>
                    <a:lnTo>
                      <a:pt x="342" y="463"/>
                    </a:lnTo>
                    <a:lnTo>
                      <a:pt x="355" y="562"/>
                    </a:lnTo>
                    <a:lnTo>
                      <a:pt x="366" y="678"/>
                    </a:lnTo>
                    <a:lnTo>
                      <a:pt x="370" y="813"/>
                    </a:lnTo>
                    <a:lnTo>
                      <a:pt x="365" y="964"/>
                    </a:lnTo>
                    <a:lnTo>
                      <a:pt x="364" y="965"/>
                    </a:lnTo>
                    <a:lnTo>
                      <a:pt x="358" y="968"/>
                    </a:lnTo>
                    <a:lnTo>
                      <a:pt x="350" y="971"/>
                    </a:lnTo>
                    <a:lnTo>
                      <a:pt x="338" y="976"/>
                    </a:lnTo>
                    <a:lnTo>
                      <a:pt x="324" y="981"/>
                    </a:lnTo>
                    <a:lnTo>
                      <a:pt x="307" y="987"/>
                    </a:lnTo>
                    <a:lnTo>
                      <a:pt x="287" y="994"/>
                    </a:lnTo>
                    <a:lnTo>
                      <a:pt x="264" y="1001"/>
                    </a:lnTo>
                    <a:lnTo>
                      <a:pt x="239" y="1008"/>
                    </a:lnTo>
                    <a:lnTo>
                      <a:pt x="211" y="1015"/>
                    </a:lnTo>
                    <a:lnTo>
                      <a:pt x="182" y="1021"/>
                    </a:lnTo>
                    <a:lnTo>
                      <a:pt x="149" y="1026"/>
                    </a:lnTo>
                    <a:lnTo>
                      <a:pt x="115" y="1031"/>
                    </a:lnTo>
                    <a:lnTo>
                      <a:pt x="78" y="1034"/>
                    </a:lnTo>
                    <a:lnTo>
                      <a:pt x="40" y="1037"/>
                    </a:lnTo>
                    <a:lnTo>
                      <a:pt x="0" y="1038"/>
                    </a:lnTo>
                    <a:lnTo>
                      <a:pt x="2" y="1018"/>
                    </a:lnTo>
                    <a:lnTo>
                      <a:pt x="9" y="963"/>
                    </a:lnTo>
                    <a:lnTo>
                      <a:pt x="16" y="879"/>
                    </a:lnTo>
                    <a:lnTo>
                      <a:pt x="23" y="773"/>
                    </a:lnTo>
                    <a:lnTo>
                      <a:pt x="27" y="653"/>
                    </a:lnTo>
                    <a:lnTo>
                      <a:pt x="26" y="525"/>
                    </a:lnTo>
                    <a:lnTo>
                      <a:pt x="18" y="397"/>
                    </a:lnTo>
                    <a:lnTo>
                      <a:pt x="0" y="274"/>
                    </a:lnTo>
                    <a:lnTo>
                      <a:pt x="2" y="274"/>
                    </a:lnTo>
                    <a:lnTo>
                      <a:pt x="10" y="273"/>
                    </a:lnTo>
                    <a:lnTo>
                      <a:pt x="23" y="272"/>
                    </a:lnTo>
                    <a:lnTo>
                      <a:pt x="40" y="268"/>
                    </a:lnTo>
                    <a:lnTo>
                      <a:pt x="59" y="264"/>
                    </a:lnTo>
                    <a:lnTo>
                      <a:pt x="82" y="258"/>
                    </a:lnTo>
                    <a:lnTo>
                      <a:pt x="108" y="249"/>
                    </a:lnTo>
                    <a:lnTo>
                      <a:pt x="134" y="237"/>
                    </a:lnTo>
                    <a:lnTo>
                      <a:pt x="163" y="222"/>
                    </a:lnTo>
                    <a:lnTo>
                      <a:pt x="192" y="204"/>
                    </a:lnTo>
                    <a:lnTo>
                      <a:pt x="220" y="182"/>
                    </a:lnTo>
                    <a:lnTo>
                      <a:pt x="248" y="155"/>
                    </a:lnTo>
                    <a:lnTo>
                      <a:pt x="275" y="124"/>
                    </a:lnTo>
                    <a:lnTo>
                      <a:pt x="299" y="89"/>
                    </a:lnTo>
                    <a:lnTo>
                      <a:pt x="322" y="47"/>
                    </a:lnTo>
                    <a:lnTo>
                      <a:pt x="342" y="0"/>
                    </a:lnTo>
                    <a:lnTo>
                      <a:pt x="360" y="4"/>
                    </a:lnTo>
                    <a:close/>
                  </a:path>
                </a:pathLst>
              </a:custGeom>
              <a:solidFill>
                <a:srgbClr val="FFF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461" y="954"/>
                <a:ext cx="89" cy="327"/>
              </a:xfrm>
              <a:custGeom>
                <a:avLst/>
                <a:gdLst>
                  <a:gd name="T0" fmla="*/ 136 w 177"/>
                  <a:gd name="T1" fmla="*/ 0 h 653"/>
                  <a:gd name="T2" fmla="*/ 131 w 177"/>
                  <a:gd name="T3" fmla="*/ 10 h 653"/>
                  <a:gd name="T4" fmla="*/ 121 w 177"/>
                  <a:gd name="T5" fmla="*/ 39 h 653"/>
                  <a:gd name="T6" fmla="*/ 104 w 177"/>
                  <a:gd name="T7" fmla="*/ 86 h 653"/>
                  <a:gd name="T8" fmla="*/ 84 w 177"/>
                  <a:gd name="T9" fmla="*/ 147 h 653"/>
                  <a:gd name="T10" fmla="*/ 61 w 177"/>
                  <a:gd name="T11" fmla="*/ 223 h 653"/>
                  <a:gd name="T12" fmla="*/ 39 w 177"/>
                  <a:gd name="T13" fmla="*/ 311 h 653"/>
                  <a:gd name="T14" fmla="*/ 17 w 177"/>
                  <a:gd name="T15" fmla="*/ 407 h 653"/>
                  <a:gd name="T16" fmla="*/ 0 w 177"/>
                  <a:gd name="T17" fmla="*/ 513 h 653"/>
                  <a:gd name="T18" fmla="*/ 1 w 177"/>
                  <a:gd name="T19" fmla="*/ 528 h 653"/>
                  <a:gd name="T20" fmla="*/ 6 w 177"/>
                  <a:gd name="T21" fmla="*/ 563 h 653"/>
                  <a:gd name="T22" fmla="*/ 9 w 177"/>
                  <a:gd name="T23" fmla="*/ 604 h 653"/>
                  <a:gd name="T24" fmla="*/ 10 w 177"/>
                  <a:gd name="T25" fmla="*/ 639 h 653"/>
                  <a:gd name="T26" fmla="*/ 13 w 177"/>
                  <a:gd name="T27" fmla="*/ 639 h 653"/>
                  <a:gd name="T28" fmla="*/ 21 w 177"/>
                  <a:gd name="T29" fmla="*/ 640 h 653"/>
                  <a:gd name="T30" fmla="*/ 32 w 177"/>
                  <a:gd name="T31" fmla="*/ 641 h 653"/>
                  <a:gd name="T32" fmla="*/ 46 w 177"/>
                  <a:gd name="T33" fmla="*/ 644 h 653"/>
                  <a:gd name="T34" fmla="*/ 60 w 177"/>
                  <a:gd name="T35" fmla="*/ 646 h 653"/>
                  <a:gd name="T36" fmla="*/ 75 w 177"/>
                  <a:gd name="T37" fmla="*/ 648 h 653"/>
                  <a:gd name="T38" fmla="*/ 87 w 177"/>
                  <a:gd name="T39" fmla="*/ 651 h 653"/>
                  <a:gd name="T40" fmla="*/ 97 w 177"/>
                  <a:gd name="T41" fmla="*/ 653 h 653"/>
                  <a:gd name="T42" fmla="*/ 99 w 177"/>
                  <a:gd name="T43" fmla="*/ 634 h 653"/>
                  <a:gd name="T44" fmla="*/ 105 w 177"/>
                  <a:gd name="T45" fmla="*/ 583 h 653"/>
                  <a:gd name="T46" fmla="*/ 113 w 177"/>
                  <a:gd name="T47" fmla="*/ 507 h 653"/>
                  <a:gd name="T48" fmla="*/ 124 w 177"/>
                  <a:gd name="T49" fmla="*/ 412 h 653"/>
                  <a:gd name="T50" fmla="*/ 137 w 177"/>
                  <a:gd name="T51" fmla="*/ 307 h 653"/>
                  <a:gd name="T52" fmla="*/ 150 w 177"/>
                  <a:gd name="T53" fmla="*/ 199 h 653"/>
                  <a:gd name="T54" fmla="*/ 163 w 177"/>
                  <a:gd name="T55" fmla="*/ 95 h 653"/>
                  <a:gd name="T56" fmla="*/ 177 w 177"/>
                  <a:gd name="T57" fmla="*/ 3 h 653"/>
                  <a:gd name="T58" fmla="*/ 136 w 177"/>
                  <a:gd name="T59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7" h="653">
                    <a:moveTo>
                      <a:pt x="136" y="0"/>
                    </a:moveTo>
                    <a:lnTo>
                      <a:pt x="131" y="10"/>
                    </a:lnTo>
                    <a:lnTo>
                      <a:pt x="121" y="39"/>
                    </a:lnTo>
                    <a:lnTo>
                      <a:pt x="104" y="86"/>
                    </a:lnTo>
                    <a:lnTo>
                      <a:pt x="84" y="147"/>
                    </a:lnTo>
                    <a:lnTo>
                      <a:pt x="61" y="223"/>
                    </a:lnTo>
                    <a:lnTo>
                      <a:pt x="39" y="311"/>
                    </a:lnTo>
                    <a:lnTo>
                      <a:pt x="17" y="407"/>
                    </a:lnTo>
                    <a:lnTo>
                      <a:pt x="0" y="513"/>
                    </a:lnTo>
                    <a:lnTo>
                      <a:pt x="1" y="528"/>
                    </a:lnTo>
                    <a:lnTo>
                      <a:pt x="6" y="563"/>
                    </a:lnTo>
                    <a:lnTo>
                      <a:pt x="9" y="604"/>
                    </a:lnTo>
                    <a:lnTo>
                      <a:pt x="10" y="639"/>
                    </a:lnTo>
                    <a:lnTo>
                      <a:pt x="13" y="639"/>
                    </a:lnTo>
                    <a:lnTo>
                      <a:pt x="21" y="640"/>
                    </a:lnTo>
                    <a:lnTo>
                      <a:pt x="32" y="641"/>
                    </a:lnTo>
                    <a:lnTo>
                      <a:pt x="46" y="644"/>
                    </a:lnTo>
                    <a:lnTo>
                      <a:pt x="60" y="646"/>
                    </a:lnTo>
                    <a:lnTo>
                      <a:pt x="75" y="648"/>
                    </a:lnTo>
                    <a:lnTo>
                      <a:pt x="87" y="651"/>
                    </a:lnTo>
                    <a:lnTo>
                      <a:pt x="97" y="653"/>
                    </a:lnTo>
                    <a:lnTo>
                      <a:pt x="99" y="634"/>
                    </a:lnTo>
                    <a:lnTo>
                      <a:pt x="105" y="583"/>
                    </a:lnTo>
                    <a:lnTo>
                      <a:pt x="113" y="507"/>
                    </a:lnTo>
                    <a:lnTo>
                      <a:pt x="124" y="412"/>
                    </a:lnTo>
                    <a:lnTo>
                      <a:pt x="137" y="307"/>
                    </a:lnTo>
                    <a:lnTo>
                      <a:pt x="150" y="199"/>
                    </a:lnTo>
                    <a:lnTo>
                      <a:pt x="163" y="95"/>
                    </a:lnTo>
                    <a:lnTo>
                      <a:pt x="177" y="3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D33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532" y="979"/>
                <a:ext cx="62" cy="241"/>
              </a:xfrm>
              <a:custGeom>
                <a:avLst/>
                <a:gdLst>
                  <a:gd name="T0" fmla="*/ 51 w 123"/>
                  <a:gd name="T1" fmla="*/ 49 h 482"/>
                  <a:gd name="T2" fmla="*/ 0 w 123"/>
                  <a:gd name="T3" fmla="*/ 482 h 482"/>
                  <a:gd name="T4" fmla="*/ 101 w 123"/>
                  <a:gd name="T5" fmla="*/ 482 h 482"/>
                  <a:gd name="T6" fmla="*/ 103 w 123"/>
                  <a:gd name="T7" fmla="*/ 470 h 482"/>
                  <a:gd name="T8" fmla="*/ 108 w 123"/>
                  <a:gd name="T9" fmla="*/ 439 h 482"/>
                  <a:gd name="T10" fmla="*/ 114 w 123"/>
                  <a:gd name="T11" fmla="*/ 391 h 482"/>
                  <a:gd name="T12" fmla="*/ 119 w 123"/>
                  <a:gd name="T13" fmla="*/ 331 h 482"/>
                  <a:gd name="T14" fmla="*/ 123 w 123"/>
                  <a:gd name="T15" fmla="*/ 262 h 482"/>
                  <a:gd name="T16" fmla="*/ 123 w 123"/>
                  <a:gd name="T17" fmla="*/ 187 h 482"/>
                  <a:gd name="T18" fmla="*/ 117 w 123"/>
                  <a:gd name="T19" fmla="*/ 112 h 482"/>
                  <a:gd name="T20" fmla="*/ 104 w 123"/>
                  <a:gd name="T21" fmla="*/ 38 h 482"/>
                  <a:gd name="T22" fmla="*/ 103 w 123"/>
                  <a:gd name="T23" fmla="*/ 38 h 482"/>
                  <a:gd name="T24" fmla="*/ 100 w 123"/>
                  <a:gd name="T25" fmla="*/ 37 h 482"/>
                  <a:gd name="T26" fmla="*/ 95 w 123"/>
                  <a:gd name="T27" fmla="*/ 35 h 482"/>
                  <a:gd name="T28" fmla="*/ 88 w 123"/>
                  <a:gd name="T29" fmla="*/ 31 h 482"/>
                  <a:gd name="T30" fmla="*/ 81 w 123"/>
                  <a:gd name="T31" fmla="*/ 26 h 482"/>
                  <a:gd name="T32" fmla="*/ 75 w 123"/>
                  <a:gd name="T33" fmla="*/ 20 h 482"/>
                  <a:gd name="T34" fmla="*/ 68 w 123"/>
                  <a:gd name="T35" fmla="*/ 11 h 482"/>
                  <a:gd name="T36" fmla="*/ 62 w 123"/>
                  <a:gd name="T37" fmla="*/ 0 h 482"/>
                  <a:gd name="T38" fmla="*/ 51 w 123"/>
                  <a:gd name="T39" fmla="*/ 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3" h="482">
                    <a:moveTo>
                      <a:pt x="51" y="49"/>
                    </a:moveTo>
                    <a:lnTo>
                      <a:pt x="0" y="482"/>
                    </a:lnTo>
                    <a:lnTo>
                      <a:pt x="101" y="482"/>
                    </a:lnTo>
                    <a:lnTo>
                      <a:pt x="103" y="470"/>
                    </a:lnTo>
                    <a:lnTo>
                      <a:pt x="108" y="439"/>
                    </a:lnTo>
                    <a:lnTo>
                      <a:pt x="114" y="391"/>
                    </a:lnTo>
                    <a:lnTo>
                      <a:pt x="119" y="331"/>
                    </a:lnTo>
                    <a:lnTo>
                      <a:pt x="123" y="262"/>
                    </a:lnTo>
                    <a:lnTo>
                      <a:pt x="123" y="187"/>
                    </a:lnTo>
                    <a:lnTo>
                      <a:pt x="117" y="112"/>
                    </a:lnTo>
                    <a:lnTo>
                      <a:pt x="104" y="38"/>
                    </a:lnTo>
                    <a:lnTo>
                      <a:pt x="103" y="38"/>
                    </a:lnTo>
                    <a:lnTo>
                      <a:pt x="100" y="37"/>
                    </a:lnTo>
                    <a:lnTo>
                      <a:pt x="95" y="35"/>
                    </a:lnTo>
                    <a:lnTo>
                      <a:pt x="88" y="31"/>
                    </a:lnTo>
                    <a:lnTo>
                      <a:pt x="81" y="26"/>
                    </a:lnTo>
                    <a:lnTo>
                      <a:pt x="75" y="20"/>
                    </a:lnTo>
                    <a:lnTo>
                      <a:pt x="68" y="11"/>
                    </a:lnTo>
                    <a:lnTo>
                      <a:pt x="62" y="0"/>
                    </a:lnTo>
                    <a:lnTo>
                      <a:pt x="51" y="49"/>
                    </a:lnTo>
                    <a:close/>
                  </a:path>
                </a:pathLst>
              </a:custGeom>
              <a:solidFill>
                <a:srgbClr val="D33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139" y="1035"/>
                <a:ext cx="305" cy="120"/>
              </a:xfrm>
              <a:custGeom>
                <a:avLst/>
                <a:gdLst>
                  <a:gd name="T0" fmla="*/ 39 w 609"/>
                  <a:gd name="T1" fmla="*/ 61 h 240"/>
                  <a:gd name="T2" fmla="*/ 43 w 609"/>
                  <a:gd name="T3" fmla="*/ 60 h 240"/>
                  <a:gd name="T4" fmla="*/ 52 w 609"/>
                  <a:gd name="T5" fmla="*/ 58 h 240"/>
                  <a:gd name="T6" fmla="*/ 66 w 609"/>
                  <a:gd name="T7" fmla="*/ 53 h 240"/>
                  <a:gd name="T8" fmla="*/ 85 w 609"/>
                  <a:gd name="T9" fmla="*/ 48 h 240"/>
                  <a:gd name="T10" fmla="*/ 109 w 609"/>
                  <a:gd name="T11" fmla="*/ 41 h 240"/>
                  <a:gd name="T12" fmla="*/ 138 w 609"/>
                  <a:gd name="T13" fmla="*/ 35 h 240"/>
                  <a:gd name="T14" fmla="*/ 170 w 609"/>
                  <a:gd name="T15" fmla="*/ 29 h 240"/>
                  <a:gd name="T16" fmla="*/ 206 w 609"/>
                  <a:gd name="T17" fmla="*/ 22 h 240"/>
                  <a:gd name="T18" fmla="*/ 245 w 609"/>
                  <a:gd name="T19" fmla="*/ 15 h 240"/>
                  <a:gd name="T20" fmla="*/ 286 w 609"/>
                  <a:gd name="T21" fmla="*/ 9 h 240"/>
                  <a:gd name="T22" fmla="*/ 329 w 609"/>
                  <a:gd name="T23" fmla="*/ 5 h 240"/>
                  <a:gd name="T24" fmla="*/ 373 w 609"/>
                  <a:gd name="T25" fmla="*/ 1 h 240"/>
                  <a:gd name="T26" fmla="*/ 419 w 609"/>
                  <a:gd name="T27" fmla="*/ 0 h 240"/>
                  <a:gd name="T28" fmla="*/ 465 w 609"/>
                  <a:gd name="T29" fmla="*/ 0 h 240"/>
                  <a:gd name="T30" fmla="*/ 513 w 609"/>
                  <a:gd name="T31" fmla="*/ 2 h 240"/>
                  <a:gd name="T32" fmla="*/ 559 w 609"/>
                  <a:gd name="T33" fmla="*/ 7 h 240"/>
                  <a:gd name="T34" fmla="*/ 561 w 609"/>
                  <a:gd name="T35" fmla="*/ 8 h 240"/>
                  <a:gd name="T36" fmla="*/ 568 w 609"/>
                  <a:gd name="T37" fmla="*/ 13 h 240"/>
                  <a:gd name="T38" fmla="*/ 577 w 609"/>
                  <a:gd name="T39" fmla="*/ 22 h 240"/>
                  <a:gd name="T40" fmla="*/ 587 w 609"/>
                  <a:gd name="T41" fmla="*/ 38 h 240"/>
                  <a:gd name="T42" fmla="*/ 598 w 609"/>
                  <a:gd name="T43" fmla="*/ 63 h 240"/>
                  <a:gd name="T44" fmla="*/ 606 w 609"/>
                  <a:gd name="T45" fmla="*/ 99 h 240"/>
                  <a:gd name="T46" fmla="*/ 609 w 609"/>
                  <a:gd name="T47" fmla="*/ 147 h 240"/>
                  <a:gd name="T48" fmla="*/ 608 w 609"/>
                  <a:gd name="T49" fmla="*/ 210 h 240"/>
                  <a:gd name="T50" fmla="*/ 606 w 609"/>
                  <a:gd name="T51" fmla="*/ 211 h 240"/>
                  <a:gd name="T52" fmla="*/ 598 w 609"/>
                  <a:gd name="T53" fmla="*/ 213 h 240"/>
                  <a:gd name="T54" fmla="*/ 584 w 609"/>
                  <a:gd name="T55" fmla="*/ 215 h 240"/>
                  <a:gd name="T56" fmla="*/ 567 w 609"/>
                  <a:gd name="T57" fmla="*/ 220 h 240"/>
                  <a:gd name="T58" fmla="*/ 544 w 609"/>
                  <a:gd name="T59" fmla="*/ 223 h 240"/>
                  <a:gd name="T60" fmla="*/ 515 w 609"/>
                  <a:gd name="T61" fmla="*/ 228 h 240"/>
                  <a:gd name="T62" fmla="*/ 483 w 609"/>
                  <a:gd name="T63" fmla="*/ 233 h 240"/>
                  <a:gd name="T64" fmla="*/ 446 w 609"/>
                  <a:gd name="T65" fmla="*/ 236 h 240"/>
                  <a:gd name="T66" fmla="*/ 404 w 609"/>
                  <a:gd name="T67" fmla="*/ 238 h 240"/>
                  <a:gd name="T68" fmla="*/ 358 w 609"/>
                  <a:gd name="T69" fmla="*/ 240 h 240"/>
                  <a:gd name="T70" fmla="*/ 309 w 609"/>
                  <a:gd name="T71" fmla="*/ 240 h 240"/>
                  <a:gd name="T72" fmla="*/ 255 w 609"/>
                  <a:gd name="T73" fmla="*/ 237 h 240"/>
                  <a:gd name="T74" fmla="*/ 197 w 609"/>
                  <a:gd name="T75" fmla="*/ 233 h 240"/>
                  <a:gd name="T76" fmla="*/ 135 w 609"/>
                  <a:gd name="T77" fmla="*/ 226 h 240"/>
                  <a:gd name="T78" fmla="*/ 69 w 609"/>
                  <a:gd name="T79" fmla="*/ 217 h 240"/>
                  <a:gd name="T80" fmla="*/ 0 w 609"/>
                  <a:gd name="T81" fmla="*/ 204 h 240"/>
                  <a:gd name="T82" fmla="*/ 2 w 609"/>
                  <a:gd name="T83" fmla="*/ 203 h 240"/>
                  <a:gd name="T84" fmla="*/ 6 w 609"/>
                  <a:gd name="T85" fmla="*/ 198 h 240"/>
                  <a:gd name="T86" fmla="*/ 12 w 609"/>
                  <a:gd name="T87" fmla="*/ 191 h 240"/>
                  <a:gd name="T88" fmla="*/ 17 w 609"/>
                  <a:gd name="T89" fmla="*/ 183 h 240"/>
                  <a:gd name="T90" fmla="*/ 21 w 609"/>
                  <a:gd name="T91" fmla="*/ 173 h 240"/>
                  <a:gd name="T92" fmla="*/ 21 w 609"/>
                  <a:gd name="T93" fmla="*/ 160 h 240"/>
                  <a:gd name="T94" fmla="*/ 16 w 609"/>
                  <a:gd name="T95" fmla="*/ 146 h 240"/>
                  <a:gd name="T96" fmla="*/ 6 w 609"/>
                  <a:gd name="T97" fmla="*/ 132 h 240"/>
                  <a:gd name="T98" fmla="*/ 39 w 609"/>
                  <a:gd name="T99" fmla="*/ 6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09" h="240">
                    <a:moveTo>
                      <a:pt x="39" y="61"/>
                    </a:moveTo>
                    <a:lnTo>
                      <a:pt x="43" y="60"/>
                    </a:lnTo>
                    <a:lnTo>
                      <a:pt x="52" y="58"/>
                    </a:lnTo>
                    <a:lnTo>
                      <a:pt x="66" y="53"/>
                    </a:lnTo>
                    <a:lnTo>
                      <a:pt x="85" y="48"/>
                    </a:lnTo>
                    <a:lnTo>
                      <a:pt x="109" y="41"/>
                    </a:lnTo>
                    <a:lnTo>
                      <a:pt x="138" y="35"/>
                    </a:lnTo>
                    <a:lnTo>
                      <a:pt x="170" y="29"/>
                    </a:lnTo>
                    <a:lnTo>
                      <a:pt x="206" y="22"/>
                    </a:lnTo>
                    <a:lnTo>
                      <a:pt x="245" y="15"/>
                    </a:lnTo>
                    <a:lnTo>
                      <a:pt x="286" y="9"/>
                    </a:lnTo>
                    <a:lnTo>
                      <a:pt x="329" y="5"/>
                    </a:lnTo>
                    <a:lnTo>
                      <a:pt x="373" y="1"/>
                    </a:lnTo>
                    <a:lnTo>
                      <a:pt x="419" y="0"/>
                    </a:lnTo>
                    <a:lnTo>
                      <a:pt x="465" y="0"/>
                    </a:lnTo>
                    <a:lnTo>
                      <a:pt x="513" y="2"/>
                    </a:lnTo>
                    <a:lnTo>
                      <a:pt x="559" y="7"/>
                    </a:lnTo>
                    <a:lnTo>
                      <a:pt x="561" y="8"/>
                    </a:lnTo>
                    <a:lnTo>
                      <a:pt x="568" y="13"/>
                    </a:lnTo>
                    <a:lnTo>
                      <a:pt x="577" y="22"/>
                    </a:lnTo>
                    <a:lnTo>
                      <a:pt x="587" y="38"/>
                    </a:lnTo>
                    <a:lnTo>
                      <a:pt x="598" y="63"/>
                    </a:lnTo>
                    <a:lnTo>
                      <a:pt x="606" y="99"/>
                    </a:lnTo>
                    <a:lnTo>
                      <a:pt x="609" y="147"/>
                    </a:lnTo>
                    <a:lnTo>
                      <a:pt x="608" y="210"/>
                    </a:lnTo>
                    <a:lnTo>
                      <a:pt x="606" y="211"/>
                    </a:lnTo>
                    <a:lnTo>
                      <a:pt x="598" y="213"/>
                    </a:lnTo>
                    <a:lnTo>
                      <a:pt x="584" y="215"/>
                    </a:lnTo>
                    <a:lnTo>
                      <a:pt x="567" y="220"/>
                    </a:lnTo>
                    <a:lnTo>
                      <a:pt x="544" y="223"/>
                    </a:lnTo>
                    <a:lnTo>
                      <a:pt x="515" y="228"/>
                    </a:lnTo>
                    <a:lnTo>
                      <a:pt x="483" y="233"/>
                    </a:lnTo>
                    <a:lnTo>
                      <a:pt x="446" y="236"/>
                    </a:lnTo>
                    <a:lnTo>
                      <a:pt x="404" y="238"/>
                    </a:lnTo>
                    <a:lnTo>
                      <a:pt x="358" y="240"/>
                    </a:lnTo>
                    <a:lnTo>
                      <a:pt x="309" y="240"/>
                    </a:lnTo>
                    <a:lnTo>
                      <a:pt x="255" y="237"/>
                    </a:lnTo>
                    <a:lnTo>
                      <a:pt x="197" y="233"/>
                    </a:lnTo>
                    <a:lnTo>
                      <a:pt x="135" y="226"/>
                    </a:lnTo>
                    <a:lnTo>
                      <a:pt x="69" y="217"/>
                    </a:lnTo>
                    <a:lnTo>
                      <a:pt x="0" y="204"/>
                    </a:lnTo>
                    <a:lnTo>
                      <a:pt x="2" y="203"/>
                    </a:lnTo>
                    <a:lnTo>
                      <a:pt x="6" y="198"/>
                    </a:lnTo>
                    <a:lnTo>
                      <a:pt x="12" y="191"/>
                    </a:lnTo>
                    <a:lnTo>
                      <a:pt x="17" y="183"/>
                    </a:lnTo>
                    <a:lnTo>
                      <a:pt x="21" y="173"/>
                    </a:lnTo>
                    <a:lnTo>
                      <a:pt x="21" y="160"/>
                    </a:lnTo>
                    <a:lnTo>
                      <a:pt x="16" y="146"/>
                    </a:lnTo>
                    <a:lnTo>
                      <a:pt x="6" y="132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151" y="1052"/>
                <a:ext cx="281" cy="88"/>
              </a:xfrm>
              <a:custGeom>
                <a:avLst/>
                <a:gdLst>
                  <a:gd name="T0" fmla="*/ 30 w 562"/>
                  <a:gd name="T1" fmla="*/ 47 h 176"/>
                  <a:gd name="T2" fmla="*/ 52 w 562"/>
                  <a:gd name="T3" fmla="*/ 42 h 176"/>
                  <a:gd name="T4" fmla="*/ 95 w 562"/>
                  <a:gd name="T5" fmla="*/ 33 h 176"/>
                  <a:gd name="T6" fmla="*/ 153 w 562"/>
                  <a:gd name="T7" fmla="*/ 21 h 176"/>
                  <a:gd name="T8" fmla="*/ 225 w 562"/>
                  <a:gd name="T9" fmla="*/ 11 h 176"/>
                  <a:gd name="T10" fmla="*/ 306 w 562"/>
                  <a:gd name="T11" fmla="*/ 3 h 176"/>
                  <a:gd name="T12" fmla="*/ 393 w 562"/>
                  <a:gd name="T13" fmla="*/ 0 h 176"/>
                  <a:gd name="T14" fmla="*/ 481 w 562"/>
                  <a:gd name="T15" fmla="*/ 2 h 176"/>
                  <a:gd name="T16" fmla="*/ 528 w 562"/>
                  <a:gd name="T17" fmla="*/ 9 h 176"/>
                  <a:gd name="T18" fmla="*/ 537 w 562"/>
                  <a:gd name="T19" fmla="*/ 23 h 176"/>
                  <a:gd name="T20" fmla="*/ 549 w 562"/>
                  <a:gd name="T21" fmla="*/ 55 h 176"/>
                  <a:gd name="T22" fmla="*/ 560 w 562"/>
                  <a:gd name="T23" fmla="*/ 108 h 176"/>
                  <a:gd name="T24" fmla="*/ 560 w 562"/>
                  <a:gd name="T25" fmla="*/ 144 h 176"/>
                  <a:gd name="T26" fmla="*/ 544 w 562"/>
                  <a:gd name="T27" fmla="*/ 148 h 176"/>
                  <a:gd name="T28" fmla="*/ 509 w 562"/>
                  <a:gd name="T29" fmla="*/ 156 h 176"/>
                  <a:gd name="T30" fmla="*/ 458 w 562"/>
                  <a:gd name="T31" fmla="*/ 165 h 176"/>
                  <a:gd name="T32" fmla="*/ 389 w 562"/>
                  <a:gd name="T33" fmla="*/ 172 h 176"/>
                  <a:gd name="T34" fmla="*/ 302 w 562"/>
                  <a:gd name="T35" fmla="*/ 176 h 176"/>
                  <a:gd name="T36" fmla="*/ 196 w 562"/>
                  <a:gd name="T37" fmla="*/ 172 h 176"/>
                  <a:gd name="T38" fmla="*/ 71 w 562"/>
                  <a:gd name="T39" fmla="*/ 161 h 176"/>
                  <a:gd name="T40" fmla="*/ 4 w 562"/>
                  <a:gd name="T41" fmla="*/ 147 h 176"/>
                  <a:gd name="T42" fmla="*/ 6 w 562"/>
                  <a:gd name="T43" fmla="*/ 120 h 176"/>
                  <a:gd name="T44" fmla="*/ 5 w 562"/>
                  <a:gd name="T45" fmla="*/ 105 h 176"/>
                  <a:gd name="T46" fmla="*/ 36 w 562"/>
                  <a:gd name="T47" fmla="*/ 114 h 176"/>
                  <a:gd name="T48" fmla="*/ 85 w 562"/>
                  <a:gd name="T49" fmla="*/ 120 h 176"/>
                  <a:gd name="T50" fmla="*/ 139 w 562"/>
                  <a:gd name="T51" fmla="*/ 117 h 176"/>
                  <a:gd name="T52" fmla="*/ 166 w 562"/>
                  <a:gd name="T53" fmla="*/ 107 h 176"/>
                  <a:gd name="T54" fmla="*/ 167 w 562"/>
                  <a:gd name="T55" fmla="*/ 94 h 176"/>
                  <a:gd name="T56" fmla="*/ 151 w 562"/>
                  <a:gd name="T57" fmla="*/ 94 h 176"/>
                  <a:gd name="T58" fmla="*/ 126 w 562"/>
                  <a:gd name="T59" fmla="*/ 97 h 176"/>
                  <a:gd name="T60" fmla="*/ 85 w 562"/>
                  <a:gd name="T61" fmla="*/ 99 h 176"/>
                  <a:gd name="T62" fmla="*/ 32 w 562"/>
                  <a:gd name="T63" fmla="*/ 92 h 176"/>
                  <a:gd name="T64" fmla="*/ 27 w 562"/>
                  <a:gd name="T65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2" h="176">
                    <a:moveTo>
                      <a:pt x="27" y="48"/>
                    </a:moveTo>
                    <a:lnTo>
                      <a:pt x="30" y="47"/>
                    </a:lnTo>
                    <a:lnTo>
                      <a:pt x="38" y="44"/>
                    </a:lnTo>
                    <a:lnTo>
                      <a:pt x="52" y="42"/>
                    </a:lnTo>
                    <a:lnTo>
                      <a:pt x="71" y="38"/>
                    </a:lnTo>
                    <a:lnTo>
                      <a:pt x="95" y="33"/>
                    </a:lnTo>
                    <a:lnTo>
                      <a:pt x="122" y="27"/>
                    </a:lnTo>
                    <a:lnTo>
                      <a:pt x="153" y="21"/>
                    </a:lnTo>
                    <a:lnTo>
                      <a:pt x="188" y="17"/>
                    </a:lnTo>
                    <a:lnTo>
                      <a:pt x="225" y="11"/>
                    </a:lnTo>
                    <a:lnTo>
                      <a:pt x="265" y="6"/>
                    </a:lnTo>
                    <a:lnTo>
                      <a:pt x="306" y="3"/>
                    </a:lnTo>
                    <a:lnTo>
                      <a:pt x="349" y="1"/>
                    </a:lnTo>
                    <a:lnTo>
                      <a:pt x="393" y="0"/>
                    </a:lnTo>
                    <a:lnTo>
                      <a:pt x="437" y="0"/>
                    </a:lnTo>
                    <a:lnTo>
                      <a:pt x="481" y="2"/>
                    </a:lnTo>
                    <a:lnTo>
                      <a:pt x="526" y="6"/>
                    </a:lnTo>
                    <a:lnTo>
                      <a:pt x="528" y="9"/>
                    </a:lnTo>
                    <a:lnTo>
                      <a:pt x="531" y="13"/>
                    </a:lnTo>
                    <a:lnTo>
                      <a:pt x="537" y="23"/>
                    </a:lnTo>
                    <a:lnTo>
                      <a:pt x="543" y="36"/>
                    </a:lnTo>
                    <a:lnTo>
                      <a:pt x="549" y="55"/>
                    </a:lnTo>
                    <a:lnTo>
                      <a:pt x="555" y="79"/>
                    </a:lnTo>
                    <a:lnTo>
                      <a:pt x="560" y="108"/>
                    </a:lnTo>
                    <a:lnTo>
                      <a:pt x="562" y="142"/>
                    </a:lnTo>
                    <a:lnTo>
                      <a:pt x="560" y="144"/>
                    </a:lnTo>
                    <a:lnTo>
                      <a:pt x="554" y="145"/>
                    </a:lnTo>
                    <a:lnTo>
                      <a:pt x="544" y="148"/>
                    </a:lnTo>
                    <a:lnTo>
                      <a:pt x="529" y="152"/>
                    </a:lnTo>
                    <a:lnTo>
                      <a:pt x="509" y="156"/>
                    </a:lnTo>
                    <a:lnTo>
                      <a:pt x="486" y="161"/>
                    </a:lnTo>
                    <a:lnTo>
                      <a:pt x="458" y="165"/>
                    </a:lnTo>
                    <a:lnTo>
                      <a:pt x="426" y="169"/>
                    </a:lnTo>
                    <a:lnTo>
                      <a:pt x="389" y="172"/>
                    </a:lnTo>
                    <a:lnTo>
                      <a:pt x="348" y="175"/>
                    </a:lnTo>
                    <a:lnTo>
                      <a:pt x="302" y="176"/>
                    </a:lnTo>
                    <a:lnTo>
                      <a:pt x="251" y="175"/>
                    </a:lnTo>
                    <a:lnTo>
                      <a:pt x="196" y="172"/>
                    </a:lnTo>
                    <a:lnTo>
                      <a:pt x="136" y="168"/>
                    </a:lnTo>
                    <a:lnTo>
                      <a:pt x="71" y="161"/>
                    </a:lnTo>
                    <a:lnTo>
                      <a:pt x="2" y="152"/>
                    </a:lnTo>
                    <a:lnTo>
                      <a:pt x="4" y="147"/>
                    </a:lnTo>
                    <a:lnTo>
                      <a:pt x="6" y="135"/>
                    </a:lnTo>
                    <a:lnTo>
                      <a:pt x="6" y="120"/>
                    </a:lnTo>
                    <a:lnTo>
                      <a:pt x="0" y="104"/>
                    </a:lnTo>
                    <a:lnTo>
                      <a:pt x="5" y="105"/>
                    </a:lnTo>
                    <a:lnTo>
                      <a:pt x="17" y="109"/>
                    </a:lnTo>
                    <a:lnTo>
                      <a:pt x="36" y="114"/>
                    </a:lnTo>
                    <a:lnTo>
                      <a:pt x="59" y="117"/>
                    </a:lnTo>
                    <a:lnTo>
                      <a:pt x="85" y="120"/>
                    </a:lnTo>
                    <a:lnTo>
                      <a:pt x="113" y="120"/>
                    </a:lnTo>
                    <a:lnTo>
                      <a:pt x="139" y="117"/>
                    </a:lnTo>
                    <a:lnTo>
                      <a:pt x="165" y="110"/>
                    </a:lnTo>
                    <a:lnTo>
                      <a:pt x="166" y="107"/>
                    </a:lnTo>
                    <a:lnTo>
                      <a:pt x="168" y="100"/>
                    </a:lnTo>
                    <a:lnTo>
                      <a:pt x="167" y="94"/>
                    </a:lnTo>
                    <a:lnTo>
                      <a:pt x="159" y="93"/>
                    </a:lnTo>
                    <a:lnTo>
                      <a:pt x="151" y="94"/>
                    </a:lnTo>
                    <a:lnTo>
                      <a:pt x="139" y="96"/>
                    </a:lnTo>
                    <a:lnTo>
                      <a:pt x="126" y="97"/>
                    </a:lnTo>
                    <a:lnTo>
                      <a:pt x="107" y="99"/>
                    </a:lnTo>
                    <a:lnTo>
                      <a:pt x="85" y="99"/>
                    </a:lnTo>
                    <a:lnTo>
                      <a:pt x="61" y="96"/>
                    </a:lnTo>
                    <a:lnTo>
                      <a:pt x="32" y="92"/>
                    </a:lnTo>
                    <a:lnTo>
                      <a:pt x="0" y="8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D33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55" y="983"/>
                <a:ext cx="20" cy="19"/>
              </a:xfrm>
              <a:custGeom>
                <a:avLst/>
                <a:gdLst>
                  <a:gd name="T0" fmla="*/ 40 w 40"/>
                  <a:gd name="T1" fmla="*/ 19 h 37"/>
                  <a:gd name="T2" fmla="*/ 39 w 40"/>
                  <a:gd name="T3" fmla="*/ 26 h 37"/>
                  <a:gd name="T4" fmla="*/ 35 w 40"/>
                  <a:gd name="T5" fmla="*/ 31 h 37"/>
                  <a:gd name="T6" fmla="*/ 28 w 40"/>
                  <a:gd name="T7" fmla="*/ 36 h 37"/>
                  <a:gd name="T8" fmla="*/ 20 w 40"/>
                  <a:gd name="T9" fmla="*/ 37 h 37"/>
                  <a:gd name="T10" fmla="*/ 13 w 40"/>
                  <a:gd name="T11" fmla="*/ 36 h 37"/>
                  <a:gd name="T12" fmla="*/ 6 w 40"/>
                  <a:gd name="T13" fmla="*/ 31 h 37"/>
                  <a:gd name="T14" fmla="*/ 1 w 40"/>
                  <a:gd name="T15" fmla="*/ 26 h 37"/>
                  <a:gd name="T16" fmla="*/ 0 w 40"/>
                  <a:gd name="T17" fmla="*/ 19 h 37"/>
                  <a:gd name="T18" fmla="*/ 1 w 40"/>
                  <a:gd name="T19" fmla="*/ 12 h 37"/>
                  <a:gd name="T20" fmla="*/ 6 w 40"/>
                  <a:gd name="T21" fmla="*/ 6 h 37"/>
                  <a:gd name="T22" fmla="*/ 13 w 40"/>
                  <a:gd name="T23" fmla="*/ 1 h 37"/>
                  <a:gd name="T24" fmla="*/ 20 w 40"/>
                  <a:gd name="T25" fmla="*/ 0 h 37"/>
                  <a:gd name="T26" fmla="*/ 28 w 40"/>
                  <a:gd name="T27" fmla="*/ 1 h 37"/>
                  <a:gd name="T28" fmla="*/ 35 w 40"/>
                  <a:gd name="T29" fmla="*/ 6 h 37"/>
                  <a:gd name="T30" fmla="*/ 39 w 40"/>
                  <a:gd name="T31" fmla="*/ 12 h 37"/>
                  <a:gd name="T32" fmla="*/ 40 w 40"/>
                  <a:gd name="T33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7">
                    <a:moveTo>
                      <a:pt x="40" y="19"/>
                    </a:moveTo>
                    <a:lnTo>
                      <a:pt x="39" y="26"/>
                    </a:lnTo>
                    <a:lnTo>
                      <a:pt x="35" y="31"/>
                    </a:lnTo>
                    <a:lnTo>
                      <a:pt x="28" y="36"/>
                    </a:lnTo>
                    <a:lnTo>
                      <a:pt x="20" y="37"/>
                    </a:lnTo>
                    <a:lnTo>
                      <a:pt x="13" y="36"/>
                    </a:lnTo>
                    <a:lnTo>
                      <a:pt x="6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5" y="6"/>
                    </a:lnTo>
                    <a:lnTo>
                      <a:pt x="39" y="12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456" y="963"/>
                <a:ext cx="11" cy="16"/>
              </a:xfrm>
              <a:custGeom>
                <a:avLst/>
                <a:gdLst>
                  <a:gd name="T0" fmla="*/ 12 w 22"/>
                  <a:gd name="T1" fmla="*/ 31 h 31"/>
                  <a:gd name="T2" fmla="*/ 9 w 22"/>
                  <a:gd name="T3" fmla="*/ 28 h 31"/>
                  <a:gd name="T4" fmla="*/ 2 w 22"/>
                  <a:gd name="T5" fmla="*/ 18 h 31"/>
                  <a:gd name="T6" fmla="*/ 0 w 22"/>
                  <a:gd name="T7" fmla="*/ 8 h 31"/>
                  <a:gd name="T8" fmla="*/ 8 w 22"/>
                  <a:gd name="T9" fmla="*/ 0 h 31"/>
                  <a:gd name="T10" fmla="*/ 18 w 22"/>
                  <a:gd name="T11" fmla="*/ 1 h 31"/>
                  <a:gd name="T12" fmla="*/ 22 w 22"/>
                  <a:gd name="T13" fmla="*/ 9 h 31"/>
                  <a:gd name="T14" fmla="*/ 19 w 22"/>
                  <a:gd name="T15" fmla="*/ 21 h 31"/>
                  <a:gd name="T16" fmla="*/ 12 w 22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12" y="31"/>
                    </a:moveTo>
                    <a:lnTo>
                      <a:pt x="9" y="28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8" y="1"/>
                    </a:lnTo>
                    <a:lnTo>
                      <a:pt x="22" y="9"/>
                    </a:lnTo>
                    <a:lnTo>
                      <a:pt x="19" y="21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472" y="967"/>
                <a:ext cx="11" cy="14"/>
              </a:xfrm>
              <a:custGeom>
                <a:avLst/>
                <a:gdLst>
                  <a:gd name="T0" fmla="*/ 1 w 23"/>
                  <a:gd name="T1" fmla="*/ 28 h 28"/>
                  <a:gd name="T2" fmla="*/ 0 w 23"/>
                  <a:gd name="T3" fmla="*/ 22 h 28"/>
                  <a:gd name="T4" fmla="*/ 0 w 23"/>
                  <a:gd name="T5" fmla="*/ 12 h 28"/>
                  <a:gd name="T6" fmla="*/ 3 w 23"/>
                  <a:gd name="T7" fmla="*/ 1 h 28"/>
                  <a:gd name="T8" fmla="*/ 15 w 23"/>
                  <a:gd name="T9" fmla="*/ 0 h 28"/>
                  <a:gd name="T10" fmla="*/ 23 w 23"/>
                  <a:gd name="T11" fmla="*/ 7 h 28"/>
                  <a:gd name="T12" fmla="*/ 20 w 23"/>
                  <a:gd name="T13" fmla="*/ 15 h 28"/>
                  <a:gd name="T14" fmla="*/ 12 w 23"/>
                  <a:gd name="T15" fmla="*/ 23 h 28"/>
                  <a:gd name="T16" fmla="*/ 1 w 23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8">
                    <a:moveTo>
                      <a:pt x="1" y="28"/>
                    </a:moveTo>
                    <a:lnTo>
                      <a:pt x="0" y="22"/>
                    </a:lnTo>
                    <a:lnTo>
                      <a:pt x="0" y="12"/>
                    </a:lnTo>
                    <a:lnTo>
                      <a:pt x="3" y="1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20" y="15"/>
                    </a:lnTo>
                    <a:lnTo>
                      <a:pt x="12" y="23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478" y="977"/>
                <a:ext cx="15" cy="12"/>
              </a:xfrm>
              <a:custGeom>
                <a:avLst/>
                <a:gdLst>
                  <a:gd name="T0" fmla="*/ 0 w 30"/>
                  <a:gd name="T1" fmla="*/ 19 h 23"/>
                  <a:gd name="T2" fmla="*/ 3 w 30"/>
                  <a:gd name="T3" fmla="*/ 15 h 23"/>
                  <a:gd name="T4" fmla="*/ 8 w 30"/>
                  <a:gd name="T5" fmla="*/ 6 h 23"/>
                  <a:gd name="T6" fmla="*/ 16 w 30"/>
                  <a:gd name="T7" fmla="*/ 0 h 23"/>
                  <a:gd name="T8" fmla="*/ 27 w 30"/>
                  <a:gd name="T9" fmla="*/ 4 h 23"/>
                  <a:gd name="T10" fmla="*/ 30 w 30"/>
                  <a:gd name="T11" fmla="*/ 10 h 23"/>
                  <a:gd name="T12" fmla="*/ 30 w 30"/>
                  <a:gd name="T13" fmla="*/ 15 h 23"/>
                  <a:gd name="T14" fmla="*/ 28 w 30"/>
                  <a:gd name="T15" fmla="*/ 18 h 23"/>
                  <a:gd name="T16" fmla="*/ 24 w 30"/>
                  <a:gd name="T17" fmla="*/ 20 h 23"/>
                  <a:gd name="T18" fmla="*/ 19 w 30"/>
                  <a:gd name="T19" fmla="*/ 22 h 23"/>
                  <a:gd name="T20" fmla="*/ 12 w 30"/>
                  <a:gd name="T21" fmla="*/ 23 h 23"/>
                  <a:gd name="T22" fmla="*/ 6 w 30"/>
                  <a:gd name="T23" fmla="*/ 22 h 23"/>
                  <a:gd name="T24" fmla="*/ 0 w 30"/>
                  <a:gd name="T25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3">
                    <a:moveTo>
                      <a:pt x="0" y="19"/>
                    </a:moveTo>
                    <a:lnTo>
                      <a:pt x="3" y="15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27" y="4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8" y="18"/>
                    </a:lnTo>
                    <a:lnTo>
                      <a:pt x="24" y="20"/>
                    </a:lnTo>
                    <a:lnTo>
                      <a:pt x="19" y="22"/>
                    </a:lnTo>
                    <a:lnTo>
                      <a:pt x="12" y="23"/>
                    </a:lnTo>
                    <a:lnTo>
                      <a:pt x="6" y="2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478" y="992"/>
                <a:ext cx="15" cy="11"/>
              </a:xfrm>
              <a:custGeom>
                <a:avLst/>
                <a:gdLst>
                  <a:gd name="T0" fmla="*/ 0 w 30"/>
                  <a:gd name="T1" fmla="*/ 8 h 21"/>
                  <a:gd name="T2" fmla="*/ 5 w 30"/>
                  <a:gd name="T3" fmla="*/ 4 h 21"/>
                  <a:gd name="T4" fmla="*/ 15 w 30"/>
                  <a:gd name="T5" fmla="*/ 0 h 21"/>
                  <a:gd name="T6" fmla="*/ 26 w 30"/>
                  <a:gd name="T7" fmla="*/ 0 h 21"/>
                  <a:gd name="T8" fmla="*/ 30 w 30"/>
                  <a:gd name="T9" fmla="*/ 10 h 21"/>
                  <a:gd name="T10" fmla="*/ 28 w 30"/>
                  <a:gd name="T11" fmla="*/ 20 h 21"/>
                  <a:gd name="T12" fmla="*/ 19 w 30"/>
                  <a:gd name="T13" fmla="*/ 21 h 21"/>
                  <a:gd name="T14" fmla="*/ 8 w 30"/>
                  <a:gd name="T15" fmla="*/ 16 h 21"/>
                  <a:gd name="T16" fmla="*/ 0 w 30"/>
                  <a:gd name="T17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1">
                    <a:moveTo>
                      <a:pt x="0" y="8"/>
                    </a:moveTo>
                    <a:lnTo>
                      <a:pt x="5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0" y="10"/>
                    </a:lnTo>
                    <a:lnTo>
                      <a:pt x="28" y="20"/>
                    </a:lnTo>
                    <a:lnTo>
                      <a:pt x="19" y="21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474" y="1003"/>
                <a:ext cx="13" cy="13"/>
              </a:xfrm>
              <a:custGeom>
                <a:avLst/>
                <a:gdLst>
                  <a:gd name="T0" fmla="*/ 0 w 27"/>
                  <a:gd name="T1" fmla="*/ 0 h 27"/>
                  <a:gd name="T2" fmla="*/ 1 w 27"/>
                  <a:gd name="T3" fmla="*/ 0 h 27"/>
                  <a:gd name="T4" fmla="*/ 6 w 27"/>
                  <a:gd name="T5" fmla="*/ 0 h 27"/>
                  <a:gd name="T6" fmla="*/ 11 w 27"/>
                  <a:gd name="T7" fmla="*/ 2 h 27"/>
                  <a:gd name="T8" fmla="*/ 16 w 27"/>
                  <a:gd name="T9" fmla="*/ 3 h 27"/>
                  <a:gd name="T10" fmla="*/ 22 w 27"/>
                  <a:gd name="T11" fmla="*/ 5 h 27"/>
                  <a:gd name="T12" fmla="*/ 26 w 27"/>
                  <a:gd name="T13" fmla="*/ 8 h 27"/>
                  <a:gd name="T14" fmla="*/ 27 w 27"/>
                  <a:gd name="T15" fmla="*/ 13 h 27"/>
                  <a:gd name="T16" fmla="*/ 24 w 27"/>
                  <a:gd name="T17" fmla="*/ 20 h 27"/>
                  <a:gd name="T18" fmla="*/ 15 w 27"/>
                  <a:gd name="T19" fmla="*/ 27 h 27"/>
                  <a:gd name="T20" fmla="*/ 7 w 27"/>
                  <a:gd name="T21" fmla="*/ 22 h 27"/>
                  <a:gd name="T22" fmla="*/ 1 w 27"/>
                  <a:gd name="T23" fmla="*/ 12 h 27"/>
                  <a:gd name="T24" fmla="*/ 0 w 27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1" y="2"/>
                    </a:lnTo>
                    <a:lnTo>
                      <a:pt x="16" y="3"/>
                    </a:lnTo>
                    <a:lnTo>
                      <a:pt x="22" y="5"/>
                    </a:lnTo>
                    <a:lnTo>
                      <a:pt x="26" y="8"/>
                    </a:lnTo>
                    <a:lnTo>
                      <a:pt x="27" y="13"/>
                    </a:lnTo>
                    <a:lnTo>
                      <a:pt x="24" y="20"/>
                    </a:lnTo>
                    <a:lnTo>
                      <a:pt x="15" y="27"/>
                    </a:lnTo>
                    <a:lnTo>
                      <a:pt x="7" y="22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463" y="1006"/>
                <a:ext cx="11" cy="15"/>
              </a:xfrm>
              <a:custGeom>
                <a:avLst/>
                <a:gdLst>
                  <a:gd name="T0" fmla="*/ 6 w 22"/>
                  <a:gd name="T1" fmla="*/ 0 h 31"/>
                  <a:gd name="T2" fmla="*/ 11 w 22"/>
                  <a:gd name="T3" fmla="*/ 4 h 31"/>
                  <a:gd name="T4" fmla="*/ 18 w 22"/>
                  <a:gd name="T5" fmla="*/ 12 h 31"/>
                  <a:gd name="T6" fmla="*/ 22 w 22"/>
                  <a:gd name="T7" fmla="*/ 22 h 31"/>
                  <a:gd name="T8" fmla="*/ 14 w 22"/>
                  <a:gd name="T9" fmla="*/ 30 h 31"/>
                  <a:gd name="T10" fmla="*/ 4 w 22"/>
                  <a:gd name="T11" fmla="*/ 31 h 31"/>
                  <a:gd name="T12" fmla="*/ 0 w 22"/>
                  <a:gd name="T13" fmla="*/ 23 h 31"/>
                  <a:gd name="T14" fmla="*/ 0 w 22"/>
                  <a:gd name="T15" fmla="*/ 12 h 31"/>
                  <a:gd name="T16" fmla="*/ 6 w 22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6" y="0"/>
                    </a:moveTo>
                    <a:lnTo>
                      <a:pt x="11" y="4"/>
                    </a:lnTo>
                    <a:lnTo>
                      <a:pt x="18" y="12"/>
                    </a:lnTo>
                    <a:lnTo>
                      <a:pt x="22" y="22"/>
                    </a:lnTo>
                    <a:lnTo>
                      <a:pt x="14" y="30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448" y="1004"/>
                <a:ext cx="12" cy="15"/>
              </a:xfrm>
              <a:custGeom>
                <a:avLst/>
                <a:gdLst>
                  <a:gd name="T0" fmla="*/ 19 w 23"/>
                  <a:gd name="T1" fmla="*/ 0 h 29"/>
                  <a:gd name="T2" fmla="*/ 20 w 23"/>
                  <a:gd name="T3" fmla="*/ 4 h 29"/>
                  <a:gd name="T4" fmla="*/ 23 w 23"/>
                  <a:gd name="T5" fmla="*/ 16 h 29"/>
                  <a:gd name="T6" fmla="*/ 20 w 23"/>
                  <a:gd name="T7" fmla="*/ 25 h 29"/>
                  <a:gd name="T8" fmla="*/ 9 w 23"/>
                  <a:gd name="T9" fmla="*/ 29 h 29"/>
                  <a:gd name="T10" fmla="*/ 0 w 23"/>
                  <a:gd name="T11" fmla="*/ 23 h 29"/>
                  <a:gd name="T12" fmla="*/ 1 w 23"/>
                  <a:gd name="T13" fmla="*/ 15 h 29"/>
                  <a:gd name="T14" fmla="*/ 9 w 23"/>
                  <a:gd name="T15" fmla="*/ 6 h 29"/>
                  <a:gd name="T16" fmla="*/ 19 w 2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9">
                    <a:moveTo>
                      <a:pt x="19" y="0"/>
                    </a:moveTo>
                    <a:lnTo>
                      <a:pt x="20" y="4"/>
                    </a:lnTo>
                    <a:lnTo>
                      <a:pt x="23" y="16"/>
                    </a:lnTo>
                    <a:lnTo>
                      <a:pt x="20" y="25"/>
                    </a:lnTo>
                    <a:lnTo>
                      <a:pt x="9" y="29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9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437" y="998"/>
                <a:ext cx="15" cy="12"/>
              </a:xfrm>
              <a:custGeom>
                <a:avLst/>
                <a:gdLst>
                  <a:gd name="T0" fmla="*/ 30 w 30"/>
                  <a:gd name="T1" fmla="*/ 2 h 24"/>
                  <a:gd name="T2" fmla="*/ 28 w 30"/>
                  <a:gd name="T3" fmla="*/ 7 h 24"/>
                  <a:gd name="T4" fmla="*/ 24 w 30"/>
                  <a:gd name="T5" fmla="*/ 17 h 24"/>
                  <a:gd name="T6" fmla="*/ 16 w 30"/>
                  <a:gd name="T7" fmla="*/ 24 h 24"/>
                  <a:gd name="T8" fmla="*/ 4 w 30"/>
                  <a:gd name="T9" fmla="*/ 20 h 24"/>
                  <a:gd name="T10" fmla="*/ 1 w 30"/>
                  <a:gd name="T11" fmla="*/ 14 h 24"/>
                  <a:gd name="T12" fmla="*/ 0 w 30"/>
                  <a:gd name="T13" fmla="*/ 9 h 24"/>
                  <a:gd name="T14" fmla="*/ 2 w 30"/>
                  <a:gd name="T15" fmla="*/ 6 h 24"/>
                  <a:gd name="T16" fmla="*/ 5 w 30"/>
                  <a:gd name="T17" fmla="*/ 4 h 24"/>
                  <a:gd name="T18" fmla="*/ 11 w 30"/>
                  <a:gd name="T19" fmla="*/ 1 h 24"/>
                  <a:gd name="T20" fmla="*/ 17 w 30"/>
                  <a:gd name="T21" fmla="*/ 0 h 24"/>
                  <a:gd name="T22" fmla="*/ 24 w 30"/>
                  <a:gd name="T23" fmla="*/ 1 h 24"/>
                  <a:gd name="T24" fmla="*/ 30 w 30"/>
                  <a:gd name="T2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4">
                    <a:moveTo>
                      <a:pt x="30" y="2"/>
                    </a:moveTo>
                    <a:lnTo>
                      <a:pt x="28" y="7"/>
                    </a:lnTo>
                    <a:lnTo>
                      <a:pt x="24" y="17"/>
                    </a:lnTo>
                    <a:lnTo>
                      <a:pt x="16" y="24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4" y="1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436" y="984"/>
                <a:ext cx="15" cy="11"/>
              </a:xfrm>
              <a:custGeom>
                <a:avLst/>
                <a:gdLst>
                  <a:gd name="T0" fmla="*/ 31 w 31"/>
                  <a:gd name="T1" fmla="*/ 12 h 21"/>
                  <a:gd name="T2" fmla="*/ 27 w 31"/>
                  <a:gd name="T3" fmla="*/ 16 h 21"/>
                  <a:gd name="T4" fmla="*/ 17 w 31"/>
                  <a:gd name="T5" fmla="*/ 20 h 21"/>
                  <a:gd name="T6" fmla="*/ 7 w 31"/>
                  <a:gd name="T7" fmla="*/ 21 h 21"/>
                  <a:gd name="T8" fmla="*/ 0 w 31"/>
                  <a:gd name="T9" fmla="*/ 12 h 21"/>
                  <a:gd name="T10" fmla="*/ 0 w 31"/>
                  <a:gd name="T11" fmla="*/ 5 h 21"/>
                  <a:gd name="T12" fmla="*/ 2 w 31"/>
                  <a:gd name="T13" fmla="*/ 2 h 21"/>
                  <a:gd name="T14" fmla="*/ 6 w 31"/>
                  <a:gd name="T15" fmla="*/ 0 h 21"/>
                  <a:gd name="T16" fmla="*/ 11 w 31"/>
                  <a:gd name="T17" fmla="*/ 0 h 21"/>
                  <a:gd name="T18" fmla="*/ 16 w 31"/>
                  <a:gd name="T19" fmla="*/ 1 h 21"/>
                  <a:gd name="T20" fmla="*/ 22 w 31"/>
                  <a:gd name="T21" fmla="*/ 4 h 21"/>
                  <a:gd name="T22" fmla="*/ 27 w 31"/>
                  <a:gd name="T23" fmla="*/ 8 h 21"/>
                  <a:gd name="T24" fmla="*/ 31 w 31"/>
                  <a:gd name="T25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1">
                    <a:moveTo>
                      <a:pt x="31" y="12"/>
                    </a:moveTo>
                    <a:lnTo>
                      <a:pt x="27" y="16"/>
                    </a:lnTo>
                    <a:lnTo>
                      <a:pt x="17" y="20"/>
                    </a:lnTo>
                    <a:lnTo>
                      <a:pt x="7" y="21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2" y="4"/>
                    </a:lnTo>
                    <a:lnTo>
                      <a:pt x="27" y="8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41" y="970"/>
                <a:ext cx="14" cy="13"/>
              </a:xfrm>
              <a:custGeom>
                <a:avLst/>
                <a:gdLst>
                  <a:gd name="T0" fmla="*/ 27 w 27"/>
                  <a:gd name="T1" fmla="*/ 25 h 25"/>
                  <a:gd name="T2" fmla="*/ 26 w 27"/>
                  <a:gd name="T3" fmla="*/ 25 h 25"/>
                  <a:gd name="T4" fmla="*/ 21 w 27"/>
                  <a:gd name="T5" fmla="*/ 25 h 25"/>
                  <a:gd name="T6" fmla="*/ 17 w 27"/>
                  <a:gd name="T7" fmla="*/ 25 h 25"/>
                  <a:gd name="T8" fmla="*/ 11 w 27"/>
                  <a:gd name="T9" fmla="*/ 24 h 25"/>
                  <a:gd name="T10" fmla="*/ 5 w 27"/>
                  <a:gd name="T11" fmla="*/ 23 h 25"/>
                  <a:gd name="T12" fmla="*/ 2 w 27"/>
                  <a:gd name="T13" fmla="*/ 20 h 25"/>
                  <a:gd name="T14" fmla="*/ 0 w 27"/>
                  <a:gd name="T15" fmla="*/ 15 h 25"/>
                  <a:gd name="T16" fmla="*/ 2 w 27"/>
                  <a:gd name="T17" fmla="*/ 8 h 25"/>
                  <a:gd name="T18" fmla="*/ 9 w 27"/>
                  <a:gd name="T19" fmla="*/ 0 h 25"/>
                  <a:gd name="T20" fmla="*/ 17 w 27"/>
                  <a:gd name="T21" fmla="*/ 3 h 25"/>
                  <a:gd name="T22" fmla="*/ 24 w 27"/>
                  <a:gd name="T23" fmla="*/ 13 h 25"/>
                  <a:gd name="T24" fmla="*/ 27 w 27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5">
                    <a:moveTo>
                      <a:pt x="27" y="25"/>
                    </a:moveTo>
                    <a:lnTo>
                      <a:pt x="26" y="25"/>
                    </a:lnTo>
                    <a:lnTo>
                      <a:pt x="21" y="25"/>
                    </a:lnTo>
                    <a:lnTo>
                      <a:pt x="17" y="25"/>
                    </a:lnTo>
                    <a:lnTo>
                      <a:pt x="11" y="24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9" y="0"/>
                    </a:lnTo>
                    <a:lnTo>
                      <a:pt x="17" y="3"/>
                    </a:lnTo>
                    <a:lnTo>
                      <a:pt x="24" y="13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387" y="1181"/>
                <a:ext cx="20" cy="18"/>
              </a:xfrm>
              <a:custGeom>
                <a:avLst/>
                <a:gdLst>
                  <a:gd name="T0" fmla="*/ 41 w 41"/>
                  <a:gd name="T1" fmla="*/ 19 h 37"/>
                  <a:gd name="T2" fmla="*/ 39 w 41"/>
                  <a:gd name="T3" fmla="*/ 26 h 37"/>
                  <a:gd name="T4" fmla="*/ 35 w 41"/>
                  <a:gd name="T5" fmla="*/ 32 h 37"/>
                  <a:gd name="T6" fmla="*/ 28 w 41"/>
                  <a:gd name="T7" fmla="*/ 36 h 37"/>
                  <a:gd name="T8" fmla="*/ 20 w 41"/>
                  <a:gd name="T9" fmla="*/ 37 h 37"/>
                  <a:gd name="T10" fmla="*/ 13 w 41"/>
                  <a:gd name="T11" fmla="*/ 36 h 37"/>
                  <a:gd name="T12" fmla="*/ 6 w 41"/>
                  <a:gd name="T13" fmla="*/ 32 h 37"/>
                  <a:gd name="T14" fmla="*/ 1 w 41"/>
                  <a:gd name="T15" fmla="*/ 26 h 37"/>
                  <a:gd name="T16" fmla="*/ 0 w 41"/>
                  <a:gd name="T17" fmla="*/ 19 h 37"/>
                  <a:gd name="T18" fmla="*/ 1 w 41"/>
                  <a:gd name="T19" fmla="*/ 12 h 37"/>
                  <a:gd name="T20" fmla="*/ 6 w 41"/>
                  <a:gd name="T21" fmla="*/ 6 h 37"/>
                  <a:gd name="T22" fmla="*/ 13 w 41"/>
                  <a:gd name="T23" fmla="*/ 2 h 37"/>
                  <a:gd name="T24" fmla="*/ 20 w 41"/>
                  <a:gd name="T25" fmla="*/ 0 h 37"/>
                  <a:gd name="T26" fmla="*/ 28 w 41"/>
                  <a:gd name="T27" fmla="*/ 2 h 37"/>
                  <a:gd name="T28" fmla="*/ 35 w 41"/>
                  <a:gd name="T29" fmla="*/ 6 h 37"/>
                  <a:gd name="T30" fmla="*/ 39 w 41"/>
                  <a:gd name="T31" fmla="*/ 12 h 37"/>
                  <a:gd name="T32" fmla="*/ 41 w 41"/>
                  <a:gd name="T33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37">
                    <a:moveTo>
                      <a:pt x="41" y="19"/>
                    </a:moveTo>
                    <a:lnTo>
                      <a:pt x="39" y="26"/>
                    </a:lnTo>
                    <a:lnTo>
                      <a:pt x="35" y="32"/>
                    </a:lnTo>
                    <a:lnTo>
                      <a:pt x="28" y="36"/>
                    </a:lnTo>
                    <a:lnTo>
                      <a:pt x="20" y="37"/>
                    </a:lnTo>
                    <a:lnTo>
                      <a:pt x="13" y="36"/>
                    </a:lnTo>
                    <a:lnTo>
                      <a:pt x="6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6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5" y="6"/>
                    </a:lnTo>
                    <a:lnTo>
                      <a:pt x="39" y="12"/>
                    </a:ln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388" y="1161"/>
                <a:ext cx="11" cy="15"/>
              </a:xfrm>
              <a:custGeom>
                <a:avLst/>
                <a:gdLst>
                  <a:gd name="T0" fmla="*/ 12 w 22"/>
                  <a:gd name="T1" fmla="*/ 31 h 31"/>
                  <a:gd name="T2" fmla="*/ 9 w 22"/>
                  <a:gd name="T3" fmla="*/ 28 h 31"/>
                  <a:gd name="T4" fmla="*/ 2 w 22"/>
                  <a:gd name="T5" fmla="*/ 19 h 31"/>
                  <a:gd name="T6" fmla="*/ 0 w 22"/>
                  <a:gd name="T7" fmla="*/ 8 h 31"/>
                  <a:gd name="T8" fmla="*/ 8 w 22"/>
                  <a:gd name="T9" fmla="*/ 0 h 31"/>
                  <a:gd name="T10" fmla="*/ 18 w 22"/>
                  <a:gd name="T11" fmla="*/ 1 h 31"/>
                  <a:gd name="T12" fmla="*/ 22 w 22"/>
                  <a:gd name="T13" fmla="*/ 9 h 31"/>
                  <a:gd name="T14" fmla="*/ 19 w 22"/>
                  <a:gd name="T15" fmla="*/ 21 h 31"/>
                  <a:gd name="T16" fmla="*/ 12 w 22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12" y="31"/>
                    </a:moveTo>
                    <a:lnTo>
                      <a:pt x="9" y="28"/>
                    </a:lnTo>
                    <a:lnTo>
                      <a:pt x="2" y="19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8" y="1"/>
                    </a:lnTo>
                    <a:lnTo>
                      <a:pt x="22" y="9"/>
                    </a:lnTo>
                    <a:lnTo>
                      <a:pt x="19" y="21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404" y="1165"/>
                <a:ext cx="11" cy="13"/>
              </a:xfrm>
              <a:custGeom>
                <a:avLst/>
                <a:gdLst>
                  <a:gd name="T0" fmla="*/ 1 w 23"/>
                  <a:gd name="T1" fmla="*/ 28 h 28"/>
                  <a:gd name="T2" fmla="*/ 0 w 23"/>
                  <a:gd name="T3" fmla="*/ 23 h 28"/>
                  <a:gd name="T4" fmla="*/ 0 w 23"/>
                  <a:gd name="T5" fmla="*/ 12 h 28"/>
                  <a:gd name="T6" fmla="*/ 3 w 23"/>
                  <a:gd name="T7" fmla="*/ 2 h 28"/>
                  <a:gd name="T8" fmla="*/ 15 w 23"/>
                  <a:gd name="T9" fmla="*/ 0 h 28"/>
                  <a:gd name="T10" fmla="*/ 23 w 23"/>
                  <a:gd name="T11" fmla="*/ 7 h 28"/>
                  <a:gd name="T12" fmla="*/ 21 w 23"/>
                  <a:gd name="T13" fmla="*/ 15 h 28"/>
                  <a:gd name="T14" fmla="*/ 12 w 23"/>
                  <a:gd name="T15" fmla="*/ 23 h 28"/>
                  <a:gd name="T16" fmla="*/ 1 w 23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8">
                    <a:moveTo>
                      <a:pt x="1" y="28"/>
                    </a:moveTo>
                    <a:lnTo>
                      <a:pt x="0" y="23"/>
                    </a:lnTo>
                    <a:lnTo>
                      <a:pt x="0" y="12"/>
                    </a:lnTo>
                    <a:lnTo>
                      <a:pt x="3" y="2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21" y="15"/>
                    </a:lnTo>
                    <a:lnTo>
                      <a:pt x="12" y="23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410" y="1175"/>
                <a:ext cx="15" cy="11"/>
              </a:xfrm>
              <a:custGeom>
                <a:avLst/>
                <a:gdLst>
                  <a:gd name="T0" fmla="*/ 0 w 30"/>
                  <a:gd name="T1" fmla="*/ 21 h 23"/>
                  <a:gd name="T2" fmla="*/ 3 w 30"/>
                  <a:gd name="T3" fmla="*/ 16 h 23"/>
                  <a:gd name="T4" fmla="*/ 8 w 30"/>
                  <a:gd name="T5" fmla="*/ 6 h 23"/>
                  <a:gd name="T6" fmla="*/ 16 w 30"/>
                  <a:gd name="T7" fmla="*/ 0 h 23"/>
                  <a:gd name="T8" fmla="*/ 27 w 30"/>
                  <a:gd name="T9" fmla="*/ 6 h 23"/>
                  <a:gd name="T10" fmla="*/ 30 w 30"/>
                  <a:gd name="T11" fmla="*/ 11 h 23"/>
                  <a:gd name="T12" fmla="*/ 30 w 30"/>
                  <a:gd name="T13" fmla="*/ 16 h 23"/>
                  <a:gd name="T14" fmla="*/ 28 w 30"/>
                  <a:gd name="T15" fmla="*/ 19 h 23"/>
                  <a:gd name="T16" fmla="*/ 25 w 30"/>
                  <a:gd name="T17" fmla="*/ 22 h 23"/>
                  <a:gd name="T18" fmla="*/ 19 w 30"/>
                  <a:gd name="T19" fmla="*/ 23 h 23"/>
                  <a:gd name="T20" fmla="*/ 12 w 30"/>
                  <a:gd name="T21" fmla="*/ 23 h 23"/>
                  <a:gd name="T22" fmla="*/ 6 w 30"/>
                  <a:gd name="T23" fmla="*/ 22 h 23"/>
                  <a:gd name="T24" fmla="*/ 0 w 30"/>
                  <a:gd name="T25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3">
                    <a:moveTo>
                      <a:pt x="0" y="21"/>
                    </a:moveTo>
                    <a:lnTo>
                      <a:pt x="3" y="1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0" y="11"/>
                    </a:lnTo>
                    <a:lnTo>
                      <a:pt x="30" y="16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19" y="23"/>
                    </a:lnTo>
                    <a:lnTo>
                      <a:pt x="12" y="23"/>
                    </a:lnTo>
                    <a:lnTo>
                      <a:pt x="6" y="2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1410" y="1190"/>
                <a:ext cx="15" cy="10"/>
              </a:xfrm>
              <a:custGeom>
                <a:avLst/>
                <a:gdLst>
                  <a:gd name="T0" fmla="*/ 0 w 31"/>
                  <a:gd name="T1" fmla="*/ 7 h 21"/>
                  <a:gd name="T2" fmla="*/ 5 w 31"/>
                  <a:gd name="T3" fmla="*/ 4 h 21"/>
                  <a:gd name="T4" fmla="*/ 15 w 31"/>
                  <a:gd name="T5" fmla="*/ 0 h 21"/>
                  <a:gd name="T6" fmla="*/ 26 w 31"/>
                  <a:gd name="T7" fmla="*/ 0 h 21"/>
                  <a:gd name="T8" fmla="*/ 31 w 31"/>
                  <a:gd name="T9" fmla="*/ 10 h 21"/>
                  <a:gd name="T10" fmla="*/ 29 w 31"/>
                  <a:gd name="T11" fmla="*/ 21 h 21"/>
                  <a:gd name="T12" fmla="*/ 20 w 31"/>
                  <a:gd name="T13" fmla="*/ 21 h 21"/>
                  <a:gd name="T14" fmla="*/ 8 w 31"/>
                  <a:gd name="T15" fmla="*/ 16 h 21"/>
                  <a:gd name="T16" fmla="*/ 0 w 31"/>
                  <a:gd name="T17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1">
                    <a:moveTo>
                      <a:pt x="0" y="7"/>
                    </a:moveTo>
                    <a:lnTo>
                      <a:pt x="5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1" y="10"/>
                    </a:lnTo>
                    <a:lnTo>
                      <a:pt x="29" y="21"/>
                    </a:lnTo>
                    <a:lnTo>
                      <a:pt x="20" y="21"/>
                    </a:lnTo>
                    <a:lnTo>
                      <a:pt x="8" y="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1406" y="1200"/>
                <a:ext cx="12" cy="14"/>
              </a:xfrm>
              <a:custGeom>
                <a:avLst/>
                <a:gdLst>
                  <a:gd name="T0" fmla="*/ 0 w 26"/>
                  <a:gd name="T1" fmla="*/ 0 h 26"/>
                  <a:gd name="T2" fmla="*/ 1 w 26"/>
                  <a:gd name="T3" fmla="*/ 0 h 26"/>
                  <a:gd name="T4" fmla="*/ 6 w 26"/>
                  <a:gd name="T5" fmla="*/ 0 h 26"/>
                  <a:gd name="T6" fmla="*/ 11 w 26"/>
                  <a:gd name="T7" fmla="*/ 1 h 26"/>
                  <a:gd name="T8" fmla="*/ 16 w 26"/>
                  <a:gd name="T9" fmla="*/ 2 h 26"/>
                  <a:gd name="T10" fmla="*/ 22 w 26"/>
                  <a:gd name="T11" fmla="*/ 4 h 26"/>
                  <a:gd name="T12" fmla="*/ 26 w 26"/>
                  <a:gd name="T13" fmla="*/ 8 h 26"/>
                  <a:gd name="T14" fmla="*/ 26 w 26"/>
                  <a:gd name="T15" fmla="*/ 12 h 26"/>
                  <a:gd name="T16" fmla="*/ 23 w 26"/>
                  <a:gd name="T17" fmla="*/ 19 h 26"/>
                  <a:gd name="T18" fmla="*/ 15 w 26"/>
                  <a:gd name="T19" fmla="*/ 26 h 26"/>
                  <a:gd name="T20" fmla="*/ 7 w 26"/>
                  <a:gd name="T21" fmla="*/ 21 h 26"/>
                  <a:gd name="T22" fmla="*/ 1 w 26"/>
                  <a:gd name="T23" fmla="*/ 11 h 26"/>
                  <a:gd name="T24" fmla="*/ 0 w 2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6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1" y="1"/>
                    </a:lnTo>
                    <a:lnTo>
                      <a:pt x="16" y="2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3" y="19"/>
                    </a:lnTo>
                    <a:lnTo>
                      <a:pt x="15" y="26"/>
                    </a:lnTo>
                    <a:lnTo>
                      <a:pt x="7" y="21"/>
                    </a:lnTo>
                    <a:lnTo>
                      <a:pt x="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1395" y="1204"/>
                <a:ext cx="11" cy="15"/>
              </a:xfrm>
              <a:custGeom>
                <a:avLst/>
                <a:gdLst>
                  <a:gd name="T0" fmla="*/ 7 w 23"/>
                  <a:gd name="T1" fmla="*/ 0 h 30"/>
                  <a:gd name="T2" fmla="*/ 12 w 23"/>
                  <a:gd name="T3" fmla="*/ 4 h 30"/>
                  <a:gd name="T4" fmla="*/ 19 w 23"/>
                  <a:gd name="T5" fmla="*/ 12 h 30"/>
                  <a:gd name="T6" fmla="*/ 23 w 23"/>
                  <a:gd name="T7" fmla="*/ 21 h 30"/>
                  <a:gd name="T8" fmla="*/ 15 w 23"/>
                  <a:gd name="T9" fmla="*/ 30 h 30"/>
                  <a:gd name="T10" fmla="*/ 5 w 23"/>
                  <a:gd name="T11" fmla="*/ 30 h 30"/>
                  <a:gd name="T12" fmla="*/ 0 w 23"/>
                  <a:gd name="T13" fmla="*/ 22 h 30"/>
                  <a:gd name="T14" fmla="*/ 2 w 23"/>
                  <a:gd name="T15" fmla="*/ 11 h 30"/>
                  <a:gd name="T16" fmla="*/ 7 w 23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0">
                    <a:moveTo>
                      <a:pt x="7" y="0"/>
                    </a:moveTo>
                    <a:lnTo>
                      <a:pt x="12" y="4"/>
                    </a:lnTo>
                    <a:lnTo>
                      <a:pt x="19" y="12"/>
                    </a:lnTo>
                    <a:lnTo>
                      <a:pt x="23" y="21"/>
                    </a:lnTo>
                    <a:lnTo>
                      <a:pt x="15" y="30"/>
                    </a:lnTo>
                    <a:lnTo>
                      <a:pt x="5" y="30"/>
                    </a:lnTo>
                    <a:lnTo>
                      <a:pt x="0" y="22"/>
                    </a:lnTo>
                    <a:lnTo>
                      <a:pt x="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1380" y="1202"/>
                <a:ext cx="12" cy="14"/>
              </a:xfrm>
              <a:custGeom>
                <a:avLst/>
                <a:gdLst>
                  <a:gd name="T0" fmla="*/ 19 w 23"/>
                  <a:gd name="T1" fmla="*/ 0 h 29"/>
                  <a:gd name="T2" fmla="*/ 20 w 23"/>
                  <a:gd name="T3" fmla="*/ 5 h 29"/>
                  <a:gd name="T4" fmla="*/ 23 w 23"/>
                  <a:gd name="T5" fmla="*/ 16 h 29"/>
                  <a:gd name="T6" fmla="*/ 20 w 23"/>
                  <a:gd name="T7" fmla="*/ 27 h 29"/>
                  <a:gd name="T8" fmla="*/ 9 w 23"/>
                  <a:gd name="T9" fmla="*/ 29 h 29"/>
                  <a:gd name="T10" fmla="*/ 0 w 23"/>
                  <a:gd name="T11" fmla="*/ 23 h 29"/>
                  <a:gd name="T12" fmla="*/ 1 w 23"/>
                  <a:gd name="T13" fmla="*/ 15 h 29"/>
                  <a:gd name="T14" fmla="*/ 9 w 23"/>
                  <a:gd name="T15" fmla="*/ 6 h 29"/>
                  <a:gd name="T16" fmla="*/ 19 w 2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9">
                    <a:moveTo>
                      <a:pt x="19" y="0"/>
                    </a:moveTo>
                    <a:lnTo>
                      <a:pt x="20" y="5"/>
                    </a:lnTo>
                    <a:lnTo>
                      <a:pt x="23" y="16"/>
                    </a:lnTo>
                    <a:lnTo>
                      <a:pt x="20" y="27"/>
                    </a:lnTo>
                    <a:lnTo>
                      <a:pt x="9" y="29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9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1369" y="1196"/>
                <a:ext cx="15" cy="11"/>
              </a:xfrm>
              <a:custGeom>
                <a:avLst/>
                <a:gdLst>
                  <a:gd name="T0" fmla="*/ 30 w 30"/>
                  <a:gd name="T1" fmla="*/ 2 h 23"/>
                  <a:gd name="T2" fmla="*/ 29 w 30"/>
                  <a:gd name="T3" fmla="*/ 6 h 23"/>
                  <a:gd name="T4" fmla="*/ 24 w 30"/>
                  <a:gd name="T5" fmla="*/ 16 h 23"/>
                  <a:gd name="T6" fmla="*/ 16 w 30"/>
                  <a:gd name="T7" fmla="*/ 23 h 23"/>
                  <a:gd name="T8" fmla="*/ 4 w 30"/>
                  <a:gd name="T9" fmla="*/ 19 h 23"/>
                  <a:gd name="T10" fmla="*/ 1 w 30"/>
                  <a:gd name="T11" fmla="*/ 14 h 23"/>
                  <a:gd name="T12" fmla="*/ 0 w 30"/>
                  <a:gd name="T13" fmla="*/ 10 h 23"/>
                  <a:gd name="T14" fmla="*/ 2 w 30"/>
                  <a:gd name="T15" fmla="*/ 6 h 23"/>
                  <a:gd name="T16" fmla="*/ 5 w 30"/>
                  <a:gd name="T17" fmla="*/ 3 h 23"/>
                  <a:gd name="T18" fmla="*/ 11 w 30"/>
                  <a:gd name="T19" fmla="*/ 2 h 23"/>
                  <a:gd name="T20" fmla="*/ 17 w 30"/>
                  <a:gd name="T21" fmla="*/ 0 h 23"/>
                  <a:gd name="T22" fmla="*/ 24 w 30"/>
                  <a:gd name="T23" fmla="*/ 0 h 23"/>
                  <a:gd name="T24" fmla="*/ 30 w 30"/>
                  <a:gd name="T25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3">
                    <a:moveTo>
                      <a:pt x="30" y="2"/>
                    </a:moveTo>
                    <a:lnTo>
                      <a:pt x="29" y="6"/>
                    </a:lnTo>
                    <a:lnTo>
                      <a:pt x="24" y="16"/>
                    </a:lnTo>
                    <a:lnTo>
                      <a:pt x="16" y="23"/>
                    </a:lnTo>
                    <a:lnTo>
                      <a:pt x="4" y="19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1368" y="1182"/>
                <a:ext cx="15" cy="11"/>
              </a:xfrm>
              <a:custGeom>
                <a:avLst/>
                <a:gdLst>
                  <a:gd name="T0" fmla="*/ 31 w 31"/>
                  <a:gd name="T1" fmla="*/ 12 h 22"/>
                  <a:gd name="T2" fmla="*/ 27 w 31"/>
                  <a:gd name="T3" fmla="*/ 16 h 22"/>
                  <a:gd name="T4" fmla="*/ 18 w 31"/>
                  <a:gd name="T5" fmla="*/ 20 h 22"/>
                  <a:gd name="T6" fmla="*/ 7 w 31"/>
                  <a:gd name="T7" fmla="*/ 22 h 22"/>
                  <a:gd name="T8" fmla="*/ 0 w 31"/>
                  <a:gd name="T9" fmla="*/ 12 h 22"/>
                  <a:gd name="T10" fmla="*/ 0 w 31"/>
                  <a:gd name="T11" fmla="*/ 5 h 22"/>
                  <a:gd name="T12" fmla="*/ 3 w 31"/>
                  <a:gd name="T13" fmla="*/ 2 h 22"/>
                  <a:gd name="T14" fmla="*/ 6 w 31"/>
                  <a:gd name="T15" fmla="*/ 0 h 22"/>
                  <a:gd name="T16" fmla="*/ 11 w 31"/>
                  <a:gd name="T17" fmla="*/ 0 h 22"/>
                  <a:gd name="T18" fmla="*/ 16 w 31"/>
                  <a:gd name="T19" fmla="*/ 1 h 22"/>
                  <a:gd name="T20" fmla="*/ 22 w 31"/>
                  <a:gd name="T21" fmla="*/ 4 h 22"/>
                  <a:gd name="T22" fmla="*/ 27 w 31"/>
                  <a:gd name="T23" fmla="*/ 8 h 22"/>
                  <a:gd name="T24" fmla="*/ 31 w 31"/>
                  <a:gd name="T25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2">
                    <a:moveTo>
                      <a:pt x="31" y="12"/>
                    </a:moveTo>
                    <a:lnTo>
                      <a:pt x="27" y="16"/>
                    </a:lnTo>
                    <a:lnTo>
                      <a:pt x="18" y="20"/>
                    </a:lnTo>
                    <a:lnTo>
                      <a:pt x="7" y="22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2" y="4"/>
                    </a:lnTo>
                    <a:lnTo>
                      <a:pt x="27" y="8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1373" y="1168"/>
                <a:ext cx="14" cy="13"/>
              </a:xfrm>
              <a:custGeom>
                <a:avLst/>
                <a:gdLst>
                  <a:gd name="T0" fmla="*/ 27 w 27"/>
                  <a:gd name="T1" fmla="*/ 25 h 25"/>
                  <a:gd name="T2" fmla="*/ 26 w 27"/>
                  <a:gd name="T3" fmla="*/ 25 h 25"/>
                  <a:gd name="T4" fmla="*/ 22 w 27"/>
                  <a:gd name="T5" fmla="*/ 25 h 25"/>
                  <a:gd name="T6" fmla="*/ 17 w 27"/>
                  <a:gd name="T7" fmla="*/ 25 h 25"/>
                  <a:gd name="T8" fmla="*/ 11 w 27"/>
                  <a:gd name="T9" fmla="*/ 24 h 25"/>
                  <a:gd name="T10" fmla="*/ 5 w 27"/>
                  <a:gd name="T11" fmla="*/ 23 h 25"/>
                  <a:gd name="T12" fmla="*/ 2 w 27"/>
                  <a:gd name="T13" fmla="*/ 20 h 25"/>
                  <a:gd name="T14" fmla="*/ 0 w 27"/>
                  <a:gd name="T15" fmla="*/ 15 h 25"/>
                  <a:gd name="T16" fmla="*/ 2 w 27"/>
                  <a:gd name="T17" fmla="*/ 8 h 25"/>
                  <a:gd name="T18" fmla="*/ 9 w 27"/>
                  <a:gd name="T19" fmla="*/ 0 h 25"/>
                  <a:gd name="T20" fmla="*/ 17 w 27"/>
                  <a:gd name="T21" fmla="*/ 4 h 25"/>
                  <a:gd name="T22" fmla="*/ 24 w 27"/>
                  <a:gd name="T23" fmla="*/ 13 h 25"/>
                  <a:gd name="T24" fmla="*/ 27 w 27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5">
                    <a:moveTo>
                      <a:pt x="27" y="25"/>
                    </a:moveTo>
                    <a:lnTo>
                      <a:pt x="26" y="25"/>
                    </a:lnTo>
                    <a:lnTo>
                      <a:pt x="22" y="25"/>
                    </a:lnTo>
                    <a:lnTo>
                      <a:pt x="17" y="25"/>
                    </a:lnTo>
                    <a:lnTo>
                      <a:pt x="11" y="24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9" y="0"/>
                    </a:lnTo>
                    <a:lnTo>
                      <a:pt x="17" y="4"/>
                    </a:lnTo>
                    <a:lnTo>
                      <a:pt x="24" y="13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1317" y="1291"/>
                <a:ext cx="20" cy="19"/>
              </a:xfrm>
              <a:custGeom>
                <a:avLst/>
                <a:gdLst>
                  <a:gd name="T0" fmla="*/ 39 w 39"/>
                  <a:gd name="T1" fmla="*/ 19 h 38"/>
                  <a:gd name="T2" fmla="*/ 38 w 39"/>
                  <a:gd name="T3" fmla="*/ 26 h 38"/>
                  <a:gd name="T4" fmla="*/ 33 w 39"/>
                  <a:gd name="T5" fmla="*/ 32 h 38"/>
                  <a:gd name="T6" fmla="*/ 26 w 39"/>
                  <a:gd name="T7" fmla="*/ 36 h 38"/>
                  <a:gd name="T8" fmla="*/ 20 w 39"/>
                  <a:gd name="T9" fmla="*/ 38 h 38"/>
                  <a:gd name="T10" fmla="*/ 11 w 39"/>
                  <a:gd name="T11" fmla="*/ 36 h 38"/>
                  <a:gd name="T12" fmla="*/ 6 w 39"/>
                  <a:gd name="T13" fmla="*/ 32 h 38"/>
                  <a:gd name="T14" fmla="*/ 1 w 39"/>
                  <a:gd name="T15" fmla="*/ 26 h 38"/>
                  <a:gd name="T16" fmla="*/ 0 w 39"/>
                  <a:gd name="T17" fmla="*/ 19 h 38"/>
                  <a:gd name="T18" fmla="*/ 1 w 39"/>
                  <a:gd name="T19" fmla="*/ 12 h 38"/>
                  <a:gd name="T20" fmla="*/ 6 w 39"/>
                  <a:gd name="T21" fmla="*/ 5 h 38"/>
                  <a:gd name="T22" fmla="*/ 11 w 39"/>
                  <a:gd name="T23" fmla="*/ 1 h 38"/>
                  <a:gd name="T24" fmla="*/ 20 w 39"/>
                  <a:gd name="T25" fmla="*/ 0 h 38"/>
                  <a:gd name="T26" fmla="*/ 26 w 39"/>
                  <a:gd name="T27" fmla="*/ 1 h 38"/>
                  <a:gd name="T28" fmla="*/ 33 w 39"/>
                  <a:gd name="T29" fmla="*/ 5 h 38"/>
                  <a:gd name="T30" fmla="*/ 38 w 39"/>
                  <a:gd name="T31" fmla="*/ 12 h 38"/>
                  <a:gd name="T32" fmla="*/ 39 w 39"/>
                  <a:gd name="T33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8">
                    <a:moveTo>
                      <a:pt x="39" y="19"/>
                    </a:moveTo>
                    <a:lnTo>
                      <a:pt x="38" y="26"/>
                    </a:lnTo>
                    <a:lnTo>
                      <a:pt x="33" y="32"/>
                    </a:lnTo>
                    <a:lnTo>
                      <a:pt x="26" y="36"/>
                    </a:lnTo>
                    <a:lnTo>
                      <a:pt x="20" y="38"/>
                    </a:lnTo>
                    <a:lnTo>
                      <a:pt x="11" y="36"/>
                    </a:lnTo>
                    <a:lnTo>
                      <a:pt x="6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3" y="5"/>
                    </a:lnTo>
                    <a:lnTo>
                      <a:pt x="38" y="12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1318" y="1272"/>
                <a:ext cx="12" cy="15"/>
              </a:xfrm>
              <a:custGeom>
                <a:avLst/>
                <a:gdLst>
                  <a:gd name="T0" fmla="*/ 13 w 23"/>
                  <a:gd name="T1" fmla="*/ 32 h 32"/>
                  <a:gd name="T2" fmla="*/ 9 w 23"/>
                  <a:gd name="T3" fmla="*/ 28 h 32"/>
                  <a:gd name="T4" fmla="*/ 3 w 23"/>
                  <a:gd name="T5" fmla="*/ 19 h 32"/>
                  <a:gd name="T6" fmla="*/ 0 w 23"/>
                  <a:gd name="T7" fmla="*/ 8 h 32"/>
                  <a:gd name="T8" fmla="*/ 9 w 23"/>
                  <a:gd name="T9" fmla="*/ 0 h 32"/>
                  <a:gd name="T10" fmla="*/ 20 w 23"/>
                  <a:gd name="T11" fmla="*/ 0 h 32"/>
                  <a:gd name="T12" fmla="*/ 23 w 23"/>
                  <a:gd name="T13" fmla="*/ 8 h 32"/>
                  <a:gd name="T14" fmla="*/ 20 w 23"/>
                  <a:gd name="T15" fmla="*/ 21 h 32"/>
                  <a:gd name="T16" fmla="*/ 13 w 23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2">
                    <a:moveTo>
                      <a:pt x="13" y="32"/>
                    </a:moveTo>
                    <a:lnTo>
                      <a:pt x="9" y="28"/>
                    </a:lnTo>
                    <a:lnTo>
                      <a:pt x="3" y="19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23" y="8"/>
                    </a:lnTo>
                    <a:lnTo>
                      <a:pt x="20" y="21"/>
                    </a:lnTo>
                    <a:lnTo>
                      <a:pt x="13" y="32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Freeform 58"/>
              <p:cNvSpPr>
                <a:spLocks/>
              </p:cNvSpPr>
              <p:nvPr/>
            </p:nvSpPr>
            <p:spPr bwMode="auto">
              <a:xfrm>
                <a:off x="1334" y="1276"/>
                <a:ext cx="12" cy="14"/>
              </a:xfrm>
              <a:custGeom>
                <a:avLst/>
                <a:gdLst>
                  <a:gd name="T0" fmla="*/ 1 w 25"/>
                  <a:gd name="T1" fmla="*/ 28 h 28"/>
                  <a:gd name="T2" fmla="*/ 0 w 25"/>
                  <a:gd name="T3" fmla="*/ 22 h 28"/>
                  <a:gd name="T4" fmla="*/ 0 w 25"/>
                  <a:gd name="T5" fmla="*/ 12 h 28"/>
                  <a:gd name="T6" fmla="*/ 4 w 25"/>
                  <a:gd name="T7" fmla="*/ 2 h 28"/>
                  <a:gd name="T8" fmla="*/ 15 w 25"/>
                  <a:gd name="T9" fmla="*/ 0 h 28"/>
                  <a:gd name="T10" fmla="*/ 21 w 25"/>
                  <a:gd name="T11" fmla="*/ 3 h 28"/>
                  <a:gd name="T12" fmla="*/ 25 w 25"/>
                  <a:gd name="T13" fmla="*/ 7 h 28"/>
                  <a:gd name="T14" fmla="*/ 25 w 25"/>
                  <a:gd name="T15" fmla="*/ 11 h 28"/>
                  <a:gd name="T16" fmla="*/ 22 w 25"/>
                  <a:gd name="T17" fmla="*/ 15 h 28"/>
                  <a:gd name="T18" fmla="*/ 19 w 25"/>
                  <a:gd name="T19" fmla="*/ 20 h 28"/>
                  <a:gd name="T20" fmla="*/ 13 w 25"/>
                  <a:gd name="T21" fmla="*/ 24 h 28"/>
                  <a:gd name="T22" fmla="*/ 7 w 25"/>
                  <a:gd name="T23" fmla="*/ 27 h 28"/>
                  <a:gd name="T24" fmla="*/ 1 w 25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8">
                    <a:moveTo>
                      <a:pt x="1" y="28"/>
                    </a:moveTo>
                    <a:lnTo>
                      <a:pt x="0" y="22"/>
                    </a:lnTo>
                    <a:lnTo>
                      <a:pt x="0" y="12"/>
                    </a:lnTo>
                    <a:lnTo>
                      <a:pt x="4" y="2"/>
                    </a:lnTo>
                    <a:lnTo>
                      <a:pt x="15" y="0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1"/>
                    </a:lnTo>
                    <a:lnTo>
                      <a:pt x="22" y="15"/>
                    </a:lnTo>
                    <a:lnTo>
                      <a:pt x="19" y="20"/>
                    </a:lnTo>
                    <a:lnTo>
                      <a:pt x="13" y="24"/>
                    </a:lnTo>
                    <a:lnTo>
                      <a:pt x="7" y="27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" name="Freeform 59"/>
              <p:cNvSpPr>
                <a:spLocks/>
              </p:cNvSpPr>
              <p:nvPr/>
            </p:nvSpPr>
            <p:spPr bwMode="auto">
              <a:xfrm>
                <a:off x="1339" y="1286"/>
                <a:ext cx="16" cy="11"/>
              </a:xfrm>
              <a:custGeom>
                <a:avLst/>
                <a:gdLst>
                  <a:gd name="T0" fmla="*/ 0 w 31"/>
                  <a:gd name="T1" fmla="*/ 20 h 22"/>
                  <a:gd name="T2" fmla="*/ 2 w 31"/>
                  <a:gd name="T3" fmla="*/ 15 h 22"/>
                  <a:gd name="T4" fmla="*/ 8 w 31"/>
                  <a:gd name="T5" fmla="*/ 6 h 22"/>
                  <a:gd name="T6" fmla="*/ 17 w 31"/>
                  <a:gd name="T7" fmla="*/ 0 h 22"/>
                  <a:gd name="T8" fmla="*/ 27 w 31"/>
                  <a:gd name="T9" fmla="*/ 5 h 22"/>
                  <a:gd name="T10" fmla="*/ 31 w 31"/>
                  <a:gd name="T11" fmla="*/ 11 h 22"/>
                  <a:gd name="T12" fmla="*/ 31 w 31"/>
                  <a:gd name="T13" fmla="*/ 15 h 22"/>
                  <a:gd name="T14" fmla="*/ 27 w 31"/>
                  <a:gd name="T15" fmla="*/ 19 h 22"/>
                  <a:gd name="T16" fmla="*/ 24 w 31"/>
                  <a:gd name="T17" fmla="*/ 21 h 22"/>
                  <a:gd name="T18" fmla="*/ 18 w 31"/>
                  <a:gd name="T19" fmla="*/ 22 h 22"/>
                  <a:gd name="T20" fmla="*/ 11 w 31"/>
                  <a:gd name="T21" fmla="*/ 22 h 22"/>
                  <a:gd name="T22" fmla="*/ 6 w 31"/>
                  <a:gd name="T23" fmla="*/ 22 h 22"/>
                  <a:gd name="T24" fmla="*/ 0 w 31"/>
                  <a:gd name="T2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2">
                    <a:moveTo>
                      <a:pt x="0" y="20"/>
                    </a:moveTo>
                    <a:lnTo>
                      <a:pt x="2" y="15"/>
                    </a:lnTo>
                    <a:lnTo>
                      <a:pt x="8" y="6"/>
                    </a:lnTo>
                    <a:lnTo>
                      <a:pt x="17" y="0"/>
                    </a:lnTo>
                    <a:lnTo>
                      <a:pt x="27" y="5"/>
                    </a:lnTo>
                    <a:lnTo>
                      <a:pt x="31" y="11"/>
                    </a:lnTo>
                    <a:lnTo>
                      <a:pt x="31" y="15"/>
                    </a:lnTo>
                    <a:lnTo>
                      <a:pt x="27" y="19"/>
                    </a:lnTo>
                    <a:lnTo>
                      <a:pt x="24" y="21"/>
                    </a:lnTo>
                    <a:lnTo>
                      <a:pt x="18" y="22"/>
                    </a:lnTo>
                    <a:lnTo>
                      <a:pt x="11" y="22"/>
                    </a:lnTo>
                    <a:lnTo>
                      <a:pt x="6" y="2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" name="Freeform 60"/>
              <p:cNvSpPr>
                <a:spLocks/>
              </p:cNvSpPr>
              <p:nvPr/>
            </p:nvSpPr>
            <p:spPr bwMode="auto">
              <a:xfrm>
                <a:off x="1340" y="1301"/>
                <a:ext cx="16" cy="10"/>
              </a:xfrm>
              <a:custGeom>
                <a:avLst/>
                <a:gdLst>
                  <a:gd name="T0" fmla="*/ 0 w 31"/>
                  <a:gd name="T1" fmla="*/ 7 h 22"/>
                  <a:gd name="T2" fmla="*/ 5 w 31"/>
                  <a:gd name="T3" fmla="*/ 5 h 22"/>
                  <a:gd name="T4" fmla="*/ 15 w 31"/>
                  <a:gd name="T5" fmla="*/ 0 h 22"/>
                  <a:gd name="T6" fmla="*/ 25 w 31"/>
                  <a:gd name="T7" fmla="*/ 0 h 22"/>
                  <a:gd name="T8" fmla="*/ 31 w 31"/>
                  <a:gd name="T9" fmla="*/ 10 h 22"/>
                  <a:gd name="T10" fmla="*/ 28 w 31"/>
                  <a:gd name="T11" fmla="*/ 21 h 22"/>
                  <a:gd name="T12" fmla="*/ 20 w 31"/>
                  <a:gd name="T13" fmla="*/ 22 h 22"/>
                  <a:gd name="T14" fmla="*/ 8 w 31"/>
                  <a:gd name="T15" fmla="*/ 16 h 22"/>
                  <a:gd name="T16" fmla="*/ 0 w 31"/>
                  <a:gd name="T1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2">
                    <a:moveTo>
                      <a:pt x="0" y="7"/>
                    </a:moveTo>
                    <a:lnTo>
                      <a:pt x="5" y="5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1" y="10"/>
                    </a:lnTo>
                    <a:lnTo>
                      <a:pt x="28" y="21"/>
                    </a:lnTo>
                    <a:lnTo>
                      <a:pt x="20" y="22"/>
                    </a:lnTo>
                    <a:lnTo>
                      <a:pt x="8" y="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" name="Freeform 61"/>
              <p:cNvSpPr>
                <a:spLocks/>
              </p:cNvSpPr>
              <p:nvPr/>
            </p:nvSpPr>
            <p:spPr bwMode="auto">
              <a:xfrm>
                <a:off x="1336" y="1311"/>
                <a:ext cx="13" cy="14"/>
              </a:xfrm>
              <a:custGeom>
                <a:avLst/>
                <a:gdLst>
                  <a:gd name="T0" fmla="*/ 0 w 25"/>
                  <a:gd name="T1" fmla="*/ 0 h 26"/>
                  <a:gd name="T2" fmla="*/ 1 w 25"/>
                  <a:gd name="T3" fmla="*/ 0 h 26"/>
                  <a:gd name="T4" fmla="*/ 6 w 25"/>
                  <a:gd name="T5" fmla="*/ 0 h 26"/>
                  <a:gd name="T6" fmla="*/ 10 w 25"/>
                  <a:gd name="T7" fmla="*/ 1 h 26"/>
                  <a:gd name="T8" fmla="*/ 16 w 25"/>
                  <a:gd name="T9" fmla="*/ 2 h 26"/>
                  <a:gd name="T10" fmla="*/ 21 w 25"/>
                  <a:gd name="T11" fmla="*/ 5 h 26"/>
                  <a:gd name="T12" fmla="*/ 24 w 25"/>
                  <a:gd name="T13" fmla="*/ 8 h 26"/>
                  <a:gd name="T14" fmla="*/ 25 w 25"/>
                  <a:gd name="T15" fmla="*/ 13 h 26"/>
                  <a:gd name="T16" fmla="*/ 23 w 25"/>
                  <a:gd name="T17" fmla="*/ 19 h 26"/>
                  <a:gd name="T18" fmla="*/ 15 w 25"/>
                  <a:gd name="T19" fmla="*/ 26 h 26"/>
                  <a:gd name="T20" fmla="*/ 7 w 25"/>
                  <a:gd name="T21" fmla="*/ 22 h 26"/>
                  <a:gd name="T22" fmla="*/ 1 w 25"/>
                  <a:gd name="T23" fmla="*/ 11 h 26"/>
                  <a:gd name="T24" fmla="*/ 0 w 25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6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6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15" y="26"/>
                    </a:lnTo>
                    <a:lnTo>
                      <a:pt x="7" y="22"/>
                    </a:lnTo>
                    <a:lnTo>
                      <a:pt x="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" name="Freeform 62"/>
              <p:cNvSpPr>
                <a:spLocks/>
              </p:cNvSpPr>
              <p:nvPr/>
            </p:nvSpPr>
            <p:spPr bwMode="auto">
              <a:xfrm>
                <a:off x="1325" y="1314"/>
                <a:ext cx="11" cy="16"/>
              </a:xfrm>
              <a:custGeom>
                <a:avLst/>
                <a:gdLst>
                  <a:gd name="T0" fmla="*/ 7 w 22"/>
                  <a:gd name="T1" fmla="*/ 0 h 31"/>
                  <a:gd name="T2" fmla="*/ 12 w 22"/>
                  <a:gd name="T3" fmla="*/ 3 h 31"/>
                  <a:gd name="T4" fmla="*/ 18 w 22"/>
                  <a:gd name="T5" fmla="*/ 11 h 31"/>
                  <a:gd name="T6" fmla="*/ 22 w 22"/>
                  <a:gd name="T7" fmla="*/ 22 h 31"/>
                  <a:gd name="T8" fmla="*/ 14 w 22"/>
                  <a:gd name="T9" fmla="*/ 30 h 31"/>
                  <a:gd name="T10" fmla="*/ 4 w 22"/>
                  <a:gd name="T11" fmla="*/ 31 h 31"/>
                  <a:gd name="T12" fmla="*/ 0 w 22"/>
                  <a:gd name="T13" fmla="*/ 23 h 31"/>
                  <a:gd name="T14" fmla="*/ 1 w 22"/>
                  <a:gd name="T15" fmla="*/ 11 h 31"/>
                  <a:gd name="T16" fmla="*/ 7 w 22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7" y="0"/>
                    </a:moveTo>
                    <a:lnTo>
                      <a:pt x="12" y="3"/>
                    </a:lnTo>
                    <a:lnTo>
                      <a:pt x="18" y="11"/>
                    </a:lnTo>
                    <a:lnTo>
                      <a:pt x="22" y="22"/>
                    </a:lnTo>
                    <a:lnTo>
                      <a:pt x="14" y="30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1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" name="Freeform 63"/>
              <p:cNvSpPr>
                <a:spLocks/>
              </p:cNvSpPr>
              <p:nvPr/>
            </p:nvSpPr>
            <p:spPr bwMode="auto">
              <a:xfrm>
                <a:off x="1310" y="1313"/>
                <a:ext cx="12" cy="15"/>
              </a:xfrm>
              <a:custGeom>
                <a:avLst/>
                <a:gdLst>
                  <a:gd name="T0" fmla="*/ 21 w 24"/>
                  <a:gd name="T1" fmla="*/ 0 h 29"/>
                  <a:gd name="T2" fmla="*/ 22 w 24"/>
                  <a:gd name="T3" fmla="*/ 5 h 29"/>
                  <a:gd name="T4" fmla="*/ 24 w 24"/>
                  <a:gd name="T5" fmla="*/ 16 h 29"/>
                  <a:gd name="T6" fmla="*/ 21 w 24"/>
                  <a:gd name="T7" fmla="*/ 26 h 29"/>
                  <a:gd name="T8" fmla="*/ 9 w 24"/>
                  <a:gd name="T9" fmla="*/ 29 h 29"/>
                  <a:gd name="T10" fmla="*/ 0 w 24"/>
                  <a:gd name="T11" fmla="*/ 23 h 29"/>
                  <a:gd name="T12" fmla="*/ 1 w 24"/>
                  <a:gd name="T13" fmla="*/ 14 h 29"/>
                  <a:gd name="T14" fmla="*/ 9 w 24"/>
                  <a:gd name="T15" fmla="*/ 6 h 29"/>
                  <a:gd name="T16" fmla="*/ 21 w 2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9">
                    <a:moveTo>
                      <a:pt x="21" y="0"/>
                    </a:moveTo>
                    <a:lnTo>
                      <a:pt x="22" y="5"/>
                    </a:lnTo>
                    <a:lnTo>
                      <a:pt x="24" y="16"/>
                    </a:lnTo>
                    <a:lnTo>
                      <a:pt x="21" y="26"/>
                    </a:lnTo>
                    <a:lnTo>
                      <a:pt x="9" y="29"/>
                    </a:lnTo>
                    <a:lnTo>
                      <a:pt x="0" y="23"/>
                    </a:lnTo>
                    <a:lnTo>
                      <a:pt x="1" y="14"/>
                    </a:lnTo>
                    <a:lnTo>
                      <a:pt x="9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" name="Freeform 64"/>
              <p:cNvSpPr>
                <a:spLocks/>
              </p:cNvSpPr>
              <p:nvPr/>
            </p:nvSpPr>
            <p:spPr bwMode="auto">
              <a:xfrm>
                <a:off x="1300" y="1306"/>
                <a:ext cx="15" cy="12"/>
              </a:xfrm>
              <a:custGeom>
                <a:avLst/>
                <a:gdLst>
                  <a:gd name="T0" fmla="*/ 30 w 30"/>
                  <a:gd name="T1" fmla="*/ 1 h 23"/>
                  <a:gd name="T2" fmla="*/ 29 w 30"/>
                  <a:gd name="T3" fmla="*/ 5 h 23"/>
                  <a:gd name="T4" fmla="*/ 23 w 30"/>
                  <a:gd name="T5" fmla="*/ 16 h 23"/>
                  <a:gd name="T6" fmla="*/ 15 w 30"/>
                  <a:gd name="T7" fmla="*/ 23 h 23"/>
                  <a:gd name="T8" fmla="*/ 5 w 30"/>
                  <a:gd name="T9" fmla="*/ 19 h 23"/>
                  <a:gd name="T10" fmla="*/ 2 w 30"/>
                  <a:gd name="T11" fmla="*/ 13 h 23"/>
                  <a:gd name="T12" fmla="*/ 0 w 30"/>
                  <a:gd name="T13" fmla="*/ 9 h 23"/>
                  <a:gd name="T14" fmla="*/ 3 w 30"/>
                  <a:gd name="T15" fmla="*/ 5 h 23"/>
                  <a:gd name="T16" fmla="*/ 6 w 30"/>
                  <a:gd name="T17" fmla="*/ 3 h 23"/>
                  <a:gd name="T18" fmla="*/ 12 w 30"/>
                  <a:gd name="T19" fmla="*/ 1 h 23"/>
                  <a:gd name="T20" fmla="*/ 18 w 30"/>
                  <a:gd name="T21" fmla="*/ 0 h 23"/>
                  <a:gd name="T22" fmla="*/ 25 w 30"/>
                  <a:gd name="T23" fmla="*/ 0 h 23"/>
                  <a:gd name="T24" fmla="*/ 30 w 30"/>
                  <a:gd name="T2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3">
                    <a:moveTo>
                      <a:pt x="30" y="1"/>
                    </a:moveTo>
                    <a:lnTo>
                      <a:pt x="29" y="5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5" y="19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" name="Freeform 65"/>
              <p:cNvSpPr>
                <a:spLocks/>
              </p:cNvSpPr>
              <p:nvPr/>
            </p:nvSpPr>
            <p:spPr bwMode="auto">
              <a:xfrm>
                <a:off x="1297" y="1293"/>
                <a:ext cx="16" cy="11"/>
              </a:xfrm>
              <a:custGeom>
                <a:avLst/>
                <a:gdLst>
                  <a:gd name="T0" fmla="*/ 31 w 31"/>
                  <a:gd name="T1" fmla="*/ 12 h 22"/>
                  <a:gd name="T2" fmla="*/ 26 w 31"/>
                  <a:gd name="T3" fmla="*/ 15 h 22"/>
                  <a:gd name="T4" fmla="*/ 17 w 31"/>
                  <a:gd name="T5" fmla="*/ 21 h 22"/>
                  <a:gd name="T6" fmla="*/ 7 w 31"/>
                  <a:gd name="T7" fmla="*/ 22 h 22"/>
                  <a:gd name="T8" fmla="*/ 0 w 31"/>
                  <a:gd name="T9" fmla="*/ 13 h 22"/>
                  <a:gd name="T10" fmla="*/ 0 w 31"/>
                  <a:gd name="T11" fmla="*/ 6 h 22"/>
                  <a:gd name="T12" fmla="*/ 2 w 31"/>
                  <a:gd name="T13" fmla="*/ 2 h 22"/>
                  <a:gd name="T14" fmla="*/ 6 w 31"/>
                  <a:gd name="T15" fmla="*/ 0 h 22"/>
                  <a:gd name="T16" fmla="*/ 10 w 31"/>
                  <a:gd name="T17" fmla="*/ 0 h 22"/>
                  <a:gd name="T18" fmla="*/ 16 w 31"/>
                  <a:gd name="T19" fmla="*/ 1 h 22"/>
                  <a:gd name="T20" fmla="*/ 22 w 31"/>
                  <a:gd name="T21" fmla="*/ 3 h 22"/>
                  <a:gd name="T22" fmla="*/ 26 w 31"/>
                  <a:gd name="T23" fmla="*/ 7 h 22"/>
                  <a:gd name="T24" fmla="*/ 31 w 31"/>
                  <a:gd name="T25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2">
                    <a:moveTo>
                      <a:pt x="31" y="12"/>
                    </a:moveTo>
                    <a:lnTo>
                      <a:pt x="26" y="15"/>
                    </a:lnTo>
                    <a:lnTo>
                      <a:pt x="17" y="21"/>
                    </a:lnTo>
                    <a:lnTo>
                      <a:pt x="7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1"/>
                    </a:lnTo>
                    <a:lnTo>
                      <a:pt x="22" y="3"/>
                    </a:lnTo>
                    <a:lnTo>
                      <a:pt x="26" y="7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" name="Freeform 66"/>
              <p:cNvSpPr>
                <a:spLocks/>
              </p:cNvSpPr>
              <p:nvPr/>
            </p:nvSpPr>
            <p:spPr bwMode="auto">
              <a:xfrm>
                <a:off x="1303" y="1279"/>
                <a:ext cx="13" cy="13"/>
              </a:xfrm>
              <a:custGeom>
                <a:avLst/>
                <a:gdLst>
                  <a:gd name="T0" fmla="*/ 27 w 27"/>
                  <a:gd name="T1" fmla="*/ 26 h 26"/>
                  <a:gd name="T2" fmla="*/ 26 w 27"/>
                  <a:gd name="T3" fmla="*/ 26 h 26"/>
                  <a:gd name="T4" fmla="*/ 21 w 27"/>
                  <a:gd name="T5" fmla="*/ 26 h 26"/>
                  <a:gd name="T6" fmla="*/ 16 w 27"/>
                  <a:gd name="T7" fmla="*/ 26 h 26"/>
                  <a:gd name="T8" fmla="*/ 11 w 27"/>
                  <a:gd name="T9" fmla="*/ 25 h 26"/>
                  <a:gd name="T10" fmla="*/ 5 w 27"/>
                  <a:gd name="T11" fmla="*/ 22 h 26"/>
                  <a:gd name="T12" fmla="*/ 1 w 27"/>
                  <a:gd name="T13" fmla="*/ 20 h 26"/>
                  <a:gd name="T14" fmla="*/ 0 w 27"/>
                  <a:gd name="T15" fmla="*/ 14 h 26"/>
                  <a:gd name="T16" fmla="*/ 1 w 27"/>
                  <a:gd name="T17" fmla="*/ 7 h 26"/>
                  <a:gd name="T18" fmla="*/ 8 w 27"/>
                  <a:gd name="T19" fmla="*/ 0 h 26"/>
                  <a:gd name="T20" fmla="*/ 18 w 27"/>
                  <a:gd name="T21" fmla="*/ 4 h 26"/>
                  <a:gd name="T22" fmla="*/ 24 w 27"/>
                  <a:gd name="T23" fmla="*/ 13 h 26"/>
                  <a:gd name="T24" fmla="*/ 27 w 27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6">
                    <a:moveTo>
                      <a:pt x="27" y="26"/>
                    </a:moveTo>
                    <a:lnTo>
                      <a:pt x="26" y="26"/>
                    </a:lnTo>
                    <a:lnTo>
                      <a:pt x="21" y="26"/>
                    </a:lnTo>
                    <a:lnTo>
                      <a:pt x="16" y="26"/>
                    </a:lnTo>
                    <a:lnTo>
                      <a:pt x="11" y="25"/>
                    </a:lnTo>
                    <a:lnTo>
                      <a:pt x="5" y="22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8" y="0"/>
                    </a:lnTo>
                    <a:lnTo>
                      <a:pt x="18" y="4"/>
                    </a:lnTo>
                    <a:lnTo>
                      <a:pt x="24" y="13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" name="Freeform 67"/>
              <p:cNvSpPr>
                <a:spLocks/>
              </p:cNvSpPr>
              <p:nvPr/>
            </p:nvSpPr>
            <p:spPr bwMode="auto">
              <a:xfrm>
                <a:off x="1394" y="1384"/>
                <a:ext cx="19" cy="18"/>
              </a:xfrm>
              <a:custGeom>
                <a:avLst/>
                <a:gdLst>
                  <a:gd name="T0" fmla="*/ 39 w 39"/>
                  <a:gd name="T1" fmla="*/ 18 h 37"/>
                  <a:gd name="T2" fmla="*/ 38 w 39"/>
                  <a:gd name="T3" fmla="*/ 25 h 37"/>
                  <a:gd name="T4" fmla="*/ 33 w 39"/>
                  <a:gd name="T5" fmla="*/ 31 h 37"/>
                  <a:gd name="T6" fmla="*/ 27 w 39"/>
                  <a:gd name="T7" fmla="*/ 36 h 37"/>
                  <a:gd name="T8" fmla="*/ 20 w 39"/>
                  <a:gd name="T9" fmla="*/ 37 h 37"/>
                  <a:gd name="T10" fmla="*/ 13 w 39"/>
                  <a:gd name="T11" fmla="*/ 36 h 37"/>
                  <a:gd name="T12" fmla="*/ 6 w 39"/>
                  <a:gd name="T13" fmla="*/ 31 h 37"/>
                  <a:gd name="T14" fmla="*/ 1 w 39"/>
                  <a:gd name="T15" fmla="*/ 25 h 37"/>
                  <a:gd name="T16" fmla="*/ 0 w 39"/>
                  <a:gd name="T17" fmla="*/ 18 h 37"/>
                  <a:gd name="T18" fmla="*/ 1 w 39"/>
                  <a:gd name="T19" fmla="*/ 12 h 37"/>
                  <a:gd name="T20" fmla="*/ 6 w 39"/>
                  <a:gd name="T21" fmla="*/ 6 h 37"/>
                  <a:gd name="T22" fmla="*/ 13 w 39"/>
                  <a:gd name="T23" fmla="*/ 1 h 37"/>
                  <a:gd name="T24" fmla="*/ 20 w 39"/>
                  <a:gd name="T25" fmla="*/ 0 h 37"/>
                  <a:gd name="T26" fmla="*/ 27 w 39"/>
                  <a:gd name="T27" fmla="*/ 1 h 37"/>
                  <a:gd name="T28" fmla="*/ 33 w 39"/>
                  <a:gd name="T29" fmla="*/ 6 h 37"/>
                  <a:gd name="T30" fmla="*/ 38 w 39"/>
                  <a:gd name="T31" fmla="*/ 12 h 37"/>
                  <a:gd name="T32" fmla="*/ 39 w 39"/>
                  <a:gd name="T3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9" y="18"/>
                    </a:moveTo>
                    <a:lnTo>
                      <a:pt x="38" y="25"/>
                    </a:lnTo>
                    <a:lnTo>
                      <a:pt x="33" y="31"/>
                    </a:lnTo>
                    <a:lnTo>
                      <a:pt x="27" y="36"/>
                    </a:lnTo>
                    <a:lnTo>
                      <a:pt x="20" y="37"/>
                    </a:lnTo>
                    <a:lnTo>
                      <a:pt x="13" y="36"/>
                    </a:lnTo>
                    <a:lnTo>
                      <a:pt x="6" y="31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" name="Freeform 68"/>
              <p:cNvSpPr>
                <a:spLocks/>
              </p:cNvSpPr>
              <p:nvPr/>
            </p:nvSpPr>
            <p:spPr bwMode="auto">
              <a:xfrm>
                <a:off x="1395" y="1364"/>
                <a:ext cx="11" cy="15"/>
              </a:xfrm>
              <a:custGeom>
                <a:avLst/>
                <a:gdLst>
                  <a:gd name="T0" fmla="*/ 12 w 21"/>
                  <a:gd name="T1" fmla="*/ 31 h 31"/>
                  <a:gd name="T2" fmla="*/ 9 w 21"/>
                  <a:gd name="T3" fmla="*/ 27 h 31"/>
                  <a:gd name="T4" fmla="*/ 2 w 21"/>
                  <a:gd name="T5" fmla="*/ 18 h 31"/>
                  <a:gd name="T6" fmla="*/ 0 w 21"/>
                  <a:gd name="T7" fmla="*/ 8 h 31"/>
                  <a:gd name="T8" fmla="*/ 8 w 21"/>
                  <a:gd name="T9" fmla="*/ 0 h 31"/>
                  <a:gd name="T10" fmla="*/ 18 w 21"/>
                  <a:gd name="T11" fmla="*/ 1 h 31"/>
                  <a:gd name="T12" fmla="*/ 21 w 21"/>
                  <a:gd name="T13" fmla="*/ 9 h 31"/>
                  <a:gd name="T14" fmla="*/ 19 w 21"/>
                  <a:gd name="T15" fmla="*/ 20 h 31"/>
                  <a:gd name="T16" fmla="*/ 12 w 21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1">
                    <a:moveTo>
                      <a:pt x="12" y="31"/>
                    </a:moveTo>
                    <a:lnTo>
                      <a:pt x="9" y="27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8" y="1"/>
                    </a:lnTo>
                    <a:lnTo>
                      <a:pt x="21" y="9"/>
                    </a:lnTo>
                    <a:lnTo>
                      <a:pt x="19" y="20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1411" y="1368"/>
                <a:ext cx="11" cy="14"/>
              </a:xfrm>
              <a:custGeom>
                <a:avLst/>
                <a:gdLst>
                  <a:gd name="T0" fmla="*/ 1 w 23"/>
                  <a:gd name="T1" fmla="*/ 27 h 27"/>
                  <a:gd name="T2" fmla="*/ 0 w 23"/>
                  <a:gd name="T3" fmla="*/ 22 h 27"/>
                  <a:gd name="T4" fmla="*/ 0 w 23"/>
                  <a:gd name="T5" fmla="*/ 11 h 27"/>
                  <a:gd name="T6" fmla="*/ 3 w 23"/>
                  <a:gd name="T7" fmla="*/ 1 h 27"/>
                  <a:gd name="T8" fmla="*/ 15 w 23"/>
                  <a:gd name="T9" fmla="*/ 0 h 27"/>
                  <a:gd name="T10" fmla="*/ 23 w 23"/>
                  <a:gd name="T11" fmla="*/ 7 h 27"/>
                  <a:gd name="T12" fmla="*/ 20 w 23"/>
                  <a:gd name="T13" fmla="*/ 15 h 27"/>
                  <a:gd name="T14" fmla="*/ 12 w 23"/>
                  <a:gd name="T15" fmla="*/ 23 h 27"/>
                  <a:gd name="T16" fmla="*/ 1 w 23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7">
                    <a:moveTo>
                      <a:pt x="1" y="27"/>
                    </a:moveTo>
                    <a:lnTo>
                      <a:pt x="0" y="22"/>
                    </a:lnTo>
                    <a:lnTo>
                      <a:pt x="0" y="11"/>
                    </a:lnTo>
                    <a:lnTo>
                      <a:pt x="3" y="1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20" y="15"/>
                    </a:lnTo>
                    <a:lnTo>
                      <a:pt x="12" y="23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" name="Freeform 70"/>
              <p:cNvSpPr>
                <a:spLocks/>
              </p:cNvSpPr>
              <p:nvPr/>
            </p:nvSpPr>
            <p:spPr bwMode="auto">
              <a:xfrm>
                <a:off x="1416" y="1378"/>
                <a:ext cx="16" cy="11"/>
              </a:xfrm>
              <a:custGeom>
                <a:avLst/>
                <a:gdLst>
                  <a:gd name="T0" fmla="*/ 0 w 31"/>
                  <a:gd name="T1" fmla="*/ 19 h 21"/>
                  <a:gd name="T2" fmla="*/ 2 w 31"/>
                  <a:gd name="T3" fmla="*/ 15 h 21"/>
                  <a:gd name="T4" fmla="*/ 8 w 31"/>
                  <a:gd name="T5" fmla="*/ 5 h 21"/>
                  <a:gd name="T6" fmla="*/ 17 w 31"/>
                  <a:gd name="T7" fmla="*/ 0 h 21"/>
                  <a:gd name="T8" fmla="*/ 28 w 31"/>
                  <a:gd name="T9" fmla="*/ 4 h 21"/>
                  <a:gd name="T10" fmla="*/ 31 w 31"/>
                  <a:gd name="T11" fmla="*/ 10 h 21"/>
                  <a:gd name="T12" fmla="*/ 31 w 31"/>
                  <a:gd name="T13" fmla="*/ 15 h 21"/>
                  <a:gd name="T14" fmla="*/ 29 w 31"/>
                  <a:gd name="T15" fmla="*/ 18 h 21"/>
                  <a:gd name="T16" fmla="*/ 24 w 31"/>
                  <a:gd name="T17" fmla="*/ 20 h 21"/>
                  <a:gd name="T18" fmla="*/ 18 w 31"/>
                  <a:gd name="T19" fmla="*/ 21 h 21"/>
                  <a:gd name="T20" fmla="*/ 13 w 31"/>
                  <a:gd name="T21" fmla="*/ 21 h 21"/>
                  <a:gd name="T22" fmla="*/ 6 w 31"/>
                  <a:gd name="T23" fmla="*/ 21 h 21"/>
                  <a:gd name="T24" fmla="*/ 0 w 31"/>
                  <a:gd name="T25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1">
                    <a:moveTo>
                      <a:pt x="0" y="19"/>
                    </a:moveTo>
                    <a:lnTo>
                      <a:pt x="2" y="15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28" y="4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29" y="18"/>
                    </a:lnTo>
                    <a:lnTo>
                      <a:pt x="24" y="20"/>
                    </a:lnTo>
                    <a:lnTo>
                      <a:pt x="18" y="21"/>
                    </a:lnTo>
                    <a:lnTo>
                      <a:pt x="13" y="21"/>
                    </a:lnTo>
                    <a:lnTo>
                      <a:pt x="6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1417" y="1393"/>
                <a:ext cx="15" cy="11"/>
              </a:xfrm>
              <a:custGeom>
                <a:avLst/>
                <a:gdLst>
                  <a:gd name="T0" fmla="*/ 0 w 31"/>
                  <a:gd name="T1" fmla="*/ 8 h 22"/>
                  <a:gd name="T2" fmla="*/ 5 w 31"/>
                  <a:gd name="T3" fmla="*/ 5 h 22"/>
                  <a:gd name="T4" fmla="*/ 15 w 31"/>
                  <a:gd name="T5" fmla="*/ 0 h 22"/>
                  <a:gd name="T6" fmla="*/ 26 w 31"/>
                  <a:gd name="T7" fmla="*/ 0 h 22"/>
                  <a:gd name="T8" fmla="*/ 31 w 31"/>
                  <a:gd name="T9" fmla="*/ 11 h 22"/>
                  <a:gd name="T10" fmla="*/ 28 w 31"/>
                  <a:gd name="T11" fmla="*/ 21 h 22"/>
                  <a:gd name="T12" fmla="*/ 20 w 31"/>
                  <a:gd name="T13" fmla="*/ 22 h 22"/>
                  <a:gd name="T14" fmla="*/ 8 w 31"/>
                  <a:gd name="T15" fmla="*/ 16 h 22"/>
                  <a:gd name="T16" fmla="*/ 0 w 31"/>
                  <a:gd name="T1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2">
                    <a:moveTo>
                      <a:pt x="0" y="8"/>
                    </a:moveTo>
                    <a:lnTo>
                      <a:pt x="5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1" y="11"/>
                    </a:lnTo>
                    <a:lnTo>
                      <a:pt x="28" y="21"/>
                    </a:lnTo>
                    <a:lnTo>
                      <a:pt x="20" y="22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1413" y="1404"/>
                <a:ext cx="12" cy="13"/>
              </a:xfrm>
              <a:custGeom>
                <a:avLst/>
                <a:gdLst>
                  <a:gd name="T0" fmla="*/ 0 w 25"/>
                  <a:gd name="T1" fmla="*/ 0 h 27"/>
                  <a:gd name="T2" fmla="*/ 1 w 25"/>
                  <a:gd name="T3" fmla="*/ 0 h 27"/>
                  <a:gd name="T4" fmla="*/ 6 w 25"/>
                  <a:gd name="T5" fmla="*/ 0 h 27"/>
                  <a:gd name="T6" fmla="*/ 10 w 25"/>
                  <a:gd name="T7" fmla="*/ 1 h 27"/>
                  <a:gd name="T8" fmla="*/ 16 w 25"/>
                  <a:gd name="T9" fmla="*/ 3 h 27"/>
                  <a:gd name="T10" fmla="*/ 21 w 25"/>
                  <a:gd name="T11" fmla="*/ 5 h 27"/>
                  <a:gd name="T12" fmla="*/ 24 w 25"/>
                  <a:gd name="T13" fmla="*/ 8 h 27"/>
                  <a:gd name="T14" fmla="*/ 25 w 25"/>
                  <a:gd name="T15" fmla="*/ 13 h 27"/>
                  <a:gd name="T16" fmla="*/ 23 w 25"/>
                  <a:gd name="T17" fmla="*/ 20 h 27"/>
                  <a:gd name="T18" fmla="*/ 15 w 25"/>
                  <a:gd name="T19" fmla="*/ 27 h 27"/>
                  <a:gd name="T20" fmla="*/ 7 w 25"/>
                  <a:gd name="T21" fmla="*/ 22 h 27"/>
                  <a:gd name="T22" fmla="*/ 1 w 25"/>
                  <a:gd name="T23" fmla="*/ 12 h 27"/>
                  <a:gd name="T24" fmla="*/ 0 w 25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7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6" y="3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3" y="20"/>
                    </a:lnTo>
                    <a:lnTo>
                      <a:pt x="15" y="27"/>
                    </a:lnTo>
                    <a:lnTo>
                      <a:pt x="7" y="22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1402" y="1406"/>
                <a:ext cx="11" cy="16"/>
              </a:xfrm>
              <a:custGeom>
                <a:avLst/>
                <a:gdLst>
                  <a:gd name="T0" fmla="*/ 7 w 22"/>
                  <a:gd name="T1" fmla="*/ 0 h 31"/>
                  <a:gd name="T2" fmla="*/ 12 w 22"/>
                  <a:gd name="T3" fmla="*/ 3 h 31"/>
                  <a:gd name="T4" fmla="*/ 19 w 22"/>
                  <a:gd name="T5" fmla="*/ 11 h 31"/>
                  <a:gd name="T6" fmla="*/ 22 w 22"/>
                  <a:gd name="T7" fmla="*/ 22 h 31"/>
                  <a:gd name="T8" fmla="*/ 14 w 22"/>
                  <a:gd name="T9" fmla="*/ 30 h 31"/>
                  <a:gd name="T10" fmla="*/ 4 w 22"/>
                  <a:gd name="T11" fmla="*/ 31 h 31"/>
                  <a:gd name="T12" fmla="*/ 0 w 22"/>
                  <a:gd name="T13" fmla="*/ 23 h 31"/>
                  <a:gd name="T14" fmla="*/ 1 w 22"/>
                  <a:gd name="T15" fmla="*/ 11 h 31"/>
                  <a:gd name="T16" fmla="*/ 7 w 22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7" y="0"/>
                    </a:moveTo>
                    <a:lnTo>
                      <a:pt x="12" y="3"/>
                    </a:lnTo>
                    <a:lnTo>
                      <a:pt x="19" y="11"/>
                    </a:lnTo>
                    <a:lnTo>
                      <a:pt x="22" y="22"/>
                    </a:lnTo>
                    <a:lnTo>
                      <a:pt x="14" y="30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1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" name="Freeform 74"/>
              <p:cNvSpPr>
                <a:spLocks/>
              </p:cNvSpPr>
              <p:nvPr/>
            </p:nvSpPr>
            <p:spPr bwMode="auto">
              <a:xfrm>
                <a:off x="1387" y="1405"/>
                <a:ext cx="12" cy="15"/>
              </a:xfrm>
              <a:custGeom>
                <a:avLst/>
                <a:gdLst>
                  <a:gd name="T0" fmla="*/ 20 w 23"/>
                  <a:gd name="T1" fmla="*/ 0 h 28"/>
                  <a:gd name="T2" fmla="*/ 21 w 23"/>
                  <a:gd name="T3" fmla="*/ 4 h 28"/>
                  <a:gd name="T4" fmla="*/ 23 w 23"/>
                  <a:gd name="T5" fmla="*/ 16 h 28"/>
                  <a:gd name="T6" fmla="*/ 20 w 23"/>
                  <a:gd name="T7" fmla="*/ 25 h 28"/>
                  <a:gd name="T8" fmla="*/ 8 w 23"/>
                  <a:gd name="T9" fmla="*/ 28 h 28"/>
                  <a:gd name="T10" fmla="*/ 0 w 23"/>
                  <a:gd name="T11" fmla="*/ 23 h 28"/>
                  <a:gd name="T12" fmla="*/ 2 w 23"/>
                  <a:gd name="T13" fmla="*/ 13 h 28"/>
                  <a:gd name="T14" fmla="*/ 10 w 23"/>
                  <a:gd name="T15" fmla="*/ 5 h 28"/>
                  <a:gd name="T16" fmla="*/ 20 w 23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8">
                    <a:moveTo>
                      <a:pt x="20" y="0"/>
                    </a:moveTo>
                    <a:lnTo>
                      <a:pt x="21" y="4"/>
                    </a:lnTo>
                    <a:lnTo>
                      <a:pt x="23" y="16"/>
                    </a:lnTo>
                    <a:lnTo>
                      <a:pt x="20" y="25"/>
                    </a:lnTo>
                    <a:lnTo>
                      <a:pt x="8" y="28"/>
                    </a:lnTo>
                    <a:lnTo>
                      <a:pt x="0" y="23"/>
                    </a:lnTo>
                    <a:lnTo>
                      <a:pt x="2" y="13"/>
                    </a:lnTo>
                    <a:lnTo>
                      <a:pt x="1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1376" y="1398"/>
                <a:ext cx="15" cy="12"/>
              </a:xfrm>
              <a:custGeom>
                <a:avLst/>
                <a:gdLst>
                  <a:gd name="T0" fmla="*/ 29 w 29"/>
                  <a:gd name="T1" fmla="*/ 1 h 23"/>
                  <a:gd name="T2" fmla="*/ 28 w 29"/>
                  <a:gd name="T3" fmla="*/ 6 h 23"/>
                  <a:gd name="T4" fmla="*/ 23 w 29"/>
                  <a:gd name="T5" fmla="*/ 16 h 23"/>
                  <a:gd name="T6" fmla="*/ 15 w 29"/>
                  <a:gd name="T7" fmla="*/ 23 h 23"/>
                  <a:gd name="T8" fmla="*/ 4 w 29"/>
                  <a:gd name="T9" fmla="*/ 19 h 23"/>
                  <a:gd name="T10" fmla="*/ 1 w 29"/>
                  <a:gd name="T11" fmla="*/ 14 h 23"/>
                  <a:gd name="T12" fmla="*/ 0 w 29"/>
                  <a:gd name="T13" fmla="*/ 9 h 23"/>
                  <a:gd name="T14" fmla="*/ 2 w 29"/>
                  <a:gd name="T15" fmla="*/ 6 h 23"/>
                  <a:gd name="T16" fmla="*/ 5 w 29"/>
                  <a:gd name="T17" fmla="*/ 3 h 23"/>
                  <a:gd name="T18" fmla="*/ 11 w 29"/>
                  <a:gd name="T19" fmla="*/ 1 h 23"/>
                  <a:gd name="T20" fmla="*/ 17 w 29"/>
                  <a:gd name="T21" fmla="*/ 0 h 23"/>
                  <a:gd name="T22" fmla="*/ 24 w 29"/>
                  <a:gd name="T23" fmla="*/ 0 h 23"/>
                  <a:gd name="T24" fmla="*/ 29 w 29"/>
                  <a:gd name="T2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23">
                    <a:moveTo>
                      <a:pt x="29" y="1"/>
                    </a:moveTo>
                    <a:lnTo>
                      <a:pt x="28" y="6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4" y="19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1374" y="1385"/>
                <a:ext cx="16" cy="11"/>
              </a:xfrm>
              <a:custGeom>
                <a:avLst/>
                <a:gdLst>
                  <a:gd name="T0" fmla="*/ 31 w 31"/>
                  <a:gd name="T1" fmla="*/ 12 h 22"/>
                  <a:gd name="T2" fmla="*/ 26 w 31"/>
                  <a:gd name="T3" fmla="*/ 15 h 22"/>
                  <a:gd name="T4" fmla="*/ 17 w 31"/>
                  <a:gd name="T5" fmla="*/ 21 h 22"/>
                  <a:gd name="T6" fmla="*/ 7 w 31"/>
                  <a:gd name="T7" fmla="*/ 22 h 22"/>
                  <a:gd name="T8" fmla="*/ 0 w 31"/>
                  <a:gd name="T9" fmla="*/ 13 h 22"/>
                  <a:gd name="T10" fmla="*/ 0 w 31"/>
                  <a:gd name="T11" fmla="*/ 6 h 22"/>
                  <a:gd name="T12" fmla="*/ 2 w 31"/>
                  <a:gd name="T13" fmla="*/ 3 h 22"/>
                  <a:gd name="T14" fmla="*/ 6 w 31"/>
                  <a:gd name="T15" fmla="*/ 0 h 22"/>
                  <a:gd name="T16" fmla="*/ 10 w 31"/>
                  <a:gd name="T17" fmla="*/ 0 h 22"/>
                  <a:gd name="T18" fmla="*/ 16 w 31"/>
                  <a:gd name="T19" fmla="*/ 2 h 22"/>
                  <a:gd name="T20" fmla="*/ 22 w 31"/>
                  <a:gd name="T21" fmla="*/ 4 h 22"/>
                  <a:gd name="T22" fmla="*/ 26 w 31"/>
                  <a:gd name="T23" fmla="*/ 7 h 22"/>
                  <a:gd name="T24" fmla="*/ 31 w 31"/>
                  <a:gd name="T25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2">
                    <a:moveTo>
                      <a:pt x="31" y="12"/>
                    </a:moveTo>
                    <a:lnTo>
                      <a:pt x="26" y="15"/>
                    </a:lnTo>
                    <a:lnTo>
                      <a:pt x="17" y="21"/>
                    </a:lnTo>
                    <a:lnTo>
                      <a:pt x="7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2" y="4"/>
                    </a:lnTo>
                    <a:lnTo>
                      <a:pt x="26" y="7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auto">
              <a:xfrm>
                <a:off x="1380" y="1371"/>
                <a:ext cx="13" cy="13"/>
              </a:xfrm>
              <a:custGeom>
                <a:avLst/>
                <a:gdLst>
                  <a:gd name="T0" fmla="*/ 27 w 27"/>
                  <a:gd name="T1" fmla="*/ 25 h 25"/>
                  <a:gd name="T2" fmla="*/ 26 w 27"/>
                  <a:gd name="T3" fmla="*/ 25 h 25"/>
                  <a:gd name="T4" fmla="*/ 21 w 27"/>
                  <a:gd name="T5" fmla="*/ 25 h 25"/>
                  <a:gd name="T6" fmla="*/ 17 w 27"/>
                  <a:gd name="T7" fmla="*/ 25 h 25"/>
                  <a:gd name="T8" fmla="*/ 11 w 27"/>
                  <a:gd name="T9" fmla="*/ 24 h 25"/>
                  <a:gd name="T10" fmla="*/ 5 w 27"/>
                  <a:gd name="T11" fmla="*/ 22 h 25"/>
                  <a:gd name="T12" fmla="*/ 2 w 27"/>
                  <a:gd name="T13" fmla="*/ 19 h 25"/>
                  <a:gd name="T14" fmla="*/ 0 w 27"/>
                  <a:gd name="T15" fmla="*/ 14 h 25"/>
                  <a:gd name="T16" fmla="*/ 2 w 27"/>
                  <a:gd name="T17" fmla="*/ 7 h 25"/>
                  <a:gd name="T18" fmla="*/ 10 w 27"/>
                  <a:gd name="T19" fmla="*/ 0 h 25"/>
                  <a:gd name="T20" fmla="*/ 18 w 27"/>
                  <a:gd name="T21" fmla="*/ 3 h 25"/>
                  <a:gd name="T22" fmla="*/ 25 w 27"/>
                  <a:gd name="T23" fmla="*/ 12 h 25"/>
                  <a:gd name="T24" fmla="*/ 27 w 27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5">
                    <a:moveTo>
                      <a:pt x="27" y="25"/>
                    </a:moveTo>
                    <a:lnTo>
                      <a:pt x="26" y="25"/>
                    </a:lnTo>
                    <a:lnTo>
                      <a:pt x="21" y="25"/>
                    </a:lnTo>
                    <a:lnTo>
                      <a:pt x="17" y="25"/>
                    </a:lnTo>
                    <a:lnTo>
                      <a:pt x="11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2" y="7"/>
                    </a:lnTo>
                    <a:lnTo>
                      <a:pt x="10" y="0"/>
                    </a:lnTo>
                    <a:lnTo>
                      <a:pt x="18" y="3"/>
                    </a:lnTo>
                    <a:lnTo>
                      <a:pt x="25" y="12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1430" y="1269"/>
                <a:ext cx="20" cy="19"/>
              </a:xfrm>
              <a:custGeom>
                <a:avLst/>
                <a:gdLst>
                  <a:gd name="T0" fmla="*/ 39 w 39"/>
                  <a:gd name="T1" fmla="*/ 18 h 37"/>
                  <a:gd name="T2" fmla="*/ 38 w 39"/>
                  <a:gd name="T3" fmla="*/ 25 h 37"/>
                  <a:gd name="T4" fmla="*/ 33 w 39"/>
                  <a:gd name="T5" fmla="*/ 31 h 37"/>
                  <a:gd name="T6" fmla="*/ 27 w 39"/>
                  <a:gd name="T7" fmla="*/ 36 h 37"/>
                  <a:gd name="T8" fmla="*/ 19 w 39"/>
                  <a:gd name="T9" fmla="*/ 37 h 37"/>
                  <a:gd name="T10" fmla="*/ 12 w 39"/>
                  <a:gd name="T11" fmla="*/ 36 h 37"/>
                  <a:gd name="T12" fmla="*/ 6 w 39"/>
                  <a:gd name="T13" fmla="*/ 31 h 37"/>
                  <a:gd name="T14" fmla="*/ 1 w 39"/>
                  <a:gd name="T15" fmla="*/ 25 h 37"/>
                  <a:gd name="T16" fmla="*/ 0 w 39"/>
                  <a:gd name="T17" fmla="*/ 18 h 37"/>
                  <a:gd name="T18" fmla="*/ 1 w 39"/>
                  <a:gd name="T19" fmla="*/ 11 h 37"/>
                  <a:gd name="T20" fmla="*/ 6 w 39"/>
                  <a:gd name="T21" fmla="*/ 6 h 37"/>
                  <a:gd name="T22" fmla="*/ 12 w 39"/>
                  <a:gd name="T23" fmla="*/ 1 h 37"/>
                  <a:gd name="T24" fmla="*/ 19 w 39"/>
                  <a:gd name="T25" fmla="*/ 0 h 37"/>
                  <a:gd name="T26" fmla="*/ 27 w 39"/>
                  <a:gd name="T27" fmla="*/ 1 h 37"/>
                  <a:gd name="T28" fmla="*/ 33 w 39"/>
                  <a:gd name="T29" fmla="*/ 6 h 37"/>
                  <a:gd name="T30" fmla="*/ 38 w 39"/>
                  <a:gd name="T31" fmla="*/ 11 h 37"/>
                  <a:gd name="T32" fmla="*/ 39 w 39"/>
                  <a:gd name="T3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9" y="18"/>
                    </a:moveTo>
                    <a:lnTo>
                      <a:pt x="38" y="25"/>
                    </a:lnTo>
                    <a:lnTo>
                      <a:pt x="33" y="31"/>
                    </a:lnTo>
                    <a:lnTo>
                      <a:pt x="27" y="36"/>
                    </a:lnTo>
                    <a:lnTo>
                      <a:pt x="19" y="37"/>
                    </a:lnTo>
                    <a:lnTo>
                      <a:pt x="12" y="36"/>
                    </a:lnTo>
                    <a:lnTo>
                      <a:pt x="6" y="31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lnTo>
                      <a:pt x="27" y="1"/>
                    </a:lnTo>
                    <a:lnTo>
                      <a:pt x="33" y="6"/>
                    </a:lnTo>
                    <a:lnTo>
                      <a:pt x="38" y="11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1433" y="1250"/>
                <a:ext cx="11" cy="15"/>
              </a:xfrm>
              <a:custGeom>
                <a:avLst/>
                <a:gdLst>
                  <a:gd name="T0" fmla="*/ 13 w 22"/>
                  <a:gd name="T1" fmla="*/ 30 h 30"/>
                  <a:gd name="T2" fmla="*/ 10 w 22"/>
                  <a:gd name="T3" fmla="*/ 26 h 30"/>
                  <a:gd name="T4" fmla="*/ 3 w 22"/>
                  <a:gd name="T5" fmla="*/ 17 h 30"/>
                  <a:gd name="T6" fmla="*/ 0 w 22"/>
                  <a:gd name="T7" fmla="*/ 8 h 30"/>
                  <a:gd name="T8" fmla="*/ 8 w 22"/>
                  <a:gd name="T9" fmla="*/ 0 h 30"/>
                  <a:gd name="T10" fmla="*/ 19 w 22"/>
                  <a:gd name="T11" fmla="*/ 0 h 30"/>
                  <a:gd name="T12" fmla="*/ 22 w 22"/>
                  <a:gd name="T13" fmla="*/ 8 h 30"/>
                  <a:gd name="T14" fmla="*/ 20 w 22"/>
                  <a:gd name="T15" fmla="*/ 19 h 30"/>
                  <a:gd name="T16" fmla="*/ 13 w 2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0">
                    <a:moveTo>
                      <a:pt x="13" y="30"/>
                    </a:moveTo>
                    <a:lnTo>
                      <a:pt x="10" y="26"/>
                    </a:lnTo>
                    <a:lnTo>
                      <a:pt x="3" y="17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2" y="8"/>
                    </a:lnTo>
                    <a:lnTo>
                      <a:pt x="20" y="1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1440" y="1292"/>
                <a:ext cx="11" cy="15"/>
              </a:xfrm>
              <a:custGeom>
                <a:avLst/>
                <a:gdLst>
                  <a:gd name="T0" fmla="*/ 6 w 22"/>
                  <a:gd name="T1" fmla="*/ 0 h 30"/>
                  <a:gd name="T2" fmla="*/ 11 w 22"/>
                  <a:gd name="T3" fmla="*/ 3 h 30"/>
                  <a:gd name="T4" fmla="*/ 18 w 22"/>
                  <a:gd name="T5" fmla="*/ 11 h 30"/>
                  <a:gd name="T6" fmla="*/ 22 w 22"/>
                  <a:gd name="T7" fmla="*/ 21 h 30"/>
                  <a:gd name="T8" fmla="*/ 14 w 22"/>
                  <a:gd name="T9" fmla="*/ 30 h 30"/>
                  <a:gd name="T10" fmla="*/ 4 w 22"/>
                  <a:gd name="T11" fmla="*/ 30 h 30"/>
                  <a:gd name="T12" fmla="*/ 0 w 22"/>
                  <a:gd name="T13" fmla="*/ 22 h 30"/>
                  <a:gd name="T14" fmla="*/ 0 w 22"/>
                  <a:gd name="T15" fmla="*/ 10 h 30"/>
                  <a:gd name="T16" fmla="*/ 6 w 22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0">
                    <a:moveTo>
                      <a:pt x="6" y="0"/>
                    </a:moveTo>
                    <a:lnTo>
                      <a:pt x="11" y="3"/>
                    </a:lnTo>
                    <a:lnTo>
                      <a:pt x="18" y="11"/>
                    </a:lnTo>
                    <a:lnTo>
                      <a:pt x="22" y="21"/>
                    </a:lnTo>
                    <a:lnTo>
                      <a:pt x="14" y="30"/>
                    </a:lnTo>
                    <a:lnTo>
                      <a:pt x="4" y="30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1425" y="1291"/>
                <a:ext cx="11" cy="14"/>
              </a:xfrm>
              <a:custGeom>
                <a:avLst/>
                <a:gdLst>
                  <a:gd name="T0" fmla="*/ 20 w 23"/>
                  <a:gd name="T1" fmla="*/ 0 h 29"/>
                  <a:gd name="T2" fmla="*/ 21 w 23"/>
                  <a:gd name="T3" fmla="*/ 5 h 29"/>
                  <a:gd name="T4" fmla="*/ 23 w 23"/>
                  <a:gd name="T5" fmla="*/ 17 h 29"/>
                  <a:gd name="T6" fmla="*/ 21 w 23"/>
                  <a:gd name="T7" fmla="*/ 27 h 29"/>
                  <a:gd name="T8" fmla="*/ 10 w 23"/>
                  <a:gd name="T9" fmla="*/ 29 h 29"/>
                  <a:gd name="T10" fmla="*/ 0 w 23"/>
                  <a:gd name="T11" fmla="*/ 23 h 29"/>
                  <a:gd name="T12" fmla="*/ 1 w 23"/>
                  <a:gd name="T13" fmla="*/ 15 h 29"/>
                  <a:gd name="T14" fmla="*/ 10 w 23"/>
                  <a:gd name="T15" fmla="*/ 6 h 29"/>
                  <a:gd name="T16" fmla="*/ 20 w 2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9">
                    <a:moveTo>
                      <a:pt x="20" y="0"/>
                    </a:moveTo>
                    <a:lnTo>
                      <a:pt x="21" y="5"/>
                    </a:lnTo>
                    <a:lnTo>
                      <a:pt x="23" y="17"/>
                    </a:lnTo>
                    <a:lnTo>
                      <a:pt x="21" y="27"/>
                    </a:lnTo>
                    <a:lnTo>
                      <a:pt x="10" y="29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1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1414" y="1284"/>
                <a:ext cx="15" cy="12"/>
              </a:xfrm>
              <a:custGeom>
                <a:avLst/>
                <a:gdLst>
                  <a:gd name="T0" fmla="*/ 30 w 30"/>
                  <a:gd name="T1" fmla="*/ 1 h 23"/>
                  <a:gd name="T2" fmla="*/ 29 w 30"/>
                  <a:gd name="T3" fmla="*/ 6 h 23"/>
                  <a:gd name="T4" fmla="*/ 25 w 30"/>
                  <a:gd name="T5" fmla="*/ 16 h 23"/>
                  <a:gd name="T6" fmla="*/ 17 w 30"/>
                  <a:gd name="T7" fmla="*/ 23 h 23"/>
                  <a:gd name="T8" fmla="*/ 5 w 30"/>
                  <a:gd name="T9" fmla="*/ 18 h 23"/>
                  <a:gd name="T10" fmla="*/ 2 w 30"/>
                  <a:gd name="T11" fmla="*/ 14 h 23"/>
                  <a:gd name="T12" fmla="*/ 0 w 30"/>
                  <a:gd name="T13" fmla="*/ 9 h 23"/>
                  <a:gd name="T14" fmla="*/ 3 w 30"/>
                  <a:gd name="T15" fmla="*/ 6 h 23"/>
                  <a:gd name="T16" fmla="*/ 6 w 30"/>
                  <a:gd name="T17" fmla="*/ 2 h 23"/>
                  <a:gd name="T18" fmla="*/ 12 w 30"/>
                  <a:gd name="T19" fmla="*/ 1 h 23"/>
                  <a:gd name="T20" fmla="*/ 18 w 30"/>
                  <a:gd name="T21" fmla="*/ 0 h 23"/>
                  <a:gd name="T22" fmla="*/ 25 w 30"/>
                  <a:gd name="T23" fmla="*/ 0 h 23"/>
                  <a:gd name="T24" fmla="*/ 30 w 30"/>
                  <a:gd name="T2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3">
                    <a:moveTo>
                      <a:pt x="30" y="1"/>
                    </a:moveTo>
                    <a:lnTo>
                      <a:pt x="29" y="6"/>
                    </a:lnTo>
                    <a:lnTo>
                      <a:pt x="25" y="16"/>
                    </a:lnTo>
                    <a:lnTo>
                      <a:pt x="17" y="23"/>
                    </a:lnTo>
                    <a:lnTo>
                      <a:pt x="5" y="18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2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" name="Freeform 83"/>
              <p:cNvSpPr>
                <a:spLocks/>
              </p:cNvSpPr>
              <p:nvPr/>
            </p:nvSpPr>
            <p:spPr bwMode="auto">
              <a:xfrm>
                <a:off x="1412" y="1271"/>
                <a:ext cx="16" cy="10"/>
              </a:xfrm>
              <a:custGeom>
                <a:avLst/>
                <a:gdLst>
                  <a:gd name="T0" fmla="*/ 31 w 31"/>
                  <a:gd name="T1" fmla="*/ 13 h 22"/>
                  <a:gd name="T2" fmla="*/ 26 w 31"/>
                  <a:gd name="T3" fmla="*/ 16 h 22"/>
                  <a:gd name="T4" fmla="*/ 17 w 31"/>
                  <a:gd name="T5" fmla="*/ 21 h 22"/>
                  <a:gd name="T6" fmla="*/ 7 w 31"/>
                  <a:gd name="T7" fmla="*/ 22 h 22"/>
                  <a:gd name="T8" fmla="*/ 0 w 31"/>
                  <a:gd name="T9" fmla="*/ 13 h 22"/>
                  <a:gd name="T10" fmla="*/ 0 w 31"/>
                  <a:gd name="T11" fmla="*/ 6 h 22"/>
                  <a:gd name="T12" fmla="*/ 2 w 31"/>
                  <a:gd name="T13" fmla="*/ 2 h 22"/>
                  <a:gd name="T14" fmla="*/ 6 w 31"/>
                  <a:gd name="T15" fmla="*/ 0 h 22"/>
                  <a:gd name="T16" fmla="*/ 10 w 31"/>
                  <a:gd name="T17" fmla="*/ 0 h 22"/>
                  <a:gd name="T18" fmla="*/ 16 w 31"/>
                  <a:gd name="T19" fmla="*/ 1 h 22"/>
                  <a:gd name="T20" fmla="*/ 22 w 31"/>
                  <a:gd name="T21" fmla="*/ 5 h 22"/>
                  <a:gd name="T22" fmla="*/ 26 w 31"/>
                  <a:gd name="T23" fmla="*/ 8 h 22"/>
                  <a:gd name="T24" fmla="*/ 31 w 31"/>
                  <a:gd name="T25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2">
                    <a:moveTo>
                      <a:pt x="31" y="13"/>
                    </a:moveTo>
                    <a:lnTo>
                      <a:pt x="26" y="16"/>
                    </a:lnTo>
                    <a:lnTo>
                      <a:pt x="17" y="21"/>
                    </a:lnTo>
                    <a:lnTo>
                      <a:pt x="7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1"/>
                    </a:lnTo>
                    <a:lnTo>
                      <a:pt x="22" y="5"/>
                    </a:lnTo>
                    <a:lnTo>
                      <a:pt x="26" y="8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" name="Freeform 84"/>
              <p:cNvSpPr>
                <a:spLocks/>
              </p:cNvSpPr>
              <p:nvPr/>
            </p:nvSpPr>
            <p:spPr bwMode="auto">
              <a:xfrm>
                <a:off x="1417" y="1257"/>
                <a:ext cx="14" cy="12"/>
              </a:xfrm>
              <a:custGeom>
                <a:avLst/>
                <a:gdLst>
                  <a:gd name="T0" fmla="*/ 28 w 28"/>
                  <a:gd name="T1" fmla="*/ 26 h 26"/>
                  <a:gd name="T2" fmla="*/ 27 w 28"/>
                  <a:gd name="T3" fmla="*/ 26 h 26"/>
                  <a:gd name="T4" fmla="*/ 22 w 28"/>
                  <a:gd name="T5" fmla="*/ 26 h 26"/>
                  <a:gd name="T6" fmla="*/ 18 w 28"/>
                  <a:gd name="T7" fmla="*/ 26 h 26"/>
                  <a:gd name="T8" fmla="*/ 12 w 28"/>
                  <a:gd name="T9" fmla="*/ 25 h 26"/>
                  <a:gd name="T10" fmla="*/ 6 w 28"/>
                  <a:gd name="T11" fmla="*/ 23 h 26"/>
                  <a:gd name="T12" fmla="*/ 3 w 28"/>
                  <a:gd name="T13" fmla="*/ 20 h 26"/>
                  <a:gd name="T14" fmla="*/ 0 w 28"/>
                  <a:gd name="T15" fmla="*/ 15 h 26"/>
                  <a:gd name="T16" fmla="*/ 3 w 28"/>
                  <a:gd name="T17" fmla="*/ 9 h 26"/>
                  <a:gd name="T18" fmla="*/ 10 w 28"/>
                  <a:gd name="T19" fmla="*/ 0 h 26"/>
                  <a:gd name="T20" fmla="*/ 18 w 28"/>
                  <a:gd name="T21" fmla="*/ 4 h 26"/>
                  <a:gd name="T22" fmla="*/ 25 w 28"/>
                  <a:gd name="T23" fmla="*/ 14 h 26"/>
                  <a:gd name="T24" fmla="*/ 28 w 28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6">
                    <a:moveTo>
                      <a:pt x="28" y="26"/>
                    </a:moveTo>
                    <a:lnTo>
                      <a:pt x="27" y="26"/>
                    </a:lnTo>
                    <a:lnTo>
                      <a:pt x="22" y="26"/>
                    </a:lnTo>
                    <a:lnTo>
                      <a:pt x="18" y="26"/>
                    </a:lnTo>
                    <a:lnTo>
                      <a:pt x="12" y="25"/>
                    </a:lnTo>
                    <a:lnTo>
                      <a:pt x="6" y="23"/>
                    </a:lnTo>
                    <a:lnTo>
                      <a:pt x="3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18" y="4"/>
                    </a:lnTo>
                    <a:lnTo>
                      <a:pt x="25" y="14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" name="Freeform 85"/>
              <p:cNvSpPr>
                <a:spLocks/>
              </p:cNvSpPr>
              <p:nvPr/>
            </p:nvSpPr>
            <p:spPr bwMode="auto">
              <a:xfrm>
                <a:off x="1189" y="1403"/>
                <a:ext cx="19" cy="19"/>
              </a:xfrm>
              <a:custGeom>
                <a:avLst/>
                <a:gdLst>
                  <a:gd name="T0" fmla="*/ 39 w 39"/>
                  <a:gd name="T1" fmla="*/ 20 h 38"/>
                  <a:gd name="T2" fmla="*/ 38 w 39"/>
                  <a:gd name="T3" fmla="*/ 27 h 38"/>
                  <a:gd name="T4" fmla="*/ 33 w 39"/>
                  <a:gd name="T5" fmla="*/ 32 h 38"/>
                  <a:gd name="T6" fmla="*/ 28 w 39"/>
                  <a:gd name="T7" fmla="*/ 37 h 38"/>
                  <a:gd name="T8" fmla="*/ 20 w 39"/>
                  <a:gd name="T9" fmla="*/ 38 h 38"/>
                  <a:gd name="T10" fmla="*/ 13 w 39"/>
                  <a:gd name="T11" fmla="*/ 37 h 38"/>
                  <a:gd name="T12" fmla="*/ 6 w 39"/>
                  <a:gd name="T13" fmla="*/ 32 h 38"/>
                  <a:gd name="T14" fmla="*/ 1 w 39"/>
                  <a:gd name="T15" fmla="*/ 27 h 38"/>
                  <a:gd name="T16" fmla="*/ 0 w 39"/>
                  <a:gd name="T17" fmla="*/ 20 h 38"/>
                  <a:gd name="T18" fmla="*/ 1 w 39"/>
                  <a:gd name="T19" fmla="*/ 13 h 38"/>
                  <a:gd name="T20" fmla="*/ 6 w 39"/>
                  <a:gd name="T21" fmla="*/ 6 h 38"/>
                  <a:gd name="T22" fmla="*/ 13 w 39"/>
                  <a:gd name="T23" fmla="*/ 1 h 38"/>
                  <a:gd name="T24" fmla="*/ 20 w 39"/>
                  <a:gd name="T25" fmla="*/ 0 h 38"/>
                  <a:gd name="T26" fmla="*/ 28 w 39"/>
                  <a:gd name="T27" fmla="*/ 1 h 38"/>
                  <a:gd name="T28" fmla="*/ 33 w 39"/>
                  <a:gd name="T29" fmla="*/ 6 h 38"/>
                  <a:gd name="T30" fmla="*/ 38 w 39"/>
                  <a:gd name="T31" fmla="*/ 13 h 38"/>
                  <a:gd name="T32" fmla="*/ 39 w 39"/>
                  <a:gd name="T33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8">
                    <a:moveTo>
                      <a:pt x="39" y="20"/>
                    </a:moveTo>
                    <a:lnTo>
                      <a:pt x="38" y="27"/>
                    </a:lnTo>
                    <a:lnTo>
                      <a:pt x="33" y="32"/>
                    </a:lnTo>
                    <a:lnTo>
                      <a:pt x="28" y="37"/>
                    </a:lnTo>
                    <a:lnTo>
                      <a:pt x="20" y="38"/>
                    </a:lnTo>
                    <a:lnTo>
                      <a:pt x="13" y="37"/>
                    </a:lnTo>
                    <a:lnTo>
                      <a:pt x="6" y="32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3" y="6"/>
                    </a:lnTo>
                    <a:lnTo>
                      <a:pt x="38" y="13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" name="Freeform 86"/>
              <p:cNvSpPr>
                <a:spLocks/>
              </p:cNvSpPr>
              <p:nvPr/>
            </p:nvSpPr>
            <p:spPr bwMode="auto">
              <a:xfrm>
                <a:off x="1190" y="1383"/>
                <a:ext cx="11" cy="16"/>
              </a:xfrm>
              <a:custGeom>
                <a:avLst/>
                <a:gdLst>
                  <a:gd name="T0" fmla="*/ 12 w 21"/>
                  <a:gd name="T1" fmla="*/ 31 h 31"/>
                  <a:gd name="T2" fmla="*/ 9 w 21"/>
                  <a:gd name="T3" fmla="*/ 28 h 31"/>
                  <a:gd name="T4" fmla="*/ 2 w 21"/>
                  <a:gd name="T5" fmla="*/ 18 h 31"/>
                  <a:gd name="T6" fmla="*/ 0 w 21"/>
                  <a:gd name="T7" fmla="*/ 8 h 31"/>
                  <a:gd name="T8" fmla="*/ 8 w 21"/>
                  <a:gd name="T9" fmla="*/ 0 h 31"/>
                  <a:gd name="T10" fmla="*/ 18 w 21"/>
                  <a:gd name="T11" fmla="*/ 0 h 31"/>
                  <a:gd name="T12" fmla="*/ 21 w 21"/>
                  <a:gd name="T13" fmla="*/ 8 h 31"/>
                  <a:gd name="T14" fmla="*/ 19 w 21"/>
                  <a:gd name="T15" fmla="*/ 21 h 31"/>
                  <a:gd name="T16" fmla="*/ 12 w 21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1">
                    <a:moveTo>
                      <a:pt x="12" y="31"/>
                    </a:moveTo>
                    <a:lnTo>
                      <a:pt x="9" y="28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1" y="8"/>
                    </a:lnTo>
                    <a:lnTo>
                      <a:pt x="19" y="21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" name="Freeform 87"/>
              <p:cNvSpPr>
                <a:spLocks/>
              </p:cNvSpPr>
              <p:nvPr/>
            </p:nvSpPr>
            <p:spPr bwMode="auto">
              <a:xfrm>
                <a:off x="1206" y="1387"/>
                <a:ext cx="11" cy="14"/>
              </a:xfrm>
              <a:custGeom>
                <a:avLst/>
                <a:gdLst>
                  <a:gd name="T0" fmla="*/ 1 w 23"/>
                  <a:gd name="T1" fmla="*/ 28 h 28"/>
                  <a:gd name="T2" fmla="*/ 0 w 23"/>
                  <a:gd name="T3" fmla="*/ 22 h 28"/>
                  <a:gd name="T4" fmla="*/ 0 w 23"/>
                  <a:gd name="T5" fmla="*/ 11 h 28"/>
                  <a:gd name="T6" fmla="*/ 3 w 23"/>
                  <a:gd name="T7" fmla="*/ 1 h 28"/>
                  <a:gd name="T8" fmla="*/ 15 w 23"/>
                  <a:gd name="T9" fmla="*/ 0 h 28"/>
                  <a:gd name="T10" fmla="*/ 23 w 23"/>
                  <a:gd name="T11" fmla="*/ 7 h 28"/>
                  <a:gd name="T12" fmla="*/ 20 w 23"/>
                  <a:gd name="T13" fmla="*/ 15 h 28"/>
                  <a:gd name="T14" fmla="*/ 12 w 23"/>
                  <a:gd name="T15" fmla="*/ 23 h 28"/>
                  <a:gd name="T16" fmla="*/ 1 w 23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8">
                    <a:moveTo>
                      <a:pt x="1" y="28"/>
                    </a:moveTo>
                    <a:lnTo>
                      <a:pt x="0" y="22"/>
                    </a:lnTo>
                    <a:lnTo>
                      <a:pt x="0" y="11"/>
                    </a:lnTo>
                    <a:lnTo>
                      <a:pt x="3" y="1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20" y="15"/>
                    </a:lnTo>
                    <a:lnTo>
                      <a:pt x="12" y="23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Freeform 88"/>
              <p:cNvSpPr>
                <a:spLocks/>
              </p:cNvSpPr>
              <p:nvPr/>
            </p:nvSpPr>
            <p:spPr bwMode="auto">
              <a:xfrm>
                <a:off x="1212" y="1398"/>
                <a:ext cx="15" cy="11"/>
              </a:xfrm>
              <a:custGeom>
                <a:avLst/>
                <a:gdLst>
                  <a:gd name="T0" fmla="*/ 0 w 30"/>
                  <a:gd name="T1" fmla="*/ 19 h 22"/>
                  <a:gd name="T2" fmla="*/ 2 w 30"/>
                  <a:gd name="T3" fmla="*/ 15 h 22"/>
                  <a:gd name="T4" fmla="*/ 8 w 30"/>
                  <a:gd name="T5" fmla="*/ 5 h 22"/>
                  <a:gd name="T6" fmla="*/ 16 w 30"/>
                  <a:gd name="T7" fmla="*/ 0 h 22"/>
                  <a:gd name="T8" fmla="*/ 27 w 30"/>
                  <a:gd name="T9" fmla="*/ 4 h 22"/>
                  <a:gd name="T10" fmla="*/ 30 w 30"/>
                  <a:gd name="T11" fmla="*/ 10 h 22"/>
                  <a:gd name="T12" fmla="*/ 30 w 30"/>
                  <a:gd name="T13" fmla="*/ 15 h 22"/>
                  <a:gd name="T14" fmla="*/ 28 w 30"/>
                  <a:gd name="T15" fmla="*/ 18 h 22"/>
                  <a:gd name="T16" fmla="*/ 24 w 30"/>
                  <a:gd name="T17" fmla="*/ 20 h 22"/>
                  <a:gd name="T18" fmla="*/ 19 w 30"/>
                  <a:gd name="T19" fmla="*/ 22 h 22"/>
                  <a:gd name="T20" fmla="*/ 12 w 30"/>
                  <a:gd name="T21" fmla="*/ 22 h 22"/>
                  <a:gd name="T22" fmla="*/ 6 w 30"/>
                  <a:gd name="T23" fmla="*/ 22 h 22"/>
                  <a:gd name="T24" fmla="*/ 0 w 30"/>
                  <a:gd name="T25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2">
                    <a:moveTo>
                      <a:pt x="0" y="19"/>
                    </a:moveTo>
                    <a:lnTo>
                      <a:pt x="2" y="15"/>
                    </a:lnTo>
                    <a:lnTo>
                      <a:pt x="8" y="5"/>
                    </a:lnTo>
                    <a:lnTo>
                      <a:pt x="16" y="0"/>
                    </a:lnTo>
                    <a:lnTo>
                      <a:pt x="27" y="4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8" y="18"/>
                    </a:lnTo>
                    <a:lnTo>
                      <a:pt x="24" y="20"/>
                    </a:lnTo>
                    <a:lnTo>
                      <a:pt x="19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1212" y="1412"/>
                <a:ext cx="15" cy="11"/>
              </a:xfrm>
              <a:custGeom>
                <a:avLst/>
                <a:gdLst>
                  <a:gd name="T0" fmla="*/ 0 w 31"/>
                  <a:gd name="T1" fmla="*/ 7 h 22"/>
                  <a:gd name="T2" fmla="*/ 5 w 31"/>
                  <a:gd name="T3" fmla="*/ 5 h 22"/>
                  <a:gd name="T4" fmla="*/ 15 w 31"/>
                  <a:gd name="T5" fmla="*/ 0 h 22"/>
                  <a:gd name="T6" fmla="*/ 25 w 31"/>
                  <a:gd name="T7" fmla="*/ 0 h 22"/>
                  <a:gd name="T8" fmla="*/ 31 w 31"/>
                  <a:gd name="T9" fmla="*/ 11 h 22"/>
                  <a:gd name="T10" fmla="*/ 28 w 31"/>
                  <a:gd name="T11" fmla="*/ 21 h 22"/>
                  <a:gd name="T12" fmla="*/ 20 w 31"/>
                  <a:gd name="T13" fmla="*/ 22 h 22"/>
                  <a:gd name="T14" fmla="*/ 8 w 31"/>
                  <a:gd name="T15" fmla="*/ 17 h 22"/>
                  <a:gd name="T16" fmla="*/ 0 w 31"/>
                  <a:gd name="T1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2">
                    <a:moveTo>
                      <a:pt x="0" y="7"/>
                    </a:moveTo>
                    <a:lnTo>
                      <a:pt x="5" y="5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1" y="11"/>
                    </a:lnTo>
                    <a:lnTo>
                      <a:pt x="28" y="21"/>
                    </a:lnTo>
                    <a:lnTo>
                      <a:pt x="20" y="22"/>
                    </a:lnTo>
                    <a:lnTo>
                      <a:pt x="8" y="1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Freeform 90"/>
              <p:cNvSpPr>
                <a:spLocks/>
              </p:cNvSpPr>
              <p:nvPr/>
            </p:nvSpPr>
            <p:spPr bwMode="auto">
              <a:xfrm>
                <a:off x="1208" y="1423"/>
                <a:ext cx="12" cy="13"/>
              </a:xfrm>
              <a:custGeom>
                <a:avLst/>
                <a:gdLst>
                  <a:gd name="T0" fmla="*/ 0 w 25"/>
                  <a:gd name="T1" fmla="*/ 0 h 28"/>
                  <a:gd name="T2" fmla="*/ 1 w 25"/>
                  <a:gd name="T3" fmla="*/ 0 h 28"/>
                  <a:gd name="T4" fmla="*/ 6 w 25"/>
                  <a:gd name="T5" fmla="*/ 0 h 28"/>
                  <a:gd name="T6" fmla="*/ 10 w 25"/>
                  <a:gd name="T7" fmla="*/ 1 h 28"/>
                  <a:gd name="T8" fmla="*/ 16 w 25"/>
                  <a:gd name="T9" fmla="*/ 4 h 28"/>
                  <a:gd name="T10" fmla="*/ 22 w 25"/>
                  <a:gd name="T11" fmla="*/ 6 h 28"/>
                  <a:gd name="T12" fmla="*/ 25 w 25"/>
                  <a:gd name="T13" fmla="*/ 9 h 28"/>
                  <a:gd name="T14" fmla="*/ 25 w 25"/>
                  <a:gd name="T15" fmla="*/ 14 h 28"/>
                  <a:gd name="T16" fmla="*/ 23 w 25"/>
                  <a:gd name="T17" fmla="*/ 21 h 28"/>
                  <a:gd name="T18" fmla="*/ 15 w 25"/>
                  <a:gd name="T19" fmla="*/ 28 h 28"/>
                  <a:gd name="T20" fmla="*/ 7 w 25"/>
                  <a:gd name="T21" fmla="*/ 23 h 28"/>
                  <a:gd name="T22" fmla="*/ 1 w 25"/>
                  <a:gd name="T23" fmla="*/ 13 h 28"/>
                  <a:gd name="T24" fmla="*/ 0 w 25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8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6" y="4"/>
                    </a:lnTo>
                    <a:lnTo>
                      <a:pt x="22" y="6"/>
                    </a:lnTo>
                    <a:lnTo>
                      <a:pt x="25" y="9"/>
                    </a:lnTo>
                    <a:lnTo>
                      <a:pt x="25" y="14"/>
                    </a:lnTo>
                    <a:lnTo>
                      <a:pt x="23" y="21"/>
                    </a:lnTo>
                    <a:lnTo>
                      <a:pt x="15" y="28"/>
                    </a:lnTo>
                    <a:lnTo>
                      <a:pt x="7" y="23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91"/>
              <p:cNvSpPr>
                <a:spLocks/>
              </p:cNvSpPr>
              <p:nvPr/>
            </p:nvSpPr>
            <p:spPr bwMode="auto">
              <a:xfrm>
                <a:off x="1197" y="1426"/>
                <a:ext cx="11" cy="16"/>
              </a:xfrm>
              <a:custGeom>
                <a:avLst/>
                <a:gdLst>
                  <a:gd name="T0" fmla="*/ 7 w 23"/>
                  <a:gd name="T1" fmla="*/ 0 h 31"/>
                  <a:gd name="T2" fmla="*/ 12 w 23"/>
                  <a:gd name="T3" fmla="*/ 4 h 31"/>
                  <a:gd name="T4" fmla="*/ 19 w 23"/>
                  <a:gd name="T5" fmla="*/ 12 h 31"/>
                  <a:gd name="T6" fmla="*/ 23 w 23"/>
                  <a:gd name="T7" fmla="*/ 22 h 31"/>
                  <a:gd name="T8" fmla="*/ 15 w 23"/>
                  <a:gd name="T9" fmla="*/ 30 h 31"/>
                  <a:gd name="T10" fmla="*/ 4 w 23"/>
                  <a:gd name="T11" fmla="*/ 31 h 31"/>
                  <a:gd name="T12" fmla="*/ 0 w 23"/>
                  <a:gd name="T13" fmla="*/ 23 h 31"/>
                  <a:gd name="T14" fmla="*/ 1 w 23"/>
                  <a:gd name="T15" fmla="*/ 12 h 31"/>
                  <a:gd name="T16" fmla="*/ 7 w 23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1">
                    <a:moveTo>
                      <a:pt x="7" y="0"/>
                    </a:moveTo>
                    <a:lnTo>
                      <a:pt x="12" y="4"/>
                    </a:lnTo>
                    <a:lnTo>
                      <a:pt x="19" y="12"/>
                    </a:lnTo>
                    <a:lnTo>
                      <a:pt x="23" y="22"/>
                    </a:lnTo>
                    <a:lnTo>
                      <a:pt x="15" y="30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1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92"/>
              <p:cNvSpPr>
                <a:spLocks/>
              </p:cNvSpPr>
              <p:nvPr/>
            </p:nvSpPr>
            <p:spPr bwMode="auto">
              <a:xfrm>
                <a:off x="1182" y="1424"/>
                <a:ext cx="12" cy="15"/>
              </a:xfrm>
              <a:custGeom>
                <a:avLst/>
                <a:gdLst>
                  <a:gd name="T0" fmla="*/ 20 w 23"/>
                  <a:gd name="T1" fmla="*/ 0 h 30"/>
                  <a:gd name="T2" fmla="*/ 21 w 23"/>
                  <a:gd name="T3" fmla="*/ 4 h 30"/>
                  <a:gd name="T4" fmla="*/ 23 w 23"/>
                  <a:gd name="T5" fmla="*/ 16 h 30"/>
                  <a:gd name="T6" fmla="*/ 21 w 23"/>
                  <a:gd name="T7" fmla="*/ 26 h 30"/>
                  <a:gd name="T8" fmla="*/ 10 w 23"/>
                  <a:gd name="T9" fmla="*/ 30 h 30"/>
                  <a:gd name="T10" fmla="*/ 0 w 23"/>
                  <a:gd name="T11" fmla="*/ 24 h 30"/>
                  <a:gd name="T12" fmla="*/ 2 w 23"/>
                  <a:gd name="T13" fmla="*/ 15 h 30"/>
                  <a:gd name="T14" fmla="*/ 10 w 23"/>
                  <a:gd name="T15" fmla="*/ 5 h 30"/>
                  <a:gd name="T16" fmla="*/ 20 w 23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0">
                    <a:moveTo>
                      <a:pt x="20" y="0"/>
                    </a:moveTo>
                    <a:lnTo>
                      <a:pt x="21" y="4"/>
                    </a:lnTo>
                    <a:lnTo>
                      <a:pt x="23" y="16"/>
                    </a:lnTo>
                    <a:lnTo>
                      <a:pt x="21" y="26"/>
                    </a:lnTo>
                    <a:lnTo>
                      <a:pt x="10" y="30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1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93"/>
              <p:cNvSpPr>
                <a:spLocks/>
              </p:cNvSpPr>
              <p:nvPr/>
            </p:nvSpPr>
            <p:spPr bwMode="auto">
              <a:xfrm>
                <a:off x="1171" y="1418"/>
                <a:ext cx="15" cy="12"/>
              </a:xfrm>
              <a:custGeom>
                <a:avLst/>
                <a:gdLst>
                  <a:gd name="T0" fmla="*/ 29 w 29"/>
                  <a:gd name="T1" fmla="*/ 1 h 23"/>
                  <a:gd name="T2" fmla="*/ 28 w 29"/>
                  <a:gd name="T3" fmla="*/ 6 h 23"/>
                  <a:gd name="T4" fmla="*/ 23 w 29"/>
                  <a:gd name="T5" fmla="*/ 16 h 23"/>
                  <a:gd name="T6" fmla="*/ 15 w 29"/>
                  <a:gd name="T7" fmla="*/ 23 h 23"/>
                  <a:gd name="T8" fmla="*/ 4 w 29"/>
                  <a:gd name="T9" fmla="*/ 20 h 23"/>
                  <a:gd name="T10" fmla="*/ 1 w 29"/>
                  <a:gd name="T11" fmla="*/ 14 h 23"/>
                  <a:gd name="T12" fmla="*/ 0 w 29"/>
                  <a:gd name="T13" fmla="*/ 9 h 23"/>
                  <a:gd name="T14" fmla="*/ 2 w 29"/>
                  <a:gd name="T15" fmla="*/ 6 h 23"/>
                  <a:gd name="T16" fmla="*/ 5 w 29"/>
                  <a:gd name="T17" fmla="*/ 3 h 23"/>
                  <a:gd name="T18" fmla="*/ 11 w 29"/>
                  <a:gd name="T19" fmla="*/ 1 h 23"/>
                  <a:gd name="T20" fmla="*/ 17 w 29"/>
                  <a:gd name="T21" fmla="*/ 0 h 23"/>
                  <a:gd name="T22" fmla="*/ 24 w 29"/>
                  <a:gd name="T23" fmla="*/ 0 h 23"/>
                  <a:gd name="T24" fmla="*/ 29 w 29"/>
                  <a:gd name="T2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23">
                    <a:moveTo>
                      <a:pt x="29" y="1"/>
                    </a:moveTo>
                    <a:lnTo>
                      <a:pt x="28" y="6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94"/>
              <p:cNvSpPr>
                <a:spLocks/>
              </p:cNvSpPr>
              <p:nvPr/>
            </p:nvSpPr>
            <p:spPr bwMode="auto">
              <a:xfrm>
                <a:off x="1170" y="1405"/>
                <a:ext cx="15" cy="10"/>
              </a:xfrm>
              <a:custGeom>
                <a:avLst/>
                <a:gdLst>
                  <a:gd name="T0" fmla="*/ 31 w 31"/>
                  <a:gd name="T1" fmla="*/ 11 h 20"/>
                  <a:gd name="T2" fmla="*/ 27 w 31"/>
                  <a:gd name="T3" fmla="*/ 14 h 20"/>
                  <a:gd name="T4" fmla="*/ 17 w 31"/>
                  <a:gd name="T5" fmla="*/ 19 h 20"/>
                  <a:gd name="T6" fmla="*/ 6 w 31"/>
                  <a:gd name="T7" fmla="*/ 20 h 20"/>
                  <a:gd name="T8" fmla="*/ 0 w 31"/>
                  <a:gd name="T9" fmla="*/ 11 h 20"/>
                  <a:gd name="T10" fmla="*/ 0 w 31"/>
                  <a:gd name="T11" fmla="*/ 5 h 20"/>
                  <a:gd name="T12" fmla="*/ 1 w 31"/>
                  <a:gd name="T13" fmla="*/ 1 h 20"/>
                  <a:gd name="T14" fmla="*/ 6 w 31"/>
                  <a:gd name="T15" fmla="*/ 0 h 20"/>
                  <a:gd name="T16" fmla="*/ 10 w 31"/>
                  <a:gd name="T17" fmla="*/ 0 h 20"/>
                  <a:gd name="T18" fmla="*/ 16 w 31"/>
                  <a:gd name="T19" fmla="*/ 1 h 20"/>
                  <a:gd name="T20" fmla="*/ 22 w 31"/>
                  <a:gd name="T21" fmla="*/ 3 h 20"/>
                  <a:gd name="T22" fmla="*/ 27 w 31"/>
                  <a:gd name="T23" fmla="*/ 6 h 20"/>
                  <a:gd name="T24" fmla="*/ 31 w 31"/>
                  <a:gd name="T25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0">
                    <a:moveTo>
                      <a:pt x="31" y="11"/>
                    </a:moveTo>
                    <a:lnTo>
                      <a:pt x="27" y="14"/>
                    </a:lnTo>
                    <a:lnTo>
                      <a:pt x="17" y="19"/>
                    </a:lnTo>
                    <a:lnTo>
                      <a:pt x="6" y="20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1"/>
                    </a:lnTo>
                    <a:lnTo>
                      <a:pt x="22" y="3"/>
                    </a:lnTo>
                    <a:lnTo>
                      <a:pt x="27" y="6"/>
                    </a:lnTo>
                    <a:lnTo>
                      <a:pt x="31" y="1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95"/>
              <p:cNvSpPr>
                <a:spLocks/>
              </p:cNvSpPr>
              <p:nvPr/>
            </p:nvSpPr>
            <p:spPr bwMode="auto">
              <a:xfrm>
                <a:off x="1175" y="1391"/>
                <a:ext cx="14" cy="12"/>
              </a:xfrm>
              <a:custGeom>
                <a:avLst/>
                <a:gdLst>
                  <a:gd name="T0" fmla="*/ 28 w 28"/>
                  <a:gd name="T1" fmla="*/ 24 h 24"/>
                  <a:gd name="T2" fmla="*/ 27 w 28"/>
                  <a:gd name="T3" fmla="*/ 24 h 24"/>
                  <a:gd name="T4" fmla="*/ 22 w 28"/>
                  <a:gd name="T5" fmla="*/ 24 h 24"/>
                  <a:gd name="T6" fmla="*/ 18 w 28"/>
                  <a:gd name="T7" fmla="*/ 24 h 24"/>
                  <a:gd name="T8" fmla="*/ 12 w 28"/>
                  <a:gd name="T9" fmla="*/ 24 h 24"/>
                  <a:gd name="T10" fmla="*/ 6 w 28"/>
                  <a:gd name="T11" fmla="*/ 22 h 24"/>
                  <a:gd name="T12" fmla="*/ 2 w 28"/>
                  <a:gd name="T13" fmla="*/ 18 h 24"/>
                  <a:gd name="T14" fmla="*/ 0 w 28"/>
                  <a:gd name="T15" fmla="*/ 14 h 24"/>
                  <a:gd name="T16" fmla="*/ 2 w 28"/>
                  <a:gd name="T17" fmla="*/ 7 h 24"/>
                  <a:gd name="T18" fmla="*/ 10 w 28"/>
                  <a:gd name="T19" fmla="*/ 0 h 24"/>
                  <a:gd name="T20" fmla="*/ 18 w 28"/>
                  <a:gd name="T21" fmla="*/ 3 h 24"/>
                  <a:gd name="T22" fmla="*/ 25 w 28"/>
                  <a:gd name="T23" fmla="*/ 13 h 24"/>
                  <a:gd name="T24" fmla="*/ 28 w 28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4">
                    <a:moveTo>
                      <a:pt x="28" y="24"/>
                    </a:moveTo>
                    <a:lnTo>
                      <a:pt x="27" y="24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2" y="7"/>
                    </a:lnTo>
                    <a:lnTo>
                      <a:pt x="10" y="0"/>
                    </a:lnTo>
                    <a:lnTo>
                      <a:pt x="18" y="3"/>
                    </a:lnTo>
                    <a:lnTo>
                      <a:pt x="25" y="13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1116" y="1302"/>
                <a:ext cx="20" cy="19"/>
              </a:xfrm>
              <a:custGeom>
                <a:avLst/>
                <a:gdLst>
                  <a:gd name="T0" fmla="*/ 39 w 39"/>
                  <a:gd name="T1" fmla="*/ 19 h 38"/>
                  <a:gd name="T2" fmla="*/ 38 w 39"/>
                  <a:gd name="T3" fmla="*/ 26 h 38"/>
                  <a:gd name="T4" fmla="*/ 33 w 39"/>
                  <a:gd name="T5" fmla="*/ 33 h 38"/>
                  <a:gd name="T6" fmla="*/ 26 w 39"/>
                  <a:gd name="T7" fmla="*/ 37 h 38"/>
                  <a:gd name="T8" fmla="*/ 20 w 39"/>
                  <a:gd name="T9" fmla="*/ 38 h 38"/>
                  <a:gd name="T10" fmla="*/ 13 w 39"/>
                  <a:gd name="T11" fmla="*/ 37 h 38"/>
                  <a:gd name="T12" fmla="*/ 6 w 39"/>
                  <a:gd name="T13" fmla="*/ 33 h 38"/>
                  <a:gd name="T14" fmla="*/ 1 w 39"/>
                  <a:gd name="T15" fmla="*/ 26 h 38"/>
                  <a:gd name="T16" fmla="*/ 0 w 39"/>
                  <a:gd name="T17" fmla="*/ 19 h 38"/>
                  <a:gd name="T18" fmla="*/ 1 w 39"/>
                  <a:gd name="T19" fmla="*/ 12 h 38"/>
                  <a:gd name="T20" fmla="*/ 6 w 39"/>
                  <a:gd name="T21" fmla="*/ 6 h 38"/>
                  <a:gd name="T22" fmla="*/ 13 w 39"/>
                  <a:gd name="T23" fmla="*/ 1 h 38"/>
                  <a:gd name="T24" fmla="*/ 20 w 39"/>
                  <a:gd name="T25" fmla="*/ 0 h 38"/>
                  <a:gd name="T26" fmla="*/ 26 w 39"/>
                  <a:gd name="T27" fmla="*/ 1 h 38"/>
                  <a:gd name="T28" fmla="*/ 33 w 39"/>
                  <a:gd name="T29" fmla="*/ 6 h 38"/>
                  <a:gd name="T30" fmla="*/ 38 w 39"/>
                  <a:gd name="T31" fmla="*/ 12 h 38"/>
                  <a:gd name="T32" fmla="*/ 39 w 39"/>
                  <a:gd name="T33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8">
                    <a:moveTo>
                      <a:pt x="39" y="19"/>
                    </a:moveTo>
                    <a:lnTo>
                      <a:pt x="38" y="26"/>
                    </a:lnTo>
                    <a:lnTo>
                      <a:pt x="33" y="33"/>
                    </a:lnTo>
                    <a:lnTo>
                      <a:pt x="26" y="37"/>
                    </a:lnTo>
                    <a:lnTo>
                      <a:pt x="20" y="38"/>
                    </a:lnTo>
                    <a:lnTo>
                      <a:pt x="13" y="37"/>
                    </a:lnTo>
                    <a:lnTo>
                      <a:pt x="6" y="33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97"/>
              <p:cNvSpPr>
                <a:spLocks/>
              </p:cNvSpPr>
              <p:nvPr/>
            </p:nvSpPr>
            <p:spPr bwMode="auto">
              <a:xfrm>
                <a:off x="1118" y="1282"/>
                <a:ext cx="11" cy="16"/>
              </a:xfrm>
              <a:custGeom>
                <a:avLst/>
                <a:gdLst>
                  <a:gd name="T0" fmla="*/ 13 w 22"/>
                  <a:gd name="T1" fmla="*/ 31 h 31"/>
                  <a:gd name="T2" fmla="*/ 10 w 22"/>
                  <a:gd name="T3" fmla="*/ 28 h 31"/>
                  <a:gd name="T4" fmla="*/ 3 w 22"/>
                  <a:gd name="T5" fmla="*/ 19 h 31"/>
                  <a:gd name="T6" fmla="*/ 0 w 22"/>
                  <a:gd name="T7" fmla="*/ 8 h 31"/>
                  <a:gd name="T8" fmla="*/ 8 w 22"/>
                  <a:gd name="T9" fmla="*/ 0 h 31"/>
                  <a:gd name="T10" fmla="*/ 19 w 22"/>
                  <a:gd name="T11" fmla="*/ 0 h 31"/>
                  <a:gd name="T12" fmla="*/ 22 w 22"/>
                  <a:gd name="T13" fmla="*/ 8 h 31"/>
                  <a:gd name="T14" fmla="*/ 20 w 22"/>
                  <a:gd name="T15" fmla="*/ 21 h 31"/>
                  <a:gd name="T16" fmla="*/ 13 w 22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13" y="31"/>
                    </a:moveTo>
                    <a:lnTo>
                      <a:pt x="10" y="28"/>
                    </a:lnTo>
                    <a:lnTo>
                      <a:pt x="3" y="19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2" y="8"/>
                    </a:lnTo>
                    <a:lnTo>
                      <a:pt x="20" y="2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98"/>
              <p:cNvSpPr>
                <a:spLocks/>
              </p:cNvSpPr>
              <p:nvPr/>
            </p:nvSpPr>
            <p:spPr bwMode="auto">
              <a:xfrm>
                <a:off x="1133" y="1286"/>
                <a:ext cx="12" cy="14"/>
              </a:xfrm>
              <a:custGeom>
                <a:avLst/>
                <a:gdLst>
                  <a:gd name="T0" fmla="*/ 1 w 23"/>
                  <a:gd name="T1" fmla="*/ 28 h 28"/>
                  <a:gd name="T2" fmla="*/ 0 w 23"/>
                  <a:gd name="T3" fmla="*/ 22 h 28"/>
                  <a:gd name="T4" fmla="*/ 0 w 23"/>
                  <a:gd name="T5" fmla="*/ 12 h 28"/>
                  <a:gd name="T6" fmla="*/ 3 w 23"/>
                  <a:gd name="T7" fmla="*/ 1 h 28"/>
                  <a:gd name="T8" fmla="*/ 14 w 23"/>
                  <a:gd name="T9" fmla="*/ 0 h 28"/>
                  <a:gd name="T10" fmla="*/ 23 w 23"/>
                  <a:gd name="T11" fmla="*/ 6 h 28"/>
                  <a:gd name="T12" fmla="*/ 20 w 23"/>
                  <a:gd name="T13" fmla="*/ 15 h 28"/>
                  <a:gd name="T14" fmla="*/ 12 w 23"/>
                  <a:gd name="T15" fmla="*/ 23 h 28"/>
                  <a:gd name="T16" fmla="*/ 1 w 23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8">
                    <a:moveTo>
                      <a:pt x="1" y="28"/>
                    </a:moveTo>
                    <a:lnTo>
                      <a:pt x="0" y="22"/>
                    </a:lnTo>
                    <a:lnTo>
                      <a:pt x="0" y="12"/>
                    </a:lnTo>
                    <a:lnTo>
                      <a:pt x="3" y="1"/>
                    </a:lnTo>
                    <a:lnTo>
                      <a:pt x="14" y="0"/>
                    </a:lnTo>
                    <a:lnTo>
                      <a:pt x="23" y="6"/>
                    </a:lnTo>
                    <a:lnTo>
                      <a:pt x="20" y="15"/>
                    </a:lnTo>
                    <a:lnTo>
                      <a:pt x="12" y="23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99"/>
              <p:cNvSpPr>
                <a:spLocks/>
              </p:cNvSpPr>
              <p:nvPr/>
            </p:nvSpPr>
            <p:spPr bwMode="auto">
              <a:xfrm>
                <a:off x="1138" y="1296"/>
                <a:ext cx="16" cy="11"/>
              </a:xfrm>
              <a:custGeom>
                <a:avLst/>
                <a:gdLst>
                  <a:gd name="T0" fmla="*/ 0 w 31"/>
                  <a:gd name="T1" fmla="*/ 21 h 23"/>
                  <a:gd name="T2" fmla="*/ 2 w 31"/>
                  <a:gd name="T3" fmla="*/ 16 h 23"/>
                  <a:gd name="T4" fmla="*/ 8 w 31"/>
                  <a:gd name="T5" fmla="*/ 6 h 23"/>
                  <a:gd name="T6" fmla="*/ 17 w 31"/>
                  <a:gd name="T7" fmla="*/ 0 h 23"/>
                  <a:gd name="T8" fmla="*/ 28 w 31"/>
                  <a:gd name="T9" fmla="*/ 6 h 23"/>
                  <a:gd name="T10" fmla="*/ 31 w 31"/>
                  <a:gd name="T11" fmla="*/ 11 h 23"/>
                  <a:gd name="T12" fmla="*/ 31 w 31"/>
                  <a:gd name="T13" fmla="*/ 16 h 23"/>
                  <a:gd name="T14" fmla="*/ 29 w 31"/>
                  <a:gd name="T15" fmla="*/ 19 h 23"/>
                  <a:gd name="T16" fmla="*/ 24 w 31"/>
                  <a:gd name="T17" fmla="*/ 22 h 23"/>
                  <a:gd name="T18" fmla="*/ 18 w 31"/>
                  <a:gd name="T19" fmla="*/ 23 h 23"/>
                  <a:gd name="T20" fmla="*/ 13 w 31"/>
                  <a:gd name="T21" fmla="*/ 23 h 23"/>
                  <a:gd name="T22" fmla="*/ 6 w 31"/>
                  <a:gd name="T23" fmla="*/ 23 h 23"/>
                  <a:gd name="T24" fmla="*/ 0 w 31"/>
                  <a:gd name="T25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0" y="21"/>
                    </a:moveTo>
                    <a:lnTo>
                      <a:pt x="2" y="16"/>
                    </a:lnTo>
                    <a:lnTo>
                      <a:pt x="8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1" y="11"/>
                    </a:lnTo>
                    <a:lnTo>
                      <a:pt x="31" y="16"/>
                    </a:lnTo>
                    <a:lnTo>
                      <a:pt x="29" y="19"/>
                    </a:lnTo>
                    <a:lnTo>
                      <a:pt x="24" y="22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6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100"/>
              <p:cNvSpPr>
                <a:spLocks/>
              </p:cNvSpPr>
              <p:nvPr/>
            </p:nvSpPr>
            <p:spPr bwMode="auto">
              <a:xfrm>
                <a:off x="1139" y="1311"/>
                <a:ext cx="16" cy="11"/>
              </a:xfrm>
              <a:custGeom>
                <a:avLst/>
                <a:gdLst>
                  <a:gd name="T0" fmla="*/ 0 w 31"/>
                  <a:gd name="T1" fmla="*/ 7 h 22"/>
                  <a:gd name="T2" fmla="*/ 5 w 31"/>
                  <a:gd name="T3" fmla="*/ 4 h 22"/>
                  <a:gd name="T4" fmla="*/ 15 w 31"/>
                  <a:gd name="T5" fmla="*/ 0 h 22"/>
                  <a:gd name="T6" fmla="*/ 25 w 31"/>
                  <a:gd name="T7" fmla="*/ 0 h 22"/>
                  <a:gd name="T8" fmla="*/ 31 w 31"/>
                  <a:gd name="T9" fmla="*/ 10 h 22"/>
                  <a:gd name="T10" fmla="*/ 28 w 31"/>
                  <a:gd name="T11" fmla="*/ 20 h 22"/>
                  <a:gd name="T12" fmla="*/ 20 w 31"/>
                  <a:gd name="T13" fmla="*/ 22 h 22"/>
                  <a:gd name="T14" fmla="*/ 8 w 31"/>
                  <a:gd name="T15" fmla="*/ 16 h 22"/>
                  <a:gd name="T16" fmla="*/ 0 w 31"/>
                  <a:gd name="T1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2">
                    <a:moveTo>
                      <a:pt x="0" y="7"/>
                    </a:moveTo>
                    <a:lnTo>
                      <a:pt x="5" y="4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1" y="10"/>
                    </a:lnTo>
                    <a:lnTo>
                      <a:pt x="28" y="20"/>
                    </a:lnTo>
                    <a:lnTo>
                      <a:pt x="20" y="22"/>
                    </a:lnTo>
                    <a:lnTo>
                      <a:pt x="8" y="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101"/>
              <p:cNvSpPr>
                <a:spLocks/>
              </p:cNvSpPr>
              <p:nvPr/>
            </p:nvSpPr>
            <p:spPr bwMode="auto">
              <a:xfrm>
                <a:off x="1135" y="1321"/>
                <a:ext cx="13" cy="14"/>
              </a:xfrm>
              <a:custGeom>
                <a:avLst/>
                <a:gdLst>
                  <a:gd name="T0" fmla="*/ 0 w 25"/>
                  <a:gd name="T1" fmla="*/ 0 h 28"/>
                  <a:gd name="T2" fmla="*/ 1 w 25"/>
                  <a:gd name="T3" fmla="*/ 0 h 28"/>
                  <a:gd name="T4" fmla="*/ 6 w 25"/>
                  <a:gd name="T5" fmla="*/ 0 h 28"/>
                  <a:gd name="T6" fmla="*/ 10 w 25"/>
                  <a:gd name="T7" fmla="*/ 2 h 28"/>
                  <a:gd name="T8" fmla="*/ 16 w 25"/>
                  <a:gd name="T9" fmla="*/ 4 h 28"/>
                  <a:gd name="T10" fmla="*/ 21 w 25"/>
                  <a:gd name="T11" fmla="*/ 6 h 28"/>
                  <a:gd name="T12" fmla="*/ 24 w 25"/>
                  <a:gd name="T13" fmla="*/ 10 h 28"/>
                  <a:gd name="T14" fmla="*/ 25 w 25"/>
                  <a:gd name="T15" fmla="*/ 14 h 28"/>
                  <a:gd name="T16" fmla="*/ 23 w 25"/>
                  <a:gd name="T17" fmla="*/ 21 h 28"/>
                  <a:gd name="T18" fmla="*/ 15 w 25"/>
                  <a:gd name="T19" fmla="*/ 28 h 28"/>
                  <a:gd name="T20" fmla="*/ 7 w 25"/>
                  <a:gd name="T21" fmla="*/ 24 h 28"/>
                  <a:gd name="T22" fmla="*/ 1 w 25"/>
                  <a:gd name="T23" fmla="*/ 13 h 28"/>
                  <a:gd name="T24" fmla="*/ 0 w 25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8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4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5" y="14"/>
                    </a:lnTo>
                    <a:lnTo>
                      <a:pt x="23" y="21"/>
                    </a:lnTo>
                    <a:lnTo>
                      <a:pt x="15" y="28"/>
                    </a:lnTo>
                    <a:lnTo>
                      <a:pt x="7" y="24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102"/>
              <p:cNvSpPr>
                <a:spLocks/>
              </p:cNvSpPr>
              <p:nvPr/>
            </p:nvSpPr>
            <p:spPr bwMode="auto">
              <a:xfrm>
                <a:off x="1124" y="1325"/>
                <a:ext cx="11" cy="15"/>
              </a:xfrm>
              <a:custGeom>
                <a:avLst/>
                <a:gdLst>
                  <a:gd name="T0" fmla="*/ 7 w 22"/>
                  <a:gd name="T1" fmla="*/ 0 h 31"/>
                  <a:gd name="T2" fmla="*/ 12 w 22"/>
                  <a:gd name="T3" fmla="*/ 4 h 31"/>
                  <a:gd name="T4" fmla="*/ 19 w 22"/>
                  <a:gd name="T5" fmla="*/ 12 h 31"/>
                  <a:gd name="T6" fmla="*/ 22 w 22"/>
                  <a:gd name="T7" fmla="*/ 22 h 31"/>
                  <a:gd name="T8" fmla="*/ 14 w 22"/>
                  <a:gd name="T9" fmla="*/ 30 h 31"/>
                  <a:gd name="T10" fmla="*/ 4 w 22"/>
                  <a:gd name="T11" fmla="*/ 31 h 31"/>
                  <a:gd name="T12" fmla="*/ 0 w 22"/>
                  <a:gd name="T13" fmla="*/ 23 h 31"/>
                  <a:gd name="T14" fmla="*/ 1 w 22"/>
                  <a:gd name="T15" fmla="*/ 12 h 31"/>
                  <a:gd name="T16" fmla="*/ 7 w 22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7" y="0"/>
                    </a:moveTo>
                    <a:lnTo>
                      <a:pt x="12" y="4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14" y="30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1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103"/>
              <p:cNvSpPr>
                <a:spLocks/>
              </p:cNvSpPr>
              <p:nvPr/>
            </p:nvSpPr>
            <p:spPr bwMode="auto">
              <a:xfrm>
                <a:off x="1110" y="1323"/>
                <a:ext cx="11" cy="15"/>
              </a:xfrm>
              <a:custGeom>
                <a:avLst/>
                <a:gdLst>
                  <a:gd name="T0" fmla="*/ 20 w 23"/>
                  <a:gd name="T1" fmla="*/ 0 h 30"/>
                  <a:gd name="T2" fmla="*/ 21 w 23"/>
                  <a:gd name="T3" fmla="*/ 5 h 30"/>
                  <a:gd name="T4" fmla="*/ 23 w 23"/>
                  <a:gd name="T5" fmla="*/ 16 h 30"/>
                  <a:gd name="T6" fmla="*/ 20 w 23"/>
                  <a:gd name="T7" fmla="*/ 26 h 30"/>
                  <a:gd name="T8" fmla="*/ 8 w 23"/>
                  <a:gd name="T9" fmla="*/ 30 h 30"/>
                  <a:gd name="T10" fmla="*/ 0 w 23"/>
                  <a:gd name="T11" fmla="*/ 24 h 30"/>
                  <a:gd name="T12" fmla="*/ 1 w 23"/>
                  <a:gd name="T13" fmla="*/ 15 h 30"/>
                  <a:gd name="T14" fmla="*/ 10 w 23"/>
                  <a:gd name="T15" fmla="*/ 6 h 30"/>
                  <a:gd name="T16" fmla="*/ 20 w 23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0">
                    <a:moveTo>
                      <a:pt x="20" y="0"/>
                    </a:moveTo>
                    <a:lnTo>
                      <a:pt x="21" y="5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" y="15"/>
                    </a:lnTo>
                    <a:lnTo>
                      <a:pt x="1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104"/>
              <p:cNvSpPr>
                <a:spLocks/>
              </p:cNvSpPr>
              <p:nvPr/>
            </p:nvSpPr>
            <p:spPr bwMode="auto">
              <a:xfrm>
                <a:off x="1099" y="1317"/>
                <a:ext cx="15" cy="11"/>
              </a:xfrm>
              <a:custGeom>
                <a:avLst/>
                <a:gdLst>
                  <a:gd name="T0" fmla="*/ 30 w 30"/>
                  <a:gd name="T1" fmla="*/ 1 h 23"/>
                  <a:gd name="T2" fmla="*/ 29 w 30"/>
                  <a:gd name="T3" fmla="*/ 6 h 23"/>
                  <a:gd name="T4" fmla="*/ 23 w 30"/>
                  <a:gd name="T5" fmla="*/ 16 h 23"/>
                  <a:gd name="T6" fmla="*/ 15 w 30"/>
                  <a:gd name="T7" fmla="*/ 23 h 23"/>
                  <a:gd name="T8" fmla="*/ 5 w 30"/>
                  <a:gd name="T9" fmla="*/ 20 h 23"/>
                  <a:gd name="T10" fmla="*/ 2 w 30"/>
                  <a:gd name="T11" fmla="*/ 14 h 23"/>
                  <a:gd name="T12" fmla="*/ 0 w 30"/>
                  <a:gd name="T13" fmla="*/ 9 h 23"/>
                  <a:gd name="T14" fmla="*/ 3 w 30"/>
                  <a:gd name="T15" fmla="*/ 6 h 23"/>
                  <a:gd name="T16" fmla="*/ 6 w 30"/>
                  <a:gd name="T17" fmla="*/ 4 h 23"/>
                  <a:gd name="T18" fmla="*/ 12 w 30"/>
                  <a:gd name="T19" fmla="*/ 1 h 23"/>
                  <a:gd name="T20" fmla="*/ 18 w 30"/>
                  <a:gd name="T21" fmla="*/ 0 h 23"/>
                  <a:gd name="T22" fmla="*/ 25 w 30"/>
                  <a:gd name="T23" fmla="*/ 0 h 23"/>
                  <a:gd name="T24" fmla="*/ 30 w 30"/>
                  <a:gd name="T2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3">
                    <a:moveTo>
                      <a:pt x="30" y="1"/>
                    </a:moveTo>
                    <a:lnTo>
                      <a:pt x="29" y="6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5" y="20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4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105"/>
              <p:cNvSpPr>
                <a:spLocks/>
              </p:cNvSpPr>
              <p:nvPr/>
            </p:nvSpPr>
            <p:spPr bwMode="auto">
              <a:xfrm>
                <a:off x="1097" y="1303"/>
                <a:ext cx="15" cy="11"/>
              </a:xfrm>
              <a:custGeom>
                <a:avLst/>
                <a:gdLst>
                  <a:gd name="T0" fmla="*/ 30 w 30"/>
                  <a:gd name="T1" fmla="*/ 12 h 22"/>
                  <a:gd name="T2" fmla="*/ 25 w 30"/>
                  <a:gd name="T3" fmla="*/ 16 h 22"/>
                  <a:gd name="T4" fmla="*/ 16 w 30"/>
                  <a:gd name="T5" fmla="*/ 20 h 22"/>
                  <a:gd name="T6" fmla="*/ 6 w 30"/>
                  <a:gd name="T7" fmla="*/ 22 h 22"/>
                  <a:gd name="T8" fmla="*/ 0 w 30"/>
                  <a:gd name="T9" fmla="*/ 12 h 22"/>
                  <a:gd name="T10" fmla="*/ 0 w 30"/>
                  <a:gd name="T11" fmla="*/ 7 h 22"/>
                  <a:gd name="T12" fmla="*/ 1 w 30"/>
                  <a:gd name="T13" fmla="*/ 2 h 22"/>
                  <a:gd name="T14" fmla="*/ 5 w 30"/>
                  <a:gd name="T15" fmla="*/ 1 h 22"/>
                  <a:gd name="T16" fmla="*/ 10 w 30"/>
                  <a:gd name="T17" fmla="*/ 0 h 22"/>
                  <a:gd name="T18" fmla="*/ 15 w 30"/>
                  <a:gd name="T19" fmla="*/ 2 h 22"/>
                  <a:gd name="T20" fmla="*/ 21 w 30"/>
                  <a:gd name="T21" fmla="*/ 4 h 22"/>
                  <a:gd name="T22" fmla="*/ 25 w 30"/>
                  <a:gd name="T23" fmla="*/ 8 h 22"/>
                  <a:gd name="T24" fmla="*/ 30 w 30"/>
                  <a:gd name="T25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2">
                    <a:moveTo>
                      <a:pt x="30" y="12"/>
                    </a:moveTo>
                    <a:lnTo>
                      <a:pt x="25" y="16"/>
                    </a:lnTo>
                    <a:lnTo>
                      <a:pt x="16" y="20"/>
                    </a:lnTo>
                    <a:lnTo>
                      <a:pt x="6" y="2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2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106"/>
              <p:cNvSpPr>
                <a:spLocks/>
              </p:cNvSpPr>
              <p:nvPr/>
            </p:nvSpPr>
            <p:spPr bwMode="auto">
              <a:xfrm>
                <a:off x="1102" y="1290"/>
                <a:ext cx="13" cy="12"/>
              </a:xfrm>
              <a:custGeom>
                <a:avLst/>
                <a:gdLst>
                  <a:gd name="T0" fmla="*/ 27 w 27"/>
                  <a:gd name="T1" fmla="*/ 24 h 24"/>
                  <a:gd name="T2" fmla="*/ 26 w 27"/>
                  <a:gd name="T3" fmla="*/ 24 h 24"/>
                  <a:gd name="T4" fmla="*/ 21 w 27"/>
                  <a:gd name="T5" fmla="*/ 24 h 24"/>
                  <a:gd name="T6" fmla="*/ 16 w 27"/>
                  <a:gd name="T7" fmla="*/ 24 h 24"/>
                  <a:gd name="T8" fmla="*/ 11 w 27"/>
                  <a:gd name="T9" fmla="*/ 24 h 24"/>
                  <a:gd name="T10" fmla="*/ 5 w 27"/>
                  <a:gd name="T11" fmla="*/ 22 h 24"/>
                  <a:gd name="T12" fmla="*/ 1 w 27"/>
                  <a:gd name="T13" fmla="*/ 19 h 24"/>
                  <a:gd name="T14" fmla="*/ 0 w 27"/>
                  <a:gd name="T15" fmla="*/ 14 h 24"/>
                  <a:gd name="T16" fmla="*/ 1 w 27"/>
                  <a:gd name="T17" fmla="*/ 7 h 24"/>
                  <a:gd name="T18" fmla="*/ 10 w 27"/>
                  <a:gd name="T19" fmla="*/ 0 h 24"/>
                  <a:gd name="T20" fmla="*/ 18 w 27"/>
                  <a:gd name="T21" fmla="*/ 4 h 24"/>
                  <a:gd name="T22" fmla="*/ 25 w 27"/>
                  <a:gd name="T23" fmla="*/ 13 h 24"/>
                  <a:gd name="T24" fmla="*/ 27 w 27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4">
                    <a:moveTo>
                      <a:pt x="27" y="24"/>
                    </a:moveTo>
                    <a:lnTo>
                      <a:pt x="26" y="24"/>
                    </a:lnTo>
                    <a:lnTo>
                      <a:pt x="21" y="24"/>
                    </a:lnTo>
                    <a:lnTo>
                      <a:pt x="16" y="24"/>
                    </a:lnTo>
                    <a:lnTo>
                      <a:pt x="11" y="24"/>
                    </a:lnTo>
                    <a:lnTo>
                      <a:pt x="5" y="22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10" y="0"/>
                    </a:lnTo>
                    <a:lnTo>
                      <a:pt x="18" y="4"/>
                    </a:lnTo>
                    <a:lnTo>
                      <a:pt x="25" y="13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107"/>
              <p:cNvSpPr>
                <a:spLocks/>
              </p:cNvSpPr>
              <p:nvPr/>
            </p:nvSpPr>
            <p:spPr bwMode="auto">
              <a:xfrm>
                <a:off x="1206" y="1220"/>
                <a:ext cx="20" cy="18"/>
              </a:xfrm>
              <a:custGeom>
                <a:avLst/>
                <a:gdLst>
                  <a:gd name="T0" fmla="*/ 39 w 39"/>
                  <a:gd name="T1" fmla="*/ 18 h 37"/>
                  <a:gd name="T2" fmla="*/ 38 w 39"/>
                  <a:gd name="T3" fmla="*/ 25 h 37"/>
                  <a:gd name="T4" fmla="*/ 33 w 39"/>
                  <a:gd name="T5" fmla="*/ 31 h 37"/>
                  <a:gd name="T6" fmla="*/ 27 w 39"/>
                  <a:gd name="T7" fmla="*/ 35 h 37"/>
                  <a:gd name="T8" fmla="*/ 19 w 39"/>
                  <a:gd name="T9" fmla="*/ 37 h 37"/>
                  <a:gd name="T10" fmla="*/ 12 w 39"/>
                  <a:gd name="T11" fmla="*/ 35 h 37"/>
                  <a:gd name="T12" fmla="*/ 6 w 39"/>
                  <a:gd name="T13" fmla="*/ 31 h 37"/>
                  <a:gd name="T14" fmla="*/ 1 w 39"/>
                  <a:gd name="T15" fmla="*/ 25 h 37"/>
                  <a:gd name="T16" fmla="*/ 0 w 39"/>
                  <a:gd name="T17" fmla="*/ 18 h 37"/>
                  <a:gd name="T18" fmla="*/ 1 w 39"/>
                  <a:gd name="T19" fmla="*/ 11 h 37"/>
                  <a:gd name="T20" fmla="*/ 6 w 39"/>
                  <a:gd name="T21" fmla="*/ 5 h 37"/>
                  <a:gd name="T22" fmla="*/ 12 w 39"/>
                  <a:gd name="T23" fmla="*/ 1 h 37"/>
                  <a:gd name="T24" fmla="*/ 19 w 39"/>
                  <a:gd name="T25" fmla="*/ 0 h 37"/>
                  <a:gd name="T26" fmla="*/ 27 w 39"/>
                  <a:gd name="T27" fmla="*/ 1 h 37"/>
                  <a:gd name="T28" fmla="*/ 33 w 39"/>
                  <a:gd name="T29" fmla="*/ 5 h 37"/>
                  <a:gd name="T30" fmla="*/ 38 w 39"/>
                  <a:gd name="T31" fmla="*/ 11 h 37"/>
                  <a:gd name="T32" fmla="*/ 39 w 39"/>
                  <a:gd name="T3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9" y="18"/>
                    </a:moveTo>
                    <a:lnTo>
                      <a:pt x="38" y="25"/>
                    </a:lnTo>
                    <a:lnTo>
                      <a:pt x="33" y="31"/>
                    </a:lnTo>
                    <a:lnTo>
                      <a:pt x="27" y="35"/>
                    </a:lnTo>
                    <a:lnTo>
                      <a:pt x="19" y="37"/>
                    </a:lnTo>
                    <a:lnTo>
                      <a:pt x="12" y="35"/>
                    </a:lnTo>
                    <a:lnTo>
                      <a:pt x="6" y="31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19" y="0"/>
                    </a:lnTo>
                    <a:lnTo>
                      <a:pt x="27" y="1"/>
                    </a:lnTo>
                    <a:lnTo>
                      <a:pt x="33" y="5"/>
                    </a:lnTo>
                    <a:lnTo>
                      <a:pt x="38" y="11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108"/>
              <p:cNvSpPr>
                <a:spLocks/>
              </p:cNvSpPr>
              <p:nvPr/>
            </p:nvSpPr>
            <p:spPr bwMode="auto">
              <a:xfrm>
                <a:off x="1208" y="1200"/>
                <a:ext cx="11" cy="15"/>
              </a:xfrm>
              <a:custGeom>
                <a:avLst/>
                <a:gdLst>
                  <a:gd name="T0" fmla="*/ 13 w 22"/>
                  <a:gd name="T1" fmla="*/ 30 h 30"/>
                  <a:gd name="T2" fmla="*/ 9 w 22"/>
                  <a:gd name="T3" fmla="*/ 26 h 30"/>
                  <a:gd name="T4" fmla="*/ 3 w 22"/>
                  <a:gd name="T5" fmla="*/ 17 h 30"/>
                  <a:gd name="T6" fmla="*/ 0 w 22"/>
                  <a:gd name="T7" fmla="*/ 8 h 30"/>
                  <a:gd name="T8" fmla="*/ 8 w 22"/>
                  <a:gd name="T9" fmla="*/ 0 h 30"/>
                  <a:gd name="T10" fmla="*/ 19 w 22"/>
                  <a:gd name="T11" fmla="*/ 0 h 30"/>
                  <a:gd name="T12" fmla="*/ 22 w 22"/>
                  <a:gd name="T13" fmla="*/ 8 h 30"/>
                  <a:gd name="T14" fmla="*/ 20 w 22"/>
                  <a:gd name="T15" fmla="*/ 19 h 30"/>
                  <a:gd name="T16" fmla="*/ 13 w 2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0">
                    <a:moveTo>
                      <a:pt x="13" y="30"/>
                    </a:moveTo>
                    <a:lnTo>
                      <a:pt x="9" y="26"/>
                    </a:lnTo>
                    <a:lnTo>
                      <a:pt x="3" y="17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2" y="8"/>
                    </a:lnTo>
                    <a:lnTo>
                      <a:pt x="20" y="1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109"/>
              <p:cNvSpPr>
                <a:spLocks/>
              </p:cNvSpPr>
              <p:nvPr/>
            </p:nvSpPr>
            <p:spPr bwMode="auto">
              <a:xfrm>
                <a:off x="1224" y="1204"/>
                <a:ext cx="11" cy="14"/>
              </a:xfrm>
              <a:custGeom>
                <a:avLst/>
                <a:gdLst>
                  <a:gd name="T0" fmla="*/ 1 w 23"/>
                  <a:gd name="T1" fmla="*/ 29 h 29"/>
                  <a:gd name="T2" fmla="*/ 0 w 23"/>
                  <a:gd name="T3" fmla="*/ 24 h 29"/>
                  <a:gd name="T4" fmla="*/ 0 w 23"/>
                  <a:gd name="T5" fmla="*/ 13 h 29"/>
                  <a:gd name="T6" fmla="*/ 4 w 23"/>
                  <a:gd name="T7" fmla="*/ 3 h 29"/>
                  <a:gd name="T8" fmla="*/ 15 w 23"/>
                  <a:gd name="T9" fmla="*/ 0 h 29"/>
                  <a:gd name="T10" fmla="*/ 23 w 23"/>
                  <a:gd name="T11" fmla="*/ 7 h 29"/>
                  <a:gd name="T12" fmla="*/ 21 w 23"/>
                  <a:gd name="T13" fmla="*/ 17 h 29"/>
                  <a:gd name="T14" fmla="*/ 13 w 23"/>
                  <a:gd name="T15" fmla="*/ 25 h 29"/>
                  <a:gd name="T16" fmla="*/ 1 w 23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9">
                    <a:moveTo>
                      <a:pt x="1" y="29"/>
                    </a:moveTo>
                    <a:lnTo>
                      <a:pt x="0" y="24"/>
                    </a:lnTo>
                    <a:lnTo>
                      <a:pt x="0" y="13"/>
                    </a:lnTo>
                    <a:lnTo>
                      <a:pt x="4" y="3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21" y="17"/>
                    </a:lnTo>
                    <a:lnTo>
                      <a:pt x="13" y="25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110"/>
              <p:cNvSpPr>
                <a:spLocks/>
              </p:cNvSpPr>
              <p:nvPr/>
            </p:nvSpPr>
            <p:spPr bwMode="auto">
              <a:xfrm>
                <a:off x="1229" y="1214"/>
                <a:ext cx="15" cy="12"/>
              </a:xfrm>
              <a:custGeom>
                <a:avLst/>
                <a:gdLst>
                  <a:gd name="T0" fmla="*/ 0 w 31"/>
                  <a:gd name="T1" fmla="*/ 21 h 23"/>
                  <a:gd name="T2" fmla="*/ 2 w 31"/>
                  <a:gd name="T3" fmla="*/ 16 h 23"/>
                  <a:gd name="T4" fmla="*/ 8 w 31"/>
                  <a:gd name="T5" fmla="*/ 6 h 23"/>
                  <a:gd name="T6" fmla="*/ 17 w 31"/>
                  <a:gd name="T7" fmla="*/ 0 h 23"/>
                  <a:gd name="T8" fmla="*/ 27 w 31"/>
                  <a:gd name="T9" fmla="*/ 6 h 23"/>
                  <a:gd name="T10" fmla="*/ 31 w 31"/>
                  <a:gd name="T11" fmla="*/ 12 h 23"/>
                  <a:gd name="T12" fmla="*/ 31 w 31"/>
                  <a:gd name="T13" fmla="*/ 16 h 23"/>
                  <a:gd name="T14" fmla="*/ 29 w 31"/>
                  <a:gd name="T15" fmla="*/ 20 h 23"/>
                  <a:gd name="T16" fmla="*/ 24 w 31"/>
                  <a:gd name="T17" fmla="*/ 22 h 23"/>
                  <a:gd name="T18" fmla="*/ 18 w 31"/>
                  <a:gd name="T19" fmla="*/ 23 h 23"/>
                  <a:gd name="T20" fmla="*/ 12 w 31"/>
                  <a:gd name="T21" fmla="*/ 23 h 23"/>
                  <a:gd name="T22" fmla="*/ 5 w 31"/>
                  <a:gd name="T23" fmla="*/ 22 h 23"/>
                  <a:gd name="T24" fmla="*/ 0 w 31"/>
                  <a:gd name="T25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0" y="21"/>
                    </a:moveTo>
                    <a:lnTo>
                      <a:pt x="2" y="16"/>
                    </a:lnTo>
                    <a:lnTo>
                      <a:pt x="8" y="6"/>
                    </a:lnTo>
                    <a:lnTo>
                      <a:pt x="17" y="0"/>
                    </a:lnTo>
                    <a:lnTo>
                      <a:pt x="27" y="6"/>
                    </a:lnTo>
                    <a:lnTo>
                      <a:pt x="31" y="12"/>
                    </a:lnTo>
                    <a:lnTo>
                      <a:pt x="31" y="16"/>
                    </a:lnTo>
                    <a:lnTo>
                      <a:pt x="29" y="20"/>
                    </a:lnTo>
                    <a:lnTo>
                      <a:pt x="24" y="22"/>
                    </a:lnTo>
                    <a:lnTo>
                      <a:pt x="18" y="23"/>
                    </a:lnTo>
                    <a:lnTo>
                      <a:pt x="12" y="23"/>
                    </a:lnTo>
                    <a:lnTo>
                      <a:pt x="5" y="2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111"/>
              <p:cNvSpPr>
                <a:spLocks/>
              </p:cNvSpPr>
              <p:nvPr/>
            </p:nvSpPr>
            <p:spPr bwMode="auto">
              <a:xfrm>
                <a:off x="1229" y="1229"/>
                <a:ext cx="16" cy="11"/>
              </a:xfrm>
              <a:custGeom>
                <a:avLst/>
                <a:gdLst>
                  <a:gd name="T0" fmla="*/ 0 w 31"/>
                  <a:gd name="T1" fmla="*/ 7 h 22"/>
                  <a:gd name="T2" fmla="*/ 4 w 31"/>
                  <a:gd name="T3" fmla="*/ 5 h 22"/>
                  <a:gd name="T4" fmla="*/ 15 w 31"/>
                  <a:gd name="T5" fmla="*/ 0 h 22"/>
                  <a:gd name="T6" fmla="*/ 25 w 31"/>
                  <a:gd name="T7" fmla="*/ 0 h 22"/>
                  <a:gd name="T8" fmla="*/ 31 w 31"/>
                  <a:gd name="T9" fmla="*/ 11 h 22"/>
                  <a:gd name="T10" fmla="*/ 28 w 31"/>
                  <a:gd name="T11" fmla="*/ 21 h 22"/>
                  <a:gd name="T12" fmla="*/ 19 w 31"/>
                  <a:gd name="T13" fmla="*/ 22 h 22"/>
                  <a:gd name="T14" fmla="*/ 8 w 31"/>
                  <a:gd name="T15" fmla="*/ 16 h 22"/>
                  <a:gd name="T16" fmla="*/ 0 w 31"/>
                  <a:gd name="T1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2">
                    <a:moveTo>
                      <a:pt x="0" y="7"/>
                    </a:moveTo>
                    <a:lnTo>
                      <a:pt x="4" y="5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1" y="11"/>
                    </a:lnTo>
                    <a:lnTo>
                      <a:pt x="28" y="21"/>
                    </a:lnTo>
                    <a:lnTo>
                      <a:pt x="19" y="22"/>
                    </a:lnTo>
                    <a:lnTo>
                      <a:pt x="8" y="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112"/>
              <p:cNvSpPr>
                <a:spLocks/>
              </p:cNvSpPr>
              <p:nvPr/>
            </p:nvSpPr>
            <p:spPr bwMode="auto">
              <a:xfrm>
                <a:off x="1225" y="1239"/>
                <a:ext cx="13" cy="14"/>
              </a:xfrm>
              <a:custGeom>
                <a:avLst/>
                <a:gdLst>
                  <a:gd name="T0" fmla="*/ 0 w 25"/>
                  <a:gd name="T1" fmla="*/ 0 h 26"/>
                  <a:gd name="T2" fmla="*/ 1 w 25"/>
                  <a:gd name="T3" fmla="*/ 0 h 26"/>
                  <a:gd name="T4" fmla="*/ 6 w 25"/>
                  <a:gd name="T5" fmla="*/ 0 h 26"/>
                  <a:gd name="T6" fmla="*/ 10 w 25"/>
                  <a:gd name="T7" fmla="*/ 1 h 26"/>
                  <a:gd name="T8" fmla="*/ 16 w 25"/>
                  <a:gd name="T9" fmla="*/ 2 h 26"/>
                  <a:gd name="T10" fmla="*/ 21 w 25"/>
                  <a:gd name="T11" fmla="*/ 5 h 26"/>
                  <a:gd name="T12" fmla="*/ 24 w 25"/>
                  <a:gd name="T13" fmla="*/ 9 h 26"/>
                  <a:gd name="T14" fmla="*/ 25 w 25"/>
                  <a:gd name="T15" fmla="*/ 14 h 26"/>
                  <a:gd name="T16" fmla="*/ 23 w 25"/>
                  <a:gd name="T17" fmla="*/ 21 h 26"/>
                  <a:gd name="T18" fmla="*/ 15 w 25"/>
                  <a:gd name="T19" fmla="*/ 26 h 26"/>
                  <a:gd name="T20" fmla="*/ 7 w 25"/>
                  <a:gd name="T21" fmla="*/ 22 h 26"/>
                  <a:gd name="T22" fmla="*/ 1 w 25"/>
                  <a:gd name="T23" fmla="*/ 11 h 26"/>
                  <a:gd name="T24" fmla="*/ 0 w 25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6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6" y="2"/>
                    </a:lnTo>
                    <a:lnTo>
                      <a:pt x="21" y="5"/>
                    </a:lnTo>
                    <a:lnTo>
                      <a:pt x="24" y="9"/>
                    </a:lnTo>
                    <a:lnTo>
                      <a:pt x="25" y="14"/>
                    </a:lnTo>
                    <a:lnTo>
                      <a:pt x="23" y="21"/>
                    </a:lnTo>
                    <a:lnTo>
                      <a:pt x="15" y="26"/>
                    </a:lnTo>
                    <a:lnTo>
                      <a:pt x="7" y="22"/>
                    </a:lnTo>
                    <a:lnTo>
                      <a:pt x="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113"/>
              <p:cNvSpPr>
                <a:spLocks/>
              </p:cNvSpPr>
              <p:nvPr/>
            </p:nvSpPr>
            <p:spPr bwMode="auto">
              <a:xfrm>
                <a:off x="1214" y="1243"/>
                <a:ext cx="12" cy="15"/>
              </a:xfrm>
              <a:custGeom>
                <a:avLst/>
                <a:gdLst>
                  <a:gd name="T0" fmla="*/ 7 w 23"/>
                  <a:gd name="T1" fmla="*/ 0 h 30"/>
                  <a:gd name="T2" fmla="*/ 11 w 23"/>
                  <a:gd name="T3" fmla="*/ 3 h 30"/>
                  <a:gd name="T4" fmla="*/ 18 w 23"/>
                  <a:gd name="T5" fmla="*/ 11 h 30"/>
                  <a:gd name="T6" fmla="*/ 23 w 23"/>
                  <a:gd name="T7" fmla="*/ 21 h 30"/>
                  <a:gd name="T8" fmla="*/ 15 w 23"/>
                  <a:gd name="T9" fmla="*/ 30 h 30"/>
                  <a:gd name="T10" fmla="*/ 3 w 23"/>
                  <a:gd name="T11" fmla="*/ 30 h 30"/>
                  <a:gd name="T12" fmla="*/ 0 w 23"/>
                  <a:gd name="T13" fmla="*/ 22 h 30"/>
                  <a:gd name="T14" fmla="*/ 1 w 23"/>
                  <a:gd name="T15" fmla="*/ 10 h 30"/>
                  <a:gd name="T16" fmla="*/ 7 w 23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0">
                    <a:moveTo>
                      <a:pt x="7" y="0"/>
                    </a:moveTo>
                    <a:lnTo>
                      <a:pt x="11" y="3"/>
                    </a:lnTo>
                    <a:lnTo>
                      <a:pt x="18" y="11"/>
                    </a:lnTo>
                    <a:lnTo>
                      <a:pt x="23" y="21"/>
                    </a:lnTo>
                    <a:lnTo>
                      <a:pt x="15" y="30"/>
                    </a:lnTo>
                    <a:lnTo>
                      <a:pt x="3" y="30"/>
                    </a:lnTo>
                    <a:lnTo>
                      <a:pt x="0" y="22"/>
                    </a:lnTo>
                    <a:lnTo>
                      <a:pt x="1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114"/>
              <p:cNvSpPr>
                <a:spLocks/>
              </p:cNvSpPr>
              <p:nvPr/>
            </p:nvSpPr>
            <p:spPr bwMode="auto">
              <a:xfrm>
                <a:off x="1200" y="1241"/>
                <a:ext cx="12" cy="15"/>
              </a:xfrm>
              <a:custGeom>
                <a:avLst/>
                <a:gdLst>
                  <a:gd name="T0" fmla="*/ 20 w 23"/>
                  <a:gd name="T1" fmla="*/ 0 h 29"/>
                  <a:gd name="T2" fmla="*/ 21 w 23"/>
                  <a:gd name="T3" fmla="*/ 5 h 29"/>
                  <a:gd name="T4" fmla="*/ 23 w 23"/>
                  <a:gd name="T5" fmla="*/ 16 h 29"/>
                  <a:gd name="T6" fmla="*/ 20 w 23"/>
                  <a:gd name="T7" fmla="*/ 27 h 29"/>
                  <a:gd name="T8" fmla="*/ 9 w 23"/>
                  <a:gd name="T9" fmla="*/ 29 h 29"/>
                  <a:gd name="T10" fmla="*/ 0 w 23"/>
                  <a:gd name="T11" fmla="*/ 23 h 29"/>
                  <a:gd name="T12" fmla="*/ 1 w 23"/>
                  <a:gd name="T13" fmla="*/ 15 h 29"/>
                  <a:gd name="T14" fmla="*/ 9 w 23"/>
                  <a:gd name="T15" fmla="*/ 6 h 29"/>
                  <a:gd name="T16" fmla="*/ 20 w 2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9">
                    <a:moveTo>
                      <a:pt x="20" y="0"/>
                    </a:moveTo>
                    <a:lnTo>
                      <a:pt x="21" y="5"/>
                    </a:lnTo>
                    <a:lnTo>
                      <a:pt x="23" y="16"/>
                    </a:lnTo>
                    <a:lnTo>
                      <a:pt x="20" y="27"/>
                    </a:lnTo>
                    <a:lnTo>
                      <a:pt x="9" y="29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9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115"/>
              <p:cNvSpPr>
                <a:spLocks/>
              </p:cNvSpPr>
              <p:nvPr/>
            </p:nvSpPr>
            <p:spPr bwMode="auto">
              <a:xfrm>
                <a:off x="1189" y="1235"/>
                <a:ext cx="15" cy="11"/>
              </a:xfrm>
              <a:custGeom>
                <a:avLst/>
                <a:gdLst>
                  <a:gd name="T0" fmla="*/ 30 w 30"/>
                  <a:gd name="T1" fmla="*/ 1 h 23"/>
                  <a:gd name="T2" fmla="*/ 29 w 30"/>
                  <a:gd name="T3" fmla="*/ 5 h 23"/>
                  <a:gd name="T4" fmla="*/ 23 w 30"/>
                  <a:gd name="T5" fmla="*/ 16 h 23"/>
                  <a:gd name="T6" fmla="*/ 15 w 30"/>
                  <a:gd name="T7" fmla="*/ 23 h 23"/>
                  <a:gd name="T8" fmla="*/ 5 w 30"/>
                  <a:gd name="T9" fmla="*/ 18 h 23"/>
                  <a:gd name="T10" fmla="*/ 1 w 30"/>
                  <a:gd name="T11" fmla="*/ 14 h 23"/>
                  <a:gd name="T12" fmla="*/ 0 w 30"/>
                  <a:gd name="T13" fmla="*/ 9 h 23"/>
                  <a:gd name="T14" fmla="*/ 3 w 30"/>
                  <a:gd name="T15" fmla="*/ 5 h 23"/>
                  <a:gd name="T16" fmla="*/ 6 w 30"/>
                  <a:gd name="T17" fmla="*/ 2 h 23"/>
                  <a:gd name="T18" fmla="*/ 12 w 30"/>
                  <a:gd name="T19" fmla="*/ 1 h 23"/>
                  <a:gd name="T20" fmla="*/ 18 w 30"/>
                  <a:gd name="T21" fmla="*/ 0 h 23"/>
                  <a:gd name="T22" fmla="*/ 24 w 30"/>
                  <a:gd name="T23" fmla="*/ 0 h 23"/>
                  <a:gd name="T24" fmla="*/ 30 w 30"/>
                  <a:gd name="T2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3">
                    <a:moveTo>
                      <a:pt x="30" y="1"/>
                    </a:moveTo>
                    <a:lnTo>
                      <a:pt x="29" y="5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5" y="18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116"/>
              <p:cNvSpPr>
                <a:spLocks/>
              </p:cNvSpPr>
              <p:nvPr/>
            </p:nvSpPr>
            <p:spPr bwMode="auto">
              <a:xfrm>
                <a:off x="1187" y="1221"/>
                <a:ext cx="16" cy="11"/>
              </a:xfrm>
              <a:custGeom>
                <a:avLst/>
                <a:gdLst>
                  <a:gd name="T0" fmla="*/ 31 w 31"/>
                  <a:gd name="T1" fmla="*/ 13 h 22"/>
                  <a:gd name="T2" fmla="*/ 26 w 31"/>
                  <a:gd name="T3" fmla="*/ 16 h 22"/>
                  <a:gd name="T4" fmla="*/ 17 w 31"/>
                  <a:gd name="T5" fmla="*/ 21 h 22"/>
                  <a:gd name="T6" fmla="*/ 6 w 31"/>
                  <a:gd name="T7" fmla="*/ 22 h 22"/>
                  <a:gd name="T8" fmla="*/ 0 w 31"/>
                  <a:gd name="T9" fmla="*/ 13 h 22"/>
                  <a:gd name="T10" fmla="*/ 0 w 31"/>
                  <a:gd name="T11" fmla="*/ 6 h 22"/>
                  <a:gd name="T12" fmla="*/ 1 w 31"/>
                  <a:gd name="T13" fmla="*/ 2 h 22"/>
                  <a:gd name="T14" fmla="*/ 4 w 31"/>
                  <a:gd name="T15" fmla="*/ 0 h 22"/>
                  <a:gd name="T16" fmla="*/ 10 w 31"/>
                  <a:gd name="T17" fmla="*/ 0 h 22"/>
                  <a:gd name="T18" fmla="*/ 15 w 31"/>
                  <a:gd name="T19" fmla="*/ 1 h 22"/>
                  <a:gd name="T20" fmla="*/ 21 w 31"/>
                  <a:gd name="T21" fmla="*/ 5 h 22"/>
                  <a:gd name="T22" fmla="*/ 26 w 31"/>
                  <a:gd name="T23" fmla="*/ 8 h 22"/>
                  <a:gd name="T24" fmla="*/ 31 w 31"/>
                  <a:gd name="T25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2">
                    <a:moveTo>
                      <a:pt x="31" y="13"/>
                    </a:moveTo>
                    <a:lnTo>
                      <a:pt x="26" y="16"/>
                    </a:lnTo>
                    <a:lnTo>
                      <a:pt x="17" y="21"/>
                    </a:lnTo>
                    <a:lnTo>
                      <a:pt x="6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21" y="5"/>
                    </a:lnTo>
                    <a:lnTo>
                      <a:pt x="26" y="8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117"/>
              <p:cNvSpPr>
                <a:spLocks/>
              </p:cNvSpPr>
              <p:nvPr/>
            </p:nvSpPr>
            <p:spPr bwMode="auto">
              <a:xfrm>
                <a:off x="1193" y="1207"/>
                <a:ext cx="13" cy="13"/>
              </a:xfrm>
              <a:custGeom>
                <a:avLst/>
                <a:gdLst>
                  <a:gd name="T0" fmla="*/ 28 w 28"/>
                  <a:gd name="T1" fmla="*/ 26 h 26"/>
                  <a:gd name="T2" fmla="*/ 27 w 28"/>
                  <a:gd name="T3" fmla="*/ 26 h 26"/>
                  <a:gd name="T4" fmla="*/ 22 w 28"/>
                  <a:gd name="T5" fmla="*/ 26 h 26"/>
                  <a:gd name="T6" fmla="*/ 17 w 28"/>
                  <a:gd name="T7" fmla="*/ 26 h 26"/>
                  <a:gd name="T8" fmla="*/ 12 w 28"/>
                  <a:gd name="T9" fmla="*/ 25 h 26"/>
                  <a:gd name="T10" fmla="*/ 6 w 28"/>
                  <a:gd name="T11" fmla="*/ 23 h 26"/>
                  <a:gd name="T12" fmla="*/ 1 w 28"/>
                  <a:gd name="T13" fmla="*/ 20 h 26"/>
                  <a:gd name="T14" fmla="*/ 0 w 28"/>
                  <a:gd name="T15" fmla="*/ 15 h 26"/>
                  <a:gd name="T16" fmla="*/ 1 w 28"/>
                  <a:gd name="T17" fmla="*/ 8 h 26"/>
                  <a:gd name="T18" fmla="*/ 9 w 28"/>
                  <a:gd name="T19" fmla="*/ 0 h 26"/>
                  <a:gd name="T20" fmla="*/ 17 w 28"/>
                  <a:gd name="T21" fmla="*/ 4 h 26"/>
                  <a:gd name="T22" fmla="*/ 24 w 28"/>
                  <a:gd name="T23" fmla="*/ 14 h 26"/>
                  <a:gd name="T24" fmla="*/ 28 w 28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6">
                    <a:moveTo>
                      <a:pt x="28" y="26"/>
                    </a:moveTo>
                    <a:lnTo>
                      <a:pt x="27" y="26"/>
                    </a:lnTo>
                    <a:lnTo>
                      <a:pt x="22" y="26"/>
                    </a:lnTo>
                    <a:lnTo>
                      <a:pt x="17" y="26"/>
                    </a:lnTo>
                    <a:lnTo>
                      <a:pt x="12" y="25"/>
                    </a:lnTo>
                    <a:lnTo>
                      <a:pt x="6" y="23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9" y="0"/>
                    </a:lnTo>
                    <a:lnTo>
                      <a:pt x="17" y="4"/>
                    </a:lnTo>
                    <a:lnTo>
                      <a:pt x="24" y="14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118"/>
              <p:cNvSpPr>
                <a:spLocks/>
              </p:cNvSpPr>
              <p:nvPr/>
            </p:nvSpPr>
            <p:spPr bwMode="auto">
              <a:xfrm>
                <a:off x="1039" y="1066"/>
                <a:ext cx="20" cy="19"/>
              </a:xfrm>
              <a:custGeom>
                <a:avLst/>
                <a:gdLst>
                  <a:gd name="T0" fmla="*/ 40 w 40"/>
                  <a:gd name="T1" fmla="*/ 19 h 37"/>
                  <a:gd name="T2" fmla="*/ 39 w 40"/>
                  <a:gd name="T3" fmla="*/ 25 h 37"/>
                  <a:gd name="T4" fmla="*/ 34 w 40"/>
                  <a:gd name="T5" fmla="*/ 31 h 37"/>
                  <a:gd name="T6" fmla="*/ 27 w 40"/>
                  <a:gd name="T7" fmla="*/ 36 h 37"/>
                  <a:gd name="T8" fmla="*/ 20 w 40"/>
                  <a:gd name="T9" fmla="*/ 37 h 37"/>
                  <a:gd name="T10" fmla="*/ 12 w 40"/>
                  <a:gd name="T11" fmla="*/ 36 h 37"/>
                  <a:gd name="T12" fmla="*/ 5 w 40"/>
                  <a:gd name="T13" fmla="*/ 31 h 37"/>
                  <a:gd name="T14" fmla="*/ 1 w 40"/>
                  <a:gd name="T15" fmla="*/ 25 h 37"/>
                  <a:gd name="T16" fmla="*/ 0 w 40"/>
                  <a:gd name="T17" fmla="*/ 19 h 37"/>
                  <a:gd name="T18" fmla="*/ 1 w 40"/>
                  <a:gd name="T19" fmla="*/ 12 h 37"/>
                  <a:gd name="T20" fmla="*/ 5 w 40"/>
                  <a:gd name="T21" fmla="*/ 6 h 37"/>
                  <a:gd name="T22" fmla="*/ 12 w 40"/>
                  <a:gd name="T23" fmla="*/ 1 h 37"/>
                  <a:gd name="T24" fmla="*/ 20 w 40"/>
                  <a:gd name="T25" fmla="*/ 0 h 37"/>
                  <a:gd name="T26" fmla="*/ 27 w 40"/>
                  <a:gd name="T27" fmla="*/ 1 h 37"/>
                  <a:gd name="T28" fmla="*/ 34 w 40"/>
                  <a:gd name="T29" fmla="*/ 6 h 37"/>
                  <a:gd name="T30" fmla="*/ 39 w 40"/>
                  <a:gd name="T31" fmla="*/ 12 h 37"/>
                  <a:gd name="T32" fmla="*/ 40 w 40"/>
                  <a:gd name="T33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7">
                    <a:moveTo>
                      <a:pt x="40" y="19"/>
                    </a:moveTo>
                    <a:lnTo>
                      <a:pt x="39" y="25"/>
                    </a:lnTo>
                    <a:lnTo>
                      <a:pt x="34" y="31"/>
                    </a:lnTo>
                    <a:lnTo>
                      <a:pt x="27" y="36"/>
                    </a:lnTo>
                    <a:lnTo>
                      <a:pt x="20" y="37"/>
                    </a:lnTo>
                    <a:lnTo>
                      <a:pt x="12" y="36"/>
                    </a:lnTo>
                    <a:lnTo>
                      <a:pt x="5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2" y="1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4" y="6"/>
                    </a:lnTo>
                    <a:lnTo>
                      <a:pt x="39" y="12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119"/>
              <p:cNvSpPr>
                <a:spLocks/>
              </p:cNvSpPr>
              <p:nvPr/>
            </p:nvSpPr>
            <p:spPr bwMode="auto">
              <a:xfrm>
                <a:off x="1041" y="1046"/>
                <a:ext cx="10" cy="16"/>
              </a:xfrm>
              <a:custGeom>
                <a:avLst/>
                <a:gdLst>
                  <a:gd name="T0" fmla="*/ 13 w 22"/>
                  <a:gd name="T1" fmla="*/ 31 h 31"/>
                  <a:gd name="T2" fmla="*/ 9 w 22"/>
                  <a:gd name="T3" fmla="*/ 28 h 31"/>
                  <a:gd name="T4" fmla="*/ 2 w 22"/>
                  <a:gd name="T5" fmla="*/ 18 h 31"/>
                  <a:gd name="T6" fmla="*/ 0 w 22"/>
                  <a:gd name="T7" fmla="*/ 8 h 31"/>
                  <a:gd name="T8" fmla="*/ 8 w 22"/>
                  <a:gd name="T9" fmla="*/ 0 h 31"/>
                  <a:gd name="T10" fmla="*/ 19 w 22"/>
                  <a:gd name="T11" fmla="*/ 0 h 31"/>
                  <a:gd name="T12" fmla="*/ 22 w 22"/>
                  <a:gd name="T13" fmla="*/ 8 h 31"/>
                  <a:gd name="T14" fmla="*/ 20 w 22"/>
                  <a:gd name="T15" fmla="*/ 21 h 31"/>
                  <a:gd name="T16" fmla="*/ 13 w 22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13" y="31"/>
                    </a:moveTo>
                    <a:lnTo>
                      <a:pt x="9" y="28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2" y="8"/>
                    </a:lnTo>
                    <a:lnTo>
                      <a:pt x="20" y="2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120"/>
              <p:cNvSpPr>
                <a:spLocks/>
              </p:cNvSpPr>
              <p:nvPr/>
            </p:nvSpPr>
            <p:spPr bwMode="auto">
              <a:xfrm>
                <a:off x="1056" y="1051"/>
                <a:ext cx="12" cy="13"/>
              </a:xfrm>
              <a:custGeom>
                <a:avLst/>
                <a:gdLst>
                  <a:gd name="T0" fmla="*/ 1 w 24"/>
                  <a:gd name="T1" fmla="*/ 28 h 28"/>
                  <a:gd name="T2" fmla="*/ 0 w 24"/>
                  <a:gd name="T3" fmla="*/ 22 h 28"/>
                  <a:gd name="T4" fmla="*/ 0 w 24"/>
                  <a:gd name="T5" fmla="*/ 12 h 28"/>
                  <a:gd name="T6" fmla="*/ 4 w 24"/>
                  <a:gd name="T7" fmla="*/ 1 h 28"/>
                  <a:gd name="T8" fmla="*/ 15 w 24"/>
                  <a:gd name="T9" fmla="*/ 0 h 28"/>
                  <a:gd name="T10" fmla="*/ 21 w 24"/>
                  <a:gd name="T11" fmla="*/ 2 h 28"/>
                  <a:gd name="T12" fmla="*/ 24 w 24"/>
                  <a:gd name="T13" fmla="*/ 6 h 28"/>
                  <a:gd name="T14" fmla="*/ 24 w 24"/>
                  <a:gd name="T15" fmla="*/ 10 h 28"/>
                  <a:gd name="T16" fmla="*/ 22 w 24"/>
                  <a:gd name="T17" fmla="*/ 15 h 28"/>
                  <a:gd name="T18" fmla="*/ 17 w 24"/>
                  <a:gd name="T19" fmla="*/ 18 h 28"/>
                  <a:gd name="T20" fmla="*/ 13 w 24"/>
                  <a:gd name="T21" fmla="*/ 23 h 28"/>
                  <a:gd name="T22" fmla="*/ 7 w 24"/>
                  <a:gd name="T23" fmla="*/ 25 h 28"/>
                  <a:gd name="T24" fmla="*/ 1 w 24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8">
                    <a:moveTo>
                      <a:pt x="1" y="28"/>
                    </a:moveTo>
                    <a:lnTo>
                      <a:pt x="0" y="22"/>
                    </a:lnTo>
                    <a:lnTo>
                      <a:pt x="0" y="12"/>
                    </a:lnTo>
                    <a:lnTo>
                      <a:pt x="4" y="1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2" y="15"/>
                    </a:lnTo>
                    <a:lnTo>
                      <a:pt x="17" y="18"/>
                    </a:lnTo>
                    <a:lnTo>
                      <a:pt x="13" y="23"/>
                    </a:lnTo>
                    <a:lnTo>
                      <a:pt x="7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121"/>
              <p:cNvSpPr>
                <a:spLocks/>
              </p:cNvSpPr>
              <p:nvPr/>
            </p:nvSpPr>
            <p:spPr bwMode="auto">
              <a:xfrm>
                <a:off x="1062" y="1060"/>
                <a:ext cx="15" cy="12"/>
              </a:xfrm>
              <a:custGeom>
                <a:avLst/>
                <a:gdLst>
                  <a:gd name="T0" fmla="*/ 0 w 31"/>
                  <a:gd name="T1" fmla="*/ 20 h 23"/>
                  <a:gd name="T2" fmla="*/ 2 w 31"/>
                  <a:gd name="T3" fmla="*/ 16 h 23"/>
                  <a:gd name="T4" fmla="*/ 8 w 31"/>
                  <a:gd name="T5" fmla="*/ 5 h 23"/>
                  <a:gd name="T6" fmla="*/ 17 w 31"/>
                  <a:gd name="T7" fmla="*/ 0 h 23"/>
                  <a:gd name="T8" fmla="*/ 27 w 31"/>
                  <a:gd name="T9" fmla="*/ 5 h 23"/>
                  <a:gd name="T10" fmla="*/ 31 w 31"/>
                  <a:gd name="T11" fmla="*/ 11 h 23"/>
                  <a:gd name="T12" fmla="*/ 31 w 31"/>
                  <a:gd name="T13" fmla="*/ 16 h 23"/>
                  <a:gd name="T14" fmla="*/ 27 w 31"/>
                  <a:gd name="T15" fmla="*/ 19 h 23"/>
                  <a:gd name="T16" fmla="*/ 24 w 31"/>
                  <a:gd name="T17" fmla="*/ 22 h 23"/>
                  <a:gd name="T18" fmla="*/ 18 w 31"/>
                  <a:gd name="T19" fmla="*/ 23 h 23"/>
                  <a:gd name="T20" fmla="*/ 11 w 31"/>
                  <a:gd name="T21" fmla="*/ 23 h 23"/>
                  <a:gd name="T22" fmla="*/ 5 w 31"/>
                  <a:gd name="T23" fmla="*/ 23 h 23"/>
                  <a:gd name="T24" fmla="*/ 0 w 31"/>
                  <a:gd name="T25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0" y="20"/>
                    </a:moveTo>
                    <a:lnTo>
                      <a:pt x="2" y="16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27" y="5"/>
                    </a:lnTo>
                    <a:lnTo>
                      <a:pt x="31" y="11"/>
                    </a:lnTo>
                    <a:lnTo>
                      <a:pt x="31" y="16"/>
                    </a:lnTo>
                    <a:lnTo>
                      <a:pt x="27" y="19"/>
                    </a:lnTo>
                    <a:lnTo>
                      <a:pt x="24" y="22"/>
                    </a:lnTo>
                    <a:lnTo>
                      <a:pt x="18" y="23"/>
                    </a:lnTo>
                    <a:lnTo>
                      <a:pt x="11" y="23"/>
                    </a:lnTo>
                    <a:lnTo>
                      <a:pt x="5" y="2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122"/>
              <p:cNvSpPr>
                <a:spLocks/>
              </p:cNvSpPr>
              <p:nvPr/>
            </p:nvSpPr>
            <p:spPr bwMode="auto">
              <a:xfrm>
                <a:off x="1062" y="1075"/>
                <a:ext cx="15" cy="11"/>
              </a:xfrm>
              <a:custGeom>
                <a:avLst/>
                <a:gdLst>
                  <a:gd name="T0" fmla="*/ 0 w 30"/>
                  <a:gd name="T1" fmla="*/ 6 h 21"/>
                  <a:gd name="T2" fmla="*/ 4 w 30"/>
                  <a:gd name="T3" fmla="*/ 4 h 21"/>
                  <a:gd name="T4" fmla="*/ 15 w 30"/>
                  <a:gd name="T5" fmla="*/ 0 h 21"/>
                  <a:gd name="T6" fmla="*/ 25 w 30"/>
                  <a:gd name="T7" fmla="*/ 0 h 21"/>
                  <a:gd name="T8" fmla="*/ 30 w 30"/>
                  <a:gd name="T9" fmla="*/ 10 h 21"/>
                  <a:gd name="T10" fmla="*/ 28 w 30"/>
                  <a:gd name="T11" fmla="*/ 20 h 21"/>
                  <a:gd name="T12" fmla="*/ 18 w 30"/>
                  <a:gd name="T13" fmla="*/ 21 h 21"/>
                  <a:gd name="T14" fmla="*/ 8 w 30"/>
                  <a:gd name="T15" fmla="*/ 16 h 21"/>
                  <a:gd name="T16" fmla="*/ 0 w 30"/>
                  <a:gd name="T17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1">
                    <a:moveTo>
                      <a:pt x="0" y="6"/>
                    </a:moveTo>
                    <a:lnTo>
                      <a:pt x="4" y="4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0" y="10"/>
                    </a:lnTo>
                    <a:lnTo>
                      <a:pt x="28" y="20"/>
                    </a:lnTo>
                    <a:lnTo>
                      <a:pt x="18" y="21"/>
                    </a:lnTo>
                    <a:lnTo>
                      <a:pt x="8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123"/>
              <p:cNvSpPr>
                <a:spLocks/>
              </p:cNvSpPr>
              <p:nvPr/>
            </p:nvSpPr>
            <p:spPr bwMode="auto">
              <a:xfrm>
                <a:off x="1058" y="1086"/>
                <a:ext cx="13" cy="13"/>
              </a:xfrm>
              <a:custGeom>
                <a:avLst/>
                <a:gdLst>
                  <a:gd name="T0" fmla="*/ 0 w 26"/>
                  <a:gd name="T1" fmla="*/ 0 h 27"/>
                  <a:gd name="T2" fmla="*/ 1 w 26"/>
                  <a:gd name="T3" fmla="*/ 0 h 27"/>
                  <a:gd name="T4" fmla="*/ 5 w 26"/>
                  <a:gd name="T5" fmla="*/ 0 h 27"/>
                  <a:gd name="T6" fmla="*/ 10 w 26"/>
                  <a:gd name="T7" fmla="*/ 1 h 27"/>
                  <a:gd name="T8" fmla="*/ 16 w 26"/>
                  <a:gd name="T9" fmla="*/ 3 h 27"/>
                  <a:gd name="T10" fmla="*/ 22 w 26"/>
                  <a:gd name="T11" fmla="*/ 5 h 27"/>
                  <a:gd name="T12" fmla="*/ 25 w 26"/>
                  <a:gd name="T13" fmla="*/ 10 h 27"/>
                  <a:gd name="T14" fmla="*/ 26 w 26"/>
                  <a:gd name="T15" fmla="*/ 14 h 27"/>
                  <a:gd name="T16" fmla="*/ 24 w 26"/>
                  <a:gd name="T17" fmla="*/ 21 h 27"/>
                  <a:gd name="T18" fmla="*/ 16 w 26"/>
                  <a:gd name="T19" fmla="*/ 27 h 27"/>
                  <a:gd name="T20" fmla="*/ 8 w 26"/>
                  <a:gd name="T21" fmla="*/ 23 h 27"/>
                  <a:gd name="T22" fmla="*/ 2 w 26"/>
                  <a:gd name="T23" fmla="*/ 13 h 27"/>
                  <a:gd name="T24" fmla="*/ 0 w 26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3"/>
                    </a:lnTo>
                    <a:lnTo>
                      <a:pt x="22" y="5"/>
                    </a:lnTo>
                    <a:lnTo>
                      <a:pt x="25" y="10"/>
                    </a:lnTo>
                    <a:lnTo>
                      <a:pt x="26" y="14"/>
                    </a:lnTo>
                    <a:lnTo>
                      <a:pt x="24" y="21"/>
                    </a:lnTo>
                    <a:lnTo>
                      <a:pt x="16" y="27"/>
                    </a:lnTo>
                    <a:lnTo>
                      <a:pt x="8" y="23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124"/>
              <p:cNvSpPr>
                <a:spLocks/>
              </p:cNvSpPr>
              <p:nvPr/>
            </p:nvSpPr>
            <p:spPr bwMode="auto">
              <a:xfrm>
                <a:off x="1047" y="1089"/>
                <a:ext cx="11" cy="16"/>
              </a:xfrm>
              <a:custGeom>
                <a:avLst/>
                <a:gdLst>
                  <a:gd name="T0" fmla="*/ 6 w 22"/>
                  <a:gd name="T1" fmla="*/ 0 h 31"/>
                  <a:gd name="T2" fmla="*/ 10 w 22"/>
                  <a:gd name="T3" fmla="*/ 4 h 31"/>
                  <a:gd name="T4" fmla="*/ 17 w 22"/>
                  <a:gd name="T5" fmla="*/ 12 h 31"/>
                  <a:gd name="T6" fmla="*/ 22 w 22"/>
                  <a:gd name="T7" fmla="*/ 22 h 31"/>
                  <a:gd name="T8" fmla="*/ 14 w 22"/>
                  <a:gd name="T9" fmla="*/ 30 h 31"/>
                  <a:gd name="T10" fmla="*/ 3 w 22"/>
                  <a:gd name="T11" fmla="*/ 31 h 31"/>
                  <a:gd name="T12" fmla="*/ 0 w 22"/>
                  <a:gd name="T13" fmla="*/ 23 h 31"/>
                  <a:gd name="T14" fmla="*/ 0 w 22"/>
                  <a:gd name="T15" fmla="*/ 11 h 31"/>
                  <a:gd name="T16" fmla="*/ 6 w 22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6" y="0"/>
                    </a:moveTo>
                    <a:lnTo>
                      <a:pt x="10" y="4"/>
                    </a:lnTo>
                    <a:lnTo>
                      <a:pt x="17" y="12"/>
                    </a:lnTo>
                    <a:lnTo>
                      <a:pt x="22" y="22"/>
                    </a:lnTo>
                    <a:lnTo>
                      <a:pt x="14" y="30"/>
                    </a:lnTo>
                    <a:lnTo>
                      <a:pt x="3" y="31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125"/>
              <p:cNvSpPr>
                <a:spLocks/>
              </p:cNvSpPr>
              <p:nvPr/>
            </p:nvSpPr>
            <p:spPr bwMode="auto">
              <a:xfrm>
                <a:off x="1032" y="1087"/>
                <a:ext cx="12" cy="15"/>
              </a:xfrm>
              <a:custGeom>
                <a:avLst/>
                <a:gdLst>
                  <a:gd name="T0" fmla="*/ 20 w 23"/>
                  <a:gd name="T1" fmla="*/ 0 h 30"/>
                  <a:gd name="T2" fmla="*/ 21 w 23"/>
                  <a:gd name="T3" fmla="*/ 4 h 30"/>
                  <a:gd name="T4" fmla="*/ 23 w 23"/>
                  <a:gd name="T5" fmla="*/ 16 h 30"/>
                  <a:gd name="T6" fmla="*/ 21 w 23"/>
                  <a:gd name="T7" fmla="*/ 26 h 30"/>
                  <a:gd name="T8" fmla="*/ 9 w 23"/>
                  <a:gd name="T9" fmla="*/ 30 h 30"/>
                  <a:gd name="T10" fmla="*/ 0 w 23"/>
                  <a:gd name="T11" fmla="*/ 24 h 30"/>
                  <a:gd name="T12" fmla="*/ 1 w 23"/>
                  <a:gd name="T13" fmla="*/ 15 h 30"/>
                  <a:gd name="T14" fmla="*/ 9 w 23"/>
                  <a:gd name="T15" fmla="*/ 6 h 30"/>
                  <a:gd name="T16" fmla="*/ 20 w 23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0">
                    <a:moveTo>
                      <a:pt x="20" y="0"/>
                    </a:moveTo>
                    <a:lnTo>
                      <a:pt x="21" y="4"/>
                    </a:lnTo>
                    <a:lnTo>
                      <a:pt x="23" y="16"/>
                    </a:lnTo>
                    <a:lnTo>
                      <a:pt x="21" y="26"/>
                    </a:lnTo>
                    <a:lnTo>
                      <a:pt x="9" y="30"/>
                    </a:lnTo>
                    <a:lnTo>
                      <a:pt x="0" y="24"/>
                    </a:lnTo>
                    <a:lnTo>
                      <a:pt x="1" y="15"/>
                    </a:lnTo>
                    <a:lnTo>
                      <a:pt x="9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126"/>
              <p:cNvSpPr>
                <a:spLocks/>
              </p:cNvSpPr>
              <p:nvPr/>
            </p:nvSpPr>
            <p:spPr bwMode="auto">
              <a:xfrm>
                <a:off x="1022" y="1081"/>
                <a:ext cx="15" cy="12"/>
              </a:xfrm>
              <a:custGeom>
                <a:avLst/>
                <a:gdLst>
                  <a:gd name="T0" fmla="*/ 29 w 29"/>
                  <a:gd name="T1" fmla="*/ 1 h 23"/>
                  <a:gd name="T2" fmla="*/ 28 w 29"/>
                  <a:gd name="T3" fmla="*/ 6 h 23"/>
                  <a:gd name="T4" fmla="*/ 23 w 29"/>
                  <a:gd name="T5" fmla="*/ 16 h 23"/>
                  <a:gd name="T6" fmla="*/ 15 w 29"/>
                  <a:gd name="T7" fmla="*/ 23 h 23"/>
                  <a:gd name="T8" fmla="*/ 4 w 29"/>
                  <a:gd name="T9" fmla="*/ 20 h 23"/>
                  <a:gd name="T10" fmla="*/ 0 w 29"/>
                  <a:gd name="T11" fmla="*/ 14 h 23"/>
                  <a:gd name="T12" fmla="*/ 0 w 29"/>
                  <a:gd name="T13" fmla="*/ 9 h 23"/>
                  <a:gd name="T14" fmla="*/ 3 w 29"/>
                  <a:gd name="T15" fmla="*/ 6 h 23"/>
                  <a:gd name="T16" fmla="*/ 6 w 29"/>
                  <a:gd name="T17" fmla="*/ 4 h 23"/>
                  <a:gd name="T18" fmla="*/ 12 w 29"/>
                  <a:gd name="T19" fmla="*/ 1 h 23"/>
                  <a:gd name="T20" fmla="*/ 18 w 29"/>
                  <a:gd name="T21" fmla="*/ 0 h 23"/>
                  <a:gd name="T22" fmla="*/ 23 w 29"/>
                  <a:gd name="T23" fmla="*/ 0 h 23"/>
                  <a:gd name="T24" fmla="*/ 29 w 29"/>
                  <a:gd name="T2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23">
                    <a:moveTo>
                      <a:pt x="29" y="1"/>
                    </a:moveTo>
                    <a:lnTo>
                      <a:pt x="28" y="6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4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127"/>
              <p:cNvSpPr>
                <a:spLocks/>
              </p:cNvSpPr>
              <p:nvPr/>
            </p:nvSpPr>
            <p:spPr bwMode="auto">
              <a:xfrm>
                <a:off x="1020" y="1067"/>
                <a:ext cx="15" cy="11"/>
              </a:xfrm>
              <a:custGeom>
                <a:avLst/>
                <a:gdLst>
                  <a:gd name="T0" fmla="*/ 31 w 31"/>
                  <a:gd name="T1" fmla="*/ 13 h 22"/>
                  <a:gd name="T2" fmla="*/ 26 w 31"/>
                  <a:gd name="T3" fmla="*/ 17 h 22"/>
                  <a:gd name="T4" fmla="*/ 17 w 31"/>
                  <a:gd name="T5" fmla="*/ 21 h 22"/>
                  <a:gd name="T6" fmla="*/ 7 w 31"/>
                  <a:gd name="T7" fmla="*/ 22 h 22"/>
                  <a:gd name="T8" fmla="*/ 0 w 31"/>
                  <a:gd name="T9" fmla="*/ 13 h 22"/>
                  <a:gd name="T10" fmla="*/ 0 w 31"/>
                  <a:gd name="T11" fmla="*/ 6 h 22"/>
                  <a:gd name="T12" fmla="*/ 2 w 31"/>
                  <a:gd name="T13" fmla="*/ 3 h 22"/>
                  <a:gd name="T14" fmla="*/ 5 w 31"/>
                  <a:gd name="T15" fmla="*/ 0 h 22"/>
                  <a:gd name="T16" fmla="*/ 10 w 31"/>
                  <a:gd name="T17" fmla="*/ 0 h 22"/>
                  <a:gd name="T18" fmla="*/ 16 w 31"/>
                  <a:gd name="T19" fmla="*/ 2 h 22"/>
                  <a:gd name="T20" fmla="*/ 22 w 31"/>
                  <a:gd name="T21" fmla="*/ 5 h 22"/>
                  <a:gd name="T22" fmla="*/ 26 w 31"/>
                  <a:gd name="T23" fmla="*/ 9 h 22"/>
                  <a:gd name="T24" fmla="*/ 31 w 31"/>
                  <a:gd name="T25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2">
                    <a:moveTo>
                      <a:pt x="31" y="13"/>
                    </a:moveTo>
                    <a:lnTo>
                      <a:pt x="26" y="17"/>
                    </a:lnTo>
                    <a:lnTo>
                      <a:pt x="17" y="21"/>
                    </a:lnTo>
                    <a:lnTo>
                      <a:pt x="7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2" y="5"/>
                    </a:lnTo>
                    <a:lnTo>
                      <a:pt x="26" y="9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128"/>
              <p:cNvSpPr>
                <a:spLocks/>
              </p:cNvSpPr>
              <p:nvPr/>
            </p:nvSpPr>
            <p:spPr bwMode="auto">
              <a:xfrm>
                <a:off x="1026" y="1054"/>
                <a:ext cx="13" cy="12"/>
              </a:xfrm>
              <a:custGeom>
                <a:avLst/>
                <a:gdLst>
                  <a:gd name="T0" fmla="*/ 27 w 27"/>
                  <a:gd name="T1" fmla="*/ 24 h 24"/>
                  <a:gd name="T2" fmla="*/ 25 w 27"/>
                  <a:gd name="T3" fmla="*/ 24 h 24"/>
                  <a:gd name="T4" fmla="*/ 21 w 27"/>
                  <a:gd name="T5" fmla="*/ 24 h 24"/>
                  <a:gd name="T6" fmla="*/ 16 w 27"/>
                  <a:gd name="T7" fmla="*/ 24 h 24"/>
                  <a:gd name="T8" fmla="*/ 11 w 27"/>
                  <a:gd name="T9" fmla="*/ 24 h 24"/>
                  <a:gd name="T10" fmla="*/ 5 w 27"/>
                  <a:gd name="T11" fmla="*/ 22 h 24"/>
                  <a:gd name="T12" fmla="*/ 1 w 27"/>
                  <a:gd name="T13" fmla="*/ 18 h 24"/>
                  <a:gd name="T14" fmla="*/ 0 w 27"/>
                  <a:gd name="T15" fmla="*/ 14 h 24"/>
                  <a:gd name="T16" fmla="*/ 1 w 27"/>
                  <a:gd name="T17" fmla="*/ 7 h 24"/>
                  <a:gd name="T18" fmla="*/ 8 w 27"/>
                  <a:gd name="T19" fmla="*/ 0 h 24"/>
                  <a:gd name="T20" fmla="*/ 16 w 27"/>
                  <a:gd name="T21" fmla="*/ 3 h 24"/>
                  <a:gd name="T22" fmla="*/ 23 w 27"/>
                  <a:gd name="T23" fmla="*/ 13 h 24"/>
                  <a:gd name="T24" fmla="*/ 27 w 27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4">
                    <a:moveTo>
                      <a:pt x="27" y="24"/>
                    </a:moveTo>
                    <a:lnTo>
                      <a:pt x="25" y="24"/>
                    </a:lnTo>
                    <a:lnTo>
                      <a:pt x="21" y="24"/>
                    </a:lnTo>
                    <a:lnTo>
                      <a:pt x="16" y="24"/>
                    </a:lnTo>
                    <a:lnTo>
                      <a:pt x="11" y="24"/>
                    </a:lnTo>
                    <a:lnTo>
                      <a:pt x="5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3" y="13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129"/>
              <p:cNvSpPr>
                <a:spLocks/>
              </p:cNvSpPr>
              <p:nvPr/>
            </p:nvSpPr>
            <p:spPr bwMode="auto">
              <a:xfrm>
                <a:off x="1118" y="1004"/>
                <a:ext cx="19" cy="19"/>
              </a:xfrm>
              <a:custGeom>
                <a:avLst/>
                <a:gdLst>
                  <a:gd name="T0" fmla="*/ 40 w 40"/>
                  <a:gd name="T1" fmla="*/ 19 h 38"/>
                  <a:gd name="T2" fmla="*/ 38 w 40"/>
                  <a:gd name="T3" fmla="*/ 26 h 38"/>
                  <a:gd name="T4" fmla="*/ 34 w 40"/>
                  <a:gd name="T5" fmla="*/ 32 h 38"/>
                  <a:gd name="T6" fmla="*/ 27 w 40"/>
                  <a:gd name="T7" fmla="*/ 37 h 38"/>
                  <a:gd name="T8" fmla="*/ 20 w 40"/>
                  <a:gd name="T9" fmla="*/ 38 h 38"/>
                  <a:gd name="T10" fmla="*/ 13 w 40"/>
                  <a:gd name="T11" fmla="*/ 37 h 38"/>
                  <a:gd name="T12" fmla="*/ 6 w 40"/>
                  <a:gd name="T13" fmla="*/ 32 h 38"/>
                  <a:gd name="T14" fmla="*/ 2 w 40"/>
                  <a:gd name="T15" fmla="*/ 26 h 38"/>
                  <a:gd name="T16" fmla="*/ 0 w 40"/>
                  <a:gd name="T17" fmla="*/ 19 h 38"/>
                  <a:gd name="T18" fmla="*/ 2 w 40"/>
                  <a:gd name="T19" fmla="*/ 13 h 38"/>
                  <a:gd name="T20" fmla="*/ 6 w 40"/>
                  <a:gd name="T21" fmla="*/ 6 h 38"/>
                  <a:gd name="T22" fmla="*/ 13 w 40"/>
                  <a:gd name="T23" fmla="*/ 1 h 38"/>
                  <a:gd name="T24" fmla="*/ 20 w 40"/>
                  <a:gd name="T25" fmla="*/ 0 h 38"/>
                  <a:gd name="T26" fmla="*/ 27 w 40"/>
                  <a:gd name="T27" fmla="*/ 1 h 38"/>
                  <a:gd name="T28" fmla="*/ 34 w 40"/>
                  <a:gd name="T29" fmla="*/ 6 h 38"/>
                  <a:gd name="T30" fmla="*/ 38 w 40"/>
                  <a:gd name="T31" fmla="*/ 13 h 38"/>
                  <a:gd name="T32" fmla="*/ 40 w 40"/>
                  <a:gd name="T33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8">
                    <a:moveTo>
                      <a:pt x="40" y="19"/>
                    </a:moveTo>
                    <a:lnTo>
                      <a:pt x="38" y="26"/>
                    </a:lnTo>
                    <a:lnTo>
                      <a:pt x="34" y="32"/>
                    </a:lnTo>
                    <a:lnTo>
                      <a:pt x="27" y="37"/>
                    </a:lnTo>
                    <a:lnTo>
                      <a:pt x="20" y="38"/>
                    </a:lnTo>
                    <a:lnTo>
                      <a:pt x="13" y="37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4" y="6"/>
                    </a:lnTo>
                    <a:lnTo>
                      <a:pt x="38" y="13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130"/>
              <p:cNvSpPr>
                <a:spLocks/>
              </p:cNvSpPr>
              <p:nvPr/>
            </p:nvSpPr>
            <p:spPr bwMode="auto">
              <a:xfrm>
                <a:off x="1119" y="985"/>
                <a:ext cx="11" cy="15"/>
              </a:xfrm>
              <a:custGeom>
                <a:avLst/>
                <a:gdLst>
                  <a:gd name="T0" fmla="*/ 13 w 22"/>
                  <a:gd name="T1" fmla="*/ 31 h 31"/>
                  <a:gd name="T2" fmla="*/ 9 w 22"/>
                  <a:gd name="T3" fmla="*/ 27 h 31"/>
                  <a:gd name="T4" fmla="*/ 2 w 22"/>
                  <a:gd name="T5" fmla="*/ 18 h 31"/>
                  <a:gd name="T6" fmla="*/ 0 w 22"/>
                  <a:gd name="T7" fmla="*/ 8 h 31"/>
                  <a:gd name="T8" fmla="*/ 8 w 22"/>
                  <a:gd name="T9" fmla="*/ 0 h 31"/>
                  <a:gd name="T10" fmla="*/ 18 w 22"/>
                  <a:gd name="T11" fmla="*/ 0 h 31"/>
                  <a:gd name="T12" fmla="*/ 22 w 22"/>
                  <a:gd name="T13" fmla="*/ 8 h 31"/>
                  <a:gd name="T14" fmla="*/ 19 w 22"/>
                  <a:gd name="T15" fmla="*/ 20 h 31"/>
                  <a:gd name="T16" fmla="*/ 13 w 22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13" y="31"/>
                    </a:moveTo>
                    <a:lnTo>
                      <a:pt x="9" y="27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2" y="8"/>
                    </a:lnTo>
                    <a:lnTo>
                      <a:pt x="19" y="20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131"/>
              <p:cNvSpPr>
                <a:spLocks/>
              </p:cNvSpPr>
              <p:nvPr/>
            </p:nvSpPr>
            <p:spPr bwMode="auto">
              <a:xfrm>
                <a:off x="1135" y="989"/>
                <a:ext cx="12" cy="14"/>
              </a:xfrm>
              <a:custGeom>
                <a:avLst/>
                <a:gdLst>
                  <a:gd name="T0" fmla="*/ 1 w 23"/>
                  <a:gd name="T1" fmla="*/ 27 h 27"/>
                  <a:gd name="T2" fmla="*/ 0 w 23"/>
                  <a:gd name="T3" fmla="*/ 22 h 27"/>
                  <a:gd name="T4" fmla="*/ 0 w 23"/>
                  <a:gd name="T5" fmla="*/ 11 h 27"/>
                  <a:gd name="T6" fmla="*/ 3 w 23"/>
                  <a:gd name="T7" fmla="*/ 1 h 27"/>
                  <a:gd name="T8" fmla="*/ 15 w 23"/>
                  <a:gd name="T9" fmla="*/ 0 h 27"/>
                  <a:gd name="T10" fmla="*/ 23 w 23"/>
                  <a:gd name="T11" fmla="*/ 7 h 27"/>
                  <a:gd name="T12" fmla="*/ 21 w 23"/>
                  <a:gd name="T13" fmla="*/ 15 h 27"/>
                  <a:gd name="T14" fmla="*/ 13 w 23"/>
                  <a:gd name="T15" fmla="*/ 23 h 27"/>
                  <a:gd name="T16" fmla="*/ 1 w 23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7">
                    <a:moveTo>
                      <a:pt x="1" y="27"/>
                    </a:moveTo>
                    <a:lnTo>
                      <a:pt x="0" y="22"/>
                    </a:lnTo>
                    <a:lnTo>
                      <a:pt x="0" y="11"/>
                    </a:lnTo>
                    <a:lnTo>
                      <a:pt x="3" y="1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21" y="15"/>
                    </a:lnTo>
                    <a:lnTo>
                      <a:pt x="13" y="23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132"/>
              <p:cNvSpPr>
                <a:spLocks/>
              </p:cNvSpPr>
              <p:nvPr/>
            </p:nvSpPr>
            <p:spPr bwMode="auto">
              <a:xfrm>
                <a:off x="1140" y="999"/>
                <a:ext cx="16" cy="11"/>
              </a:xfrm>
              <a:custGeom>
                <a:avLst/>
                <a:gdLst>
                  <a:gd name="T0" fmla="*/ 0 w 31"/>
                  <a:gd name="T1" fmla="*/ 19 h 21"/>
                  <a:gd name="T2" fmla="*/ 3 w 31"/>
                  <a:gd name="T3" fmla="*/ 14 h 21"/>
                  <a:gd name="T4" fmla="*/ 8 w 31"/>
                  <a:gd name="T5" fmla="*/ 5 h 21"/>
                  <a:gd name="T6" fmla="*/ 18 w 31"/>
                  <a:gd name="T7" fmla="*/ 0 h 21"/>
                  <a:gd name="T8" fmla="*/ 28 w 31"/>
                  <a:gd name="T9" fmla="*/ 4 h 21"/>
                  <a:gd name="T10" fmla="*/ 31 w 31"/>
                  <a:gd name="T11" fmla="*/ 10 h 21"/>
                  <a:gd name="T12" fmla="*/ 31 w 31"/>
                  <a:gd name="T13" fmla="*/ 14 h 21"/>
                  <a:gd name="T14" fmla="*/ 29 w 31"/>
                  <a:gd name="T15" fmla="*/ 18 h 21"/>
                  <a:gd name="T16" fmla="*/ 25 w 31"/>
                  <a:gd name="T17" fmla="*/ 20 h 21"/>
                  <a:gd name="T18" fmla="*/ 19 w 31"/>
                  <a:gd name="T19" fmla="*/ 21 h 21"/>
                  <a:gd name="T20" fmla="*/ 13 w 31"/>
                  <a:gd name="T21" fmla="*/ 21 h 21"/>
                  <a:gd name="T22" fmla="*/ 6 w 31"/>
                  <a:gd name="T23" fmla="*/ 21 h 21"/>
                  <a:gd name="T24" fmla="*/ 0 w 31"/>
                  <a:gd name="T25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1">
                    <a:moveTo>
                      <a:pt x="0" y="19"/>
                    </a:moveTo>
                    <a:lnTo>
                      <a:pt x="3" y="14"/>
                    </a:lnTo>
                    <a:lnTo>
                      <a:pt x="8" y="5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1" y="10"/>
                    </a:lnTo>
                    <a:lnTo>
                      <a:pt x="31" y="14"/>
                    </a:lnTo>
                    <a:lnTo>
                      <a:pt x="29" y="18"/>
                    </a:lnTo>
                    <a:lnTo>
                      <a:pt x="25" y="20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6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133"/>
              <p:cNvSpPr>
                <a:spLocks/>
              </p:cNvSpPr>
              <p:nvPr/>
            </p:nvSpPr>
            <p:spPr bwMode="auto">
              <a:xfrm>
                <a:off x="1141" y="1014"/>
                <a:ext cx="15" cy="11"/>
              </a:xfrm>
              <a:custGeom>
                <a:avLst/>
                <a:gdLst>
                  <a:gd name="T0" fmla="*/ 0 w 32"/>
                  <a:gd name="T1" fmla="*/ 7 h 22"/>
                  <a:gd name="T2" fmla="*/ 5 w 32"/>
                  <a:gd name="T3" fmla="*/ 5 h 22"/>
                  <a:gd name="T4" fmla="*/ 15 w 32"/>
                  <a:gd name="T5" fmla="*/ 0 h 22"/>
                  <a:gd name="T6" fmla="*/ 26 w 32"/>
                  <a:gd name="T7" fmla="*/ 0 h 22"/>
                  <a:gd name="T8" fmla="*/ 32 w 32"/>
                  <a:gd name="T9" fmla="*/ 11 h 22"/>
                  <a:gd name="T10" fmla="*/ 28 w 32"/>
                  <a:gd name="T11" fmla="*/ 21 h 22"/>
                  <a:gd name="T12" fmla="*/ 20 w 32"/>
                  <a:gd name="T13" fmla="*/ 22 h 22"/>
                  <a:gd name="T14" fmla="*/ 9 w 32"/>
                  <a:gd name="T15" fmla="*/ 16 h 22"/>
                  <a:gd name="T16" fmla="*/ 0 w 32"/>
                  <a:gd name="T1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2">
                    <a:moveTo>
                      <a:pt x="0" y="7"/>
                    </a:moveTo>
                    <a:lnTo>
                      <a:pt x="5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2" y="11"/>
                    </a:lnTo>
                    <a:lnTo>
                      <a:pt x="28" y="21"/>
                    </a:lnTo>
                    <a:lnTo>
                      <a:pt x="20" y="22"/>
                    </a:lnTo>
                    <a:lnTo>
                      <a:pt x="9" y="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134"/>
              <p:cNvSpPr>
                <a:spLocks/>
              </p:cNvSpPr>
              <p:nvPr/>
            </p:nvSpPr>
            <p:spPr bwMode="auto">
              <a:xfrm>
                <a:off x="1137" y="1025"/>
                <a:ext cx="12" cy="13"/>
              </a:xfrm>
              <a:custGeom>
                <a:avLst/>
                <a:gdLst>
                  <a:gd name="T0" fmla="*/ 0 w 26"/>
                  <a:gd name="T1" fmla="*/ 0 h 27"/>
                  <a:gd name="T2" fmla="*/ 2 w 26"/>
                  <a:gd name="T3" fmla="*/ 0 h 27"/>
                  <a:gd name="T4" fmla="*/ 6 w 26"/>
                  <a:gd name="T5" fmla="*/ 0 h 27"/>
                  <a:gd name="T6" fmla="*/ 11 w 26"/>
                  <a:gd name="T7" fmla="*/ 1 h 27"/>
                  <a:gd name="T8" fmla="*/ 17 w 26"/>
                  <a:gd name="T9" fmla="*/ 3 h 27"/>
                  <a:gd name="T10" fmla="*/ 21 w 26"/>
                  <a:gd name="T11" fmla="*/ 5 h 27"/>
                  <a:gd name="T12" fmla="*/ 25 w 26"/>
                  <a:gd name="T13" fmla="*/ 8 h 27"/>
                  <a:gd name="T14" fmla="*/ 26 w 26"/>
                  <a:gd name="T15" fmla="*/ 13 h 27"/>
                  <a:gd name="T16" fmla="*/ 23 w 26"/>
                  <a:gd name="T17" fmla="*/ 20 h 27"/>
                  <a:gd name="T18" fmla="*/ 15 w 26"/>
                  <a:gd name="T19" fmla="*/ 27 h 27"/>
                  <a:gd name="T20" fmla="*/ 7 w 26"/>
                  <a:gd name="T21" fmla="*/ 22 h 27"/>
                  <a:gd name="T22" fmla="*/ 2 w 26"/>
                  <a:gd name="T23" fmla="*/ 12 h 27"/>
                  <a:gd name="T24" fmla="*/ 0 w 26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11" y="1"/>
                    </a:lnTo>
                    <a:lnTo>
                      <a:pt x="17" y="3"/>
                    </a:lnTo>
                    <a:lnTo>
                      <a:pt x="21" y="5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3" y="20"/>
                    </a:lnTo>
                    <a:lnTo>
                      <a:pt x="15" y="27"/>
                    </a:lnTo>
                    <a:lnTo>
                      <a:pt x="7" y="2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135"/>
              <p:cNvSpPr>
                <a:spLocks/>
              </p:cNvSpPr>
              <p:nvPr/>
            </p:nvSpPr>
            <p:spPr bwMode="auto">
              <a:xfrm>
                <a:off x="1126" y="1027"/>
                <a:ext cx="11" cy="16"/>
              </a:xfrm>
              <a:custGeom>
                <a:avLst/>
                <a:gdLst>
                  <a:gd name="T0" fmla="*/ 6 w 21"/>
                  <a:gd name="T1" fmla="*/ 0 h 31"/>
                  <a:gd name="T2" fmla="*/ 11 w 21"/>
                  <a:gd name="T3" fmla="*/ 3 h 31"/>
                  <a:gd name="T4" fmla="*/ 18 w 21"/>
                  <a:gd name="T5" fmla="*/ 11 h 31"/>
                  <a:gd name="T6" fmla="*/ 21 w 21"/>
                  <a:gd name="T7" fmla="*/ 22 h 31"/>
                  <a:gd name="T8" fmla="*/ 13 w 21"/>
                  <a:gd name="T9" fmla="*/ 30 h 31"/>
                  <a:gd name="T10" fmla="*/ 3 w 21"/>
                  <a:gd name="T11" fmla="*/ 31 h 31"/>
                  <a:gd name="T12" fmla="*/ 0 w 21"/>
                  <a:gd name="T13" fmla="*/ 23 h 31"/>
                  <a:gd name="T14" fmla="*/ 1 w 21"/>
                  <a:gd name="T15" fmla="*/ 11 h 31"/>
                  <a:gd name="T16" fmla="*/ 6 w 21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1">
                    <a:moveTo>
                      <a:pt x="6" y="0"/>
                    </a:moveTo>
                    <a:lnTo>
                      <a:pt x="11" y="3"/>
                    </a:lnTo>
                    <a:lnTo>
                      <a:pt x="18" y="11"/>
                    </a:lnTo>
                    <a:lnTo>
                      <a:pt x="21" y="22"/>
                    </a:lnTo>
                    <a:lnTo>
                      <a:pt x="13" y="30"/>
                    </a:lnTo>
                    <a:lnTo>
                      <a:pt x="3" y="31"/>
                    </a:lnTo>
                    <a:lnTo>
                      <a:pt x="0" y="23"/>
                    </a:lnTo>
                    <a:lnTo>
                      <a:pt x="1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136"/>
              <p:cNvSpPr>
                <a:spLocks/>
              </p:cNvSpPr>
              <p:nvPr/>
            </p:nvSpPr>
            <p:spPr bwMode="auto">
              <a:xfrm>
                <a:off x="1111" y="1026"/>
                <a:ext cx="12" cy="15"/>
              </a:xfrm>
              <a:custGeom>
                <a:avLst/>
                <a:gdLst>
                  <a:gd name="T0" fmla="*/ 19 w 23"/>
                  <a:gd name="T1" fmla="*/ 0 h 28"/>
                  <a:gd name="T2" fmla="*/ 20 w 23"/>
                  <a:gd name="T3" fmla="*/ 4 h 28"/>
                  <a:gd name="T4" fmla="*/ 23 w 23"/>
                  <a:gd name="T5" fmla="*/ 16 h 28"/>
                  <a:gd name="T6" fmla="*/ 19 w 23"/>
                  <a:gd name="T7" fmla="*/ 25 h 28"/>
                  <a:gd name="T8" fmla="*/ 8 w 23"/>
                  <a:gd name="T9" fmla="*/ 28 h 28"/>
                  <a:gd name="T10" fmla="*/ 0 w 23"/>
                  <a:gd name="T11" fmla="*/ 23 h 28"/>
                  <a:gd name="T12" fmla="*/ 1 w 23"/>
                  <a:gd name="T13" fmla="*/ 13 h 28"/>
                  <a:gd name="T14" fmla="*/ 9 w 23"/>
                  <a:gd name="T15" fmla="*/ 5 h 28"/>
                  <a:gd name="T16" fmla="*/ 19 w 23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8">
                    <a:moveTo>
                      <a:pt x="19" y="0"/>
                    </a:moveTo>
                    <a:lnTo>
                      <a:pt x="20" y="4"/>
                    </a:lnTo>
                    <a:lnTo>
                      <a:pt x="23" y="16"/>
                    </a:lnTo>
                    <a:lnTo>
                      <a:pt x="19" y="25"/>
                    </a:lnTo>
                    <a:lnTo>
                      <a:pt x="8" y="28"/>
                    </a:lnTo>
                    <a:lnTo>
                      <a:pt x="0" y="23"/>
                    </a:lnTo>
                    <a:lnTo>
                      <a:pt x="1" y="13"/>
                    </a:lnTo>
                    <a:lnTo>
                      <a:pt x="9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137"/>
              <p:cNvSpPr>
                <a:spLocks/>
              </p:cNvSpPr>
              <p:nvPr/>
            </p:nvSpPr>
            <p:spPr bwMode="auto">
              <a:xfrm>
                <a:off x="1100" y="1019"/>
                <a:ext cx="15" cy="12"/>
              </a:xfrm>
              <a:custGeom>
                <a:avLst/>
                <a:gdLst>
                  <a:gd name="T0" fmla="*/ 30 w 30"/>
                  <a:gd name="T1" fmla="*/ 1 h 23"/>
                  <a:gd name="T2" fmla="*/ 29 w 30"/>
                  <a:gd name="T3" fmla="*/ 6 h 23"/>
                  <a:gd name="T4" fmla="*/ 23 w 30"/>
                  <a:gd name="T5" fmla="*/ 16 h 23"/>
                  <a:gd name="T6" fmla="*/ 15 w 30"/>
                  <a:gd name="T7" fmla="*/ 23 h 23"/>
                  <a:gd name="T8" fmla="*/ 4 w 30"/>
                  <a:gd name="T9" fmla="*/ 19 h 23"/>
                  <a:gd name="T10" fmla="*/ 1 w 30"/>
                  <a:gd name="T11" fmla="*/ 14 h 23"/>
                  <a:gd name="T12" fmla="*/ 0 w 30"/>
                  <a:gd name="T13" fmla="*/ 9 h 23"/>
                  <a:gd name="T14" fmla="*/ 2 w 30"/>
                  <a:gd name="T15" fmla="*/ 6 h 23"/>
                  <a:gd name="T16" fmla="*/ 6 w 30"/>
                  <a:gd name="T17" fmla="*/ 3 h 23"/>
                  <a:gd name="T18" fmla="*/ 11 w 30"/>
                  <a:gd name="T19" fmla="*/ 1 h 23"/>
                  <a:gd name="T20" fmla="*/ 17 w 30"/>
                  <a:gd name="T21" fmla="*/ 0 h 23"/>
                  <a:gd name="T22" fmla="*/ 24 w 30"/>
                  <a:gd name="T23" fmla="*/ 0 h 23"/>
                  <a:gd name="T24" fmla="*/ 30 w 30"/>
                  <a:gd name="T2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3">
                    <a:moveTo>
                      <a:pt x="30" y="1"/>
                    </a:moveTo>
                    <a:lnTo>
                      <a:pt x="29" y="6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4" y="19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138"/>
              <p:cNvSpPr>
                <a:spLocks/>
              </p:cNvSpPr>
              <p:nvPr/>
            </p:nvSpPr>
            <p:spPr bwMode="auto">
              <a:xfrm>
                <a:off x="1098" y="1006"/>
                <a:ext cx="16" cy="11"/>
              </a:xfrm>
              <a:custGeom>
                <a:avLst/>
                <a:gdLst>
                  <a:gd name="T0" fmla="*/ 31 w 31"/>
                  <a:gd name="T1" fmla="*/ 12 h 22"/>
                  <a:gd name="T2" fmla="*/ 27 w 31"/>
                  <a:gd name="T3" fmla="*/ 15 h 22"/>
                  <a:gd name="T4" fmla="*/ 18 w 31"/>
                  <a:gd name="T5" fmla="*/ 21 h 22"/>
                  <a:gd name="T6" fmla="*/ 7 w 31"/>
                  <a:gd name="T7" fmla="*/ 22 h 22"/>
                  <a:gd name="T8" fmla="*/ 0 w 31"/>
                  <a:gd name="T9" fmla="*/ 13 h 22"/>
                  <a:gd name="T10" fmla="*/ 0 w 31"/>
                  <a:gd name="T11" fmla="*/ 6 h 22"/>
                  <a:gd name="T12" fmla="*/ 3 w 31"/>
                  <a:gd name="T13" fmla="*/ 3 h 22"/>
                  <a:gd name="T14" fmla="*/ 6 w 31"/>
                  <a:gd name="T15" fmla="*/ 0 h 22"/>
                  <a:gd name="T16" fmla="*/ 11 w 31"/>
                  <a:gd name="T17" fmla="*/ 0 h 22"/>
                  <a:gd name="T18" fmla="*/ 16 w 31"/>
                  <a:gd name="T19" fmla="*/ 1 h 22"/>
                  <a:gd name="T20" fmla="*/ 22 w 31"/>
                  <a:gd name="T21" fmla="*/ 4 h 22"/>
                  <a:gd name="T22" fmla="*/ 27 w 31"/>
                  <a:gd name="T23" fmla="*/ 7 h 22"/>
                  <a:gd name="T24" fmla="*/ 31 w 31"/>
                  <a:gd name="T25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2">
                    <a:moveTo>
                      <a:pt x="31" y="12"/>
                    </a:moveTo>
                    <a:lnTo>
                      <a:pt x="27" y="15"/>
                    </a:lnTo>
                    <a:lnTo>
                      <a:pt x="18" y="21"/>
                    </a:lnTo>
                    <a:lnTo>
                      <a:pt x="7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2" y="4"/>
                    </a:lnTo>
                    <a:lnTo>
                      <a:pt x="27" y="7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139"/>
              <p:cNvSpPr>
                <a:spLocks/>
              </p:cNvSpPr>
              <p:nvPr/>
            </p:nvSpPr>
            <p:spPr bwMode="auto">
              <a:xfrm>
                <a:off x="1104" y="992"/>
                <a:ext cx="13" cy="13"/>
              </a:xfrm>
              <a:custGeom>
                <a:avLst/>
                <a:gdLst>
                  <a:gd name="T0" fmla="*/ 26 w 26"/>
                  <a:gd name="T1" fmla="*/ 25 h 25"/>
                  <a:gd name="T2" fmla="*/ 25 w 26"/>
                  <a:gd name="T3" fmla="*/ 25 h 25"/>
                  <a:gd name="T4" fmla="*/ 21 w 26"/>
                  <a:gd name="T5" fmla="*/ 25 h 25"/>
                  <a:gd name="T6" fmla="*/ 16 w 26"/>
                  <a:gd name="T7" fmla="*/ 25 h 25"/>
                  <a:gd name="T8" fmla="*/ 10 w 26"/>
                  <a:gd name="T9" fmla="*/ 24 h 25"/>
                  <a:gd name="T10" fmla="*/ 4 w 26"/>
                  <a:gd name="T11" fmla="*/ 22 h 25"/>
                  <a:gd name="T12" fmla="*/ 1 w 26"/>
                  <a:gd name="T13" fmla="*/ 19 h 25"/>
                  <a:gd name="T14" fmla="*/ 0 w 26"/>
                  <a:gd name="T15" fmla="*/ 14 h 25"/>
                  <a:gd name="T16" fmla="*/ 1 w 26"/>
                  <a:gd name="T17" fmla="*/ 7 h 25"/>
                  <a:gd name="T18" fmla="*/ 9 w 26"/>
                  <a:gd name="T19" fmla="*/ 0 h 25"/>
                  <a:gd name="T20" fmla="*/ 17 w 26"/>
                  <a:gd name="T21" fmla="*/ 3 h 25"/>
                  <a:gd name="T22" fmla="*/ 24 w 26"/>
                  <a:gd name="T23" fmla="*/ 12 h 25"/>
                  <a:gd name="T24" fmla="*/ 26 w 26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5">
                    <a:moveTo>
                      <a:pt x="26" y="25"/>
                    </a:moveTo>
                    <a:lnTo>
                      <a:pt x="25" y="25"/>
                    </a:lnTo>
                    <a:lnTo>
                      <a:pt x="21" y="25"/>
                    </a:lnTo>
                    <a:lnTo>
                      <a:pt x="16" y="25"/>
                    </a:lnTo>
                    <a:lnTo>
                      <a:pt x="10" y="24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9" y="0"/>
                    </a:lnTo>
                    <a:lnTo>
                      <a:pt x="17" y="3"/>
                    </a:lnTo>
                    <a:lnTo>
                      <a:pt x="24" y="12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140"/>
              <p:cNvSpPr>
                <a:spLocks/>
              </p:cNvSpPr>
              <p:nvPr/>
            </p:nvSpPr>
            <p:spPr bwMode="auto">
              <a:xfrm>
                <a:off x="1198" y="1011"/>
                <a:ext cx="19" cy="19"/>
              </a:xfrm>
              <a:custGeom>
                <a:avLst/>
                <a:gdLst>
                  <a:gd name="T0" fmla="*/ 39 w 39"/>
                  <a:gd name="T1" fmla="*/ 18 h 38"/>
                  <a:gd name="T2" fmla="*/ 38 w 39"/>
                  <a:gd name="T3" fmla="*/ 25 h 38"/>
                  <a:gd name="T4" fmla="*/ 33 w 39"/>
                  <a:gd name="T5" fmla="*/ 32 h 38"/>
                  <a:gd name="T6" fmla="*/ 27 w 39"/>
                  <a:gd name="T7" fmla="*/ 37 h 38"/>
                  <a:gd name="T8" fmla="*/ 19 w 39"/>
                  <a:gd name="T9" fmla="*/ 38 h 38"/>
                  <a:gd name="T10" fmla="*/ 12 w 39"/>
                  <a:gd name="T11" fmla="*/ 37 h 38"/>
                  <a:gd name="T12" fmla="*/ 5 w 39"/>
                  <a:gd name="T13" fmla="*/ 32 h 38"/>
                  <a:gd name="T14" fmla="*/ 1 w 39"/>
                  <a:gd name="T15" fmla="*/ 25 h 38"/>
                  <a:gd name="T16" fmla="*/ 0 w 39"/>
                  <a:gd name="T17" fmla="*/ 18 h 38"/>
                  <a:gd name="T18" fmla="*/ 1 w 39"/>
                  <a:gd name="T19" fmla="*/ 11 h 38"/>
                  <a:gd name="T20" fmla="*/ 5 w 39"/>
                  <a:gd name="T21" fmla="*/ 5 h 38"/>
                  <a:gd name="T22" fmla="*/ 12 w 39"/>
                  <a:gd name="T23" fmla="*/ 1 h 38"/>
                  <a:gd name="T24" fmla="*/ 19 w 39"/>
                  <a:gd name="T25" fmla="*/ 0 h 38"/>
                  <a:gd name="T26" fmla="*/ 27 w 39"/>
                  <a:gd name="T27" fmla="*/ 1 h 38"/>
                  <a:gd name="T28" fmla="*/ 33 w 39"/>
                  <a:gd name="T29" fmla="*/ 5 h 38"/>
                  <a:gd name="T30" fmla="*/ 38 w 39"/>
                  <a:gd name="T31" fmla="*/ 11 h 38"/>
                  <a:gd name="T32" fmla="*/ 39 w 39"/>
                  <a:gd name="T33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8">
                    <a:moveTo>
                      <a:pt x="39" y="18"/>
                    </a:moveTo>
                    <a:lnTo>
                      <a:pt x="38" y="25"/>
                    </a:lnTo>
                    <a:lnTo>
                      <a:pt x="33" y="32"/>
                    </a:lnTo>
                    <a:lnTo>
                      <a:pt x="27" y="37"/>
                    </a:lnTo>
                    <a:lnTo>
                      <a:pt x="19" y="38"/>
                    </a:lnTo>
                    <a:lnTo>
                      <a:pt x="12" y="37"/>
                    </a:lnTo>
                    <a:lnTo>
                      <a:pt x="5" y="32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5"/>
                    </a:lnTo>
                    <a:lnTo>
                      <a:pt x="12" y="1"/>
                    </a:lnTo>
                    <a:lnTo>
                      <a:pt x="19" y="0"/>
                    </a:lnTo>
                    <a:lnTo>
                      <a:pt x="27" y="1"/>
                    </a:lnTo>
                    <a:lnTo>
                      <a:pt x="33" y="5"/>
                    </a:lnTo>
                    <a:lnTo>
                      <a:pt x="38" y="11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141"/>
              <p:cNvSpPr>
                <a:spLocks/>
              </p:cNvSpPr>
              <p:nvPr/>
            </p:nvSpPr>
            <p:spPr bwMode="auto">
              <a:xfrm>
                <a:off x="1199" y="992"/>
                <a:ext cx="11" cy="15"/>
              </a:xfrm>
              <a:custGeom>
                <a:avLst/>
                <a:gdLst>
                  <a:gd name="T0" fmla="*/ 13 w 22"/>
                  <a:gd name="T1" fmla="*/ 31 h 31"/>
                  <a:gd name="T2" fmla="*/ 9 w 22"/>
                  <a:gd name="T3" fmla="*/ 27 h 31"/>
                  <a:gd name="T4" fmla="*/ 2 w 22"/>
                  <a:gd name="T5" fmla="*/ 18 h 31"/>
                  <a:gd name="T6" fmla="*/ 0 w 22"/>
                  <a:gd name="T7" fmla="*/ 8 h 31"/>
                  <a:gd name="T8" fmla="*/ 8 w 22"/>
                  <a:gd name="T9" fmla="*/ 0 h 31"/>
                  <a:gd name="T10" fmla="*/ 18 w 22"/>
                  <a:gd name="T11" fmla="*/ 0 h 31"/>
                  <a:gd name="T12" fmla="*/ 22 w 22"/>
                  <a:gd name="T13" fmla="*/ 8 h 31"/>
                  <a:gd name="T14" fmla="*/ 20 w 22"/>
                  <a:gd name="T15" fmla="*/ 20 h 31"/>
                  <a:gd name="T16" fmla="*/ 13 w 22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13" y="31"/>
                    </a:moveTo>
                    <a:lnTo>
                      <a:pt x="9" y="27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2" y="8"/>
                    </a:lnTo>
                    <a:lnTo>
                      <a:pt x="20" y="20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142"/>
              <p:cNvSpPr>
                <a:spLocks/>
              </p:cNvSpPr>
              <p:nvPr/>
            </p:nvSpPr>
            <p:spPr bwMode="auto">
              <a:xfrm>
                <a:off x="1215" y="996"/>
                <a:ext cx="12" cy="14"/>
              </a:xfrm>
              <a:custGeom>
                <a:avLst/>
                <a:gdLst>
                  <a:gd name="T0" fmla="*/ 1 w 23"/>
                  <a:gd name="T1" fmla="*/ 27 h 27"/>
                  <a:gd name="T2" fmla="*/ 0 w 23"/>
                  <a:gd name="T3" fmla="*/ 21 h 27"/>
                  <a:gd name="T4" fmla="*/ 0 w 23"/>
                  <a:gd name="T5" fmla="*/ 11 h 27"/>
                  <a:gd name="T6" fmla="*/ 4 w 23"/>
                  <a:gd name="T7" fmla="*/ 1 h 27"/>
                  <a:gd name="T8" fmla="*/ 15 w 23"/>
                  <a:gd name="T9" fmla="*/ 0 h 27"/>
                  <a:gd name="T10" fmla="*/ 23 w 23"/>
                  <a:gd name="T11" fmla="*/ 5 h 27"/>
                  <a:gd name="T12" fmla="*/ 21 w 23"/>
                  <a:gd name="T13" fmla="*/ 15 h 27"/>
                  <a:gd name="T14" fmla="*/ 13 w 23"/>
                  <a:gd name="T15" fmla="*/ 23 h 27"/>
                  <a:gd name="T16" fmla="*/ 1 w 23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7">
                    <a:moveTo>
                      <a:pt x="1" y="27"/>
                    </a:moveTo>
                    <a:lnTo>
                      <a:pt x="0" y="21"/>
                    </a:lnTo>
                    <a:lnTo>
                      <a:pt x="0" y="11"/>
                    </a:lnTo>
                    <a:lnTo>
                      <a:pt x="4" y="1"/>
                    </a:lnTo>
                    <a:lnTo>
                      <a:pt x="15" y="0"/>
                    </a:lnTo>
                    <a:lnTo>
                      <a:pt x="23" y="5"/>
                    </a:lnTo>
                    <a:lnTo>
                      <a:pt x="21" y="15"/>
                    </a:lnTo>
                    <a:lnTo>
                      <a:pt x="13" y="23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143"/>
              <p:cNvSpPr>
                <a:spLocks/>
              </p:cNvSpPr>
              <p:nvPr/>
            </p:nvSpPr>
            <p:spPr bwMode="auto">
              <a:xfrm>
                <a:off x="1221" y="1006"/>
                <a:ext cx="15" cy="11"/>
              </a:xfrm>
              <a:custGeom>
                <a:avLst/>
                <a:gdLst>
                  <a:gd name="T0" fmla="*/ 0 w 30"/>
                  <a:gd name="T1" fmla="*/ 21 h 23"/>
                  <a:gd name="T2" fmla="*/ 2 w 30"/>
                  <a:gd name="T3" fmla="*/ 16 h 23"/>
                  <a:gd name="T4" fmla="*/ 8 w 30"/>
                  <a:gd name="T5" fmla="*/ 6 h 23"/>
                  <a:gd name="T6" fmla="*/ 16 w 30"/>
                  <a:gd name="T7" fmla="*/ 0 h 23"/>
                  <a:gd name="T8" fmla="*/ 26 w 30"/>
                  <a:gd name="T9" fmla="*/ 6 h 23"/>
                  <a:gd name="T10" fmla="*/ 30 w 30"/>
                  <a:gd name="T11" fmla="*/ 12 h 23"/>
                  <a:gd name="T12" fmla="*/ 30 w 30"/>
                  <a:gd name="T13" fmla="*/ 16 h 23"/>
                  <a:gd name="T14" fmla="*/ 27 w 30"/>
                  <a:gd name="T15" fmla="*/ 20 h 23"/>
                  <a:gd name="T16" fmla="*/ 24 w 30"/>
                  <a:gd name="T17" fmla="*/ 22 h 23"/>
                  <a:gd name="T18" fmla="*/ 18 w 30"/>
                  <a:gd name="T19" fmla="*/ 23 h 23"/>
                  <a:gd name="T20" fmla="*/ 11 w 30"/>
                  <a:gd name="T21" fmla="*/ 23 h 23"/>
                  <a:gd name="T22" fmla="*/ 5 w 30"/>
                  <a:gd name="T23" fmla="*/ 23 h 23"/>
                  <a:gd name="T24" fmla="*/ 0 w 30"/>
                  <a:gd name="T25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3">
                    <a:moveTo>
                      <a:pt x="0" y="21"/>
                    </a:moveTo>
                    <a:lnTo>
                      <a:pt x="2" y="1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26" y="6"/>
                    </a:lnTo>
                    <a:lnTo>
                      <a:pt x="30" y="12"/>
                    </a:lnTo>
                    <a:lnTo>
                      <a:pt x="30" y="16"/>
                    </a:lnTo>
                    <a:lnTo>
                      <a:pt x="27" y="20"/>
                    </a:lnTo>
                    <a:lnTo>
                      <a:pt x="24" y="22"/>
                    </a:lnTo>
                    <a:lnTo>
                      <a:pt x="18" y="23"/>
                    </a:lnTo>
                    <a:lnTo>
                      <a:pt x="11" y="23"/>
                    </a:lnTo>
                    <a:lnTo>
                      <a:pt x="5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144"/>
              <p:cNvSpPr>
                <a:spLocks/>
              </p:cNvSpPr>
              <p:nvPr/>
            </p:nvSpPr>
            <p:spPr bwMode="auto">
              <a:xfrm>
                <a:off x="1221" y="1021"/>
                <a:ext cx="15" cy="11"/>
              </a:xfrm>
              <a:custGeom>
                <a:avLst/>
                <a:gdLst>
                  <a:gd name="T0" fmla="*/ 0 w 31"/>
                  <a:gd name="T1" fmla="*/ 7 h 22"/>
                  <a:gd name="T2" fmla="*/ 4 w 31"/>
                  <a:gd name="T3" fmla="*/ 5 h 22"/>
                  <a:gd name="T4" fmla="*/ 15 w 31"/>
                  <a:gd name="T5" fmla="*/ 0 h 22"/>
                  <a:gd name="T6" fmla="*/ 25 w 31"/>
                  <a:gd name="T7" fmla="*/ 0 h 22"/>
                  <a:gd name="T8" fmla="*/ 31 w 31"/>
                  <a:gd name="T9" fmla="*/ 11 h 22"/>
                  <a:gd name="T10" fmla="*/ 28 w 31"/>
                  <a:gd name="T11" fmla="*/ 21 h 22"/>
                  <a:gd name="T12" fmla="*/ 19 w 31"/>
                  <a:gd name="T13" fmla="*/ 22 h 22"/>
                  <a:gd name="T14" fmla="*/ 8 w 31"/>
                  <a:gd name="T15" fmla="*/ 16 h 22"/>
                  <a:gd name="T16" fmla="*/ 0 w 31"/>
                  <a:gd name="T1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2">
                    <a:moveTo>
                      <a:pt x="0" y="7"/>
                    </a:moveTo>
                    <a:lnTo>
                      <a:pt x="4" y="5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1" y="11"/>
                    </a:lnTo>
                    <a:lnTo>
                      <a:pt x="28" y="21"/>
                    </a:lnTo>
                    <a:lnTo>
                      <a:pt x="19" y="22"/>
                    </a:lnTo>
                    <a:lnTo>
                      <a:pt x="8" y="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145"/>
              <p:cNvSpPr>
                <a:spLocks/>
              </p:cNvSpPr>
              <p:nvPr/>
            </p:nvSpPr>
            <p:spPr bwMode="auto">
              <a:xfrm>
                <a:off x="1217" y="1031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1 w 25"/>
                  <a:gd name="T3" fmla="*/ 0 h 28"/>
                  <a:gd name="T4" fmla="*/ 5 w 25"/>
                  <a:gd name="T5" fmla="*/ 0 h 28"/>
                  <a:gd name="T6" fmla="*/ 10 w 25"/>
                  <a:gd name="T7" fmla="*/ 1 h 28"/>
                  <a:gd name="T8" fmla="*/ 16 w 25"/>
                  <a:gd name="T9" fmla="*/ 3 h 28"/>
                  <a:gd name="T10" fmla="*/ 21 w 25"/>
                  <a:gd name="T11" fmla="*/ 6 h 28"/>
                  <a:gd name="T12" fmla="*/ 25 w 25"/>
                  <a:gd name="T13" fmla="*/ 9 h 28"/>
                  <a:gd name="T14" fmla="*/ 25 w 25"/>
                  <a:gd name="T15" fmla="*/ 14 h 28"/>
                  <a:gd name="T16" fmla="*/ 23 w 25"/>
                  <a:gd name="T17" fmla="*/ 21 h 28"/>
                  <a:gd name="T18" fmla="*/ 14 w 25"/>
                  <a:gd name="T19" fmla="*/ 28 h 28"/>
                  <a:gd name="T20" fmla="*/ 6 w 25"/>
                  <a:gd name="T21" fmla="*/ 23 h 28"/>
                  <a:gd name="T22" fmla="*/ 1 w 25"/>
                  <a:gd name="T23" fmla="*/ 13 h 28"/>
                  <a:gd name="T24" fmla="*/ 0 w 25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8">
                    <a:moveTo>
                      <a:pt x="0" y="0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3"/>
                    </a:lnTo>
                    <a:lnTo>
                      <a:pt x="21" y="6"/>
                    </a:lnTo>
                    <a:lnTo>
                      <a:pt x="25" y="9"/>
                    </a:lnTo>
                    <a:lnTo>
                      <a:pt x="25" y="14"/>
                    </a:lnTo>
                    <a:lnTo>
                      <a:pt x="23" y="21"/>
                    </a:lnTo>
                    <a:lnTo>
                      <a:pt x="14" y="28"/>
                    </a:lnTo>
                    <a:lnTo>
                      <a:pt x="6" y="23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146"/>
              <p:cNvSpPr>
                <a:spLocks/>
              </p:cNvSpPr>
              <p:nvPr/>
            </p:nvSpPr>
            <p:spPr bwMode="auto">
              <a:xfrm>
                <a:off x="1206" y="1034"/>
                <a:ext cx="11" cy="16"/>
              </a:xfrm>
              <a:custGeom>
                <a:avLst/>
                <a:gdLst>
                  <a:gd name="T0" fmla="*/ 7 w 23"/>
                  <a:gd name="T1" fmla="*/ 0 h 31"/>
                  <a:gd name="T2" fmla="*/ 11 w 23"/>
                  <a:gd name="T3" fmla="*/ 3 h 31"/>
                  <a:gd name="T4" fmla="*/ 18 w 23"/>
                  <a:gd name="T5" fmla="*/ 11 h 31"/>
                  <a:gd name="T6" fmla="*/ 23 w 23"/>
                  <a:gd name="T7" fmla="*/ 22 h 31"/>
                  <a:gd name="T8" fmla="*/ 15 w 23"/>
                  <a:gd name="T9" fmla="*/ 30 h 31"/>
                  <a:gd name="T10" fmla="*/ 4 w 23"/>
                  <a:gd name="T11" fmla="*/ 31 h 31"/>
                  <a:gd name="T12" fmla="*/ 0 w 23"/>
                  <a:gd name="T13" fmla="*/ 23 h 31"/>
                  <a:gd name="T14" fmla="*/ 1 w 23"/>
                  <a:gd name="T15" fmla="*/ 11 h 31"/>
                  <a:gd name="T16" fmla="*/ 7 w 23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1">
                    <a:moveTo>
                      <a:pt x="7" y="0"/>
                    </a:moveTo>
                    <a:lnTo>
                      <a:pt x="11" y="3"/>
                    </a:lnTo>
                    <a:lnTo>
                      <a:pt x="18" y="11"/>
                    </a:lnTo>
                    <a:lnTo>
                      <a:pt x="23" y="22"/>
                    </a:lnTo>
                    <a:lnTo>
                      <a:pt x="15" y="30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1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147"/>
              <p:cNvSpPr>
                <a:spLocks/>
              </p:cNvSpPr>
              <p:nvPr/>
            </p:nvSpPr>
            <p:spPr bwMode="auto">
              <a:xfrm>
                <a:off x="1191" y="1033"/>
                <a:ext cx="12" cy="15"/>
              </a:xfrm>
              <a:custGeom>
                <a:avLst/>
                <a:gdLst>
                  <a:gd name="T0" fmla="*/ 19 w 23"/>
                  <a:gd name="T1" fmla="*/ 0 h 30"/>
                  <a:gd name="T2" fmla="*/ 21 w 23"/>
                  <a:gd name="T3" fmla="*/ 5 h 30"/>
                  <a:gd name="T4" fmla="*/ 23 w 23"/>
                  <a:gd name="T5" fmla="*/ 16 h 30"/>
                  <a:gd name="T6" fmla="*/ 21 w 23"/>
                  <a:gd name="T7" fmla="*/ 27 h 30"/>
                  <a:gd name="T8" fmla="*/ 9 w 23"/>
                  <a:gd name="T9" fmla="*/ 30 h 30"/>
                  <a:gd name="T10" fmla="*/ 0 w 23"/>
                  <a:gd name="T11" fmla="*/ 25 h 30"/>
                  <a:gd name="T12" fmla="*/ 1 w 23"/>
                  <a:gd name="T13" fmla="*/ 15 h 30"/>
                  <a:gd name="T14" fmla="*/ 9 w 23"/>
                  <a:gd name="T15" fmla="*/ 6 h 30"/>
                  <a:gd name="T16" fmla="*/ 19 w 23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0">
                    <a:moveTo>
                      <a:pt x="19" y="0"/>
                    </a:moveTo>
                    <a:lnTo>
                      <a:pt x="21" y="5"/>
                    </a:lnTo>
                    <a:lnTo>
                      <a:pt x="23" y="16"/>
                    </a:lnTo>
                    <a:lnTo>
                      <a:pt x="21" y="27"/>
                    </a:lnTo>
                    <a:lnTo>
                      <a:pt x="9" y="30"/>
                    </a:lnTo>
                    <a:lnTo>
                      <a:pt x="0" y="25"/>
                    </a:lnTo>
                    <a:lnTo>
                      <a:pt x="1" y="15"/>
                    </a:lnTo>
                    <a:lnTo>
                      <a:pt x="9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148"/>
              <p:cNvSpPr>
                <a:spLocks/>
              </p:cNvSpPr>
              <p:nvPr/>
            </p:nvSpPr>
            <p:spPr bwMode="auto">
              <a:xfrm>
                <a:off x="1180" y="1026"/>
                <a:ext cx="15" cy="12"/>
              </a:xfrm>
              <a:custGeom>
                <a:avLst/>
                <a:gdLst>
                  <a:gd name="T0" fmla="*/ 30 w 30"/>
                  <a:gd name="T1" fmla="*/ 1 h 23"/>
                  <a:gd name="T2" fmla="*/ 29 w 30"/>
                  <a:gd name="T3" fmla="*/ 5 h 23"/>
                  <a:gd name="T4" fmla="*/ 24 w 30"/>
                  <a:gd name="T5" fmla="*/ 16 h 23"/>
                  <a:gd name="T6" fmla="*/ 16 w 30"/>
                  <a:gd name="T7" fmla="*/ 23 h 23"/>
                  <a:gd name="T8" fmla="*/ 5 w 30"/>
                  <a:gd name="T9" fmla="*/ 19 h 23"/>
                  <a:gd name="T10" fmla="*/ 1 w 30"/>
                  <a:gd name="T11" fmla="*/ 13 h 23"/>
                  <a:gd name="T12" fmla="*/ 0 w 30"/>
                  <a:gd name="T13" fmla="*/ 9 h 23"/>
                  <a:gd name="T14" fmla="*/ 2 w 30"/>
                  <a:gd name="T15" fmla="*/ 5 h 23"/>
                  <a:gd name="T16" fmla="*/ 6 w 30"/>
                  <a:gd name="T17" fmla="*/ 3 h 23"/>
                  <a:gd name="T18" fmla="*/ 11 w 30"/>
                  <a:gd name="T19" fmla="*/ 1 h 23"/>
                  <a:gd name="T20" fmla="*/ 17 w 30"/>
                  <a:gd name="T21" fmla="*/ 0 h 23"/>
                  <a:gd name="T22" fmla="*/ 24 w 30"/>
                  <a:gd name="T23" fmla="*/ 0 h 23"/>
                  <a:gd name="T24" fmla="*/ 30 w 30"/>
                  <a:gd name="T2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3">
                    <a:moveTo>
                      <a:pt x="30" y="1"/>
                    </a:moveTo>
                    <a:lnTo>
                      <a:pt x="29" y="5"/>
                    </a:lnTo>
                    <a:lnTo>
                      <a:pt x="24" y="16"/>
                    </a:lnTo>
                    <a:lnTo>
                      <a:pt x="16" y="23"/>
                    </a:lnTo>
                    <a:lnTo>
                      <a:pt x="5" y="19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149"/>
              <p:cNvSpPr>
                <a:spLocks/>
              </p:cNvSpPr>
              <p:nvPr/>
            </p:nvSpPr>
            <p:spPr bwMode="auto">
              <a:xfrm>
                <a:off x="1179" y="1013"/>
                <a:ext cx="15" cy="10"/>
              </a:xfrm>
              <a:custGeom>
                <a:avLst/>
                <a:gdLst>
                  <a:gd name="T0" fmla="*/ 31 w 31"/>
                  <a:gd name="T1" fmla="*/ 13 h 22"/>
                  <a:gd name="T2" fmla="*/ 26 w 31"/>
                  <a:gd name="T3" fmla="*/ 16 h 22"/>
                  <a:gd name="T4" fmla="*/ 17 w 31"/>
                  <a:gd name="T5" fmla="*/ 21 h 22"/>
                  <a:gd name="T6" fmla="*/ 6 w 31"/>
                  <a:gd name="T7" fmla="*/ 22 h 22"/>
                  <a:gd name="T8" fmla="*/ 0 w 31"/>
                  <a:gd name="T9" fmla="*/ 13 h 22"/>
                  <a:gd name="T10" fmla="*/ 0 w 31"/>
                  <a:gd name="T11" fmla="*/ 7 h 22"/>
                  <a:gd name="T12" fmla="*/ 1 w 31"/>
                  <a:gd name="T13" fmla="*/ 2 h 22"/>
                  <a:gd name="T14" fmla="*/ 5 w 31"/>
                  <a:gd name="T15" fmla="*/ 1 h 22"/>
                  <a:gd name="T16" fmla="*/ 10 w 31"/>
                  <a:gd name="T17" fmla="*/ 0 h 22"/>
                  <a:gd name="T18" fmla="*/ 16 w 31"/>
                  <a:gd name="T19" fmla="*/ 2 h 22"/>
                  <a:gd name="T20" fmla="*/ 21 w 31"/>
                  <a:gd name="T21" fmla="*/ 5 h 22"/>
                  <a:gd name="T22" fmla="*/ 26 w 31"/>
                  <a:gd name="T23" fmla="*/ 8 h 22"/>
                  <a:gd name="T24" fmla="*/ 31 w 31"/>
                  <a:gd name="T25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2">
                    <a:moveTo>
                      <a:pt x="31" y="13"/>
                    </a:moveTo>
                    <a:lnTo>
                      <a:pt x="26" y="16"/>
                    </a:lnTo>
                    <a:lnTo>
                      <a:pt x="17" y="21"/>
                    </a:lnTo>
                    <a:lnTo>
                      <a:pt x="6" y="22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1" y="5"/>
                    </a:lnTo>
                    <a:lnTo>
                      <a:pt x="26" y="8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150"/>
              <p:cNvSpPr>
                <a:spLocks/>
              </p:cNvSpPr>
              <p:nvPr/>
            </p:nvSpPr>
            <p:spPr bwMode="auto">
              <a:xfrm>
                <a:off x="1184" y="999"/>
                <a:ext cx="14" cy="12"/>
              </a:xfrm>
              <a:custGeom>
                <a:avLst/>
                <a:gdLst>
                  <a:gd name="T0" fmla="*/ 28 w 28"/>
                  <a:gd name="T1" fmla="*/ 24 h 24"/>
                  <a:gd name="T2" fmla="*/ 26 w 28"/>
                  <a:gd name="T3" fmla="*/ 24 h 24"/>
                  <a:gd name="T4" fmla="*/ 22 w 28"/>
                  <a:gd name="T5" fmla="*/ 24 h 24"/>
                  <a:gd name="T6" fmla="*/ 17 w 28"/>
                  <a:gd name="T7" fmla="*/ 24 h 24"/>
                  <a:gd name="T8" fmla="*/ 11 w 28"/>
                  <a:gd name="T9" fmla="*/ 24 h 24"/>
                  <a:gd name="T10" fmla="*/ 6 w 28"/>
                  <a:gd name="T11" fmla="*/ 21 h 24"/>
                  <a:gd name="T12" fmla="*/ 2 w 28"/>
                  <a:gd name="T13" fmla="*/ 18 h 24"/>
                  <a:gd name="T14" fmla="*/ 0 w 28"/>
                  <a:gd name="T15" fmla="*/ 13 h 24"/>
                  <a:gd name="T16" fmla="*/ 2 w 28"/>
                  <a:gd name="T17" fmla="*/ 6 h 24"/>
                  <a:gd name="T18" fmla="*/ 9 w 28"/>
                  <a:gd name="T19" fmla="*/ 0 h 24"/>
                  <a:gd name="T20" fmla="*/ 17 w 28"/>
                  <a:gd name="T21" fmla="*/ 3 h 24"/>
                  <a:gd name="T22" fmla="*/ 24 w 28"/>
                  <a:gd name="T23" fmla="*/ 12 h 24"/>
                  <a:gd name="T24" fmla="*/ 28 w 28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4">
                    <a:moveTo>
                      <a:pt x="28" y="24"/>
                    </a:moveTo>
                    <a:lnTo>
                      <a:pt x="26" y="24"/>
                    </a:lnTo>
                    <a:lnTo>
                      <a:pt x="22" y="24"/>
                    </a:lnTo>
                    <a:lnTo>
                      <a:pt x="17" y="24"/>
                    </a:lnTo>
                    <a:lnTo>
                      <a:pt x="11" y="24"/>
                    </a:lnTo>
                    <a:lnTo>
                      <a:pt x="6" y="21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2" y="6"/>
                    </a:lnTo>
                    <a:lnTo>
                      <a:pt x="9" y="0"/>
                    </a:lnTo>
                    <a:lnTo>
                      <a:pt x="17" y="3"/>
                    </a:lnTo>
                    <a:lnTo>
                      <a:pt x="24" y="12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E28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151"/>
              <p:cNvSpPr>
                <a:spLocks/>
              </p:cNvSpPr>
              <p:nvPr/>
            </p:nvSpPr>
            <p:spPr bwMode="auto">
              <a:xfrm>
                <a:off x="1412" y="862"/>
                <a:ext cx="474" cy="114"/>
              </a:xfrm>
              <a:custGeom>
                <a:avLst/>
                <a:gdLst>
                  <a:gd name="T0" fmla="*/ 739 w 949"/>
                  <a:gd name="T1" fmla="*/ 187 h 227"/>
                  <a:gd name="T2" fmla="*/ 728 w 949"/>
                  <a:gd name="T3" fmla="*/ 194 h 227"/>
                  <a:gd name="T4" fmla="*/ 716 w 949"/>
                  <a:gd name="T5" fmla="*/ 201 h 227"/>
                  <a:gd name="T6" fmla="*/ 705 w 949"/>
                  <a:gd name="T7" fmla="*/ 205 h 227"/>
                  <a:gd name="T8" fmla="*/ 692 w 949"/>
                  <a:gd name="T9" fmla="*/ 211 h 227"/>
                  <a:gd name="T10" fmla="*/ 679 w 949"/>
                  <a:gd name="T11" fmla="*/ 215 h 227"/>
                  <a:gd name="T12" fmla="*/ 666 w 949"/>
                  <a:gd name="T13" fmla="*/ 218 h 227"/>
                  <a:gd name="T14" fmla="*/ 653 w 949"/>
                  <a:gd name="T15" fmla="*/ 222 h 227"/>
                  <a:gd name="T16" fmla="*/ 639 w 949"/>
                  <a:gd name="T17" fmla="*/ 224 h 227"/>
                  <a:gd name="T18" fmla="*/ 625 w 949"/>
                  <a:gd name="T19" fmla="*/ 225 h 227"/>
                  <a:gd name="T20" fmla="*/ 612 w 949"/>
                  <a:gd name="T21" fmla="*/ 226 h 227"/>
                  <a:gd name="T22" fmla="*/ 598 w 949"/>
                  <a:gd name="T23" fmla="*/ 227 h 227"/>
                  <a:gd name="T24" fmla="*/ 584 w 949"/>
                  <a:gd name="T25" fmla="*/ 227 h 227"/>
                  <a:gd name="T26" fmla="*/ 569 w 949"/>
                  <a:gd name="T27" fmla="*/ 227 h 227"/>
                  <a:gd name="T28" fmla="*/ 555 w 949"/>
                  <a:gd name="T29" fmla="*/ 227 h 227"/>
                  <a:gd name="T30" fmla="*/ 540 w 949"/>
                  <a:gd name="T31" fmla="*/ 227 h 227"/>
                  <a:gd name="T32" fmla="*/ 526 w 949"/>
                  <a:gd name="T33" fmla="*/ 226 h 227"/>
                  <a:gd name="T34" fmla="*/ 60 w 949"/>
                  <a:gd name="T35" fmla="*/ 197 h 227"/>
                  <a:gd name="T36" fmla="*/ 39 w 949"/>
                  <a:gd name="T37" fmla="*/ 195 h 227"/>
                  <a:gd name="T38" fmla="*/ 23 w 949"/>
                  <a:gd name="T39" fmla="*/ 192 h 227"/>
                  <a:gd name="T40" fmla="*/ 10 w 949"/>
                  <a:gd name="T41" fmla="*/ 186 h 227"/>
                  <a:gd name="T42" fmla="*/ 3 w 949"/>
                  <a:gd name="T43" fmla="*/ 180 h 227"/>
                  <a:gd name="T44" fmla="*/ 0 w 949"/>
                  <a:gd name="T45" fmla="*/ 173 h 227"/>
                  <a:gd name="T46" fmla="*/ 1 w 949"/>
                  <a:gd name="T47" fmla="*/ 165 h 227"/>
                  <a:gd name="T48" fmla="*/ 7 w 949"/>
                  <a:gd name="T49" fmla="*/ 157 h 227"/>
                  <a:gd name="T50" fmla="*/ 18 w 949"/>
                  <a:gd name="T51" fmla="*/ 149 h 227"/>
                  <a:gd name="T52" fmla="*/ 197 w 949"/>
                  <a:gd name="T53" fmla="*/ 38 h 227"/>
                  <a:gd name="T54" fmla="*/ 212 w 949"/>
                  <a:gd name="T55" fmla="*/ 30 h 227"/>
                  <a:gd name="T56" fmla="*/ 230 w 949"/>
                  <a:gd name="T57" fmla="*/ 23 h 227"/>
                  <a:gd name="T58" fmla="*/ 252 w 949"/>
                  <a:gd name="T59" fmla="*/ 16 h 227"/>
                  <a:gd name="T60" fmla="*/ 275 w 949"/>
                  <a:gd name="T61" fmla="*/ 11 h 227"/>
                  <a:gd name="T62" fmla="*/ 299 w 949"/>
                  <a:gd name="T63" fmla="*/ 6 h 227"/>
                  <a:gd name="T64" fmla="*/ 325 w 949"/>
                  <a:gd name="T65" fmla="*/ 3 h 227"/>
                  <a:gd name="T66" fmla="*/ 350 w 949"/>
                  <a:gd name="T67" fmla="*/ 1 h 227"/>
                  <a:gd name="T68" fmla="*/ 374 w 949"/>
                  <a:gd name="T69" fmla="*/ 0 h 227"/>
                  <a:gd name="T70" fmla="*/ 858 w 949"/>
                  <a:gd name="T71" fmla="*/ 10 h 227"/>
                  <a:gd name="T72" fmla="*/ 886 w 949"/>
                  <a:gd name="T73" fmla="*/ 11 h 227"/>
                  <a:gd name="T74" fmla="*/ 909 w 949"/>
                  <a:gd name="T75" fmla="*/ 14 h 227"/>
                  <a:gd name="T76" fmla="*/ 927 w 949"/>
                  <a:gd name="T77" fmla="*/ 19 h 227"/>
                  <a:gd name="T78" fmla="*/ 940 w 949"/>
                  <a:gd name="T79" fmla="*/ 25 h 227"/>
                  <a:gd name="T80" fmla="*/ 948 w 949"/>
                  <a:gd name="T81" fmla="*/ 31 h 227"/>
                  <a:gd name="T82" fmla="*/ 949 w 949"/>
                  <a:gd name="T83" fmla="*/ 40 h 227"/>
                  <a:gd name="T84" fmla="*/ 944 w 949"/>
                  <a:gd name="T85" fmla="*/ 49 h 227"/>
                  <a:gd name="T86" fmla="*/ 933 w 949"/>
                  <a:gd name="T87" fmla="*/ 58 h 227"/>
                  <a:gd name="T88" fmla="*/ 739 w 949"/>
                  <a:gd name="T89" fmla="*/ 18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49" h="227">
                    <a:moveTo>
                      <a:pt x="739" y="187"/>
                    </a:moveTo>
                    <a:lnTo>
                      <a:pt x="728" y="194"/>
                    </a:lnTo>
                    <a:lnTo>
                      <a:pt x="716" y="201"/>
                    </a:lnTo>
                    <a:lnTo>
                      <a:pt x="705" y="205"/>
                    </a:lnTo>
                    <a:lnTo>
                      <a:pt x="692" y="211"/>
                    </a:lnTo>
                    <a:lnTo>
                      <a:pt x="679" y="215"/>
                    </a:lnTo>
                    <a:lnTo>
                      <a:pt x="666" y="218"/>
                    </a:lnTo>
                    <a:lnTo>
                      <a:pt x="653" y="222"/>
                    </a:lnTo>
                    <a:lnTo>
                      <a:pt x="639" y="224"/>
                    </a:lnTo>
                    <a:lnTo>
                      <a:pt x="625" y="225"/>
                    </a:lnTo>
                    <a:lnTo>
                      <a:pt x="612" y="226"/>
                    </a:lnTo>
                    <a:lnTo>
                      <a:pt x="598" y="227"/>
                    </a:lnTo>
                    <a:lnTo>
                      <a:pt x="584" y="227"/>
                    </a:lnTo>
                    <a:lnTo>
                      <a:pt x="569" y="227"/>
                    </a:lnTo>
                    <a:lnTo>
                      <a:pt x="555" y="227"/>
                    </a:lnTo>
                    <a:lnTo>
                      <a:pt x="540" y="227"/>
                    </a:lnTo>
                    <a:lnTo>
                      <a:pt x="526" y="226"/>
                    </a:lnTo>
                    <a:lnTo>
                      <a:pt x="60" y="197"/>
                    </a:lnTo>
                    <a:lnTo>
                      <a:pt x="39" y="195"/>
                    </a:lnTo>
                    <a:lnTo>
                      <a:pt x="23" y="192"/>
                    </a:lnTo>
                    <a:lnTo>
                      <a:pt x="10" y="186"/>
                    </a:lnTo>
                    <a:lnTo>
                      <a:pt x="3" y="180"/>
                    </a:lnTo>
                    <a:lnTo>
                      <a:pt x="0" y="173"/>
                    </a:lnTo>
                    <a:lnTo>
                      <a:pt x="1" y="165"/>
                    </a:lnTo>
                    <a:lnTo>
                      <a:pt x="7" y="157"/>
                    </a:lnTo>
                    <a:lnTo>
                      <a:pt x="18" y="149"/>
                    </a:lnTo>
                    <a:lnTo>
                      <a:pt x="197" y="38"/>
                    </a:lnTo>
                    <a:lnTo>
                      <a:pt x="212" y="30"/>
                    </a:lnTo>
                    <a:lnTo>
                      <a:pt x="230" y="23"/>
                    </a:lnTo>
                    <a:lnTo>
                      <a:pt x="252" y="16"/>
                    </a:lnTo>
                    <a:lnTo>
                      <a:pt x="275" y="11"/>
                    </a:lnTo>
                    <a:lnTo>
                      <a:pt x="299" y="6"/>
                    </a:lnTo>
                    <a:lnTo>
                      <a:pt x="325" y="3"/>
                    </a:lnTo>
                    <a:lnTo>
                      <a:pt x="350" y="1"/>
                    </a:lnTo>
                    <a:lnTo>
                      <a:pt x="374" y="0"/>
                    </a:lnTo>
                    <a:lnTo>
                      <a:pt x="858" y="10"/>
                    </a:lnTo>
                    <a:lnTo>
                      <a:pt x="886" y="11"/>
                    </a:lnTo>
                    <a:lnTo>
                      <a:pt x="909" y="14"/>
                    </a:lnTo>
                    <a:lnTo>
                      <a:pt x="927" y="19"/>
                    </a:lnTo>
                    <a:lnTo>
                      <a:pt x="940" y="25"/>
                    </a:lnTo>
                    <a:lnTo>
                      <a:pt x="948" y="31"/>
                    </a:lnTo>
                    <a:lnTo>
                      <a:pt x="949" y="40"/>
                    </a:lnTo>
                    <a:lnTo>
                      <a:pt x="944" y="49"/>
                    </a:lnTo>
                    <a:lnTo>
                      <a:pt x="933" y="58"/>
                    </a:lnTo>
                    <a:lnTo>
                      <a:pt x="739" y="1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152"/>
              <p:cNvSpPr>
                <a:spLocks/>
              </p:cNvSpPr>
              <p:nvPr/>
            </p:nvSpPr>
            <p:spPr bwMode="auto">
              <a:xfrm>
                <a:off x="1428" y="873"/>
                <a:ext cx="437" cy="91"/>
              </a:xfrm>
              <a:custGeom>
                <a:avLst/>
                <a:gdLst>
                  <a:gd name="T0" fmla="*/ 682 w 873"/>
                  <a:gd name="T1" fmla="*/ 152 h 183"/>
                  <a:gd name="T2" fmla="*/ 673 w 873"/>
                  <a:gd name="T3" fmla="*/ 158 h 183"/>
                  <a:gd name="T4" fmla="*/ 662 w 873"/>
                  <a:gd name="T5" fmla="*/ 164 h 183"/>
                  <a:gd name="T6" fmla="*/ 652 w 873"/>
                  <a:gd name="T7" fmla="*/ 168 h 183"/>
                  <a:gd name="T8" fmla="*/ 641 w 873"/>
                  <a:gd name="T9" fmla="*/ 172 h 183"/>
                  <a:gd name="T10" fmla="*/ 629 w 873"/>
                  <a:gd name="T11" fmla="*/ 175 h 183"/>
                  <a:gd name="T12" fmla="*/ 616 w 873"/>
                  <a:gd name="T13" fmla="*/ 177 h 183"/>
                  <a:gd name="T14" fmla="*/ 604 w 873"/>
                  <a:gd name="T15" fmla="*/ 180 h 183"/>
                  <a:gd name="T16" fmla="*/ 591 w 873"/>
                  <a:gd name="T17" fmla="*/ 181 h 183"/>
                  <a:gd name="T18" fmla="*/ 578 w 873"/>
                  <a:gd name="T19" fmla="*/ 182 h 183"/>
                  <a:gd name="T20" fmla="*/ 565 w 873"/>
                  <a:gd name="T21" fmla="*/ 182 h 183"/>
                  <a:gd name="T22" fmla="*/ 552 w 873"/>
                  <a:gd name="T23" fmla="*/ 183 h 183"/>
                  <a:gd name="T24" fmla="*/ 539 w 873"/>
                  <a:gd name="T25" fmla="*/ 183 h 183"/>
                  <a:gd name="T26" fmla="*/ 525 w 873"/>
                  <a:gd name="T27" fmla="*/ 182 h 183"/>
                  <a:gd name="T28" fmla="*/ 513 w 873"/>
                  <a:gd name="T29" fmla="*/ 182 h 183"/>
                  <a:gd name="T30" fmla="*/ 500 w 873"/>
                  <a:gd name="T31" fmla="*/ 182 h 183"/>
                  <a:gd name="T32" fmla="*/ 487 w 873"/>
                  <a:gd name="T33" fmla="*/ 181 h 183"/>
                  <a:gd name="T34" fmla="*/ 72 w 873"/>
                  <a:gd name="T35" fmla="*/ 159 h 183"/>
                  <a:gd name="T36" fmla="*/ 38 w 873"/>
                  <a:gd name="T37" fmla="*/ 158 h 183"/>
                  <a:gd name="T38" fmla="*/ 16 w 873"/>
                  <a:gd name="T39" fmla="*/ 156 h 183"/>
                  <a:gd name="T40" fmla="*/ 4 w 873"/>
                  <a:gd name="T41" fmla="*/ 151 h 183"/>
                  <a:gd name="T42" fmla="*/ 0 w 873"/>
                  <a:gd name="T43" fmla="*/ 146 h 183"/>
                  <a:gd name="T44" fmla="*/ 3 w 873"/>
                  <a:gd name="T45" fmla="*/ 141 h 183"/>
                  <a:gd name="T46" fmla="*/ 11 w 873"/>
                  <a:gd name="T47" fmla="*/ 134 h 183"/>
                  <a:gd name="T48" fmla="*/ 21 w 873"/>
                  <a:gd name="T49" fmla="*/ 127 h 183"/>
                  <a:gd name="T50" fmla="*/ 32 w 873"/>
                  <a:gd name="T51" fmla="*/ 120 h 183"/>
                  <a:gd name="T52" fmla="*/ 189 w 873"/>
                  <a:gd name="T53" fmla="*/ 30 h 183"/>
                  <a:gd name="T54" fmla="*/ 203 w 873"/>
                  <a:gd name="T55" fmla="*/ 24 h 183"/>
                  <a:gd name="T56" fmla="*/ 219 w 873"/>
                  <a:gd name="T57" fmla="*/ 17 h 183"/>
                  <a:gd name="T58" fmla="*/ 237 w 873"/>
                  <a:gd name="T59" fmla="*/ 13 h 183"/>
                  <a:gd name="T60" fmla="*/ 258 w 873"/>
                  <a:gd name="T61" fmla="*/ 8 h 183"/>
                  <a:gd name="T62" fmla="*/ 280 w 873"/>
                  <a:gd name="T63" fmla="*/ 5 h 183"/>
                  <a:gd name="T64" fmla="*/ 303 w 873"/>
                  <a:gd name="T65" fmla="*/ 2 h 183"/>
                  <a:gd name="T66" fmla="*/ 326 w 873"/>
                  <a:gd name="T67" fmla="*/ 0 h 183"/>
                  <a:gd name="T68" fmla="*/ 348 w 873"/>
                  <a:gd name="T69" fmla="*/ 0 h 183"/>
                  <a:gd name="T70" fmla="*/ 779 w 873"/>
                  <a:gd name="T71" fmla="*/ 7 h 183"/>
                  <a:gd name="T72" fmla="*/ 804 w 873"/>
                  <a:gd name="T73" fmla="*/ 7 h 183"/>
                  <a:gd name="T74" fmla="*/ 828 w 873"/>
                  <a:gd name="T75" fmla="*/ 8 h 183"/>
                  <a:gd name="T76" fmla="*/ 848 w 873"/>
                  <a:gd name="T77" fmla="*/ 9 h 183"/>
                  <a:gd name="T78" fmla="*/ 864 w 873"/>
                  <a:gd name="T79" fmla="*/ 13 h 183"/>
                  <a:gd name="T80" fmla="*/ 873 w 873"/>
                  <a:gd name="T81" fmla="*/ 17 h 183"/>
                  <a:gd name="T82" fmla="*/ 873 w 873"/>
                  <a:gd name="T83" fmla="*/ 24 h 183"/>
                  <a:gd name="T84" fmla="*/ 865 w 873"/>
                  <a:gd name="T85" fmla="*/ 33 h 183"/>
                  <a:gd name="T86" fmla="*/ 844 w 873"/>
                  <a:gd name="T87" fmla="*/ 46 h 183"/>
                  <a:gd name="T88" fmla="*/ 682 w 873"/>
                  <a:gd name="T89" fmla="*/ 15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3" h="183">
                    <a:moveTo>
                      <a:pt x="682" y="152"/>
                    </a:moveTo>
                    <a:lnTo>
                      <a:pt x="673" y="158"/>
                    </a:lnTo>
                    <a:lnTo>
                      <a:pt x="662" y="164"/>
                    </a:lnTo>
                    <a:lnTo>
                      <a:pt x="652" y="168"/>
                    </a:lnTo>
                    <a:lnTo>
                      <a:pt x="641" y="172"/>
                    </a:lnTo>
                    <a:lnTo>
                      <a:pt x="629" y="175"/>
                    </a:lnTo>
                    <a:lnTo>
                      <a:pt x="616" y="177"/>
                    </a:lnTo>
                    <a:lnTo>
                      <a:pt x="604" y="180"/>
                    </a:lnTo>
                    <a:lnTo>
                      <a:pt x="591" y="181"/>
                    </a:lnTo>
                    <a:lnTo>
                      <a:pt x="578" y="182"/>
                    </a:lnTo>
                    <a:lnTo>
                      <a:pt x="565" y="182"/>
                    </a:lnTo>
                    <a:lnTo>
                      <a:pt x="552" y="183"/>
                    </a:lnTo>
                    <a:lnTo>
                      <a:pt x="539" y="183"/>
                    </a:lnTo>
                    <a:lnTo>
                      <a:pt x="525" y="182"/>
                    </a:lnTo>
                    <a:lnTo>
                      <a:pt x="513" y="182"/>
                    </a:lnTo>
                    <a:lnTo>
                      <a:pt x="500" y="182"/>
                    </a:lnTo>
                    <a:lnTo>
                      <a:pt x="487" y="181"/>
                    </a:lnTo>
                    <a:lnTo>
                      <a:pt x="72" y="159"/>
                    </a:lnTo>
                    <a:lnTo>
                      <a:pt x="38" y="158"/>
                    </a:lnTo>
                    <a:lnTo>
                      <a:pt x="16" y="156"/>
                    </a:lnTo>
                    <a:lnTo>
                      <a:pt x="4" y="151"/>
                    </a:lnTo>
                    <a:lnTo>
                      <a:pt x="0" y="146"/>
                    </a:lnTo>
                    <a:lnTo>
                      <a:pt x="3" y="141"/>
                    </a:lnTo>
                    <a:lnTo>
                      <a:pt x="11" y="134"/>
                    </a:lnTo>
                    <a:lnTo>
                      <a:pt x="21" y="127"/>
                    </a:lnTo>
                    <a:lnTo>
                      <a:pt x="32" y="120"/>
                    </a:lnTo>
                    <a:lnTo>
                      <a:pt x="189" y="30"/>
                    </a:lnTo>
                    <a:lnTo>
                      <a:pt x="203" y="24"/>
                    </a:lnTo>
                    <a:lnTo>
                      <a:pt x="219" y="17"/>
                    </a:lnTo>
                    <a:lnTo>
                      <a:pt x="237" y="13"/>
                    </a:lnTo>
                    <a:lnTo>
                      <a:pt x="258" y="8"/>
                    </a:lnTo>
                    <a:lnTo>
                      <a:pt x="280" y="5"/>
                    </a:lnTo>
                    <a:lnTo>
                      <a:pt x="303" y="2"/>
                    </a:lnTo>
                    <a:lnTo>
                      <a:pt x="326" y="0"/>
                    </a:lnTo>
                    <a:lnTo>
                      <a:pt x="348" y="0"/>
                    </a:lnTo>
                    <a:lnTo>
                      <a:pt x="779" y="7"/>
                    </a:lnTo>
                    <a:lnTo>
                      <a:pt x="804" y="7"/>
                    </a:lnTo>
                    <a:lnTo>
                      <a:pt x="828" y="8"/>
                    </a:lnTo>
                    <a:lnTo>
                      <a:pt x="848" y="9"/>
                    </a:lnTo>
                    <a:lnTo>
                      <a:pt x="864" y="13"/>
                    </a:lnTo>
                    <a:lnTo>
                      <a:pt x="873" y="17"/>
                    </a:lnTo>
                    <a:lnTo>
                      <a:pt x="873" y="24"/>
                    </a:lnTo>
                    <a:lnTo>
                      <a:pt x="865" y="33"/>
                    </a:lnTo>
                    <a:lnTo>
                      <a:pt x="844" y="46"/>
                    </a:lnTo>
                    <a:lnTo>
                      <a:pt x="682" y="152"/>
                    </a:lnTo>
                    <a:close/>
                  </a:path>
                </a:pathLst>
              </a:custGeom>
              <a:solidFill>
                <a:srgbClr val="FFF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155"/>
              <p:cNvSpPr>
                <a:spLocks/>
              </p:cNvSpPr>
              <p:nvPr/>
            </p:nvSpPr>
            <p:spPr bwMode="auto">
              <a:xfrm>
                <a:off x="1523" y="829"/>
                <a:ext cx="85" cy="76"/>
              </a:xfrm>
              <a:custGeom>
                <a:avLst/>
                <a:gdLst>
                  <a:gd name="T0" fmla="*/ 0 w 171"/>
                  <a:gd name="T1" fmla="*/ 24 h 151"/>
                  <a:gd name="T2" fmla="*/ 0 w 171"/>
                  <a:gd name="T3" fmla="*/ 28 h 151"/>
                  <a:gd name="T4" fmla="*/ 0 w 171"/>
                  <a:gd name="T5" fmla="*/ 40 h 151"/>
                  <a:gd name="T6" fmla="*/ 1 w 171"/>
                  <a:gd name="T7" fmla="*/ 57 h 151"/>
                  <a:gd name="T8" fmla="*/ 6 w 171"/>
                  <a:gd name="T9" fmla="*/ 78 h 151"/>
                  <a:gd name="T10" fmla="*/ 13 w 171"/>
                  <a:gd name="T11" fmla="*/ 99 h 151"/>
                  <a:gd name="T12" fmla="*/ 27 w 171"/>
                  <a:gd name="T13" fmla="*/ 119 h 151"/>
                  <a:gd name="T14" fmla="*/ 46 w 171"/>
                  <a:gd name="T15" fmla="*/ 137 h 151"/>
                  <a:gd name="T16" fmla="*/ 73 w 171"/>
                  <a:gd name="T17" fmla="*/ 148 h 151"/>
                  <a:gd name="T18" fmla="*/ 74 w 171"/>
                  <a:gd name="T19" fmla="*/ 148 h 151"/>
                  <a:gd name="T20" fmla="*/ 77 w 171"/>
                  <a:gd name="T21" fmla="*/ 149 h 151"/>
                  <a:gd name="T22" fmla="*/ 82 w 171"/>
                  <a:gd name="T23" fmla="*/ 151 h 151"/>
                  <a:gd name="T24" fmla="*/ 89 w 171"/>
                  <a:gd name="T25" fmla="*/ 151 h 151"/>
                  <a:gd name="T26" fmla="*/ 96 w 171"/>
                  <a:gd name="T27" fmla="*/ 151 h 151"/>
                  <a:gd name="T28" fmla="*/ 104 w 171"/>
                  <a:gd name="T29" fmla="*/ 149 h 151"/>
                  <a:gd name="T30" fmla="*/ 113 w 171"/>
                  <a:gd name="T31" fmla="*/ 146 h 151"/>
                  <a:gd name="T32" fmla="*/ 121 w 171"/>
                  <a:gd name="T33" fmla="*/ 140 h 151"/>
                  <a:gd name="T34" fmla="*/ 129 w 171"/>
                  <a:gd name="T35" fmla="*/ 133 h 151"/>
                  <a:gd name="T36" fmla="*/ 137 w 171"/>
                  <a:gd name="T37" fmla="*/ 124 h 151"/>
                  <a:gd name="T38" fmla="*/ 146 w 171"/>
                  <a:gd name="T39" fmla="*/ 114 h 151"/>
                  <a:gd name="T40" fmla="*/ 153 w 171"/>
                  <a:gd name="T41" fmla="*/ 101 h 151"/>
                  <a:gd name="T42" fmla="*/ 160 w 171"/>
                  <a:gd name="T43" fmla="*/ 86 h 151"/>
                  <a:gd name="T44" fmla="*/ 166 w 171"/>
                  <a:gd name="T45" fmla="*/ 69 h 151"/>
                  <a:gd name="T46" fmla="*/ 169 w 171"/>
                  <a:gd name="T47" fmla="*/ 48 h 151"/>
                  <a:gd name="T48" fmla="*/ 171 w 171"/>
                  <a:gd name="T49" fmla="*/ 24 h 151"/>
                  <a:gd name="T50" fmla="*/ 169 w 171"/>
                  <a:gd name="T51" fmla="*/ 23 h 151"/>
                  <a:gd name="T52" fmla="*/ 167 w 171"/>
                  <a:gd name="T53" fmla="*/ 20 h 151"/>
                  <a:gd name="T54" fmla="*/ 162 w 171"/>
                  <a:gd name="T55" fmla="*/ 17 h 151"/>
                  <a:gd name="T56" fmla="*/ 154 w 171"/>
                  <a:gd name="T57" fmla="*/ 12 h 151"/>
                  <a:gd name="T58" fmla="*/ 144 w 171"/>
                  <a:gd name="T59" fmla="*/ 9 h 151"/>
                  <a:gd name="T60" fmla="*/ 128 w 171"/>
                  <a:gd name="T61" fmla="*/ 4 h 151"/>
                  <a:gd name="T62" fmla="*/ 108 w 171"/>
                  <a:gd name="T63" fmla="*/ 1 h 151"/>
                  <a:gd name="T64" fmla="*/ 83 w 171"/>
                  <a:gd name="T65" fmla="*/ 0 h 151"/>
                  <a:gd name="T66" fmla="*/ 61 w 171"/>
                  <a:gd name="T67" fmla="*/ 0 h 151"/>
                  <a:gd name="T68" fmla="*/ 44 w 171"/>
                  <a:gd name="T69" fmla="*/ 1 h 151"/>
                  <a:gd name="T70" fmla="*/ 30 w 171"/>
                  <a:gd name="T71" fmla="*/ 4 h 151"/>
                  <a:gd name="T72" fmla="*/ 20 w 171"/>
                  <a:gd name="T73" fmla="*/ 7 h 151"/>
                  <a:gd name="T74" fmla="*/ 12 w 171"/>
                  <a:gd name="T75" fmla="*/ 11 h 151"/>
                  <a:gd name="T76" fmla="*/ 6 w 171"/>
                  <a:gd name="T77" fmla="*/ 15 h 151"/>
                  <a:gd name="T78" fmla="*/ 2 w 171"/>
                  <a:gd name="T79" fmla="*/ 19 h 151"/>
                  <a:gd name="T80" fmla="*/ 0 w 171"/>
                  <a:gd name="T81" fmla="*/ 2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1" h="151">
                    <a:moveTo>
                      <a:pt x="0" y="24"/>
                    </a:moveTo>
                    <a:lnTo>
                      <a:pt x="0" y="28"/>
                    </a:lnTo>
                    <a:lnTo>
                      <a:pt x="0" y="40"/>
                    </a:lnTo>
                    <a:lnTo>
                      <a:pt x="1" y="57"/>
                    </a:lnTo>
                    <a:lnTo>
                      <a:pt x="6" y="78"/>
                    </a:lnTo>
                    <a:lnTo>
                      <a:pt x="13" y="99"/>
                    </a:lnTo>
                    <a:lnTo>
                      <a:pt x="27" y="119"/>
                    </a:lnTo>
                    <a:lnTo>
                      <a:pt x="46" y="137"/>
                    </a:lnTo>
                    <a:lnTo>
                      <a:pt x="73" y="148"/>
                    </a:lnTo>
                    <a:lnTo>
                      <a:pt x="74" y="148"/>
                    </a:lnTo>
                    <a:lnTo>
                      <a:pt x="77" y="149"/>
                    </a:lnTo>
                    <a:lnTo>
                      <a:pt x="82" y="151"/>
                    </a:lnTo>
                    <a:lnTo>
                      <a:pt x="89" y="151"/>
                    </a:lnTo>
                    <a:lnTo>
                      <a:pt x="96" y="151"/>
                    </a:lnTo>
                    <a:lnTo>
                      <a:pt x="104" y="149"/>
                    </a:lnTo>
                    <a:lnTo>
                      <a:pt x="113" y="146"/>
                    </a:lnTo>
                    <a:lnTo>
                      <a:pt x="121" y="140"/>
                    </a:lnTo>
                    <a:lnTo>
                      <a:pt x="129" y="133"/>
                    </a:lnTo>
                    <a:lnTo>
                      <a:pt x="137" y="124"/>
                    </a:lnTo>
                    <a:lnTo>
                      <a:pt x="146" y="114"/>
                    </a:lnTo>
                    <a:lnTo>
                      <a:pt x="153" y="101"/>
                    </a:lnTo>
                    <a:lnTo>
                      <a:pt x="160" y="86"/>
                    </a:lnTo>
                    <a:lnTo>
                      <a:pt x="166" y="69"/>
                    </a:lnTo>
                    <a:lnTo>
                      <a:pt x="169" y="48"/>
                    </a:lnTo>
                    <a:lnTo>
                      <a:pt x="171" y="24"/>
                    </a:lnTo>
                    <a:lnTo>
                      <a:pt x="169" y="23"/>
                    </a:lnTo>
                    <a:lnTo>
                      <a:pt x="167" y="20"/>
                    </a:lnTo>
                    <a:lnTo>
                      <a:pt x="162" y="17"/>
                    </a:lnTo>
                    <a:lnTo>
                      <a:pt x="154" y="12"/>
                    </a:lnTo>
                    <a:lnTo>
                      <a:pt x="144" y="9"/>
                    </a:lnTo>
                    <a:lnTo>
                      <a:pt x="128" y="4"/>
                    </a:lnTo>
                    <a:lnTo>
                      <a:pt x="108" y="1"/>
                    </a:lnTo>
                    <a:lnTo>
                      <a:pt x="83" y="0"/>
                    </a:lnTo>
                    <a:lnTo>
                      <a:pt x="61" y="0"/>
                    </a:lnTo>
                    <a:lnTo>
                      <a:pt x="44" y="1"/>
                    </a:lnTo>
                    <a:lnTo>
                      <a:pt x="30" y="4"/>
                    </a:lnTo>
                    <a:lnTo>
                      <a:pt x="20" y="7"/>
                    </a:lnTo>
                    <a:lnTo>
                      <a:pt x="12" y="11"/>
                    </a:lnTo>
                    <a:lnTo>
                      <a:pt x="6" y="15"/>
                    </a:lnTo>
                    <a:lnTo>
                      <a:pt x="2" y="1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156"/>
              <p:cNvSpPr>
                <a:spLocks/>
              </p:cNvSpPr>
              <p:nvPr/>
            </p:nvSpPr>
            <p:spPr bwMode="auto">
              <a:xfrm>
                <a:off x="1535" y="839"/>
                <a:ext cx="60" cy="57"/>
              </a:xfrm>
              <a:custGeom>
                <a:avLst/>
                <a:gdLst>
                  <a:gd name="T0" fmla="*/ 0 w 120"/>
                  <a:gd name="T1" fmla="*/ 16 h 113"/>
                  <a:gd name="T2" fmla="*/ 0 w 120"/>
                  <a:gd name="T3" fmla="*/ 20 h 113"/>
                  <a:gd name="T4" fmla="*/ 0 w 120"/>
                  <a:gd name="T5" fmla="*/ 29 h 113"/>
                  <a:gd name="T6" fmla="*/ 2 w 120"/>
                  <a:gd name="T7" fmla="*/ 42 h 113"/>
                  <a:gd name="T8" fmla="*/ 4 w 120"/>
                  <a:gd name="T9" fmla="*/ 57 h 113"/>
                  <a:gd name="T10" fmla="*/ 10 w 120"/>
                  <a:gd name="T11" fmla="*/ 73 h 113"/>
                  <a:gd name="T12" fmla="*/ 19 w 120"/>
                  <a:gd name="T13" fmla="*/ 89 h 113"/>
                  <a:gd name="T14" fmla="*/ 33 w 120"/>
                  <a:gd name="T15" fmla="*/ 102 h 113"/>
                  <a:gd name="T16" fmla="*/ 51 w 120"/>
                  <a:gd name="T17" fmla="*/ 111 h 113"/>
                  <a:gd name="T18" fmla="*/ 55 w 120"/>
                  <a:gd name="T19" fmla="*/ 112 h 113"/>
                  <a:gd name="T20" fmla="*/ 63 w 120"/>
                  <a:gd name="T21" fmla="*/ 113 h 113"/>
                  <a:gd name="T22" fmla="*/ 73 w 120"/>
                  <a:gd name="T23" fmla="*/ 111 h 113"/>
                  <a:gd name="T24" fmla="*/ 84 w 120"/>
                  <a:gd name="T25" fmla="*/ 105 h 113"/>
                  <a:gd name="T26" fmla="*/ 90 w 120"/>
                  <a:gd name="T27" fmla="*/ 99 h 113"/>
                  <a:gd name="T28" fmla="*/ 96 w 120"/>
                  <a:gd name="T29" fmla="*/ 92 h 113"/>
                  <a:gd name="T30" fmla="*/ 103 w 120"/>
                  <a:gd name="T31" fmla="*/ 84 h 113"/>
                  <a:gd name="T32" fmla="*/ 108 w 120"/>
                  <a:gd name="T33" fmla="*/ 75 h 113"/>
                  <a:gd name="T34" fmla="*/ 113 w 120"/>
                  <a:gd name="T35" fmla="*/ 64 h 113"/>
                  <a:gd name="T36" fmla="*/ 117 w 120"/>
                  <a:gd name="T37" fmla="*/ 50 h 113"/>
                  <a:gd name="T38" fmla="*/ 119 w 120"/>
                  <a:gd name="T39" fmla="*/ 35 h 113"/>
                  <a:gd name="T40" fmla="*/ 120 w 120"/>
                  <a:gd name="T41" fmla="*/ 16 h 113"/>
                  <a:gd name="T42" fmla="*/ 120 w 120"/>
                  <a:gd name="T43" fmla="*/ 15 h 113"/>
                  <a:gd name="T44" fmla="*/ 118 w 120"/>
                  <a:gd name="T45" fmla="*/ 14 h 113"/>
                  <a:gd name="T46" fmla="*/ 114 w 120"/>
                  <a:gd name="T47" fmla="*/ 12 h 113"/>
                  <a:gd name="T48" fmla="*/ 109 w 120"/>
                  <a:gd name="T49" fmla="*/ 8 h 113"/>
                  <a:gd name="T50" fmla="*/ 102 w 120"/>
                  <a:gd name="T51" fmla="*/ 6 h 113"/>
                  <a:gd name="T52" fmla="*/ 90 w 120"/>
                  <a:gd name="T53" fmla="*/ 4 h 113"/>
                  <a:gd name="T54" fmla="*/ 76 w 120"/>
                  <a:gd name="T55" fmla="*/ 1 h 113"/>
                  <a:gd name="T56" fmla="*/ 59 w 120"/>
                  <a:gd name="T57" fmla="*/ 0 h 113"/>
                  <a:gd name="T58" fmla="*/ 43 w 120"/>
                  <a:gd name="T59" fmla="*/ 0 h 113"/>
                  <a:gd name="T60" fmla="*/ 32 w 120"/>
                  <a:gd name="T61" fmla="*/ 1 h 113"/>
                  <a:gd name="T62" fmla="*/ 21 w 120"/>
                  <a:gd name="T63" fmla="*/ 3 h 113"/>
                  <a:gd name="T64" fmla="*/ 14 w 120"/>
                  <a:gd name="T65" fmla="*/ 5 h 113"/>
                  <a:gd name="T66" fmla="*/ 8 w 120"/>
                  <a:gd name="T67" fmla="*/ 8 h 113"/>
                  <a:gd name="T68" fmla="*/ 5 w 120"/>
                  <a:gd name="T69" fmla="*/ 11 h 113"/>
                  <a:gd name="T70" fmla="*/ 2 w 120"/>
                  <a:gd name="T71" fmla="*/ 14 h 113"/>
                  <a:gd name="T72" fmla="*/ 0 w 120"/>
                  <a:gd name="T73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113">
                    <a:moveTo>
                      <a:pt x="0" y="16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4" y="57"/>
                    </a:lnTo>
                    <a:lnTo>
                      <a:pt x="10" y="73"/>
                    </a:lnTo>
                    <a:lnTo>
                      <a:pt x="19" y="89"/>
                    </a:lnTo>
                    <a:lnTo>
                      <a:pt x="33" y="102"/>
                    </a:lnTo>
                    <a:lnTo>
                      <a:pt x="51" y="111"/>
                    </a:lnTo>
                    <a:lnTo>
                      <a:pt x="55" y="112"/>
                    </a:lnTo>
                    <a:lnTo>
                      <a:pt x="63" y="113"/>
                    </a:lnTo>
                    <a:lnTo>
                      <a:pt x="73" y="111"/>
                    </a:lnTo>
                    <a:lnTo>
                      <a:pt x="84" y="105"/>
                    </a:lnTo>
                    <a:lnTo>
                      <a:pt x="90" y="99"/>
                    </a:lnTo>
                    <a:lnTo>
                      <a:pt x="96" y="92"/>
                    </a:lnTo>
                    <a:lnTo>
                      <a:pt x="103" y="84"/>
                    </a:lnTo>
                    <a:lnTo>
                      <a:pt x="108" y="75"/>
                    </a:lnTo>
                    <a:lnTo>
                      <a:pt x="113" y="64"/>
                    </a:lnTo>
                    <a:lnTo>
                      <a:pt x="117" y="50"/>
                    </a:lnTo>
                    <a:lnTo>
                      <a:pt x="119" y="35"/>
                    </a:lnTo>
                    <a:lnTo>
                      <a:pt x="120" y="16"/>
                    </a:lnTo>
                    <a:lnTo>
                      <a:pt x="120" y="15"/>
                    </a:lnTo>
                    <a:lnTo>
                      <a:pt x="118" y="14"/>
                    </a:lnTo>
                    <a:lnTo>
                      <a:pt x="114" y="12"/>
                    </a:lnTo>
                    <a:lnTo>
                      <a:pt x="109" y="8"/>
                    </a:lnTo>
                    <a:lnTo>
                      <a:pt x="102" y="6"/>
                    </a:lnTo>
                    <a:lnTo>
                      <a:pt x="90" y="4"/>
                    </a:lnTo>
                    <a:lnTo>
                      <a:pt x="76" y="1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14" y="5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157"/>
              <p:cNvSpPr>
                <a:spLocks/>
              </p:cNvSpPr>
              <p:nvPr/>
            </p:nvSpPr>
            <p:spPr bwMode="auto">
              <a:xfrm>
                <a:off x="1557" y="869"/>
                <a:ext cx="85" cy="75"/>
              </a:xfrm>
              <a:custGeom>
                <a:avLst/>
                <a:gdLst>
                  <a:gd name="T0" fmla="*/ 0 w 171"/>
                  <a:gd name="T1" fmla="*/ 24 h 151"/>
                  <a:gd name="T2" fmla="*/ 0 w 171"/>
                  <a:gd name="T3" fmla="*/ 29 h 151"/>
                  <a:gd name="T4" fmla="*/ 0 w 171"/>
                  <a:gd name="T5" fmla="*/ 40 h 151"/>
                  <a:gd name="T6" fmla="*/ 1 w 171"/>
                  <a:gd name="T7" fmla="*/ 58 h 151"/>
                  <a:gd name="T8" fmla="*/ 6 w 171"/>
                  <a:gd name="T9" fmla="*/ 78 h 151"/>
                  <a:gd name="T10" fmla="*/ 14 w 171"/>
                  <a:gd name="T11" fmla="*/ 100 h 151"/>
                  <a:gd name="T12" fmla="*/ 27 w 171"/>
                  <a:gd name="T13" fmla="*/ 121 h 151"/>
                  <a:gd name="T14" fmla="*/ 46 w 171"/>
                  <a:gd name="T15" fmla="*/ 138 h 151"/>
                  <a:gd name="T16" fmla="*/ 73 w 171"/>
                  <a:gd name="T17" fmla="*/ 150 h 151"/>
                  <a:gd name="T18" fmla="*/ 74 w 171"/>
                  <a:gd name="T19" fmla="*/ 150 h 151"/>
                  <a:gd name="T20" fmla="*/ 77 w 171"/>
                  <a:gd name="T21" fmla="*/ 151 h 151"/>
                  <a:gd name="T22" fmla="*/ 83 w 171"/>
                  <a:gd name="T23" fmla="*/ 151 h 151"/>
                  <a:gd name="T24" fmla="*/ 90 w 171"/>
                  <a:gd name="T25" fmla="*/ 151 h 151"/>
                  <a:gd name="T26" fmla="*/ 97 w 171"/>
                  <a:gd name="T27" fmla="*/ 150 h 151"/>
                  <a:gd name="T28" fmla="*/ 106 w 171"/>
                  <a:gd name="T29" fmla="*/ 147 h 151"/>
                  <a:gd name="T30" fmla="*/ 114 w 171"/>
                  <a:gd name="T31" fmla="*/ 144 h 151"/>
                  <a:gd name="T32" fmla="*/ 123 w 171"/>
                  <a:gd name="T33" fmla="*/ 139 h 151"/>
                  <a:gd name="T34" fmla="*/ 131 w 171"/>
                  <a:gd name="T35" fmla="*/ 134 h 151"/>
                  <a:gd name="T36" fmla="*/ 140 w 171"/>
                  <a:gd name="T37" fmla="*/ 126 h 151"/>
                  <a:gd name="T38" fmla="*/ 146 w 171"/>
                  <a:gd name="T39" fmla="*/ 115 h 151"/>
                  <a:gd name="T40" fmla="*/ 155 w 171"/>
                  <a:gd name="T41" fmla="*/ 103 h 151"/>
                  <a:gd name="T42" fmla="*/ 161 w 171"/>
                  <a:gd name="T43" fmla="*/ 88 h 151"/>
                  <a:gd name="T44" fmla="*/ 166 w 171"/>
                  <a:gd name="T45" fmla="*/ 69 h 151"/>
                  <a:gd name="T46" fmla="*/ 169 w 171"/>
                  <a:gd name="T47" fmla="*/ 48 h 151"/>
                  <a:gd name="T48" fmla="*/ 171 w 171"/>
                  <a:gd name="T49" fmla="*/ 24 h 151"/>
                  <a:gd name="T50" fmla="*/ 169 w 171"/>
                  <a:gd name="T51" fmla="*/ 23 h 151"/>
                  <a:gd name="T52" fmla="*/ 167 w 171"/>
                  <a:gd name="T53" fmla="*/ 21 h 151"/>
                  <a:gd name="T54" fmla="*/ 163 w 171"/>
                  <a:gd name="T55" fmla="*/ 17 h 151"/>
                  <a:gd name="T56" fmla="*/ 156 w 171"/>
                  <a:gd name="T57" fmla="*/ 13 h 151"/>
                  <a:gd name="T58" fmla="*/ 144 w 171"/>
                  <a:gd name="T59" fmla="*/ 8 h 151"/>
                  <a:gd name="T60" fmla="*/ 129 w 171"/>
                  <a:gd name="T61" fmla="*/ 5 h 151"/>
                  <a:gd name="T62" fmla="*/ 110 w 171"/>
                  <a:gd name="T63" fmla="*/ 1 h 151"/>
                  <a:gd name="T64" fmla="*/ 84 w 171"/>
                  <a:gd name="T65" fmla="*/ 0 h 151"/>
                  <a:gd name="T66" fmla="*/ 62 w 171"/>
                  <a:gd name="T67" fmla="*/ 0 h 151"/>
                  <a:gd name="T68" fmla="*/ 45 w 171"/>
                  <a:gd name="T69" fmla="*/ 1 h 151"/>
                  <a:gd name="T70" fmla="*/ 30 w 171"/>
                  <a:gd name="T71" fmla="*/ 5 h 151"/>
                  <a:gd name="T72" fmla="*/ 20 w 171"/>
                  <a:gd name="T73" fmla="*/ 7 h 151"/>
                  <a:gd name="T74" fmla="*/ 12 w 171"/>
                  <a:gd name="T75" fmla="*/ 12 h 151"/>
                  <a:gd name="T76" fmla="*/ 6 w 171"/>
                  <a:gd name="T77" fmla="*/ 15 h 151"/>
                  <a:gd name="T78" fmla="*/ 2 w 171"/>
                  <a:gd name="T79" fmla="*/ 20 h 151"/>
                  <a:gd name="T80" fmla="*/ 0 w 171"/>
                  <a:gd name="T81" fmla="*/ 2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1" h="151">
                    <a:moveTo>
                      <a:pt x="0" y="24"/>
                    </a:moveTo>
                    <a:lnTo>
                      <a:pt x="0" y="29"/>
                    </a:lnTo>
                    <a:lnTo>
                      <a:pt x="0" y="40"/>
                    </a:lnTo>
                    <a:lnTo>
                      <a:pt x="1" y="58"/>
                    </a:lnTo>
                    <a:lnTo>
                      <a:pt x="6" y="78"/>
                    </a:lnTo>
                    <a:lnTo>
                      <a:pt x="14" y="100"/>
                    </a:lnTo>
                    <a:lnTo>
                      <a:pt x="27" y="121"/>
                    </a:lnTo>
                    <a:lnTo>
                      <a:pt x="46" y="138"/>
                    </a:lnTo>
                    <a:lnTo>
                      <a:pt x="73" y="150"/>
                    </a:lnTo>
                    <a:lnTo>
                      <a:pt x="74" y="150"/>
                    </a:lnTo>
                    <a:lnTo>
                      <a:pt x="77" y="151"/>
                    </a:lnTo>
                    <a:lnTo>
                      <a:pt x="83" y="151"/>
                    </a:lnTo>
                    <a:lnTo>
                      <a:pt x="90" y="151"/>
                    </a:lnTo>
                    <a:lnTo>
                      <a:pt x="97" y="150"/>
                    </a:lnTo>
                    <a:lnTo>
                      <a:pt x="106" y="147"/>
                    </a:lnTo>
                    <a:lnTo>
                      <a:pt x="114" y="144"/>
                    </a:lnTo>
                    <a:lnTo>
                      <a:pt x="123" y="139"/>
                    </a:lnTo>
                    <a:lnTo>
                      <a:pt x="131" y="134"/>
                    </a:lnTo>
                    <a:lnTo>
                      <a:pt x="140" y="126"/>
                    </a:lnTo>
                    <a:lnTo>
                      <a:pt x="146" y="115"/>
                    </a:lnTo>
                    <a:lnTo>
                      <a:pt x="155" y="103"/>
                    </a:lnTo>
                    <a:lnTo>
                      <a:pt x="161" y="88"/>
                    </a:lnTo>
                    <a:lnTo>
                      <a:pt x="166" y="69"/>
                    </a:lnTo>
                    <a:lnTo>
                      <a:pt x="169" y="48"/>
                    </a:lnTo>
                    <a:lnTo>
                      <a:pt x="171" y="24"/>
                    </a:lnTo>
                    <a:lnTo>
                      <a:pt x="169" y="23"/>
                    </a:lnTo>
                    <a:lnTo>
                      <a:pt x="167" y="21"/>
                    </a:lnTo>
                    <a:lnTo>
                      <a:pt x="163" y="17"/>
                    </a:lnTo>
                    <a:lnTo>
                      <a:pt x="156" y="13"/>
                    </a:lnTo>
                    <a:lnTo>
                      <a:pt x="144" y="8"/>
                    </a:lnTo>
                    <a:lnTo>
                      <a:pt x="129" y="5"/>
                    </a:lnTo>
                    <a:lnTo>
                      <a:pt x="110" y="1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5" y="1"/>
                    </a:lnTo>
                    <a:lnTo>
                      <a:pt x="30" y="5"/>
                    </a:lnTo>
                    <a:lnTo>
                      <a:pt x="20" y="7"/>
                    </a:lnTo>
                    <a:lnTo>
                      <a:pt x="12" y="12"/>
                    </a:lnTo>
                    <a:lnTo>
                      <a:pt x="6" y="15"/>
                    </a:lnTo>
                    <a:lnTo>
                      <a:pt x="2" y="2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158"/>
              <p:cNvSpPr>
                <a:spLocks/>
              </p:cNvSpPr>
              <p:nvPr/>
            </p:nvSpPr>
            <p:spPr bwMode="auto">
              <a:xfrm>
                <a:off x="1570" y="878"/>
                <a:ext cx="60" cy="56"/>
              </a:xfrm>
              <a:custGeom>
                <a:avLst/>
                <a:gdLst>
                  <a:gd name="T0" fmla="*/ 0 w 119"/>
                  <a:gd name="T1" fmla="*/ 19 h 113"/>
                  <a:gd name="T2" fmla="*/ 0 w 119"/>
                  <a:gd name="T3" fmla="*/ 22 h 113"/>
                  <a:gd name="T4" fmla="*/ 0 w 119"/>
                  <a:gd name="T5" fmla="*/ 32 h 113"/>
                  <a:gd name="T6" fmla="*/ 1 w 119"/>
                  <a:gd name="T7" fmla="*/ 44 h 113"/>
                  <a:gd name="T8" fmla="*/ 3 w 119"/>
                  <a:gd name="T9" fmla="*/ 59 h 113"/>
                  <a:gd name="T10" fmla="*/ 9 w 119"/>
                  <a:gd name="T11" fmla="*/ 75 h 113"/>
                  <a:gd name="T12" fmla="*/ 18 w 119"/>
                  <a:gd name="T13" fmla="*/ 90 h 113"/>
                  <a:gd name="T14" fmla="*/ 32 w 119"/>
                  <a:gd name="T15" fmla="*/ 103 h 113"/>
                  <a:gd name="T16" fmla="*/ 50 w 119"/>
                  <a:gd name="T17" fmla="*/ 112 h 113"/>
                  <a:gd name="T18" fmla="*/ 51 w 119"/>
                  <a:gd name="T19" fmla="*/ 112 h 113"/>
                  <a:gd name="T20" fmla="*/ 54 w 119"/>
                  <a:gd name="T21" fmla="*/ 112 h 113"/>
                  <a:gd name="T22" fmla="*/ 57 w 119"/>
                  <a:gd name="T23" fmla="*/ 113 h 113"/>
                  <a:gd name="T24" fmla="*/ 61 w 119"/>
                  <a:gd name="T25" fmla="*/ 113 h 113"/>
                  <a:gd name="T26" fmla="*/ 66 w 119"/>
                  <a:gd name="T27" fmla="*/ 113 h 113"/>
                  <a:gd name="T28" fmla="*/ 72 w 119"/>
                  <a:gd name="T29" fmla="*/ 112 h 113"/>
                  <a:gd name="T30" fmla="*/ 78 w 119"/>
                  <a:gd name="T31" fmla="*/ 110 h 113"/>
                  <a:gd name="T32" fmla="*/ 85 w 119"/>
                  <a:gd name="T33" fmla="*/ 106 h 113"/>
                  <a:gd name="T34" fmla="*/ 91 w 119"/>
                  <a:gd name="T35" fmla="*/ 103 h 113"/>
                  <a:gd name="T36" fmla="*/ 96 w 119"/>
                  <a:gd name="T37" fmla="*/ 96 h 113"/>
                  <a:gd name="T38" fmla="*/ 102 w 119"/>
                  <a:gd name="T39" fmla="*/ 89 h 113"/>
                  <a:gd name="T40" fmla="*/ 108 w 119"/>
                  <a:gd name="T41" fmla="*/ 79 h 113"/>
                  <a:gd name="T42" fmla="*/ 112 w 119"/>
                  <a:gd name="T43" fmla="*/ 67 h 113"/>
                  <a:gd name="T44" fmla="*/ 116 w 119"/>
                  <a:gd name="T45" fmla="*/ 53 h 113"/>
                  <a:gd name="T46" fmla="*/ 118 w 119"/>
                  <a:gd name="T47" fmla="*/ 37 h 113"/>
                  <a:gd name="T48" fmla="*/ 119 w 119"/>
                  <a:gd name="T49" fmla="*/ 19 h 113"/>
                  <a:gd name="T50" fmla="*/ 119 w 119"/>
                  <a:gd name="T51" fmla="*/ 18 h 113"/>
                  <a:gd name="T52" fmla="*/ 117 w 119"/>
                  <a:gd name="T53" fmla="*/ 17 h 113"/>
                  <a:gd name="T54" fmla="*/ 114 w 119"/>
                  <a:gd name="T55" fmla="*/ 13 h 113"/>
                  <a:gd name="T56" fmla="*/ 108 w 119"/>
                  <a:gd name="T57" fmla="*/ 10 h 113"/>
                  <a:gd name="T58" fmla="*/ 101 w 119"/>
                  <a:gd name="T59" fmla="*/ 7 h 113"/>
                  <a:gd name="T60" fmla="*/ 89 w 119"/>
                  <a:gd name="T61" fmla="*/ 4 h 113"/>
                  <a:gd name="T62" fmla="*/ 76 w 119"/>
                  <a:gd name="T63" fmla="*/ 2 h 113"/>
                  <a:gd name="T64" fmla="*/ 58 w 119"/>
                  <a:gd name="T65" fmla="*/ 0 h 113"/>
                  <a:gd name="T66" fmla="*/ 43 w 119"/>
                  <a:gd name="T67" fmla="*/ 0 h 113"/>
                  <a:gd name="T68" fmla="*/ 31 w 119"/>
                  <a:gd name="T69" fmla="*/ 2 h 113"/>
                  <a:gd name="T70" fmla="*/ 21 w 119"/>
                  <a:gd name="T71" fmla="*/ 4 h 113"/>
                  <a:gd name="T72" fmla="*/ 13 w 119"/>
                  <a:gd name="T73" fmla="*/ 6 h 113"/>
                  <a:gd name="T74" fmla="*/ 8 w 119"/>
                  <a:gd name="T75" fmla="*/ 10 h 113"/>
                  <a:gd name="T76" fmla="*/ 4 w 119"/>
                  <a:gd name="T77" fmla="*/ 12 h 113"/>
                  <a:gd name="T78" fmla="*/ 1 w 119"/>
                  <a:gd name="T79" fmla="*/ 15 h 113"/>
                  <a:gd name="T80" fmla="*/ 0 w 119"/>
                  <a:gd name="T81" fmla="*/ 1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9" h="113">
                    <a:moveTo>
                      <a:pt x="0" y="19"/>
                    </a:moveTo>
                    <a:lnTo>
                      <a:pt x="0" y="22"/>
                    </a:lnTo>
                    <a:lnTo>
                      <a:pt x="0" y="32"/>
                    </a:lnTo>
                    <a:lnTo>
                      <a:pt x="1" y="44"/>
                    </a:lnTo>
                    <a:lnTo>
                      <a:pt x="3" y="59"/>
                    </a:lnTo>
                    <a:lnTo>
                      <a:pt x="9" y="75"/>
                    </a:lnTo>
                    <a:lnTo>
                      <a:pt x="18" y="90"/>
                    </a:lnTo>
                    <a:lnTo>
                      <a:pt x="32" y="103"/>
                    </a:lnTo>
                    <a:lnTo>
                      <a:pt x="50" y="112"/>
                    </a:lnTo>
                    <a:lnTo>
                      <a:pt x="51" y="112"/>
                    </a:lnTo>
                    <a:lnTo>
                      <a:pt x="54" y="112"/>
                    </a:lnTo>
                    <a:lnTo>
                      <a:pt x="57" y="113"/>
                    </a:lnTo>
                    <a:lnTo>
                      <a:pt x="61" y="113"/>
                    </a:lnTo>
                    <a:lnTo>
                      <a:pt x="66" y="113"/>
                    </a:lnTo>
                    <a:lnTo>
                      <a:pt x="72" y="112"/>
                    </a:lnTo>
                    <a:lnTo>
                      <a:pt x="78" y="110"/>
                    </a:lnTo>
                    <a:lnTo>
                      <a:pt x="85" y="106"/>
                    </a:lnTo>
                    <a:lnTo>
                      <a:pt x="91" y="103"/>
                    </a:lnTo>
                    <a:lnTo>
                      <a:pt x="96" y="96"/>
                    </a:lnTo>
                    <a:lnTo>
                      <a:pt x="102" y="89"/>
                    </a:lnTo>
                    <a:lnTo>
                      <a:pt x="108" y="79"/>
                    </a:lnTo>
                    <a:lnTo>
                      <a:pt x="112" y="67"/>
                    </a:lnTo>
                    <a:lnTo>
                      <a:pt x="116" y="53"/>
                    </a:lnTo>
                    <a:lnTo>
                      <a:pt x="118" y="37"/>
                    </a:lnTo>
                    <a:lnTo>
                      <a:pt x="119" y="19"/>
                    </a:lnTo>
                    <a:lnTo>
                      <a:pt x="119" y="18"/>
                    </a:lnTo>
                    <a:lnTo>
                      <a:pt x="117" y="17"/>
                    </a:lnTo>
                    <a:lnTo>
                      <a:pt x="114" y="13"/>
                    </a:lnTo>
                    <a:lnTo>
                      <a:pt x="108" y="10"/>
                    </a:lnTo>
                    <a:lnTo>
                      <a:pt x="101" y="7"/>
                    </a:lnTo>
                    <a:lnTo>
                      <a:pt x="89" y="4"/>
                    </a:lnTo>
                    <a:lnTo>
                      <a:pt x="76" y="2"/>
                    </a:lnTo>
                    <a:lnTo>
                      <a:pt x="58" y="0"/>
                    </a:lnTo>
                    <a:lnTo>
                      <a:pt x="43" y="0"/>
                    </a:lnTo>
                    <a:lnTo>
                      <a:pt x="31" y="2"/>
                    </a:lnTo>
                    <a:lnTo>
                      <a:pt x="21" y="4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1" y="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159"/>
              <p:cNvSpPr>
                <a:spLocks/>
              </p:cNvSpPr>
              <p:nvPr/>
            </p:nvSpPr>
            <p:spPr bwMode="auto">
              <a:xfrm>
                <a:off x="1569" y="878"/>
                <a:ext cx="61" cy="17"/>
              </a:xfrm>
              <a:custGeom>
                <a:avLst/>
                <a:gdLst>
                  <a:gd name="T0" fmla="*/ 121 w 121"/>
                  <a:gd name="T1" fmla="*/ 18 h 35"/>
                  <a:gd name="T2" fmla="*/ 120 w 121"/>
                  <a:gd name="T3" fmla="*/ 21 h 35"/>
                  <a:gd name="T4" fmla="*/ 117 w 121"/>
                  <a:gd name="T5" fmla="*/ 25 h 35"/>
                  <a:gd name="T6" fmla="*/ 111 w 121"/>
                  <a:gd name="T7" fmla="*/ 27 h 35"/>
                  <a:gd name="T8" fmla="*/ 103 w 121"/>
                  <a:gd name="T9" fmla="*/ 29 h 35"/>
                  <a:gd name="T10" fmla="*/ 95 w 121"/>
                  <a:gd name="T11" fmla="*/ 32 h 35"/>
                  <a:gd name="T12" fmla="*/ 84 w 121"/>
                  <a:gd name="T13" fmla="*/ 34 h 35"/>
                  <a:gd name="T14" fmla="*/ 73 w 121"/>
                  <a:gd name="T15" fmla="*/ 35 h 35"/>
                  <a:gd name="T16" fmla="*/ 60 w 121"/>
                  <a:gd name="T17" fmla="*/ 35 h 35"/>
                  <a:gd name="T18" fmla="*/ 48 w 121"/>
                  <a:gd name="T19" fmla="*/ 35 h 35"/>
                  <a:gd name="T20" fmla="*/ 37 w 121"/>
                  <a:gd name="T21" fmla="*/ 34 h 35"/>
                  <a:gd name="T22" fmla="*/ 27 w 121"/>
                  <a:gd name="T23" fmla="*/ 32 h 35"/>
                  <a:gd name="T24" fmla="*/ 18 w 121"/>
                  <a:gd name="T25" fmla="*/ 29 h 35"/>
                  <a:gd name="T26" fmla="*/ 11 w 121"/>
                  <a:gd name="T27" fmla="*/ 27 h 35"/>
                  <a:gd name="T28" fmla="*/ 5 w 121"/>
                  <a:gd name="T29" fmla="*/ 25 h 35"/>
                  <a:gd name="T30" fmla="*/ 2 w 121"/>
                  <a:gd name="T31" fmla="*/ 21 h 35"/>
                  <a:gd name="T32" fmla="*/ 0 w 121"/>
                  <a:gd name="T33" fmla="*/ 18 h 35"/>
                  <a:gd name="T34" fmla="*/ 2 w 121"/>
                  <a:gd name="T35" fmla="*/ 14 h 35"/>
                  <a:gd name="T36" fmla="*/ 5 w 121"/>
                  <a:gd name="T37" fmla="*/ 11 h 35"/>
                  <a:gd name="T38" fmla="*/ 11 w 121"/>
                  <a:gd name="T39" fmla="*/ 7 h 35"/>
                  <a:gd name="T40" fmla="*/ 18 w 121"/>
                  <a:gd name="T41" fmla="*/ 5 h 35"/>
                  <a:gd name="T42" fmla="*/ 27 w 121"/>
                  <a:gd name="T43" fmla="*/ 3 h 35"/>
                  <a:gd name="T44" fmla="*/ 37 w 121"/>
                  <a:gd name="T45" fmla="*/ 2 h 35"/>
                  <a:gd name="T46" fmla="*/ 48 w 121"/>
                  <a:gd name="T47" fmla="*/ 0 h 35"/>
                  <a:gd name="T48" fmla="*/ 60 w 121"/>
                  <a:gd name="T49" fmla="*/ 0 h 35"/>
                  <a:gd name="T50" fmla="*/ 73 w 121"/>
                  <a:gd name="T51" fmla="*/ 0 h 35"/>
                  <a:gd name="T52" fmla="*/ 84 w 121"/>
                  <a:gd name="T53" fmla="*/ 2 h 35"/>
                  <a:gd name="T54" fmla="*/ 95 w 121"/>
                  <a:gd name="T55" fmla="*/ 3 h 35"/>
                  <a:gd name="T56" fmla="*/ 103 w 121"/>
                  <a:gd name="T57" fmla="*/ 5 h 35"/>
                  <a:gd name="T58" fmla="*/ 111 w 121"/>
                  <a:gd name="T59" fmla="*/ 7 h 35"/>
                  <a:gd name="T60" fmla="*/ 117 w 121"/>
                  <a:gd name="T61" fmla="*/ 11 h 35"/>
                  <a:gd name="T62" fmla="*/ 120 w 121"/>
                  <a:gd name="T63" fmla="*/ 14 h 35"/>
                  <a:gd name="T64" fmla="*/ 121 w 121"/>
                  <a:gd name="T6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35">
                    <a:moveTo>
                      <a:pt x="121" y="18"/>
                    </a:moveTo>
                    <a:lnTo>
                      <a:pt x="120" y="21"/>
                    </a:lnTo>
                    <a:lnTo>
                      <a:pt x="117" y="25"/>
                    </a:lnTo>
                    <a:lnTo>
                      <a:pt x="111" y="27"/>
                    </a:lnTo>
                    <a:lnTo>
                      <a:pt x="103" y="29"/>
                    </a:lnTo>
                    <a:lnTo>
                      <a:pt x="95" y="32"/>
                    </a:lnTo>
                    <a:lnTo>
                      <a:pt x="84" y="34"/>
                    </a:lnTo>
                    <a:lnTo>
                      <a:pt x="73" y="35"/>
                    </a:lnTo>
                    <a:lnTo>
                      <a:pt x="60" y="35"/>
                    </a:lnTo>
                    <a:lnTo>
                      <a:pt x="48" y="35"/>
                    </a:lnTo>
                    <a:lnTo>
                      <a:pt x="37" y="34"/>
                    </a:lnTo>
                    <a:lnTo>
                      <a:pt x="27" y="32"/>
                    </a:lnTo>
                    <a:lnTo>
                      <a:pt x="18" y="29"/>
                    </a:lnTo>
                    <a:lnTo>
                      <a:pt x="11" y="27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5" y="11"/>
                    </a:lnTo>
                    <a:lnTo>
                      <a:pt x="11" y="7"/>
                    </a:lnTo>
                    <a:lnTo>
                      <a:pt x="18" y="5"/>
                    </a:lnTo>
                    <a:lnTo>
                      <a:pt x="27" y="3"/>
                    </a:lnTo>
                    <a:lnTo>
                      <a:pt x="37" y="2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3" y="0"/>
                    </a:lnTo>
                    <a:lnTo>
                      <a:pt x="84" y="2"/>
                    </a:lnTo>
                    <a:lnTo>
                      <a:pt x="95" y="3"/>
                    </a:lnTo>
                    <a:lnTo>
                      <a:pt x="103" y="5"/>
                    </a:lnTo>
                    <a:lnTo>
                      <a:pt x="111" y="7"/>
                    </a:lnTo>
                    <a:lnTo>
                      <a:pt x="117" y="11"/>
                    </a:lnTo>
                    <a:lnTo>
                      <a:pt x="120" y="14"/>
                    </a:lnTo>
                    <a:lnTo>
                      <a:pt x="121" y="18"/>
                    </a:lnTo>
                    <a:close/>
                  </a:path>
                </a:pathLst>
              </a:custGeom>
              <a:solidFill>
                <a:srgbClr val="C4A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160"/>
              <p:cNvSpPr>
                <a:spLocks/>
              </p:cNvSpPr>
              <p:nvPr/>
            </p:nvSpPr>
            <p:spPr bwMode="auto">
              <a:xfrm>
                <a:off x="1535" y="819"/>
                <a:ext cx="61" cy="42"/>
              </a:xfrm>
              <a:custGeom>
                <a:avLst/>
                <a:gdLst>
                  <a:gd name="T0" fmla="*/ 121 w 121"/>
                  <a:gd name="T1" fmla="*/ 16 h 35"/>
                  <a:gd name="T2" fmla="*/ 120 w 121"/>
                  <a:gd name="T3" fmla="*/ 20 h 35"/>
                  <a:gd name="T4" fmla="*/ 117 w 121"/>
                  <a:gd name="T5" fmla="*/ 23 h 35"/>
                  <a:gd name="T6" fmla="*/ 111 w 121"/>
                  <a:gd name="T7" fmla="*/ 26 h 35"/>
                  <a:gd name="T8" fmla="*/ 103 w 121"/>
                  <a:gd name="T9" fmla="*/ 29 h 35"/>
                  <a:gd name="T10" fmla="*/ 95 w 121"/>
                  <a:gd name="T11" fmla="*/ 31 h 35"/>
                  <a:gd name="T12" fmla="*/ 84 w 121"/>
                  <a:gd name="T13" fmla="*/ 33 h 35"/>
                  <a:gd name="T14" fmla="*/ 73 w 121"/>
                  <a:gd name="T15" fmla="*/ 35 h 35"/>
                  <a:gd name="T16" fmla="*/ 60 w 121"/>
                  <a:gd name="T17" fmla="*/ 35 h 35"/>
                  <a:gd name="T18" fmla="*/ 48 w 121"/>
                  <a:gd name="T19" fmla="*/ 35 h 35"/>
                  <a:gd name="T20" fmla="*/ 37 w 121"/>
                  <a:gd name="T21" fmla="*/ 33 h 35"/>
                  <a:gd name="T22" fmla="*/ 27 w 121"/>
                  <a:gd name="T23" fmla="*/ 31 h 35"/>
                  <a:gd name="T24" fmla="*/ 18 w 121"/>
                  <a:gd name="T25" fmla="*/ 29 h 35"/>
                  <a:gd name="T26" fmla="*/ 11 w 121"/>
                  <a:gd name="T27" fmla="*/ 26 h 35"/>
                  <a:gd name="T28" fmla="*/ 5 w 121"/>
                  <a:gd name="T29" fmla="*/ 23 h 35"/>
                  <a:gd name="T30" fmla="*/ 2 w 121"/>
                  <a:gd name="T31" fmla="*/ 20 h 35"/>
                  <a:gd name="T32" fmla="*/ 0 w 121"/>
                  <a:gd name="T33" fmla="*/ 16 h 35"/>
                  <a:gd name="T34" fmla="*/ 2 w 121"/>
                  <a:gd name="T35" fmla="*/ 13 h 35"/>
                  <a:gd name="T36" fmla="*/ 5 w 121"/>
                  <a:gd name="T37" fmla="*/ 10 h 35"/>
                  <a:gd name="T38" fmla="*/ 11 w 121"/>
                  <a:gd name="T39" fmla="*/ 7 h 35"/>
                  <a:gd name="T40" fmla="*/ 18 w 121"/>
                  <a:gd name="T41" fmla="*/ 5 h 35"/>
                  <a:gd name="T42" fmla="*/ 27 w 121"/>
                  <a:gd name="T43" fmla="*/ 3 h 35"/>
                  <a:gd name="T44" fmla="*/ 37 w 121"/>
                  <a:gd name="T45" fmla="*/ 1 h 35"/>
                  <a:gd name="T46" fmla="*/ 48 w 121"/>
                  <a:gd name="T47" fmla="*/ 0 h 35"/>
                  <a:gd name="T48" fmla="*/ 60 w 121"/>
                  <a:gd name="T49" fmla="*/ 0 h 35"/>
                  <a:gd name="T50" fmla="*/ 73 w 121"/>
                  <a:gd name="T51" fmla="*/ 0 h 35"/>
                  <a:gd name="T52" fmla="*/ 84 w 121"/>
                  <a:gd name="T53" fmla="*/ 1 h 35"/>
                  <a:gd name="T54" fmla="*/ 95 w 121"/>
                  <a:gd name="T55" fmla="*/ 3 h 35"/>
                  <a:gd name="T56" fmla="*/ 103 w 121"/>
                  <a:gd name="T57" fmla="*/ 5 h 35"/>
                  <a:gd name="T58" fmla="*/ 111 w 121"/>
                  <a:gd name="T59" fmla="*/ 7 h 35"/>
                  <a:gd name="T60" fmla="*/ 117 w 121"/>
                  <a:gd name="T61" fmla="*/ 10 h 35"/>
                  <a:gd name="T62" fmla="*/ 120 w 121"/>
                  <a:gd name="T63" fmla="*/ 13 h 35"/>
                  <a:gd name="T64" fmla="*/ 121 w 121"/>
                  <a:gd name="T65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35">
                    <a:moveTo>
                      <a:pt x="121" y="16"/>
                    </a:moveTo>
                    <a:lnTo>
                      <a:pt x="120" y="20"/>
                    </a:lnTo>
                    <a:lnTo>
                      <a:pt x="117" y="23"/>
                    </a:lnTo>
                    <a:lnTo>
                      <a:pt x="111" y="26"/>
                    </a:lnTo>
                    <a:lnTo>
                      <a:pt x="103" y="29"/>
                    </a:lnTo>
                    <a:lnTo>
                      <a:pt x="95" y="31"/>
                    </a:lnTo>
                    <a:lnTo>
                      <a:pt x="84" y="33"/>
                    </a:lnTo>
                    <a:lnTo>
                      <a:pt x="73" y="35"/>
                    </a:lnTo>
                    <a:lnTo>
                      <a:pt x="60" y="35"/>
                    </a:lnTo>
                    <a:lnTo>
                      <a:pt x="48" y="35"/>
                    </a:lnTo>
                    <a:lnTo>
                      <a:pt x="37" y="33"/>
                    </a:lnTo>
                    <a:lnTo>
                      <a:pt x="27" y="31"/>
                    </a:lnTo>
                    <a:lnTo>
                      <a:pt x="18" y="29"/>
                    </a:lnTo>
                    <a:lnTo>
                      <a:pt x="11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5" y="10"/>
                    </a:lnTo>
                    <a:lnTo>
                      <a:pt x="11" y="7"/>
                    </a:lnTo>
                    <a:lnTo>
                      <a:pt x="18" y="5"/>
                    </a:lnTo>
                    <a:lnTo>
                      <a:pt x="27" y="3"/>
                    </a:lnTo>
                    <a:lnTo>
                      <a:pt x="37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3" y="0"/>
                    </a:lnTo>
                    <a:lnTo>
                      <a:pt x="84" y="1"/>
                    </a:lnTo>
                    <a:lnTo>
                      <a:pt x="95" y="3"/>
                    </a:lnTo>
                    <a:lnTo>
                      <a:pt x="103" y="5"/>
                    </a:lnTo>
                    <a:lnTo>
                      <a:pt x="111" y="7"/>
                    </a:lnTo>
                    <a:lnTo>
                      <a:pt x="117" y="10"/>
                    </a:lnTo>
                    <a:lnTo>
                      <a:pt x="120" y="13"/>
                    </a:lnTo>
                    <a:lnTo>
                      <a:pt x="121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162"/>
              <p:cNvSpPr>
                <a:spLocks/>
              </p:cNvSpPr>
              <p:nvPr/>
            </p:nvSpPr>
            <p:spPr bwMode="auto">
              <a:xfrm>
                <a:off x="1033" y="859"/>
                <a:ext cx="122" cy="107"/>
              </a:xfrm>
              <a:custGeom>
                <a:avLst/>
                <a:gdLst>
                  <a:gd name="T0" fmla="*/ 243 w 243"/>
                  <a:gd name="T1" fmla="*/ 39 h 214"/>
                  <a:gd name="T2" fmla="*/ 240 w 243"/>
                  <a:gd name="T3" fmla="*/ 36 h 214"/>
                  <a:gd name="T4" fmla="*/ 230 w 243"/>
                  <a:gd name="T5" fmla="*/ 33 h 214"/>
                  <a:gd name="T6" fmla="*/ 215 w 243"/>
                  <a:gd name="T7" fmla="*/ 26 h 214"/>
                  <a:gd name="T8" fmla="*/ 196 w 243"/>
                  <a:gd name="T9" fmla="*/ 19 h 214"/>
                  <a:gd name="T10" fmla="*/ 174 w 243"/>
                  <a:gd name="T11" fmla="*/ 11 h 214"/>
                  <a:gd name="T12" fmla="*/ 150 w 243"/>
                  <a:gd name="T13" fmla="*/ 5 h 214"/>
                  <a:gd name="T14" fmla="*/ 125 w 243"/>
                  <a:gd name="T15" fmla="*/ 2 h 214"/>
                  <a:gd name="T16" fmla="*/ 99 w 243"/>
                  <a:gd name="T17" fmla="*/ 0 h 214"/>
                  <a:gd name="T18" fmla="*/ 75 w 243"/>
                  <a:gd name="T19" fmla="*/ 3 h 214"/>
                  <a:gd name="T20" fmla="*/ 52 w 243"/>
                  <a:gd name="T21" fmla="*/ 11 h 214"/>
                  <a:gd name="T22" fmla="*/ 32 w 243"/>
                  <a:gd name="T23" fmla="*/ 24 h 214"/>
                  <a:gd name="T24" fmla="*/ 16 w 243"/>
                  <a:gd name="T25" fmla="*/ 45 h 214"/>
                  <a:gd name="T26" fmla="*/ 5 w 243"/>
                  <a:gd name="T27" fmla="*/ 73 h 214"/>
                  <a:gd name="T28" fmla="*/ 0 w 243"/>
                  <a:gd name="T29" fmla="*/ 110 h 214"/>
                  <a:gd name="T30" fmla="*/ 2 w 243"/>
                  <a:gd name="T31" fmla="*/ 156 h 214"/>
                  <a:gd name="T32" fmla="*/ 12 w 243"/>
                  <a:gd name="T33" fmla="*/ 214 h 214"/>
                  <a:gd name="T34" fmla="*/ 243 w 243"/>
                  <a:gd name="T35" fmla="*/ 3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3" h="214">
                    <a:moveTo>
                      <a:pt x="243" y="39"/>
                    </a:moveTo>
                    <a:lnTo>
                      <a:pt x="240" y="36"/>
                    </a:lnTo>
                    <a:lnTo>
                      <a:pt x="230" y="33"/>
                    </a:lnTo>
                    <a:lnTo>
                      <a:pt x="215" y="26"/>
                    </a:lnTo>
                    <a:lnTo>
                      <a:pt x="196" y="19"/>
                    </a:lnTo>
                    <a:lnTo>
                      <a:pt x="174" y="11"/>
                    </a:lnTo>
                    <a:lnTo>
                      <a:pt x="150" y="5"/>
                    </a:lnTo>
                    <a:lnTo>
                      <a:pt x="125" y="2"/>
                    </a:lnTo>
                    <a:lnTo>
                      <a:pt x="99" y="0"/>
                    </a:lnTo>
                    <a:lnTo>
                      <a:pt x="75" y="3"/>
                    </a:lnTo>
                    <a:lnTo>
                      <a:pt x="52" y="11"/>
                    </a:lnTo>
                    <a:lnTo>
                      <a:pt x="32" y="24"/>
                    </a:lnTo>
                    <a:lnTo>
                      <a:pt x="16" y="45"/>
                    </a:lnTo>
                    <a:lnTo>
                      <a:pt x="5" y="73"/>
                    </a:lnTo>
                    <a:lnTo>
                      <a:pt x="0" y="110"/>
                    </a:lnTo>
                    <a:lnTo>
                      <a:pt x="2" y="156"/>
                    </a:lnTo>
                    <a:lnTo>
                      <a:pt x="12" y="214"/>
                    </a:lnTo>
                    <a:lnTo>
                      <a:pt x="24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163"/>
              <p:cNvSpPr>
                <a:spLocks/>
              </p:cNvSpPr>
              <p:nvPr/>
            </p:nvSpPr>
            <p:spPr bwMode="auto">
              <a:xfrm>
                <a:off x="1057" y="870"/>
                <a:ext cx="79" cy="74"/>
              </a:xfrm>
              <a:custGeom>
                <a:avLst/>
                <a:gdLst>
                  <a:gd name="T0" fmla="*/ 0 w 157"/>
                  <a:gd name="T1" fmla="*/ 149 h 149"/>
                  <a:gd name="T2" fmla="*/ 3 w 157"/>
                  <a:gd name="T3" fmla="*/ 143 h 149"/>
                  <a:gd name="T4" fmla="*/ 7 w 157"/>
                  <a:gd name="T5" fmla="*/ 128 h 149"/>
                  <a:gd name="T6" fmla="*/ 14 w 157"/>
                  <a:gd name="T7" fmla="*/ 106 h 149"/>
                  <a:gd name="T8" fmla="*/ 20 w 157"/>
                  <a:gd name="T9" fmla="*/ 82 h 149"/>
                  <a:gd name="T10" fmla="*/ 22 w 157"/>
                  <a:gd name="T11" fmla="*/ 58 h 149"/>
                  <a:gd name="T12" fmla="*/ 22 w 157"/>
                  <a:gd name="T13" fmla="*/ 38 h 149"/>
                  <a:gd name="T14" fmla="*/ 15 w 157"/>
                  <a:gd name="T15" fmla="*/ 26 h 149"/>
                  <a:gd name="T16" fmla="*/ 0 w 157"/>
                  <a:gd name="T17" fmla="*/ 25 h 149"/>
                  <a:gd name="T18" fmla="*/ 2 w 157"/>
                  <a:gd name="T19" fmla="*/ 22 h 149"/>
                  <a:gd name="T20" fmla="*/ 7 w 157"/>
                  <a:gd name="T21" fmla="*/ 16 h 149"/>
                  <a:gd name="T22" fmla="*/ 17 w 157"/>
                  <a:gd name="T23" fmla="*/ 10 h 149"/>
                  <a:gd name="T24" fmla="*/ 32 w 157"/>
                  <a:gd name="T25" fmla="*/ 3 h 149"/>
                  <a:gd name="T26" fmla="*/ 52 w 157"/>
                  <a:gd name="T27" fmla="*/ 0 h 149"/>
                  <a:gd name="T28" fmla="*/ 79 w 157"/>
                  <a:gd name="T29" fmla="*/ 3 h 149"/>
                  <a:gd name="T30" fmla="*/ 115 w 157"/>
                  <a:gd name="T31" fmla="*/ 12 h 149"/>
                  <a:gd name="T32" fmla="*/ 157 w 157"/>
                  <a:gd name="T33" fmla="*/ 30 h 149"/>
                  <a:gd name="T34" fmla="*/ 120 w 157"/>
                  <a:gd name="T35" fmla="*/ 68 h 149"/>
                  <a:gd name="T36" fmla="*/ 117 w 157"/>
                  <a:gd name="T37" fmla="*/ 69 h 149"/>
                  <a:gd name="T38" fmla="*/ 108 w 157"/>
                  <a:gd name="T39" fmla="*/ 73 h 149"/>
                  <a:gd name="T40" fmla="*/ 94 w 157"/>
                  <a:gd name="T41" fmla="*/ 80 h 149"/>
                  <a:gd name="T42" fmla="*/ 77 w 157"/>
                  <a:gd name="T43" fmla="*/ 88 h 149"/>
                  <a:gd name="T44" fmla="*/ 58 w 157"/>
                  <a:gd name="T45" fmla="*/ 99 h 149"/>
                  <a:gd name="T46" fmla="*/ 37 w 157"/>
                  <a:gd name="T47" fmla="*/ 113 h 149"/>
                  <a:gd name="T48" fmla="*/ 18 w 157"/>
                  <a:gd name="T49" fmla="*/ 129 h 149"/>
                  <a:gd name="T50" fmla="*/ 0 w 157"/>
                  <a:gd name="T5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149">
                    <a:moveTo>
                      <a:pt x="0" y="149"/>
                    </a:moveTo>
                    <a:lnTo>
                      <a:pt x="3" y="143"/>
                    </a:lnTo>
                    <a:lnTo>
                      <a:pt x="7" y="128"/>
                    </a:lnTo>
                    <a:lnTo>
                      <a:pt x="14" y="106"/>
                    </a:lnTo>
                    <a:lnTo>
                      <a:pt x="20" y="82"/>
                    </a:lnTo>
                    <a:lnTo>
                      <a:pt x="22" y="58"/>
                    </a:lnTo>
                    <a:lnTo>
                      <a:pt x="22" y="38"/>
                    </a:lnTo>
                    <a:lnTo>
                      <a:pt x="15" y="26"/>
                    </a:lnTo>
                    <a:lnTo>
                      <a:pt x="0" y="25"/>
                    </a:lnTo>
                    <a:lnTo>
                      <a:pt x="2" y="22"/>
                    </a:lnTo>
                    <a:lnTo>
                      <a:pt x="7" y="16"/>
                    </a:lnTo>
                    <a:lnTo>
                      <a:pt x="17" y="10"/>
                    </a:lnTo>
                    <a:lnTo>
                      <a:pt x="32" y="3"/>
                    </a:lnTo>
                    <a:lnTo>
                      <a:pt x="52" y="0"/>
                    </a:lnTo>
                    <a:lnTo>
                      <a:pt x="79" y="3"/>
                    </a:lnTo>
                    <a:lnTo>
                      <a:pt x="115" y="12"/>
                    </a:lnTo>
                    <a:lnTo>
                      <a:pt x="157" y="30"/>
                    </a:lnTo>
                    <a:lnTo>
                      <a:pt x="120" y="68"/>
                    </a:lnTo>
                    <a:lnTo>
                      <a:pt x="117" y="69"/>
                    </a:lnTo>
                    <a:lnTo>
                      <a:pt x="108" y="73"/>
                    </a:lnTo>
                    <a:lnTo>
                      <a:pt x="94" y="80"/>
                    </a:lnTo>
                    <a:lnTo>
                      <a:pt x="77" y="88"/>
                    </a:lnTo>
                    <a:lnTo>
                      <a:pt x="58" y="99"/>
                    </a:lnTo>
                    <a:lnTo>
                      <a:pt x="37" y="113"/>
                    </a:lnTo>
                    <a:lnTo>
                      <a:pt x="18" y="12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D33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68" name="Freeform 157"/>
            <p:cNvSpPr>
              <a:spLocks/>
            </p:cNvSpPr>
            <p:nvPr/>
          </p:nvSpPr>
          <p:spPr bwMode="auto">
            <a:xfrm>
              <a:off x="2628598" y="1402825"/>
              <a:ext cx="257338" cy="80910"/>
            </a:xfrm>
            <a:custGeom>
              <a:avLst/>
              <a:gdLst>
                <a:gd name="T0" fmla="*/ 0 w 171"/>
                <a:gd name="T1" fmla="*/ 24 h 151"/>
                <a:gd name="T2" fmla="*/ 0 w 171"/>
                <a:gd name="T3" fmla="*/ 29 h 151"/>
                <a:gd name="T4" fmla="*/ 0 w 171"/>
                <a:gd name="T5" fmla="*/ 40 h 151"/>
                <a:gd name="T6" fmla="*/ 1 w 171"/>
                <a:gd name="T7" fmla="*/ 58 h 151"/>
                <a:gd name="T8" fmla="*/ 6 w 171"/>
                <a:gd name="T9" fmla="*/ 78 h 151"/>
                <a:gd name="T10" fmla="*/ 14 w 171"/>
                <a:gd name="T11" fmla="*/ 100 h 151"/>
                <a:gd name="T12" fmla="*/ 27 w 171"/>
                <a:gd name="T13" fmla="*/ 121 h 151"/>
                <a:gd name="T14" fmla="*/ 46 w 171"/>
                <a:gd name="T15" fmla="*/ 138 h 151"/>
                <a:gd name="T16" fmla="*/ 73 w 171"/>
                <a:gd name="T17" fmla="*/ 150 h 151"/>
                <a:gd name="T18" fmla="*/ 74 w 171"/>
                <a:gd name="T19" fmla="*/ 150 h 151"/>
                <a:gd name="T20" fmla="*/ 77 w 171"/>
                <a:gd name="T21" fmla="*/ 151 h 151"/>
                <a:gd name="T22" fmla="*/ 83 w 171"/>
                <a:gd name="T23" fmla="*/ 151 h 151"/>
                <a:gd name="T24" fmla="*/ 90 w 171"/>
                <a:gd name="T25" fmla="*/ 151 h 151"/>
                <a:gd name="T26" fmla="*/ 97 w 171"/>
                <a:gd name="T27" fmla="*/ 150 h 151"/>
                <a:gd name="T28" fmla="*/ 106 w 171"/>
                <a:gd name="T29" fmla="*/ 147 h 151"/>
                <a:gd name="T30" fmla="*/ 114 w 171"/>
                <a:gd name="T31" fmla="*/ 144 h 151"/>
                <a:gd name="T32" fmla="*/ 123 w 171"/>
                <a:gd name="T33" fmla="*/ 139 h 151"/>
                <a:gd name="T34" fmla="*/ 131 w 171"/>
                <a:gd name="T35" fmla="*/ 134 h 151"/>
                <a:gd name="T36" fmla="*/ 140 w 171"/>
                <a:gd name="T37" fmla="*/ 126 h 151"/>
                <a:gd name="T38" fmla="*/ 146 w 171"/>
                <a:gd name="T39" fmla="*/ 115 h 151"/>
                <a:gd name="T40" fmla="*/ 155 w 171"/>
                <a:gd name="T41" fmla="*/ 103 h 151"/>
                <a:gd name="T42" fmla="*/ 161 w 171"/>
                <a:gd name="T43" fmla="*/ 88 h 151"/>
                <a:gd name="T44" fmla="*/ 166 w 171"/>
                <a:gd name="T45" fmla="*/ 69 h 151"/>
                <a:gd name="T46" fmla="*/ 169 w 171"/>
                <a:gd name="T47" fmla="*/ 48 h 151"/>
                <a:gd name="T48" fmla="*/ 171 w 171"/>
                <a:gd name="T49" fmla="*/ 24 h 151"/>
                <a:gd name="T50" fmla="*/ 169 w 171"/>
                <a:gd name="T51" fmla="*/ 23 h 151"/>
                <a:gd name="T52" fmla="*/ 167 w 171"/>
                <a:gd name="T53" fmla="*/ 21 h 151"/>
                <a:gd name="T54" fmla="*/ 163 w 171"/>
                <a:gd name="T55" fmla="*/ 17 h 151"/>
                <a:gd name="T56" fmla="*/ 156 w 171"/>
                <a:gd name="T57" fmla="*/ 13 h 151"/>
                <a:gd name="T58" fmla="*/ 144 w 171"/>
                <a:gd name="T59" fmla="*/ 8 h 151"/>
                <a:gd name="T60" fmla="*/ 129 w 171"/>
                <a:gd name="T61" fmla="*/ 5 h 151"/>
                <a:gd name="T62" fmla="*/ 110 w 171"/>
                <a:gd name="T63" fmla="*/ 1 h 151"/>
                <a:gd name="T64" fmla="*/ 84 w 171"/>
                <a:gd name="T65" fmla="*/ 0 h 151"/>
                <a:gd name="T66" fmla="*/ 62 w 171"/>
                <a:gd name="T67" fmla="*/ 0 h 151"/>
                <a:gd name="T68" fmla="*/ 45 w 171"/>
                <a:gd name="T69" fmla="*/ 1 h 151"/>
                <a:gd name="T70" fmla="*/ 30 w 171"/>
                <a:gd name="T71" fmla="*/ 5 h 151"/>
                <a:gd name="T72" fmla="*/ 20 w 171"/>
                <a:gd name="T73" fmla="*/ 7 h 151"/>
                <a:gd name="T74" fmla="*/ 12 w 171"/>
                <a:gd name="T75" fmla="*/ 12 h 151"/>
                <a:gd name="T76" fmla="*/ 6 w 171"/>
                <a:gd name="T77" fmla="*/ 15 h 151"/>
                <a:gd name="T78" fmla="*/ 2 w 171"/>
                <a:gd name="T79" fmla="*/ 20 h 151"/>
                <a:gd name="T80" fmla="*/ 0 w 171"/>
                <a:gd name="T81" fmla="*/ 2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1" h="151">
                  <a:moveTo>
                    <a:pt x="0" y="24"/>
                  </a:moveTo>
                  <a:lnTo>
                    <a:pt x="0" y="29"/>
                  </a:lnTo>
                  <a:lnTo>
                    <a:pt x="0" y="40"/>
                  </a:lnTo>
                  <a:lnTo>
                    <a:pt x="1" y="58"/>
                  </a:lnTo>
                  <a:lnTo>
                    <a:pt x="6" y="78"/>
                  </a:lnTo>
                  <a:lnTo>
                    <a:pt x="14" y="100"/>
                  </a:lnTo>
                  <a:lnTo>
                    <a:pt x="27" y="121"/>
                  </a:lnTo>
                  <a:lnTo>
                    <a:pt x="46" y="138"/>
                  </a:lnTo>
                  <a:lnTo>
                    <a:pt x="73" y="150"/>
                  </a:lnTo>
                  <a:lnTo>
                    <a:pt x="74" y="150"/>
                  </a:lnTo>
                  <a:lnTo>
                    <a:pt x="77" y="151"/>
                  </a:lnTo>
                  <a:lnTo>
                    <a:pt x="83" y="151"/>
                  </a:lnTo>
                  <a:lnTo>
                    <a:pt x="90" y="151"/>
                  </a:lnTo>
                  <a:lnTo>
                    <a:pt x="97" y="150"/>
                  </a:lnTo>
                  <a:lnTo>
                    <a:pt x="106" y="147"/>
                  </a:lnTo>
                  <a:lnTo>
                    <a:pt x="114" y="144"/>
                  </a:lnTo>
                  <a:lnTo>
                    <a:pt x="123" y="139"/>
                  </a:lnTo>
                  <a:lnTo>
                    <a:pt x="131" y="134"/>
                  </a:lnTo>
                  <a:lnTo>
                    <a:pt x="140" y="126"/>
                  </a:lnTo>
                  <a:lnTo>
                    <a:pt x="146" y="115"/>
                  </a:lnTo>
                  <a:lnTo>
                    <a:pt x="155" y="103"/>
                  </a:lnTo>
                  <a:lnTo>
                    <a:pt x="161" y="88"/>
                  </a:lnTo>
                  <a:lnTo>
                    <a:pt x="166" y="69"/>
                  </a:lnTo>
                  <a:lnTo>
                    <a:pt x="169" y="48"/>
                  </a:lnTo>
                  <a:lnTo>
                    <a:pt x="171" y="24"/>
                  </a:lnTo>
                  <a:lnTo>
                    <a:pt x="169" y="23"/>
                  </a:lnTo>
                  <a:lnTo>
                    <a:pt x="167" y="21"/>
                  </a:lnTo>
                  <a:lnTo>
                    <a:pt x="163" y="17"/>
                  </a:lnTo>
                  <a:lnTo>
                    <a:pt x="156" y="13"/>
                  </a:lnTo>
                  <a:lnTo>
                    <a:pt x="144" y="8"/>
                  </a:lnTo>
                  <a:lnTo>
                    <a:pt x="129" y="5"/>
                  </a:lnTo>
                  <a:lnTo>
                    <a:pt x="110" y="1"/>
                  </a:lnTo>
                  <a:lnTo>
                    <a:pt x="84" y="0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30" y="5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6" y="15"/>
                  </a:lnTo>
                  <a:lnTo>
                    <a:pt x="2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58"/>
            <p:cNvSpPr>
              <a:spLocks/>
            </p:cNvSpPr>
            <p:nvPr/>
          </p:nvSpPr>
          <p:spPr bwMode="auto">
            <a:xfrm>
              <a:off x="2691609" y="1415446"/>
              <a:ext cx="131879" cy="45719"/>
            </a:xfrm>
            <a:custGeom>
              <a:avLst/>
              <a:gdLst>
                <a:gd name="T0" fmla="*/ 0 w 119"/>
                <a:gd name="T1" fmla="*/ 19 h 113"/>
                <a:gd name="T2" fmla="*/ 0 w 119"/>
                <a:gd name="T3" fmla="*/ 22 h 113"/>
                <a:gd name="T4" fmla="*/ 0 w 119"/>
                <a:gd name="T5" fmla="*/ 32 h 113"/>
                <a:gd name="T6" fmla="*/ 1 w 119"/>
                <a:gd name="T7" fmla="*/ 44 h 113"/>
                <a:gd name="T8" fmla="*/ 3 w 119"/>
                <a:gd name="T9" fmla="*/ 59 h 113"/>
                <a:gd name="T10" fmla="*/ 9 w 119"/>
                <a:gd name="T11" fmla="*/ 75 h 113"/>
                <a:gd name="T12" fmla="*/ 18 w 119"/>
                <a:gd name="T13" fmla="*/ 90 h 113"/>
                <a:gd name="T14" fmla="*/ 32 w 119"/>
                <a:gd name="T15" fmla="*/ 103 h 113"/>
                <a:gd name="T16" fmla="*/ 50 w 119"/>
                <a:gd name="T17" fmla="*/ 112 h 113"/>
                <a:gd name="T18" fmla="*/ 51 w 119"/>
                <a:gd name="T19" fmla="*/ 112 h 113"/>
                <a:gd name="T20" fmla="*/ 54 w 119"/>
                <a:gd name="T21" fmla="*/ 112 h 113"/>
                <a:gd name="T22" fmla="*/ 57 w 119"/>
                <a:gd name="T23" fmla="*/ 113 h 113"/>
                <a:gd name="T24" fmla="*/ 61 w 119"/>
                <a:gd name="T25" fmla="*/ 113 h 113"/>
                <a:gd name="T26" fmla="*/ 66 w 119"/>
                <a:gd name="T27" fmla="*/ 113 h 113"/>
                <a:gd name="T28" fmla="*/ 72 w 119"/>
                <a:gd name="T29" fmla="*/ 112 h 113"/>
                <a:gd name="T30" fmla="*/ 78 w 119"/>
                <a:gd name="T31" fmla="*/ 110 h 113"/>
                <a:gd name="T32" fmla="*/ 85 w 119"/>
                <a:gd name="T33" fmla="*/ 106 h 113"/>
                <a:gd name="T34" fmla="*/ 91 w 119"/>
                <a:gd name="T35" fmla="*/ 103 h 113"/>
                <a:gd name="T36" fmla="*/ 96 w 119"/>
                <a:gd name="T37" fmla="*/ 96 h 113"/>
                <a:gd name="T38" fmla="*/ 102 w 119"/>
                <a:gd name="T39" fmla="*/ 89 h 113"/>
                <a:gd name="T40" fmla="*/ 108 w 119"/>
                <a:gd name="T41" fmla="*/ 79 h 113"/>
                <a:gd name="T42" fmla="*/ 112 w 119"/>
                <a:gd name="T43" fmla="*/ 67 h 113"/>
                <a:gd name="T44" fmla="*/ 116 w 119"/>
                <a:gd name="T45" fmla="*/ 53 h 113"/>
                <a:gd name="T46" fmla="*/ 118 w 119"/>
                <a:gd name="T47" fmla="*/ 37 h 113"/>
                <a:gd name="T48" fmla="*/ 119 w 119"/>
                <a:gd name="T49" fmla="*/ 19 h 113"/>
                <a:gd name="T50" fmla="*/ 119 w 119"/>
                <a:gd name="T51" fmla="*/ 18 h 113"/>
                <a:gd name="T52" fmla="*/ 117 w 119"/>
                <a:gd name="T53" fmla="*/ 17 h 113"/>
                <a:gd name="T54" fmla="*/ 114 w 119"/>
                <a:gd name="T55" fmla="*/ 13 h 113"/>
                <a:gd name="T56" fmla="*/ 108 w 119"/>
                <a:gd name="T57" fmla="*/ 10 h 113"/>
                <a:gd name="T58" fmla="*/ 101 w 119"/>
                <a:gd name="T59" fmla="*/ 7 h 113"/>
                <a:gd name="T60" fmla="*/ 89 w 119"/>
                <a:gd name="T61" fmla="*/ 4 h 113"/>
                <a:gd name="T62" fmla="*/ 76 w 119"/>
                <a:gd name="T63" fmla="*/ 2 h 113"/>
                <a:gd name="T64" fmla="*/ 58 w 119"/>
                <a:gd name="T65" fmla="*/ 0 h 113"/>
                <a:gd name="T66" fmla="*/ 43 w 119"/>
                <a:gd name="T67" fmla="*/ 0 h 113"/>
                <a:gd name="T68" fmla="*/ 31 w 119"/>
                <a:gd name="T69" fmla="*/ 2 h 113"/>
                <a:gd name="T70" fmla="*/ 21 w 119"/>
                <a:gd name="T71" fmla="*/ 4 h 113"/>
                <a:gd name="T72" fmla="*/ 13 w 119"/>
                <a:gd name="T73" fmla="*/ 6 h 113"/>
                <a:gd name="T74" fmla="*/ 8 w 119"/>
                <a:gd name="T75" fmla="*/ 10 h 113"/>
                <a:gd name="T76" fmla="*/ 4 w 119"/>
                <a:gd name="T77" fmla="*/ 12 h 113"/>
                <a:gd name="T78" fmla="*/ 1 w 119"/>
                <a:gd name="T79" fmla="*/ 15 h 113"/>
                <a:gd name="T80" fmla="*/ 0 w 119"/>
                <a:gd name="T8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113">
                  <a:moveTo>
                    <a:pt x="0" y="19"/>
                  </a:moveTo>
                  <a:lnTo>
                    <a:pt x="0" y="22"/>
                  </a:lnTo>
                  <a:lnTo>
                    <a:pt x="0" y="32"/>
                  </a:lnTo>
                  <a:lnTo>
                    <a:pt x="1" y="44"/>
                  </a:lnTo>
                  <a:lnTo>
                    <a:pt x="3" y="59"/>
                  </a:lnTo>
                  <a:lnTo>
                    <a:pt x="9" y="75"/>
                  </a:lnTo>
                  <a:lnTo>
                    <a:pt x="18" y="90"/>
                  </a:lnTo>
                  <a:lnTo>
                    <a:pt x="32" y="103"/>
                  </a:lnTo>
                  <a:lnTo>
                    <a:pt x="50" y="112"/>
                  </a:lnTo>
                  <a:lnTo>
                    <a:pt x="51" y="112"/>
                  </a:lnTo>
                  <a:lnTo>
                    <a:pt x="54" y="112"/>
                  </a:lnTo>
                  <a:lnTo>
                    <a:pt x="57" y="113"/>
                  </a:lnTo>
                  <a:lnTo>
                    <a:pt x="61" y="113"/>
                  </a:lnTo>
                  <a:lnTo>
                    <a:pt x="66" y="113"/>
                  </a:lnTo>
                  <a:lnTo>
                    <a:pt x="72" y="112"/>
                  </a:lnTo>
                  <a:lnTo>
                    <a:pt x="78" y="110"/>
                  </a:lnTo>
                  <a:lnTo>
                    <a:pt x="85" y="106"/>
                  </a:lnTo>
                  <a:lnTo>
                    <a:pt x="91" y="103"/>
                  </a:lnTo>
                  <a:lnTo>
                    <a:pt x="96" y="96"/>
                  </a:lnTo>
                  <a:lnTo>
                    <a:pt x="102" y="89"/>
                  </a:lnTo>
                  <a:lnTo>
                    <a:pt x="108" y="79"/>
                  </a:lnTo>
                  <a:lnTo>
                    <a:pt x="112" y="67"/>
                  </a:lnTo>
                  <a:lnTo>
                    <a:pt x="116" y="53"/>
                  </a:lnTo>
                  <a:lnTo>
                    <a:pt x="118" y="37"/>
                  </a:lnTo>
                  <a:lnTo>
                    <a:pt x="119" y="19"/>
                  </a:lnTo>
                  <a:lnTo>
                    <a:pt x="119" y="18"/>
                  </a:lnTo>
                  <a:lnTo>
                    <a:pt x="117" y="17"/>
                  </a:lnTo>
                  <a:lnTo>
                    <a:pt x="114" y="13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89" y="4"/>
                  </a:lnTo>
                  <a:lnTo>
                    <a:pt x="76" y="2"/>
                  </a:lnTo>
                  <a:lnTo>
                    <a:pt x="58" y="0"/>
                  </a:lnTo>
                  <a:lnTo>
                    <a:pt x="43" y="0"/>
                  </a:lnTo>
                  <a:lnTo>
                    <a:pt x="31" y="2"/>
                  </a:lnTo>
                  <a:lnTo>
                    <a:pt x="21" y="4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70" name="Picture 2" descr="C:\Users\KASUGA_Hideki\AppData\Local\Microsoft\Windows\Temporary Internet Files\Content.IE5\8LEU3S32\MC9003616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9132" y="4829861"/>
            <a:ext cx="1667866" cy="2028139"/>
          </a:xfrm>
          <a:prstGeom prst="rect">
            <a:avLst/>
          </a:prstGeom>
          <a:noFill/>
        </p:spPr>
      </p:pic>
      <p:sp>
        <p:nvSpPr>
          <p:cNvPr id="174" name="正方形/長方形 173"/>
          <p:cNvSpPr/>
          <p:nvPr/>
        </p:nvSpPr>
        <p:spPr>
          <a:xfrm>
            <a:off x="2175459" y="4402344"/>
            <a:ext cx="3385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eat </a:t>
            </a:r>
            <a:r>
              <a:rPr lang="en-US" altLang="ja-JP" sz="3200" b="1" cap="none" spc="0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natto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5" name="角丸四角形吹き出し 174"/>
          <p:cNvSpPr/>
          <p:nvPr/>
        </p:nvSpPr>
        <p:spPr>
          <a:xfrm>
            <a:off x="1793813" y="163610"/>
            <a:ext cx="5479823" cy="923565"/>
          </a:xfrm>
          <a:prstGeom prst="wedgeRoundRectCallout">
            <a:avLst>
              <a:gd name="adj1" fmla="val -55657"/>
              <a:gd name="adj2" fmla="val 482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1748396" y="284772"/>
            <a:ext cx="5567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This is your breakfast.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7" name="角丸四角形吹き出し 176"/>
          <p:cNvSpPr/>
          <p:nvPr/>
        </p:nvSpPr>
        <p:spPr>
          <a:xfrm>
            <a:off x="1884072" y="4337985"/>
            <a:ext cx="5764760" cy="1431048"/>
          </a:xfrm>
          <a:prstGeom prst="wedgeRoundRectCallout">
            <a:avLst>
              <a:gd name="adj1" fmla="val 59384"/>
              <a:gd name="adj2" fmla="val -518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78" name="正方形/長方形 177"/>
          <p:cNvSpPr/>
          <p:nvPr/>
        </p:nvSpPr>
        <p:spPr>
          <a:xfrm>
            <a:off x="2086602" y="5053508"/>
            <a:ext cx="9589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But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9" name="正方形/長方形 178"/>
          <p:cNvSpPr/>
          <p:nvPr/>
        </p:nvSpPr>
        <p:spPr>
          <a:xfrm>
            <a:off x="3060158" y="5047966"/>
            <a:ext cx="4487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eat salmon.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181" name="直線コネクタ 180"/>
          <p:cNvCxnSpPr/>
          <p:nvPr/>
        </p:nvCxnSpPr>
        <p:spPr>
          <a:xfrm>
            <a:off x="1986742" y="2078182"/>
            <a:ext cx="756458" cy="315883"/>
          </a:xfrm>
          <a:prstGeom prst="line">
            <a:avLst/>
          </a:prstGeom>
          <a:ln w="857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 animBg="1"/>
      <p:bldP spid="176" grpId="0"/>
      <p:bldP spid="177" grpId="0" animBg="1"/>
      <p:bldP spid="178" grpId="0"/>
      <p:bldP spid="1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ASUGA_Hideki\AppData\Local\Microsoft\Windows\Temporary Internet Files\Content.IE5\FWUYU0P9\MC9003616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76" y="2671483"/>
            <a:ext cx="1432865" cy="1827886"/>
          </a:xfrm>
          <a:prstGeom prst="rect">
            <a:avLst/>
          </a:prstGeom>
          <a:noFill/>
        </p:spPr>
      </p:pic>
      <p:pic>
        <p:nvPicPr>
          <p:cNvPr id="6" name="Picture 15" descr="C:\Users\秀紀\AppData\Local\Microsoft\Windows\INetCache\IE\5FT45V8T\MC9003596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247" y="2477872"/>
            <a:ext cx="1740033" cy="2121024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1875297" y="2421143"/>
            <a:ext cx="5238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you speak English?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1768876" y="2214083"/>
            <a:ext cx="5420816" cy="923565"/>
          </a:xfrm>
          <a:prstGeom prst="wedgeRoundRectCallout">
            <a:avLst>
              <a:gd name="adj1" fmla="val -55657"/>
              <a:gd name="adj2" fmla="val 482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2" name="角丸四角形吹き出し 11"/>
          <p:cNvSpPr/>
          <p:nvPr/>
        </p:nvSpPr>
        <p:spPr>
          <a:xfrm flipV="1">
            <a:off x="3028871" y="3893459"/>
            <a:ext cx="4608512" cy="777153"/>
          </a:xfrm>
          <a:prstGeom prst="wedgeRoundRectCallout">
            <a:avLst>
              <a:gd name="adj1" fmla="val 51556"/>
              <a:gd name="adj2" fmla="val 9481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38230" y="3946956"/>
            <a:ext cx="2327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-15590" y="3283131"/>
            <a:ext cx="9159590" cy="3579160"/>
          </a:xfrm>
          <a:prstGeom prst="roundRect">
            <a:avLst>
              <a:gd name="adj" fmla="val 5908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3" y="392481"/>
            <a:ext cx="2403302" cy="87795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0"/>
            <a:ext cx="4129657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助動詞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an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（否定文）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715990" y="-778476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C:\Users\KASUGA_Hideki\AppData\Local\Microsoft\Windows\Temporary Internet Files\Content.IE5\8LEU3S32\MC9003616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690346"/>
            <a:ext cx="1422511" cy="1632723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1947213" y="1518047"/>
            <a:ext cx="37818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eat salmon.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14891" y="677717"/>
            <a:ext cx="8899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99533" y="1518047"/>
            <a:ext cx="26035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eat salmon.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947213" y="2361825"/>
            <a:ext cx="45304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   eat salmon.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71176" y="3810576"/>
            <a:ext cx="91450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①「～できません」と否定の表現をするときには「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」の後に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　「</a:t>
            </a:r>
            <a:r>
              <a:rPr lang="en-US" altLang="ja-JP" sz="24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」を加えます。ただし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「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can not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」ではなく、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can</a:t>
            </a:r>
            <a:r>
              <a:rPr lang="en-US" altLang="ja-JP" sz="24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」です。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　「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can not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」は基本的には使いません。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-71176" y="5006368"/>
            <a:ext cx="92481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②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can</a:t>
            </a:r>
            <a:r>
              <a:rPr lang="en-US" altLang="ja-JP" sz="24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400" b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」の短縮形に「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can</a:t>
            </a:r>
            <a:r>
              <a:rPr lang="en-US" altLang="ja-JP" sz="24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」があります。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　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 can</a:t>
            </a:r>
            <a:r>
              <a:rPr lang="en-US" altLang="ja-JP" sz="24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」は「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can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」が音声的には区別しにくいこともあります。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　しかし、実際の会話の中では、表情やジェスチャーも入るため、 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　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can</a:t>
            </a:r>
            <a:r>
              <a:rPr lang="en-US" altLang="ja-JP" sz="24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」と「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can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」は区別しやすいです。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　どちらを使ってもかまいません。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-15590" y="3209218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45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9774 0.0002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00035 0.12152 " pathEditMode="relative" rAng="0" ptsTypes="AA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6" grpId="0"/>
      <p:bldP spid="7" grpId="0"/>
      <p:bldP spid="7" grpId="1"/>
      <p:bldP spid="8" grpId="0"/>
      <p:bldP spid="8" grpId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55750" y="2967335"/>
            <a:ext cx="3632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entury Schoolbook" panose="02040604050505020304" pitchFamily="18" charset="0"/>
                <a:ea typeface="MS Gothic" panose="020B0609070205080204" pitchFamily="49" charset="-128"/>
              </a:rPr>
              <a:t>Practice</a:t>
            </a:r>
            <a:endParaRPr kumimoji="1" lang="ja-JP" altLang="en-US" sz="5400" b="1" dirty="0">
              <a:latin typeface="Century Schoolbook" panose="02040604050505020304" pitchFamily="18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883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吹き出し 16">
            <a:extLst>
              <a:ext uri="{FF2B5EF4-FFF2-40B4-BE49-F238E27FC236}">
                <a16:creationId xmlns:a16="http://schemas.microsoft.com/office/drawing/2014/main" id="{EAFBBAAF-1A1B-8A17-CA7A-7723993A885A}"/>
              </a:ext>
            </a:extLst>
          </p:cNvPr>
          <p:cNvSpPr/>
          <p:nvPr/>
        </p:nvSpPr>
        <p:spPr>
          <a:xfrm>
            <a:off x="955879" y="1397814"/>
            <a:ext cx="7797098" cy="1588282"/>
          </a:xfrm>
          <a:prstGeom prst="wedgeRoundRectCallout">
            <a:avLst>
              <a:gd name="adj1" fmla="val -6054"/>
              <a:gd name="adj2" fmla="val 8514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0141" y="3550381"/>
            <a:ext cx="2148427" cy="288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2280981" y="343695"/>
            <a:ext cx="5760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41021" y="343695"/>
            <a:ext cx="1539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49133" y="355889"/>
            <a:ext cx="30963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soccer.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81404" y="2021604"/>
            <a:ext cx="389657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6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6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71718" y="1491099"/>
            <a:ext cx="6965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soccer.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072175" y="1497998"/>
            <a:ext cx="20133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60707" y="1487990"/>
            <a:ext cx="12071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71718" y="2133043"/>
            <a:ext cx="68647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(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can’t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  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soccer.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72175" y="2109690"/>
            <a:ext cx="20133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36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60707" y="2151229"/>
            <a:ext cx="13672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0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吹き出し 16">
            <a:extLst>
              <a:ext uri="{FF2B5EF4-FFF2-40B4-BE49-F238E27FC236}">
                <a16:creationId xmlns:a16="http://schemas.microsoft.com/office/drawing/2014/main" id="{EAFBBAAF-1A1B-8A17-CA7A-7723993A885A}"/>
              </a:ext>
            </a:extLst>
          </p:cNvPr>
          <p:cNvSpPr/>
          <p:nvPr/>
        </p:nvSpPr>
        <p:spPr>
          <a:xfrm>
            <a:off x="964345" y="1423502"/>
            <a:ext cx="7797098" cy="1588282"/>
          </a:xfrm>
          <a:prstGeom prst="wedgeRoundRectCallout">
            <a:avLst>
              <a:gd name="adj1" fmla="val -9203"/>
              <a:gd name="adj2" fmla="val 7874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2"/>
          <a:stretch/>
        </p:blipFill>
        <p:spPr bwMode="auto">
          <a:xfrm>
            <a:off x="3455204" y="3394968"/>
            <a:ext cx="1892452" cy="3382600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2175933" y="343695"/>
            <a:ext cx="5451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41021" y="343695"/>
            <a:ext cx="1539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49132" y="355889"/>
            <a:ext cx="41850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dance well.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42096" y="1716114"/>
            <a:ext cx="389657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32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432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52308" y="1511780"/>
            <a:ext cx="62211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dance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well.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448525" y="1523207"/>
            <a:ext cx="20133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99684" y="1509757"/>
            <a:ext cx="1839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dance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52308" y="2135922"/>
            <a:ext cx="66836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dance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well.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77023" y="2135922"/>
            <a:ext cx="20133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36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89049" y="2157745"/>
            <a:ext cx="175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dance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吹き出し 16">
            <a:extLst>
              <a:ext uri="{FF2B5EF4-FFF2-40B4-BE49-F238E27FC236}">
                <a16:creationId xmlns:a16="http://schemas.microsoft.com/office/drawing/2014/main" id="{EAFBBAAF-1A1B-8A17-CA7A-7723993A885A}"/>
              </a:ext>
            </a:extLst>
          </p:cNvPr>
          <p:cNvSpPr/>
          <p:nvPr/>
        </p:nvSpPr>
        <p:spPr>
          <a:xfrm>
            <a:off x="856211" y="1640903"/>
            <a:ext cx="7797098" cy="1588282"/>
          </a:xfrm>
          <a:prstGeom prst="wedgeRoundRectCallout">
            <a:avLst>
              <a:gd name="adj1" fmla="val -58671"/>
              <a:gd name="adj2" fmla="val -2854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18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2513" y="3628816"/>
            <a:ext cx="4315575" cy="30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569308" y="343695"/>
            <a:ext cx="12877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41021" y="343695"/>
            <a:ext cx="1539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49132" y="355889"/>
            <a:ext cx="41850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baseball.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63002" y="1691507"/>
            <a:ext cx="389657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32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432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55222" y="1683219"/>
            <a:ext cx="75842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baseball.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87100" y="1691507"/>
            <a:ext cx="20133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821971" y="1682372"/>
            <a:ext cx="1479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241887" y="2232494"/>
            <a:ext cx="7797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baseball.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650102" y="2232494"/>
            <a:ext cx="20133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36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78944" y="2175831"/>
            <a:ext cx="17919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吹き出し 17">
            <a:extLst>
              <a:ext uri="{FF2B5EF4-FFF2-40B4-BE49-F238E27FC236}">
                <a16:creationId xmlns:a16="http://schemas.microsoft.com/office/drawing/2014/main" id="{EAFBBAAF-1A1B-8A17-CA7A-7723993A885A}"/>
              </a:ext>
            </a:extLst>
          </p:cNvPr>
          <p:cNvSpPr/>
          <p:nvPr/>
        </p:nvSpPr>
        <p:spPr>
          <a:xfrm>
            <a:off x="861889" y="1414098"/>
            <a:ext cx="7797098" cy="1588282"/>
          </a:xfrm>
          <a:prstGeom prst="wedgeRoundRectCallout">
            <a:avLst>
              <a:gd name="adj1" fmla="val -58671"/>
              <a:gd name="adj2" fmla="val -2854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17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2709" y="3223599"/>
            <a:ext cx="3618580" cy="352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882515" y="343446"/>
            <a:ext cx="12877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90155" y="343446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31046" y="350158"/>
            <a:ext cx="41850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ski well.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77707" y="1878244"/>
            <a:ext cx="389657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32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432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12122" y="1557101"/>
            <a:ext cx="6226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 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ski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well.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899266" y="1573012"/>
            <a:ext cx="20133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226492" y="1555079"/>
            <a:ext cx="12477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ski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12122" y="2187521"/>
            <a:ext cx="6226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 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ski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well.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57807" y="2219343"/>
            <a:ext cx="20133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36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35157" y="2183727"/>
            <a:ext cx="15903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ski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吹き出し 17">
            <a:extLst>
              <a:ext uri="{FF2B5EF4-FFF2-40B4-BE49-F238E27FC236}">
                <a16:creationId xmlns:a16="http://schemas.microsoft.com/office/drawing/2014/main" id="{5B9A46E8-DAB3-45FE-8734-01CCC80118FB}"/>
              </a:ext>
            </a:extLst>
          </p:cNvPr>
          <p:cNvSpPr/>
          <p:nvPr/>
        </p:nvSpPr>
        <p:spPr>
          <a:xfrm>
            <a:off x="673451" y="1434015"/>
            <a:ext cx="7797098" cy="1588282"/>
          </a:xfrm>
          <a:prstGeom prst="wedgeRoundRectCallout">
            <a:avLst>
              <a:gd name="adj1" fmla="val -58671"/>
              <a:gd name="adj2" fmla="val -2854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5217" y="3008747"/>
            <a:ext cx="4025222" cy="4025222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1309817" y="343695"/>
            <a:ext cx="14113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Tom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41021" y="343695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49132" y="355889"/>
            <a:ext cx="41850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run fast.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288560" y="1758896"/>
            <a:ext cx="389657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32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432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65247" y="1448378"/>
            <a:ext cx="70948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Tom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run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fast.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639167" y="1449191"/>
            <a:ext cx="2013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40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221973" y="1449191"/>
            <a:ext cx="15392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run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65247" y="2242519"/>
            <a:ext cx="70948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Tom ( 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run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fast.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721118" y="2184177"/>
            <a:ext cx="15392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40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92955" y="2228156"/>
            <a:ext cx="12422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run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6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吹き出し 17">
            <a:extLst>
              <a:ext uri="{FF2B5EF4-FFF2-40B4-BE49-F238E27FC236}">
                <a16:creationId xmlns:a16="http://schemas.microsoft.com/office/drawing/2014/main" id="{E2D0F48B-DF67-172C-3315-5D4A93082041}"/>
              </a:ext>
            </a:extLst>
          </p:cNvPr>
          <p:cNvSpPr/>
          <p:nvPr/>
        </p:nvSpPr>
        <p:spPr>
          <a:xfrm>
            <a:off x="452762" y="1432828"/>
            <a:ext cx="8618886" cy="1588282"/>
          </a:xfrm>
          <a:prstGeom prst="wedgeRoundRectCallout">
            <a:avLst>
              <a:gd name="adj1" fmla="val -55315"/>
              <a:gd name="adj2" fmla="val -2687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pic>
        <p:nvPicPr>
          <p:cNvPr id="17" name="Pictur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6700" y="3169280"/>
            <a:ext cx="3674451" cy="367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66372" y="343695"/>
            <a:ext cx="12877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78589" y="343695"/>
            <a:ext cx="1539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86700" y="355889"/>
            <a:ext cx="50623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</a:t>
            </a:r>
            <a:r>
              <a:rPr lang="en-US" altLang="ja-JP" sz="36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kendama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well.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86700" y="1537480"/>
            <a:ext cx="389657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32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432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4279" y="1448017"/>
            <a:ext cx="85373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</a:t>
            </a:r>
            <a:r>
              <a:rPr lang="en-US" altLang="ja-JP" sz="36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kendama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well.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665362" y="1420634"/>
            <a:ext cx="20133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42777" y="1370943"/>
            <a:ext cx="1539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lay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52759" y="2242519"/>
            <a:ext cx="89309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</a:t>
            </a:r>
            <a:r>
              <a:rPr lang="en-US" altLang="ja-JP" sz="36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kendama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well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57649" y="2230325"/>
            <a:ext cx="1522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36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546958" y="2207166"/>
            <a:ext cx="13776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C5C9D2-CB8E-5ACB-3F51-876399C04351}"/>
              </a:ext>
            </a:extLst>
          </p:cNvPr>
          <p:cNvSpPr/>
          <p:nvPr/>
        </p:nvSpPr>
        <p:spPr>
          <a:xfrm>
            <a:off x="7561018" y="2242600"/>
            <a:ext cx="12170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well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8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吹き出し 17">
            <a:extLst>
              <a:ext uri="{FF2B5EF4-FFF2-40B4-BE49-F238E27FC236}">
                <a16:creationId xmlns:a16="http://schemas.microsoft.com/office/drawing/2014/main" id="{CFEB0A9F-D7DC-E638-8591-6F46E26A5CF6}"/>
              </a:ext>
            </a:extLst>
          </p:cNvPr>
          <p:cNvSpPr/>
          <p:nvPr/>
        </p:nvSpPr>
        <p:spPr>
          <a:xfrm>
            <a:off x="443596" y="1397425"/>
            <a:ext cx="8700404" cy="1588282"/>
          </a:xfrm>
          <a:prstGeom prst="wedgeRoundRectCallout">
            <a:avLst>
              <a:gd name="adj1" fmla="val -54801"/>
              <a:gd name="adj2" fmla="val -2201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8556" y="2154642"/>
            <a:ext cx="7386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 (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swim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fast.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620" y="3816591"/>
            <a:ext cx="3505870" cy="2683064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1261027" y="358345"/>
            <a:ext cx="18748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31855" y="358345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67366" y="348003"/>
            <a:ext cx="41850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swim fast.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400427" y="1741041"/>
            <a:ext cx="389657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32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432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70617" y="1462215"/>
            <a:ext cx="74363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 (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swim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fast.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660687" y="1457820"/>
            <a:ext cx="2013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40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0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146048" y="1446756"/>
            <a:ext cx="18748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swim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670441" y="2207464"/>
            <a:ext cx="2013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40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40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DB3E394-A2F5-4B7A-4B80-40AE11961693}"/>
              </a:ext>
            </a:extLst>
          </p:cNvPr>
          <p:cNvSpPr/>
          <p:nvPr/>
        </p:nvSpPr>
        <p:spPr>
          <a:xfrm>
            <a:off x="4683799" y="2191566"/>
            <a:ext cx="18748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swim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9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17">
            <a:extLst>
              <a:ext uri="{FF2B5EF4-FFF2-40B4-BE49-F238E27FC236}">
                <a16:creationId xmlns:a16="http://schemas.microsoft.com/office/drawing/2014/main" id="{3A35009C-3CB9-35DF-E584-6A69FF677234}"/>
              </a:ext>
            </a:extLst>
          </p:cNvPr>
          <p:cNvSpPr/>
          <p:nvPr/>
        </p:nvSpPr>
        <p:spPr>
          <a:xfrm>
            <a:off x="443596" y="1397425"/>
            <a:ext cx="8700404" cy="1588282"/>
          </a:xfrm>
          <a:prstGeom prst="wedgeRoundRectCallout">
            <a:avLst>
              <a:gd name="adj1" fmla="val -54801"/>
              <a:gd name="adj2" fmla="val -2201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90" y="3422822"/>
            <a:ext cx="2911329" cy="2187145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4250724" y="3373394"/>
            <a:ext cx="4361935" cy="2248930"/>
          </a:xfrm>
          <a:prstGeom prst="wedgeEllipseCallout">
            <a:avLst>
              <a:gd name="adj1" fmla="val -56527"/>
              <a:gd name="adj2" fmla="val 355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767018" y="343695"/>
            <a:ext cx="1448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41021" y="343695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49132" y="355889"/>
            <a:ext cx="41850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drive a car.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34182" y="1397425"/>
            <a:ext cx="389657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32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432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85706" y="1437904"/>
            <a:ext cx="71725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 (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drive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a car.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04513" y="1445860"/>
            <a:ext cx="2013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40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0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759981" y="1445860"/>
            <a:ext cx="16173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drive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65392" y="2175182"/>
            <a:ext cx="74485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 (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can’t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drive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a car.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342602" y="2132971"/>
            <a:ext cx="2013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4000" b="1" cap="none" spc="0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40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55960" y="2175182"/>
            <a:ext cx="16173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drive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8" y="4389736"/>
            <a:ext cx="3472249" cy="26041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4232189"/>
            <a:ext cx="3707027" cy="27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横巻き 13"/>
          <p:cNvSpPr/>
          <p:nvPr/>
        </p:nvSpPr>
        <p:spPr>
          <a:xfrm>
            <a:off x="986118" y="143435"/>
            <a:ext cx="2886635" cy="1730189"/>
          </a:xfrm>
          <a:prstGeom prst="horizontalScroll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8876" y="389910"/>
            <a:ext cx="1335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螽</a:t>
            </a:r>
          </a:p>
        </p:txBody>
      </p:sp>
      <p:pic>
        <p:nvPicPr>
          <p:cNvPr id="5" name="Picture 3" descr="C:\Users\KASUGA_Hideki\AppData\Local\Microsoft\Windows\Temporary Internet Files\Content.IE5\FWUYU0P9\MC9003616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76" y="2671483"/>
            <a:ext cx="1432865" cy="1827886"/>
          </a:xfrm>
          <a:prstGeom prst="rect">
            <a:avLst/>
          </a:prstGeom>
          <a:noFill/>
        </p:spPr>
      </p:pic>
      <p:pic>
        <p:nvPicPr>
          <p:cNvPr id="6" name="Picture 15" descr="C:\Users\秀紀\AppData\Local\Microsoft\Windows\INetCache\IE\5FT45V8T\MC9003596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247" y="2477872"/>
            <a:ext cx="1740033" cy="2121024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1803966" y="2421143"/>
            <a:ext cx="53816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you read this kanji?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1768876" y="2214083"/>
            <a:ext cx="5420816" cy="923565"/>
          </a:xfrm>
          <a:prstGeom prst="wedgeRoundRectCallout">
            <a:avLst>
              <a:gd name="adj1" fmla="val -55657"/>
              <a:gd name="adj2" fmla="val 482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2" name="角丸四角形吹き出し 11"/>
          <p:cNvSpPr/>
          <p:nvPr/>
        </p:nvSpPr>
        <p:spPr>
          <a:xfrm flipV="1">
            <a:off x="3028871" y="3893459"/>
            <a:ext cx="4608512" cy="777153"/>
          </a:xfrm>
          <a:prstGeom prst="wedgeRoundRectCallout">
            <a:avLst>
              <a:gd name="adj1" fmla="val 51556"/>
              <a:gd name="adj2" fmla="val 9481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74109" y="3946956"/>
            <a:ext cx="2456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7A1A3C-4589-F812-8E5B-6CDE4258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" y="0"/>
            <a:ext cx="9133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5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11500" b="1" dirty="0">
                <a:latin typeface="Century Schoolbook" panose="02040604050505020304" pitchFamily="18" charset="0"/>
              </a:rPr>
              <a:t>can</a:t>
            </a:r>
            <a:endParaRPr kumimoji="1" lang="ja-JP" altLang="en-US" sz="11500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11563"/>
            <a:ext cx="6858000" cy="1655762"/>
          </a:xfrm>
        </p:spPr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annot </a:t>
            </a:r>
            <a:r>
              <a:rPr kumimoji="1" lang="ja-JP" altLang="en-US" dirty="0"/>
              <a:t>否定文</a:t>
            </a:r>
          </a:p>
        </p:txBody>
      </p:sp>
    </p:spTree>
    <p:extLst>
      <p:ext uri="{BB962C8B-B14F-4D97-AF65-F5344CB8AC3E}">
        <p14:creationId xmlns:p14="http://schemas.microsoft.com/office/powerpoint/2010/main" val="115100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角丸四角形 57"/>
          <p:cNvSpPr/>
          <p:nvPr/>
        </p:nvSpPr>
        <p:spPr>
          <a:xfrm>
            <a:off x="0" y="3302324"/>
            <a:ext cx="9144000" cy="3515415"/>
          </a:xfrm>
          <a:prstGeom prst="roundRect">
            <a:avLst>
              <a:gd name="adj" fmla="val 512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Century Schoolbook" panose="02040604050505020304" pitchFamily="18" charset="0"/>
              </a:rPr>
              <a:t>　</a:t>
            </a:r>
          </a:p>
        </p:txBody>
      </p:sp>
      <p:pic>
        <p:nvPicPr>
          <p:cNvPr id="5" name="Picture 3" descr="C:\Users\KASUGA_Hideki\AppData\Local\Microsoft\Windows\Temporary Internet Files\Content.IE5\FWUYU0P9\MC9003616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25" y="1894472"/>
            <a:ext cx="876132" cy="1117670"/>
          </a:xfrm>
          <a:prstGeom prst="rect">
            <a:avLst/>
          </a:prstGeom>
          <a:noFill/>
        </p:spPr>
      </p:pic>
      <p:pic>
        <p:nvPicPr>
          <p:cNvPr id="6" name="Picture 15" descr="C:\Users\秀紀\AppData\Local\Microsoft\Windows\INetCache\IE\5FT45V8T\MC9003596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079" y="1724628"/>
            <a:ext cx="1033621" cy="1259939"/>
          </a:xfrm>
          <a:prstGeom prst="rect">
            <a:avLst/>
          </a:prstGeom>
          <a:noFill/>
        </p:spPr>
      </p:pic>
      <p:sp>
        <p:nvSpPr>
          <p:cNvPr id="10" name="角丸四角形吹き出し 9"/>
          <p:cNvSpPr/>
          <p:nvPr/>
        </p:nvSpPr>
        <p:spPr>
          <a:xfrm>
            <a:off x="1174376" y="1190697"/>
            <a:ext cx="6929717" cy="736715"/>
          </a:xfrm>
          <a:prstGeom prst="wedgeRoundRectCallout">
            <a:avLst>
              <a:gd name="adj1" fmla="val -54751"/>
              <a:gd name="adj2" fmla="val 5291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22503" y="544366"/>
            <a:ext cx="942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-71720"/>
            <a:ext cx="3674404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助動詞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an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（疑問文）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横巻き 16"/>
          <p:cNvSpPr/>
          <p:nvPr/>
        </p:nvSpPr>
        <p:spPr>
          <a:xfrm>
            <a:off x="89643" y="995082"/>
            <a:ext cx="878541" cy="842682"/>
          </a:xfrm>
          <a:prstGeom prst="horizontalScroll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1287" y="1105859"/>
            <a:ext cx="66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Century Schoolbook" panose="02040604050505020304" pitchFamily="18" charset="0"/>
                <a:ea typeface="UD デジタル 教科書体 N" panose="02020400000000000000" pitchFamily="17" charset="-128"/>
              </a:rPr>
              <a:t>螽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126540" y="551458"/>
            <a:ext cx="5363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read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this kanji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086244" y="1241743"/>
            <a:ext cx="1157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read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188031" y="1223814"/>
            <a:ext cx="22172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this kanji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240261" y="1223813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308803" y="1259673"/>
            <a:ext cx="9653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10179" y="1268638"/>
            <a:ext cx="1034257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左矢印 2"/>
          <p:cNvSpPr/>
          <p:nvPr/>
        </p:nvSpPr>
        <p:spPr>
          <a:xfrm rot="20639569">
            <a:off x="2210990" y="1174919"/>
            <a:ext cx="978408" cy="118400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33" name="角丸四角形吹き出し 32"/>
          <p:cNvSpPr/>
          <p:nvPr/>
        </p:nvSpPr>
        <p:spPr>
          <a:xfrm flipV="1">
            <a:off x="1219200" y="1999124"/>
            <a:ext cx="6778906" cy="1090689"/>
          </a:xfrm>
          <a:prstGeom prst="wedgeRoundRectCallout">
            <a:avLst>
              <a:gd name="adj1" fmla="val 54638"/>
              <a:gd name="adj2" fmla="val 175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535707" y="1951371"/>
            <a:ext cx="2327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384138" y="1991243"/>
            <a:ext cx="2574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 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372301" y="2416587"/>
            <a:ext cx="28873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2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38" name="直線コネクタ 37"/>
          <p:cNvCxnSpPr>
            <a:cxnSpLocks/>
          </p:cNvCxnSpPr>
          <p:nvPr/>
        </p:nvCxnSpPr>
        <p:spPr>
          <a:xfrm>
            <a:off x="4071553" y="2039029"/>
            <a:ext cx="396" cy="1058665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-62655" y="3640807"/>
            <a:ext cx="91450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①「～できますか」とたずねるときには「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」を文の一番前に出します。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-62189" y="4029018"/>
            <a:ext cx="9606105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② 否定の答えのときに「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」と「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」を使います。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　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can 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」は基本的には使いません。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 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」と「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」が音声的には区別しにくいため、誤解を招かな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　いように「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400" b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」を使います。会話の中では、表情やジェスチャ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lvl="0"/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   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ーも入るため、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」と「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」は区別しやすいです。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-5652" y="3229208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-85185" y="6064643"/>
            <a:ext cx="93876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③疑問文の答えでは誰のことをたずねられているのか、</a:t>
            </a:r>
            <a:r>
              <a:rPr lang="ja-JP" alt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誰のことを答え</a:t>
            </a:r>
            <a:endParaRPr lang="en-US" altLang="ja-JP" sz="24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  </a:t>
            </a:r>
            <a:r>
              <a:rPr lang="ja-JP" alt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れば良いのか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を意識しましょう。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80973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19913 0.105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0" grpId="0" animBg="1"/>
      <p:bldP spid="9" grpId="0"/>
      <p:bldP spid="9" grpId="1"/>
      <p:bldP spid="21" grpId="0"/>
      <p:bldP spid="23" grpId="0"/>
      <p:bldP spid="24" grpId="0"/>
      <p:bldP spid="25" grpId="0"/>
      <p:bldP spid="26" grpId="0"/>
      <p:bldP spid="7" grpId="0" animBg="1"/>
      <p:bldP spid="3" grpId="0" animBg="1"/>
      <p:bldP spid="33" grpId="0" animBg="1"/>
      <p:bldP spid="34" grpId="0"/>
      <p:bldP spid="36" grpId="0"/>
      <p:bldP spid="37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55813" y="231389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entury Schoolbook" panose="02040604050505020304" pitchFamily="18" charset="0"/>
                <a:ea typeface="MS Gothic" panose="020B0609070205080204" pitchFamily="49" charset="-128"/>
              </a:rPr>
              <a:t>Practice </a:t>
            </a:r>
            <a:r>
              <a:rPr lang="en-US" altLang="ja-JP" sz="5400" b="1" dirty="0">
                <a:latin typeface="Century Schoolbook" panose="02040604050505020304" pitchFamily="18" charset="0"/>
                <a:ea typeface="MS Gothic" panose="020B0609070205080204" pitchFamily="49" charset="-128"/>
              </a:rPr>
              <a:t>Can</a:t>
            </a:r>
            <a:r>
              <a:rPr lang="ja-JP" altLang="en-US" sz="5400" b="1" dirty="0">
                <a:latin typeface="Century Schoolbook" panose="02040604050505020304" pitchFamily="18" charset="0"/>
                <a:ea typeface="MS Gothic" panose="020B0609070205080204" pitchFamily="49" charset="-128"/>
              </a:rPr>
              <a:t>～</a:t>
            </a:r>
            <a:r>
              <a:rPr lang="en-US" altLang="ja-JP" sz="5400" b="1" dirty="0">
                <a:latin typeface="Century Schoolbook" panose="02040604050505020304" pitchFamily="18" charset="0"/>
                <a:ea typeface="MS Gothic" panose="020B0609070205080204" pitchFamily="49" charset="-128"/>
              </a:rPr>
              <a:t>?</a:t>
            </a:r>
            <a:endParaRPr kumimoji="1" lang="ja-JP" altLang="en-US" sz="5400" b="1" dirty="0">
              <a:latin typeface="Century Schoolbook" panose="02040604050505020304" pitchFamily="18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47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123149" y="445573"/>
            <a:ext cx="418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play basketball</a:t>
            </a:r>
            <a:endParaRPr kumimoji="1" lang="ja-JP" altLang="en-US" sz="36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9094" y="273887"/>
            <a:ext cx="1302010" cy="1873625"/>
          </a:xfrm>
          <a:prstGeom prst="rect">
            <a:avLst/>
          </a:prstGeom>
          <a:noFill/>
        </p:spPr>
      </p:pic>
      <p:pic>
        <p:nvPicPr>
          <p:cNvPr id="4" name="Picture 24" descr="C:\Users\KASUGA_Hideki\AppData\Local\Microsoft\Windows\Temporary Internet Files\Content.IE5\NVS1ATHJ\MC9003558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52" y="599092"/>
            <a:ext cx="1021534" cy="1686909"/>
          </a:xfrm>
          <a:prstGeom prst="rect">
            <a:avLst/>
          </a:prstGeom>
          <a:noFill/>
        </p:spPr>
      </p:pic>
      <p:pic>
        <p:nvPicPr>
          <p:cNvPr id="6" name="Picture 4" descr="C:\Users\秀紀\AppData\Local\Microsoft\Windows\INetCache\IE\MYCM30UH\MC9003596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1927" y="5381576"/>
            <a:ext cx="882074" cy="1476424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215153" y="2785990"/>
            <a:ext cx="961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basketball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3869" y="2769163"/>
            <a:ext cx="1539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74296" y="2769163"/>
            <a:ext cx="1539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09922" y="2777029"/>
            <a:ext cx="2471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basketball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0" y="2607505"/>
            <a:ext cx="9108504" cy="1008112"/>
          </a:xfrm>
          <a:prstGeom prst="wedgeRoundRectCallout">
            <a:avLst>
              <a:gd name="adj1" fmla="val -37588"/>
              <a:gd name="adj2" fmla="val -9163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dirty="0">
              <a:latin typeface="Century Schoolbook" panose="02040604050505020304" pitchFamily="18" charset="0"/>
            </a:endParaRPr>
          </a:p>
        </p:txBody>
      </p:sp>
      <p:sp>
        <p:nvSpPr>
          <p:cNvPr id="23" name="角丸四角形吹き出し 22"/>
          <p:cNvSpPr/>
          <p:nvPr/>
        </p:nvSpPr>
        <p:spPr>
          <a:xfrm flipV="1">
            <a:off x="0" y="3797933"/>
            <a:ext cx="9144000" cy="1075311"/>
          </a:xfrm>
          <a:prstGeom prst="wedgeRoundRectCallout">
            <a:avLst>
              <a:gd name="adj1" fmla="val 41328"/>
              <a:gd name="adj2" fmla="val -10861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4214" y="3750183"/>
            <a:ext cx="31935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843936" y="3797939"/>
            <a:ext cx="297757" cy="107530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283762" y="3804379"/>
            <a:ext cx="36840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92726" y="4288473"/>
            <a:ext cx="3305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104326" y="3750184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942139" y="3750183"/>
            <a:ext cx="8499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291132" y="3813340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145592" y="3804379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300094" y="4288470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154557" y="4288473"/>
            <a:ext cx="1088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 animBg="1"/>
      <p:bldP spid="23" grpId="0" animBg="1"/>
      <p:bldP spid="24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65547" y="445573"/>
            <a:ext cx="374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play shogi</a:t>
            </a:r>
            <a:endParaRPr kumimoji="1" lang="ja-JP" altLang="en-US" sz="36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03009" y="2396139"/>
            <a:ext cx="7570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shogi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87202" y="2377752"/>
            <a:ext cx="1539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44044" y="2364153"/>
            <a:ext cx="1539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0" y="2223247"/>
            <a:ext cx="9108504" cy="757667"/>
          </a:xfrm>
          <a:prstGeom prst="wedgeRoundRectCallout">
            <a:avLst>
              <a:gd name="adj1" fmla="val -37748"/>
              <a:gd name="adj2" fmla="val -11848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750223" y="2370599"/>
            <a:ext cx="2471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shogi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2" name="Picture 6" descr="C:\Users\KASUGA_Hideki\AppData\Local\Microsoft\Windows\Temporary Internet Files\Content.IE5\O41FERA0\MC9003559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24" y="166858"/>
            <a:ext cx="1165411" cy="1419895"/>
          </a:xfrm>
          <a:prstGeom prst="rect">
            <a:avLst/>
          </a:prstGeom>
          <a:noFill/>
        </p:spPr>
      </p:pic>
      <p:pic>
        <p:nvPicPr>
          <p:cNvPr id="43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2166" y="421906"/>
            <a:ext cx="1662282" cy="121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C:\Users\秀紀\AppData\Local\Microsoft\Windows\INetCache\IE\MYCM30UH\MC9003596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38548" y="4884502"/>
            <a:ext cx="870800" cy="1217040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 flipV="1">
            <a:off x="0" y="3186457"/>
            <a:ext cx="9144000" cy="1075311"/>
          </a:xfrm>
          <a:prstGeom prst="wedgeRoundRectCallout">
            <a:avLst>
              <a:gd name="adj1" fmla="val 41328"/>
              <a:gd name="adj2" fmla="val -10861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4214" y="3138707"/>
            <a:ext cx="31935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H="1">
            <a:off x="3843936" y="3186463"/>
            <a:ext cx="297757" cy="107530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4283762" y="3192903"/>
            <a:ext cx="36840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292726" y="3676997"/>
            <a:ext cx="3305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115520" y="3138707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937329" y="3114805"/>
            <a:ext cx="8499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284491" y="3203395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174419" y="3185497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78411" y="3676996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098466" y="3651690"/>
            <a:ext cx="1088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8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28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 animBg="1"/>
      <p:bldP spid="27" grpId="0"/>
      <p:bldP spid="35" grpId="0" animBg="1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65547" y="445573"/>
            <a:ext cx="374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play the guitar</a:t>
            </a:r>
            <a:endParaRPr kumimoji="1" lang="ja-JP" altLang="en-US" sz="36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pic>
        <p:nvPicPr>
          <p:cNvPr id="4" name="Picture 24" descr="C:\Users\KASUGA_Hideki\AppData\Local\Microsoft\Windows\Temporary Internet Files\Content.IE5\NVS1ATHJ\MC9003558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004" y="2005720"/>
            <a:ext cx="544314" cy="898852"/>
          </a:xfrm>
          <a:prstGeom prst="rect">
            <a:avLst/>
          </a:prstGeom>
          <a:noFill/>
        </p:spPr>
      </p:pic>
      <p:pic>
        <p:nvPicPr>
          <p:cNvPr id="6" name="Picture 4" descr="C:\Users\秀紀\AppData\Local\Microsoft\Windows\INetCache\IE\MYCM30UH\MC9003596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4471" y="710964"/>
            <a:ext cx="842681" cy="1476424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26894" y="2875636"/>
            <a:ext cx="961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Risa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guitar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41820" y="2867775"/>
            <a:ext cx="1539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72987" y="2876738"/>
            <a:ext cx="1539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567772" y="2877678"/>
            <a:ext cx="2471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0" y="2223247"/>
            <a:ext cx="9108504" cy="1374441"/>
          </a:xfrm>
          <a:prstGeom prst="wedgeRoundRectCallout">
            <a:avLst>
              <a:gd name="adj1" fmla="val -37292"/>
              <a:gd name="adj2" fmla="val -899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3" name="角丸四角形吹き出し 22"/>
          <p:cNvSpPr/>
          <p:nvPr/>
        </p:nvSpPr>
        <p:spPr>
          <a:xfrm flipV="1">
            <a:off x="8961" y="3797934"/>
            <a:ext cx="9135039" cy="992704"/>
          </a:xfrm>
          <a:prstGeom prst="wedgeRoundRectCallout">
            <a:avLst>
              <a:gd name="adj1" fmla="val 40345"/>
              <a:gd name="adj2" fmla="val -13301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3504" y="3830863"/>
            <a:ext cx="31710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8" name="直線コネクタ 27"/>
          <p:cNvCxnSpPr>
            <a:cxnSpLocks/>
          </p:cNvCxnSpPr>
          <p:nvPr/>
        </p:nvCxnSpPr>
        <p:spPr>
          <a:xfrm flipH="1">
            <a:off x="3942700" y="3797939"/>
            <a:ext cx="207955" cy="9926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316261" y="3783327"/>
            <a:ext cx="3592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2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325225" y="4267421"/>
            <a:ext cx="3267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070759" y="3830864"/>
            <a:ext cx="726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316855" y="3830863"/>
            <a:ext cx="7553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189419" y="3792288"/>
            <a:ext cx="726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270563" y="3783327"/>
            <a:ext cx="12859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4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4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153559" y="4267418"/>
            <a:ext cx="726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270562" y="4267421"/>
            <a:ext cx="9605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4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24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26" name="Picture 18" descr="C:\Users\秀紀\AppData\Local\Microsoft\Windows\INetCache\IE\5FT45V8T\MC90035716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769" y="227568"/>
            <a:ext cx="1736831" cy="1852680"/>
          </a:xfrm>
          <a:prstGeom prst="rect">
            <a:avLst/>
          </a:prstGeom>
          <a:noFill/>
        </p:spPr>
      </p:pic>
      <p:sp>
        <p:nvSpPr>
          <p:cNvPr id="27" name="正方形/長方形 26"/>
          <p:cNvSpPr/>
          <p:nvPr/>
        </p:nvSpPr>
        <p:spPr>
          <a:xfrm>
            <a:off x="6029018" y="2904572"/>
            <a:ext cx="2471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guitar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29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3676" y="5678708"/>
            <a:ext cx="840324" cy="1179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5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 animBg="1"/>
      <p:bldP spid="23" grpId="0" animBg="1"/>
      <p:bldP spid="24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280324" y="434355"/>
            <a:ext cx="374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play the piano</a:t>
            </a:r>
            <a:endParaRPr kumimoji="1" lang="ja-JP" altLang="en-US" sz="36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pic>
        <p:nvPicPr>
          <p:cNvPr id="6" name="Picture 4" descr="C:\Users\秀紀\AppData\Local\Microsoft\Windows\INetCache\IE\MYCM30UH\MC9003596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12258" y="1876376"/>
            <a:ext cx="636494" cy="1115173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26894" y="2875636"/>
            <a:ext cx="96125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Raj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piano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41820" y="2867775"/>
            <a:ext cx="1539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424197" y="2876738"/>
            <a:ext cx="1539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08597" y="2867775"/>
            <a:ext cx="2471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0" y="2223247"/>
            <a:ext cx="9108504" cy="1374441"/>
          </a:xfrm>
          <a:prstGeom prst="wedgeRoundRectCallout">
            <a:avLst>
              <a:gd name="adj1" fmla="val -37292"/>
              <a:gd name="adj2" fmla="val -899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23" name="角丸四角形吹き出し 22"/>
          <p:cNvSpPr/>
          <p:nvPr/>
        </p:nvSpPr>
        <p:spPr>
          <a:xfrm flipV="1">
            <a:off x="26894" y="3814035"/>
            <a:ext cx="9135039" cy="991422"/>
          </a:xfrm>
          <a:prstGeom prst="wedgeRoundRectCallout">
            <a:avLst>
              <a:gd name="adj1" fmla="val 40692"/>
              <a:gd name="adj2" fmla="val -13445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3504" y="3830863"/>
            <a:ext cx="30171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865418" y="3797939"/>
            <a:ext cx="285236" cy="10300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273362" y="3782045"/>
            <a:ext cx="34387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cannot</a:t>
            </a:r>
            <a:r>
              <a:rPr lang="en-US" altLang="ja-JP" sz="2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82326" y="4266139"/>
            <a:ext cx="31133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can’t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206173" y="3830863"/>
            <a:ext cx="572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129440" y="3830863"/>
            <a:ext cx="7553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156478" y="3791008"/>
            <a:ext cx="572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020984" y="3777265"/>
            <a:ext cx="12859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4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4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147513" y="4266138"/>
            <a:ext cx="572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65806" y="4261359"/>
            <a:ext cx="9605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400" b="1" dirty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’t</a:t>
            </a:r>
            <a:endParaRPr lang="ja-JP" altLang="en-US" sz="2400" b="1" cap="none" spc="0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108549" y="2859914"/>
            <a:ext cx="2471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piano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29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6188" y="434355"/>
            <a:ext cx="851647" cy="1179292"/>
          </a:xfrm>
          <a:prstGeom prst="rect">
            <a:avLst/>
          </a:prstGeom>
          <a:noFill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0424" y="516941"/>
            <a:ext cx="1524000" cy="123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C:\Users\KASUGA_Hideki\AppData\Local\Microsoft\Windows\Temporary Internet Files\Content.IE5\O41FERA0\MC90035592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23412" y="5438105"/>
            <a:ext cx="1120588" cy="1419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34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 animBg="1"/>
      <p:bldP spid="23" grpId="0" animBg="1"/>
      <p:bldP spid="24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2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</TotalTime>
  <Words>1115</Words>
  <Application>Microsoft Office PowerPoint</Application>
  <PresentationFormat>画面に合わせる (4:3)</PresentationFormat>
  <Paragraphs>282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7" baseType="lpstr">
      <vt:lpstr>UD デジタル 教科書体 N</vt:lpstr>
      <vt:lpstr>Arial</vt:lpstr>
      <vt:lpstr>Calibri</vt:lpstr>
      <vt:lpstr>Calibri Light</vt:lpstr>
      <vt:lpstr>Century Schoolbook</vt:lpstr>
      <vt:lpstr>Office テーマ</vt:lpstr>
      <vt:lpstr>Can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Can</vt:lpstr>
      <vt:lpstr>can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</dc:title>
  <dc:creator>春日秀紀</dc:creator>
  <cp:lastModifiedBy>春日 秀紀</cp:lastModifiedBy>
  <cp:revision>43</cp:revision>
  <cp:lastPrinted>2015-12-20T09:25:45Z</cp:lastPrinted>
  <dcterms:created xsi:type="dcterms:W3CDTF">2015-12-17T11:26:52Z</dcterms:created>
  <dcterms:modified xsi:type="dcterms:W3CDTF">2026-06-28T04:47:03Z</dcterms:modified>
</cp:coreProperties>
</file>