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12" r:id="rId3"/>
    <p:sldId id="313" r:id="rId4"/>
    <p:sldId id="334" r:id="rId5"/>
    <p:sldId id="329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31" r:id="rId15"/>
    <p:sldId id="259" r:id="rId16"/>
    <p:sldId id="308" r:id="rId17"/>
    <p:sldId id="314" r:id="rId18"/>
    <p:sldId id="319" r:id="rId19"/>
    <p:sldId id="315" r:id="rId20"/>
    <p:sldId id="318" r:id="rId21"/>
    <p:sldId id="316" r:id="rId22"/>
    <p:sldId id="317" r:id="rId23"/>
    <p:sldId id="333" r:id="rId24"/>
    <p:sldId id="335" r:id="rId25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99FF"/>
    <a:srgbClr val="FF0066"/>
    <a:srgbClr val="FF00FF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21" autoAdjust="0"/>
  </p:normalViewPr>
  <p:slideViewPr>
    <p:cSldViewPr>
      <p:cViewPr varScale="1">
        <p:scale>
          <a:sx n="102" d="100"/>
          <a:sy n="102" d="100"/>
        </p:scale>
        <p:origin x="90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9C322-0941-481F-BAFA-E5E5D58EA911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A633B-D2F5-4775-A845-EA72EE1594C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700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8D7F7-E7AA-4562-AE46-6194B8D67BF5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B04EF-41ED-4ABA-BAC7-0260BEBCD1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15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9468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046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87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1394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これは～</a:t>
            </a:r>
            <a:br>
              <a:rPr kumimoji="1" lang="en-US" altLang="ja-JP" dirty="0"/>
            </a:br>
            <a:r>
              <a:rPr kumimoji="1" lang="ja-JP" altLang="en-US" dirty="0"/>
              <a:t>あれは～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This is</a:t>
            </a:r>
            <a:r>
              <a:rPr lang="ja-JP" altLang="en-US" dirty="0"/>
              <a:t>～</a:t>
            </a:r>
            <a:endParaRPr lang="en-US" altLang="ja-JP" dirty="0"/>
          </a:p>
          <a:p>
            <a:r>
              <a:rPr kumimoji="1" lang="en-US" altLang="ja-JP" dirty="0"/>
              <a:t>That is</a:t>
            </a:r>
            <a:r>
              <a:rPr kumimoji="1" lang="ja-JP" altLang="en-US" dirty="0"/>
              <a:t>～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正方形/長方形 55"/>
          <p:cNvSpPr/>
          <p:nvPr/>
        </p:nvSpPr>
        <p:spPr>
          <a:xfrm>
            <a:off x="2627784" y="3429000"/>
            <a:ext cx="573907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  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</a:t>
            </a:r>
            <a:r>
              <a:rPr lang="en-US" altLang="ja-JP" sz="6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octopus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2994535" y="3429000"/>
            <a:ext cx="12827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4716016" y="3501008"/>
            <a:ext cx="648072" cy="1152128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6" name="図 5" descr="a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716600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20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正方形/長方形 55"/>
          <p:cNvSpPr/>
          <p:nvPr/>
        </p:nvSpPr>
        <p:spPr>
          <a:xfrm>
            <a:off x="2627784" y="3429000"/>
            <a:ext cx="492314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  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</a:t>
            </a:r>
            <a:r>
              <a:rPr lang="en-US" altLang="ja-JP" sz="6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apron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2994535" y="3429000"/>
            <a:ext cx="12827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4765319" y="3429000"/>
            <a:ext cx="648072" cy="1152128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76672"/>
            <a:ext cx="2085696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1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正方形/長方形 55"/>
          <p:cNvSpPr/>
          <p:nvPr/>
        </p:nvSpPr>
        <p:spPr>
          <a:xfrm>
            <a:off x="2627784" y="3429000"/>
            <a:ext cx="485902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  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</a:t>
            </a:r>
            <a:r>
              <a:rPr lang="en-US" altLang="ja-JP" sz="6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water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3184684" y="3478451"/>
            <a:ext cx="103425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×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4843331" y="3456385"/>
            <a:ext cx="648072" cy="1152128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4664"/>
            <a:ext cx="2802245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3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正方形/長方形 55"/>
          <p:cNvSpPr/>
          <p:nvPr/>
        </p:nvSpPr>
        <p:spPr>
          <a:xfrm>
            <a:off x="2627784" y="3429000"/>
            <a:ext cx="37609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  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</a:t>
            </a:r>
            <a:r>
              <a:rPr lang="en-US" altLang="ja-JP" sz="6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ink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3161163" y="3451066"/>
            <a:ext cx="103425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×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4572000" y="3429000"/>
            <a:ext cx="648072" cy="1152128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7824" y="692696"/>
            <a:ext cx="2448145" cy="218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0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これは～</a:t>
            </a:r>
            <a:br>
              <a:rPr kumimoji="1" lang="en-US" altLang="ja-JP" dirty="0"/>
            </a:br>
            <a:r>
              <a:rPr kumimoji="1" lang="ja-JP" altLang="en-US" dirty="0"/>
              <a:t>あれは～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This is</a:t>
            </a:r>
            <a:r>
              <a:rPr lang="ja-JP" altLang="en-US" dirty="0"/>
              <a:t>～</a:t>
            </a:r>
            <a:endParaRPr lang="en-US" altLang="ja-JP" dirty="0"/>
          </a:p>
          <a:p>
            <a:r>
              <a:rPr kumimoji="1" lang="en-US" altLang="ja-JP" dirty="0"/>
              <a:t>That is</a:t>
            </a:r>
            <a:r>
              <a:rPr kumimoji="1" lang="ja-JP" altLang="en-US" dirty="0"/>
              <a:t>～</a:t>
            </a:r>
          </a:p>
        </p:txBody>
      </p:sp>
    </p:spTree>
    <p:extLst>
      <p:ext uri="{BB962C8B-B14F-4D97-AF65-F5344CB8AC3E}">
        <p14:creationId xmlns:p14="http://schemas.microsoft.com/office/powerpoint/2010/main" val="2770670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3563888" y="1412776"/>
            <a:ext cx="4968552" cy="1296144"/>
          </a:xfrm>
          <a:prstGeom prst="wedgeRoundRectCallout">
            <a:avLst>
              <a:gd name="adj1" fmla="val -55065"/>
              <a:gd name="adj2" fmla="val 4815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899592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pic>
        <p:nvPicPr>
          <p:cNvPr id="57" name="Picture 5" descr="C:\Users\秀紀\AppData\Local\Microsoft\Windows\INetCache\IE\MSAPH4XH\MC90031049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996952"/>
            <a:ext cx="1633140" cy="1008112"/>
          </a:xfrm>
          <a:prstGeom prst="rect">
            <a:avLst/>
          </a:prstGeom>
          <a:noFill/>
        </p:spPr>
      </p:pic>
      <p:sp>
        <p:nvSpPr>
          <p:cNvPr id="60" name="正方形/長方形 59"/>
          <p:cNvSpPr/>
          <p:nvPr/>
        </p:nvSpPr>
        <p:spPr>
          <a:xfrm>
            <a:off x="3668864" y="1799014"/>
            <a:ext cx="47752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(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 book.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936959" y="1827304"/>
            <a:ext cx="163314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6287009" y="1793899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0" grpId="0"/>
      <p:bldP spid="2" grpId="0"/>
      <p:bldP spid="5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3419872" y="1334671"/>
            <a:ext cx="4968552" cy="1296144"/>
          </a:xfrm>
          <a:prstGeom prst="wedgeRoundRectCallout">
            <a:avLst>
              <a:gd name="adj1" fmla="val -63875"/>
              <a:gd name="adj2" fmla="val 5565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57" name="Picture 5" descr="C:\Users\秀紀\AppData\Local\Microsoft\Windows\INetCache\IE\MSAPH4XH\MC90031049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365104"/>
            <a:ext cx="1633140" cy="1008112"/>
          </a:xfrm>
          <a:prstGeom prst="rect">
            <a:avLst/>
          </a:prstGeom>
          <a:noFill/>
        </p:spPr>
      </p:pic>
      <p:sp>
        <p:nvSpPr>
          <p:cNvPr id="60" name="正方形/長方形 59"/>
          <p:cNvSpPr/>
          <p:nvPr/>
        </p:nvSpPr>
        <p:spPr>
          <a:xfrm>
            <a:off x="3430236" y="1643380"/>
            <a:ext cx="48937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 a book.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1268760"/>
            <a:ext cx="2664296" cy="3984497"/>
          </a:xfrm>
          <a:prstGeom prst="rect">
            <a:avLst/>
          </a:prstGeom>
          <a:noFill/>
        </p:spPr>
      </p:pic>
      <p:cxnSp>
        <p:nvCxnSpPr>
          <p:cNvPr id="5" name="直線矢印コネクタ 4"/>
          <p:cNvCxnSpPr/>
          <p:nvPr/>
        </p:nvCxnSpPr>
        <p:spPr>
          <a:xfrm>
            <a:off x="2915816" y="2996952"/>
            <a:ext cx="4032448" cy="1728192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正方形/長方形 1"/>
          <p:cNvSpPr/>
          <p:nvPr/>
        </p:nvSpPr>
        <p:spPr>
          <a:xfrm>
            <a:off x="3707904" y="1669805"/>
            <a:ext cx="15121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5508104" y="1642785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564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0" grpId="0"/>
      <p:bldP spid="2" grpId="0"/>
      <p:bldP spid="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483768" y="548680"/>
            <a:ext cx="5040560" cy="1296144"/>
          </a:xfrm>
          <a:prstGeom prst="wedgeRoundRectCallout">
            <a:avLst>
              <a:gd name="adj1" fmla="val -51101"/>
              <a:gd name="adj2" fmla="val 9807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564679" y="920095"/>
            <a:ext cx="561895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 )bag.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8" name="正方形/長方形 57"/>
          <p:cNvSpPr/>
          <p:nvPr/>
        </p:nvSpPr>
        <p:spPr>
          <a:xfrm>
            <a:off x="2881188" y="920094"/>
            <a:ext cx="13476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524979" y="920091"/>
            <a:ext cx="12241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5616116" y="920093"/>
            <a:ext cx="16561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68544" y="1484784"/>
            <a:ext cx="2736304" cy="3984497"/>
          </a:xfrm>
          <a:prstGeom prst="rect">
            <a:avLst/>
          </a:prstGeom>
          <a:noFill/>
        </p:spPr>
      </p:pic>
      <p:cxnSp>
        <p:nvCxnSpPr>
          <p:cNvPr id="47" name="直線矢印コネクタ 46"/>
          <p:cNvCxnSpPr/>
          <p:nvPr/>
        </p:nvCxnSpPr>
        <p:spPr>
          <a:xfrm flipH="1">
            <a:off x="3635896" y="2708920"/>
            <a:ext cx="2664296" cy="576064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角丸四角形吹き出し 50"/>
          <p:cNvSpPr/>
          <p:nvPr/>
        </p:nvSpPr>
        <p:spPr>
          <a:xfrm>
            <a:off x="2516514" y="4723741"/>
            <a:ext cx="5618954" cy="1296144"/>
          </a:xfrm>
          <a:prstGeom prst="wedgeRoundRectCallout">
            <a:avLst>
              <a:gd name="adj1" fmla="val 36265"/>
              <a:gd name="adj2" fmla="val -10731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2442017" y="5056450"/>
            <a:ext cx="561895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bag.</a:t>
            </a:r>
            <a:endParaRPr lang="ja-JP" altLang="en-US" sz="40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2755936" y="5038817"/>
            <a:ext cx="16188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40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684527" y="5056450"/>
            <a:ext cx="792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5870659" y="5038817"/>
            <a:ext cx="6950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40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57" name="図 56" descr="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2780928"/>
            <a:ext cx="1800200" cy="135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66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736 L -0.33073 -0.01736 " pathEditMode="relative" rAng="0" ptsTypes="AA">
                                      <p:cBhvr>
                                        <p:cTn id="3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59" grpId="0"/>
      <p:bldP spid="60" grpId="0"/>
      <p:bldP spid="51" grpId="0" animBg="1"/>
      <p:bldP spid="56" grpId="0"/>
      <p:bldP spid="62" grpId="0"/>
      <p:bldP spid="63" grpId="0"/>
      <p:bldP spid="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図 66" descr="a.bmp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28600" y="2204864"/>
            <a:ext cx="5868143" cy="4401107"/>
          </a:xfrm>
          <a:prstGeom prst="rect">
            <a:avLst/>
          </a:prstGeom>
        </p:spPr>
      </p:pic>
      <p:sp>
        <p:nvSpPr>
          <p:cNvPr id="3" name="角丸四角形吹き出し 2"/>
          <p:cNvSpPr/>
          <p:nvPr/>
        </p:nvSpPr>
        <p:spPr>
          <a:xfrm>
            <a:off x="1620395" y="160260"/>
            <a:ext cx="6071070" cy="1296144"/>
          </a:xfrm>
          <a:prstGeom prst="wedgeRoundRectCallout">
            <a:avLst>
              <a:gd name="adj1" fmla="val -36936"/>
              <a:gd name="adj2" fmla="val 12258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60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357783" y="447288"/>
            <a:ext cx="57426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lion.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673392" y="462201"/>
            <a:ext cx="177504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276994" y="447287"/>
            <a:ext cx="6120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5366920" y="428713"/>
            <a:ext cx="4450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68544" y="1484784"/>
            <a:ext cx="2736304" cy="3984497"/>
          </a:xfrm>
          <a:prstGeom prst="rect">
            <a:avLst/>
          </a:prstGeom>
          <a:noFill/>
        </p:spPr>
      </p:pic>
      <p:cxnSp>
        <p:nvCxnSpPr>
          <p:cNvPr id="47" name="直線矢印コネクタ 46"/>
          <p:cNvCxnSpPr/>
          <p:nvPr/>
        </p:nvCxnSpPr>
        <p:spPr>
          <a:xfrm flipH="1">
            <a:off x="4427984" y="2708920"/>
            <a:ext cx="1872208" cy="504056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角丸四角形吹き出し 50"/>
          <p:cNvSpPr/>
          <p:nvPr/>
        </p:nvSpPr>
        <p:spPr>
          <a:xfrm>
            <a:off x="1987271" y="5266703"/>
            <a:ext cx="5839787" cy="1296144"/>
          </a:xfrm>
          <a:prstGeom prst="wedgeRoundRectCallout">
            <a:avLst>
              <a:gd name="adj1" fmla="val 39954"/>
              <a:gd name="adj2" fmla="val -16672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60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2375852" y="5624630"/>
            <a:ext cx="591375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lion.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2698145" y="5624630"/>
            <a:ext cx="15549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dirty="0">
              <a:ln w="3175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458711" y="5632468"/>
            <a:ext cx="7920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5428124" y="5614913"/>
            <a:ext cx="5993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845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736 L -0.33073 -0.01736 " pathEditMode="relative" rAng="0" ptsTypes="AA">
                                      <p:cBhvr>
                                        <p:cTn id="3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59" grpId="0"/>
      <p:bldP spid="60" grpId="0"/>
      <p:bldP spid="51" grpId="0" animBg="1"/>
      <p:bldP spid="56" grpId="0"/>
      <p:bldP spid="62" grpId="0"/>
      <p:bldP spid="63" grpId="0"/>
      <p:bldP spid="6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1783032" y="591161"/>
            <a:ext cx="5460668" cy="906728"/>
          </a:xfrm>
          <a:prstGeom prst="wedgeRoundRectCallout">
            <a:avLst>
              <a:gd name="adj1" fmla="val -36010"/>
              <a:gd name="adj2" fmla="val 11917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60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756284" y="738319"/>
            <a:ext cx="54874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egg.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</p:grpSp>
      <p:sp>
        <p:nvSpPr>
          <p:cNvPr id="58" name="正方形/長方形 57"/>
          <p:cNvSpPr/>
          <p:nvPr/>
        </p:nvSpPr>
        <p:spPr>
          <a:xfrm>
            <a:off x="2021311" y="750588"/>
            <a:ext cx="132952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3705149" y="741479"/>
            <a:ext cx="12241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4712773" y="750587"/>
            <a:ext cx="8230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68544" y="1484784"/>
            <a:ext cx="2736304" cy="3984497"/>
          </a:xfrm>
          <a:prstGeom prst="rect">
            <a:avLst/>
          </a:prstGeom>
          <a:noFill/>
        </p:spPr>
      </p:pic>
      <p:cxnSp>
        <p:nvCxnSpPr>
          <p:cNvPr id="47" name="直線矢印コネクタ 46"/>
          <p:cNvCxnSpPr/>
          <p:nvPr/>
        </p:nvCxnSpPr>
        <p:spPr>
          <a:xfrm flipH="1">
            <a:off x="3635896" y="2708920"/>
            <a:ext cx="2664296" cy="576064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角丸四角形吹き出し 50"/>
          <p:cNvSpPr/>
          <p:nvPr/>
        </p:nvSpPr>
        <p:spPr>
          <a:xfrm>
            <a:off x="2028880" y="5136491"/>
            <a:ext cx="5214820" cy="1077014"/>
          </a:xfrm>
          <a:prstGeom prst="wedgeRoundRectCallout">
            <a:avLst>
              <a:gd name="adj1" fmla="val 45781"/>
              <a:gd name="adj2" fmla="val -19387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600" dirty="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1999786" y="5390554"/>
            <a:ext cx="532859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egg.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2303957" y="5390554"/>
            <a:ext cx="16919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042869" y="5390554"/>
            <a:ext cx="7920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5058742" y="5364542"/>
            <a:ext cx="7920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66" name="図 65" descr="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688" y="2708920"/>
            <a:ext cx="1728192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6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736 L -0.33073 -0.01736 " pathEditMode="relative" rAng="0" ptsTypes="AA">
                                      <p:cBhvr>
                                        <p:cTn id="3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59" grpId="0"/>
      <p:bldP spid="60" grpId="0"/>
      <p:bldP spid="51" grpId="0" animBg="1"/>
      <p:bldP spid="56" grpId="0"/>
      <p:bldP spid="62" grpId="0"/>
      <p:bldP spid="63" grpId="0"/>
      <p:bldP spid="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609935" y="541186"/>
            <a:ext cx="4104456" cy="1296144"/>
          </a:xfrm>
          <a:prstGeom prst="wedgeRoundRectCallout">
            <a:avLst>
              <a:gd name="adj1" fmla="val -51101"/>
              <a:gd name="adj2" fmla="val 9807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ABEA85F-1067-8855-AD03-D82F5B255F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15816" y="980728"/>
            <a:ext cx="1062271" cy="432048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2884293" y="927198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</p:grpSp>
      <p:pic>
        <p:nvPicPr>
          <p:cNvPr id="57" name="Picture 5" descr="C:\Users\秀紀\AppData\Local\Microsoft\Windows\INetCache\IE\MSAPH4XH\MC90031049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068960"/>
            <a:ext cx="1633140" cy="1008112"/>
          </a:xfrm>
          <a:prstGeom prst="rect">
            <a:avLst/>
          </a:prstGeom>
          <a:noFill/>
        </p:spPr>
      </p:pic>
      <p:sp>
        <p:nvSpPr>
          <p:cNvPr id="58" name="正方形/長方形 57"/>
          <p:cNvSpPr/>
          <p:nvPr/>
        </p:nvSpPr>
        <p:spPr>
          <a:xfrm>
            <a:off x="4067944" y="915005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644008" y="915005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5148064" y="915005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book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6228184" y="927199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68544" y="1484784"/>
            <a:ext cx="2736304" cy="3984497"/>
          </a:xfrm>
          <a:prstGeom prst="rect">
            <a:avLst/>
          </a:prstGeom>
          <a:noFill/>
        </p:spPr>
      </p:pic>
      <p:cxnSp>
        <p:nvCxnSpPr>
          <p:cNvPr id="47" name="直線矢印コネクタ 46"/>
          <p:cNvCxnSpPr/>
          <p:nvPr/>
        </p:nvCxnSpPr>
        <p:spPr>
          <a:xfrm flipH="1">
            <a:off x="3635896" y="2708920"/>
            <a:ext cx="2664296" cy="576064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角丸四角形吹き出し 50"/>
          <p:cNvSpPr/>
          <p:nvPr/>
        </p:nvSpPr>
        <p:spPr>
          <a:xfrm>
            <a:off x="2527035" y="4716470"/>
            <a:ext cx="4032448" cy="1296144"/>
          </a:xfrm>
          <a:prstGeom prst="wedgeRoundRectCallout">
            <a:avLst>
              <a:gd name="adj1" fmla="val 50997"/>
              <a:gd name="adj2" fmla="val -14296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3851920" y="5013176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427984" y="5013176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4932040" y="5013176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book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6012160" y="5013176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8BCF4B1-35DA-C329-9189-D4DACCF8CAF2}"/>
              </a:ext>
            </a:extLst>
          </p:cNvPr>
          <p:cNvSpPr/>
          <p:nvPr/>
        </p:nvSpPr>
        <p:spPr>
          <a:xfrm>
            <a:off x="2658803" y="5139430"/>
            <a:ext cx="1062271" cy="432048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/>
          <p:cNvSpPr/>
          <p:nvPr/>
        </p:nvSpPr>
        <p:spPr>
          <a:xfrm>
            <a:off x="2555776" y="5013176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385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736 L -0.33073 -0.01736 " pathEditMode="relative" rAng="0" ptsTypes="AA">
                                      <p:cBhvr>
                                        <p:cTn id="4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" grpId="0"/>
      <p:bldP spid="58" grpId="0"/>
      <p:bldP spid="59" grpId="0"/>
      <p:bldP spid="60" grpId="0"/>
      <p:bldP spid="61" grpId="0"/>
      <p:bldP spid="51" grpId="0" animBg="1"/>
      <p:bldP spid="62" grpId="0"/>
      <p:bldP spid="63" grpId="0"/>
      <p:bldP spid="64" grpId="0"/>
      <p:bldP spid="65" grpId="0"/>
      <p:bldP spid="5" grpId="0" animBg="1"/>
      <p:bldP spid="5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</p:grpSp>
      <p:pic>
        <p:nvPicPr>
          <p:cNvPr id="57" name="図 56" descr="a.bmp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413963">
            <a:off x="950723" y="1805574"/>
            <a:ext cx="4464496" cy="3348372"/>
          </a:xfrm>
          <a:prstGeom prst="rect">
            <a:avLst/>
          </a:prstGeom>
        </p:spPr>
      </p:pic>
      <p:sp>
        <p:nvSpPr>
          <p:cNvPr id="3" name="角丸四角形吹き出し 2"/>
          <p:cNvSpPr/>
          <p:nvPr/>
        </p:nvSpPr>
        <p:spPr>
          <a:xfrm>
            <a:off x="1488018" y="211284"/>
            <a:ext cx="6612374" cy="1085156"/>
          </a:xfrm>
          <a:prstGeom prst="wedgeRoundRectCallout">
            <a:avLst>
              <a:gd name="adj1" fmla="val -37338"/>
              <a:gd name="adj2" fmla="val 11008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60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556098" y="427261"/>
            <a:ext cx="64564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This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umbrella.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1898869" y="446846"/>
            <a:ext cx="151241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3532668" y="456249"/>
            <a:ext cx="12241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4541595" y="416507"/>
            <a:ext cx="8113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68544" y="1484784"/>
            <a:ext cx="2736304" cy="3984497"/>
          </a:xfrm>
          <a:prstGeom prst="rect">
            <a:avLst/>
          </a:prstGeom>
          <a:noFill/>
        </p:spPr>
      </p:pic>
      <p:cxnSp>
        <p:nvCxnSpPr>
          <p:cNvPr id="47" name="直線矢印コネクタ 46"/>
          <p:cNvCxnSpPr/>
          <p:nvPr/>
        </p:nvCxnSpPr>
        <p:spPr>
          <a:xfrm flipH="1">
            <a:off x="3635896" y="2708920"/>
            <a:ext cx="2664296" cy="576064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角丸四角形吹き出し 50"/>
          <p:cNvSpPr/>
          <p:nvPr/>
        </p:nvSpPr>
        <p:spPr>
          <a:xfrm>
            <a:off x="1650652" y="5416657"/>
            <a:ext cx="6612374" cy="922980"/>
          </a:xfrm>
          <a:prstGeom prst="wedgeRoundRectCallout">
            <a:avLst>
              <a:gd name="adj1" fmla="val 36576"/>
              <a:gd name="adj2" fmla="val -20310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60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1641544" y="5568975"/>
            <a:ext cx="676948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That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umbrella.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1935842" y="5564277"/>
            <a:ext cx="143846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666151" y="5583619"/>
            <a:ext cx="7920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4729911" y="5573069"/>
            <a:ext cx="95908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39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736 L -0.33073 -0.01736 " pathEditMode="relative" rAng="0" ptsTypes="AA">
                                      <p:cBhvr>
                                        <p:cTn id="3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59" grpId="0"/>
      <p:bldP spid="60" grpId="0"/>
      <p:bldP spid="51" grpId="0" animBg="1"/>
      <p:bldP spid="56" grpId="0"/>
      <p:bldP spid="62" grpId="0"/>
      <p:bldP spid="63" grpId="0"/>
      <p:bldP spid="6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68544" y="1484784"/>
            <a:ext cx="2736304" cy="3984497"/>
          </a:xfrm>
          <a:prstGeom prst="rect">
            <a:avLst/>
          </a:prstGeom>
          <a:noFill/>
        </p:spPr>
      </p:pic>
      <p:sp>
        <p:nvSpPr>
          <p:cNvPr id="3" name="角丸四角形吹き出し 2"/>
          <p:cNvSpPr/>
          <p:nvPr/>
        </p:nvSpPr>
        <p:spPr>
          <a:xfrm>
            <a:off x="1926757" y="521385"/>
            <a:ext cx="5758608" cy="989550"/>
          </a:xfrm>
          <a:prstGeom prst="wedgeRoundRectCallout">
            <a:avLst>
              <a:gd name="adj1" fmla="val -40128"/>
              <a:gd name="adj2" fmla="val 11507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60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987272" y="688551"/>
            <a:ext cx="627924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my watch.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</p:grpSp>
      <p:sp>
        <p:nvSpPr>
          <p:cNvPr id="58" name="正方形/長方形 57"/>
          <p:cNvSpPr/>
          <p:nvPr/>
        </p:nvSpPr>
        <p:spPr>
          <a:xfrm>
            <a:off x="2301212" y="682470"/>
            <a:ext cx="17107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3963236" y="694632"/>
            <a:ext cx="6785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cxnSp>
        <p:nvCxnSpPr>
          <p:cNvPr id="47" name="直線矢印コネクタ 46"/>
          <p:cNvCxnSpPr/>
          <p:nvPr/>
        </p:nvCxnSpPr>
        <p:spPr>
          <a:xfrm flipH="1">
            <a:off x="3635896" y="2708920"/>
            <a:ext cx="2664296" cy="576064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角丸四角形吹き出し 50"/>
          <p:cNvSpPr/>
          <p:nvPr/>
        </p:nvSpPr>
        <p:spPr>
          <a:xfrm>
            <a:off x="1616346" y="5621653"/>
            <a:ext cx="6494687" cy="989793"/>
          </a:xfrm>
          <a:prstGeom prst="wedgeRoundRectCallout">
            <a:avLst>
              <a:gd name="adj1" fmla="val 38770"/>
              <a:gd name="adj2" fmla="val -20924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1699118" y="5784421"/>
            <a:ext cx="632914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That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your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watch.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2015891" y="5793385"/>
            <a:ext cx="130705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775599" y="5784420"/>
            <a:ext cx="7920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4780356" y="5763419"/>
            <a:ext cx="17281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your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66" name="図 65" descr="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688" y="3140968"/>
            <a:ext cx="1349896" cy="101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2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736 L -0.33073 -0.01736 " pathEditMode="relative" rAng="0" ptsTypes="AA">
                                      <p:cBhvr>
                                        <p:cTn id="31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60" grpId="0"/>
      <p:bldP spid="51" grpId="0" animBg="1"/>
      <p:bldP spid="56" grpId="0"/>
      <p:bldP spid="62" grpId="0"/>
      <p:bldP spid="63" grpId="0"/>
      <p:bldP spid="6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95518" y="1627270"/>
            <a:ext cx="2736304" cy="3984497"/>
          </a:xfrm>
          <a:prstGeom prst="rect">
            <a:avLst/>
          </a:prstGeom>
          <a:noFill/>
        </p:spPr>
      </p:pic>
      <p:sp>
        <p:nvSpPr>
          <p:cNvPr id="3" name="角丸四角形吹き出し 2"/>
          <p:cNvSpPr/>
          <p:nvPr/>
        </p:nvSpPr>
        <p:spPr>
          <a:xfrm>
            <a:off x="2056402" y="5313644"/>
            <a:ext cx="5683972" cy="920227"/>
          </a:xfrm>
          <a:prstGeom prst="wedgeRoundRectCallout">
            <a:avLst>
              <a:gd name="adj1" fmla="val -44984"/>
              <a:gd name="adj2" fmla="val -16517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60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277512" y="5436461"/>
            <a:ext cx="57916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This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my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hat.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8" name="正方形/長方形 57"/>
          <p:cNvSpPr/>
          <p:nvPr/>
        </p:nvSpPr>
        <p:spPr>
          <a:xfrm>
            <a:off x="2616287" y="5463877"/>
            <a:ext cx="152856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dirty="0">
              <a:ln w="3175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365965" y="5437037"/>
            <a:ext cx="12241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5400808" y="5419988"/>
            <a:ext cx="10836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my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cxnSp>
        <p:nvCxnSpPr>
          <p:cNvPr id="47" name="直線矢印コネクタ 46"/>
          <p:cNvCxnSpPr>
            <a:cxnSpLocks/>
          </p:cNvCxnSpPr>
          <p:nvPr/>
        </p:nvCxnSpPr>
        <p:spPr>
          <a:xfrm flipH="1">
            <a:off x="3635896" y="2881512"/>
            <a:ext cx="2729384" cy="403472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角丸四角形吹き出し 50"/>
          <p:cNvSpPr/>
          <p:nvPr/>
        </p:nvSpPr>
        <p:spPr>
          <a:xfrm>
            <a:off x="2081827" y="464766"/>
            <a:ext cx="5759917" cy="939588"/>
          </a:xfrm>
          <a:prstGeom prst="wedgeRoundRectCallout">
            <a:avLst>
              <a:gd name="adj1" fmla="val 31370"/>
              <a:gd name="adj2" fmla="val 12404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600" dirty="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2369276" y="591600"/>
            <a:ext cx="53710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your hat.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2691004" y="591149"/>
            <a:ext cx="131710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dirty="0">
              <a:ln w="10541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421746" y="624128"/>
            <a:ext cx="7920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57" name="図 56" descr="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80" y="2780928"/>
            <a:ext cx="2064228" cy="154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13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1736 L -0.33073 -0.01736 " pathEditMode="relative" rAng="0" ptsTypes="AA">
                                      <p:cBhvr>
                                        <p:cTn id="11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59" grpId="0"/>
      <p:bldP spid="60" grpId="0"/>
      <p:bldP spid="51" grpId="0" animBg="1"/>
      <p:bldP spid="56" grpId="0"/>
      <p:bldP spid="62" grpId="0"/>
      <p:bldP spid="6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248362B-CA48-DCDA-D8B6-E275515A5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2"/>
            <a:ext cx="9144000" cy="684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14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これは～</a:t>
            </a:r>
            <a:br>
              <a:rPr kumimoji="1" lang="en-US" altLang="ja-JP" dirty="0"/>
            </a:br>
            <a:r>
              <a:rPr kumimoji="1" lang="ja-JP" altLang="en-US" dirty="0"/>
              <a:t>あれは～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This is</a:t>
            </a:r>
            <a:r>
              <a:rPr lang="ja-JP" altLang="en-US" dirty="0"/>
              <a:t>～</a:t>
            </a:r>
            <a:endParaRPr lang="en-US" altLang="ja-JP" dirty="0"/>
          </a:p>
          <a:p>
            <a:r>
              <a:rPr kumimoji="1" lang="en-US" altLang="ja-JP" dirty="0"/>
              <a:t>That is</a:t>
            </a:r>
            <a:r>
              <a:rPr kumimoji="1" lang="ja-JP" altLang="en-US" dirty="0"/>
              <a:t>～</a:t>
            </a:r>
          </a:p>
        </p:txBody>
      </p:sp>
    </p:spTree>
    <p:extLst>
      <p:ext uri="{BB962C8B-B14F-4D97-AF65-F5344CB8AC3E}">
        <p14:creationId xmlns:p14="http://schemas.microsoft.com/office/powerpoint/2010/main" val="2886600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483768" y="548680"/>
            <a:ext cx="4104456" cy="1296144"/>
          </a:xfrm>
          <a:prstGeom prst="wedgeRoundRectCallout">
            <a:avLst>
              <a:gd name="adj1" fmla="val -51101"/>
              <a:gd name="adj2" fmla="val 9807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0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solidFill>
                  <a:prstClr val="black"/>
                </a:solidFill>
                <a:latin typeface="Century Schoolbook" panose="02040604050505020304" pitchFamily="18" charset="0"/>
              </a:endParaRPr>
            </a:p>
          </p:txBody>
        </p:sp>
      </p:grpSp>
      <p:sp>
        <p:nvSpPr>
          <p:cNvPr id="58" name="正方形/長方形 57"/>
          <p:cNvSpPr/>
          <p:nvPr/>
        </p:nvSpPr>
        <p:spPr>
          <a:xfrm>
            <a:off x="3707904" y="908720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283968" y="908720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my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5091823" y="908720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apple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6300192" y="922339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68544" y="1484784"/>
            <a:ext cx="2736304" cy="3984497"/>
          </a:xfrm>
          <a:prstGeom prst="rect">
            <a:avLst/>
          </a:prstGeom>
          <a:noFill/>
        </p:spPr>
      </p:pic>
      <p:cxnSp>
        <p:nvCxnSpPr>
          <p:cNvPr id="47" name="直線矢印コネクタ 46"/>
          <p:cNvCxnSpPr/>
          <p:nvPr/>
        </p:nvCxnSpPr>
        <p:spPr>
          <a:xfrm flipH="1">
            <a:off x="3635896" y="2708920"/>
            <a:ext cx="2664296" cy="576064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角丸四角形吹き出し 50"/>
          <p:cNvSpPr/>
          <p:nvPr/>
        </p:nvSpPr>
        <p:spPr>
          <a:xfrm>
            <a:off x="2411760" y="4725144"/>
            <a:ext cx="4896544" cy="1296144"/>
          </a:xfrm>
          <a:prstGeom prst="wedgeRoundRectCallout">
            <a:avLst>
              <a:gd name="adj1" fmla="val 50997"/>
              <a:gd name="adj2" fmla="val -14296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00">
              <a:solidFill>
                <a:prstClr val="white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3728704" y="5013176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283968" y="5013176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your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5358387" y="5013176"/>
            <a:ext cx="17281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apple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6588224" y="5013176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66" name="図 65" descr="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241"/>
          <a:stretch>
            <a:fillRect/>
          </a:stretch>
        </p:blipFill>
        <p:spPr>
          <a:xfrm flipH="1">
            <a:off x="1691680" y="2708920"/>
            <a:ext cx="1944216" cy="1432919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5F40168-67A2-AAEA-18C5-45DD2CB148B7}"/>
              </a:ext>
            </a:extLst>
          </p:cNvPr>
          <p:cNvSpPr/>
          <p:nvPr/>
        </p:nvSpPr>
        <p:spPr>
          <a:xfrm>
            <a:off x="2595983" y="983135"/>
            <a:ext cx="1062271" cy="432048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2555776" y="908720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dirty="0">
              <a:ln w="3175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BAB81FE-AB6B-35E2-0022-B82A47331E48}"/>
              </a:ext>
            </a:extLst>
          </p:cNvPr>
          <p:cNvSpPr/>
          <p:nvPr/>
        </p:nvSpPr>
        <p:spPr>
          <a:xfrm>
            <a:off x="2567924" y="5089539"/>
            <a:ext cx="1062271" cy="432048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/>
          <p:cNvSpPr/>
          <p:nvPr/>
        </p:nvSpPr>
        <p:spPr>
          <a:xfrm>
            <a:off x="2483768" y="5013176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200" b="1" dirty="0">
              <a:ln w="3175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44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736 L -0.33073 -0.01736 " pathEditMode="relative" rAng="0" ptsTypes="AA">
                                      <p:cBhvr>
                                        <p:cTn id="4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8" grpId="0"/>
      <p:bldP spid="59" grpId="0"/>
      <p:bldP spid="60" grpId="0"/>
      <p:bldP spid="61" grpId="0"/>
      <p:bldP spid="51" grpId="0" animBg="1"/>
      <p:bldP spid="62" grpId="0"/>
      <p:bldP spid="63" grpId="0"/>
      <p:bldP spid="64" grpId="0"/>
      <p:bldP spid="65" grpId="0"/>
      <p:bldP spid="4" grpId="0" animBg="1"/>
      <p:bldP spid="2" grpId="0"/>
      <p:bldP spid="5" grpId="0" animBg="1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角丸四角形 37"/>
          <p:cNvSpPr/>
          <p:nvPr/>
        </p:nvSpPr>
        <p:spPr>
          <a:xfrm>
            <a:off x="13625" y="2987242"/>
            <a:ext cx="9145675" cy="3905563"/>
          </a:xfrm>
          <a:prstGeom prst="roundRect">
            <a:avLst>
              <a:gd name="adj" fmla="val 4562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Century Schoolbook" panose="02040604050505020304" pitchFamily="18" charset="0"/>
              </a:rPr>
              <a:t>　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62261" y="2886683"/>
            <a:ext cx="12073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2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-61766" y="3284984"/>
            <a:ext cx="874846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①近くのものを紹介する場合は（日本語の「これ」）、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3625" y="0"/>
            <a:ext cx="30941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This </a:t>
            </a:r>
            <a:r>
              <a:rPr lang="ja-JP" altLang="en-US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と </a:t>
            </a:r>
            <a:r>
              <a:rPr lang="en-US" altLang="ja-JP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2296242" y="3644206"/>
            <a:ext cx="201622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29" name="グループ化 28"/>
          <p:cNvGrpSpPr/>
          <p:nvPr/>
        </p:nvGrpSpPr>
        <p:grpSpPr>
          <a:xfrm>
            <a:off x="321013" y="764704"/>
            <a:ext cx="1368152" cy="2016224"/>
            <a:chOff x="363538" y="196850"/>
            <a:chExt cx="1093788" cy="1792288"/>
          </a:xfrm>
        </p:grpSpPr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7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8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9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1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5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6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7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8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9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60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61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62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63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64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65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66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67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68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69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70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71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72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73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74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75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76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77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78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</p:grpSp>
      <p:pic>
        <p:nvPicPr>
          <p:cNvPr id="79" name="Picture 5" descr="C:\Users\秀紀\AppData\Local\Microsoft\Windows\INetCache\IE\MSAPH4XH\MC90031049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137" y="1570673"/>
            <a:ext cx="916487" cy="565733"/>
          </a:xfrm>
          <a:prstGeom prst="rect">
            <a:avLst/>
          </a:prstGeom>
          <a:noFill/>
        </p:spPr>
      </p:pic>
      <p:pic>
        <p:nvPicPr>
          <p:cNvPr id="80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9805" y="692696"/>
            <a:ext cx="1434068" cy="2088232"/>
          </a:xfrm>
          <a:prstGeom prst="rect">
            <a:avLst/>
          </a:prstGeom>
          <a:noFill/>
        </p:spPr>
      </p:pic>
      <p:sp>
        <p:nvSpPr>
          <p:cNvPr id="81" name="角丸四角形吹き出し 80"/>
          <p:cNvSpPr/>
          <p:nvPr/>
        </p:nvSpPr>
        <p:spPr>
          <a:xfrm>
            <a:off x="2841293" y="548680"/>
            <a:ext cx="4392488" cy="792088"/>
          </a:xfrm>
          <a:prstGeom prst="wedgeRoundRectCallout">
            <a:avLst>
              <a:gd name="adj1" fmla="val -78987"/>
              <a:gd name="adj2" fmla="val 4229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84" name="正方形/長方形 83"/>
          <p:cNvSpPr/>
          <p:nvPr/>
        </p:nvSpPr>
        <p:spPr>
          <a:xfrm>
            <a:off x="4065429" y="620688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5" name="正方形/長方形 84"/>
          <p:cNvSpPr/>
          <p:nvPr/>
        </p:nvSpPr>
        <p:spPr>
          <a:xfrm>
            <a:off x="4641493" y="620688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6" name="正方形/長方形 85"/>
          <p:cNvSpPr/>
          <p:nvPr/>
        </p:nvSpPr>
        <p:spPr>
          <a:xfrm>
            <a:off x="5145549" y="620688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book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8" name="角丸四角形吹き出し 87"/>
          <p:cNvSpPr/>
          <p:nvPr/>
        </p:nvSpPr>
        <p:spPr>
          <a:xfrm>
            <a:off x="2841293" y="2132856"/>
            <a:ext cx="4464496" cy="720080"/>
          </a:xfrm>
          <a:prstGeom prst="wedgeRoundRectCallout">
            <a:avLst>
              <a:gd name="adj1" fmla="val 53427"/>
              <a:gd name="adj2" fmla="val -13417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90" name="正方形/長方形 89"/>
          <p:cNvSpPr/>
          <p:nvPr/>
        </p:nvSpPr>
        <p:spPr>
          <a:xfrm>
            <a:off x="4055529" y="2218047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1" name="正方形/長方形 90"/>
          <p:cNvSpPr/>
          <p:nvPr/>
        </p:nvSpPr>
        <p:spPr>
          <a:xfrm>
            <a:off x="4631593" y="2218047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2" name="正方形/長方形 91"/>
          <p:cNvSpPr/>
          <p:nvPr/>
        </p:nvSpPr>
        <p:spPr>
          <a:xfrm>
            <a:off x="5135649" y="2218047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book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3" name="正方形/長方形 92"/>
          <p:cNvSpPr/>
          <p:nvPr/>
        </p:nvSpPr>
        <p:spPr>
          <a:xfrm>
            <a:off x="6225669" y="620688"/>
            <a:ext cx="4320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4" name="正方形/長方形 93"/>
          <p:cNvSpPr/>
          <p:nvPr/>
        </p:nvSpPr>
        <p:spPr>
          <a:xfrm>
            <a:off x="6215769" y="2218047"/>
            <a:ext cx="4320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5" name="正方形/長方形 94"/>
          <p:cNvSpPr/>
          <p:nvPr/>
        </p:nvSpPr>
        <p:spPr>
          <a:xfrm>
            <a:off x="-72601" y="4139698"/>
            <a:ext cx="979308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②離れたものを紹介する場合は（日本語の「あれ、それ」）、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7" name="正方形/長方形 96"/>
          <p:cNvSpPr/>
          <p:nvPr/>
        </p:nvSpPr>
        <p:spPr>
          <a:xfrm>
            <a:off x="2376140" y="4547354"/>
            <a:ext cx="201622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3" name="正方形/長方形 102"/>
          <p:cNvSpPr/>
          <p:nvPr/>
        </p:nvSpPr>
        <p:spPr>
          <a:xfrm>
            <a:off x="108519" y="5620032"/>
            <a:ext cx="92931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・次に来る単語が子音から始まる場合は「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」、母音から始まる場合は「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をつけます。「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）」をつけないと意味が変わってしまいます。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4" name="正方形/長方形 103"/>
          <p:cNvSpPr/>
          <p:nvPr/>
        </p:nvSpPr>
        <p:spPr>
          <a:xfrm>
            <a:off x="-89880" y="4993830"/>
            <a:ext cx="896448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③「 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）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」は 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1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人（１つ）」を表します。数えられるものにつきます。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5" name="正方形/長方形 104"/>
          <p:cNvSpPr/>
          <p:nvPr/>
        </p:nvSpPr>
        <p:spPr>
          <a:xfrm>
            <a:off x="108519" y="5301208"/>
            <a:ext cx="896448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・人名や国名以外の人やものの前には「 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an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）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」をつけます。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2" name="円/楕円 101"/>
          <p:cNvSpPr/>
          <p:nvPr/>
        </p:nvSpPr>
        <p:spPr>
          <a:xfrm>
            <a:off x="450136" y="5026247"/>
            <a:ext cx="1224136" cy="347299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106" name="円/楕円 105"/>
          <p:cNvSpPr/>
          <p:nvPr/>
        </p:nvSpPr>
        <p:spPr>
          <a:xfrm>
            <a:off x="4655718" y="715340"/>
            <a:ext cx="432048" cy="432048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107" name="円/楕円 106"/>
          <p:cNvSpPr/>
          <p:nvPr/>
        </p:nvSpPr>
        <p:spPr>
          <a:xfrm>
            <a:off x="4631593" y="2316269"/>
            <a:ext cx="432048" cy="432048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59F2569-C11C-3B0E-E53A-9457BD46F7C6}"/>
              </a:ext>
            </a:extLst>
          </p:cNvPr>
          <p:cNvSpPr/>
          <p:nvPr/>
        </p:nvSpPr>
        <p:spPr>
          <a:xfrm>
            <a:off x="107636" y="6209853"/>
            <a:ext cx="92931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・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a(an)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のかわりに、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my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（私の～）や 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your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（あなたの～）、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（その～）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をつけることもあります。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B67CBDA-7BCA-06FA-85C3-B86E287E091E}"/>
              </a:ext>
            </a:extLst>
          </p:cNvPr>
          <p:cNvSpPr/>
          <p:nvPr/>
        </p:nvSpPr>
        <p:spPr>
          <a:xfrm>
            <a:off x="2953181" y="714402"/>
            <a:ext cx="1062271" cy="432048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正方形/長方形 81"/>
          <p:cNvSpPr/>
          <p:nvPr/>
        </p:nvSpPr>
        <p:spPr>
          <a:xfrm>
            <a:off x="2947624" y="628904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A3D1F37-5F75-DCA3-EA04-FD4090B2DE40}"/>
              </a:ext>
            </a:extLst>
          </p:cNvPr>
          <p:cNvSpPr/>
          <p:nvPr/>
        </p:nvSpPr>
        <p:spPr>
          <a:xfrm>
            <a:off x="2976079" y="2328771"/>
            <a:ext cx="1062271" cy="432048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正方形/長方形 88"/>
          <p:cNvSpPr/>
          <p:nvPr/>
        </p:nvSpPr>
        <p:spPr>
          <a:xfrm>
            <a:off x="2936599" y="2228566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30290A9-2F1B-2525-4492-D4379955A0AD}"/>
              </a:ext>
            </a:extLst>
          </p:cNvPr>
          <p:cNvSpPr/>
          <p:nvPr/>
        </p:nvSpPr>
        <p:spPr>
          <a:xfrm>
            <a:off x="240633" y="3648107"/>
            <a:ext cx="1062271" cy="432048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/>
        </p:nvSpPr>
        <p:spPr>
          <a:xfrm>
            <a:off x="249005" y="3542352"/>
            <a:ext cx="47525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200" b="1" dirty="0">
                <a:ln w="3175" cmpd="sng">
                  <a:solidFill>
                    <a:schemeClr val="tx1"/>
                  </a:solidFill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270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en-US" altLang="ja-JP" sz="16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D48D2C0-9441-7345-4C14-B87AB6A32AD4}"/>
              </a:ext>
            </a:extLst>
          </p:cNvPr>
          <p:cNvSpPr/>
          <p:nvPr/>
        </p:nvSpPr>
        <p:spPr>
          <a:xfrm>
            <a:off x="259539" y="4523986"/>
            <a:ext cx="1062271" cy="432048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/>
          <p:cNvSpPr/>
          <p:nvPr/>
        </p:nvSpPr>
        <p:spPr>
          <a:xfrm>
            <a:off x="239105" y="4435825"/>
            <a:ext cx="47525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270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en-US" altLang="ja-JP" sz="16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551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" grpId="0"/>
      <p:bldP spid="4" grpId="0"/>
      <p:bldP spid="21" grpId="0"/>
      <p:bldP spid="81" grpId="0" animBg="1"/>
      <p:bldP spid="84" grpId="0"/>
      <p:bldP spid="85" grpId="0"/>
      <p:bldP spid="86" grpId="0"/>
      <p:bldP spid="88" grpId="0" animBg="1"/>
      <p:bldP spid="90" grpId="0"/>
      <p:bldP spid="91" grpId="0"/>
      <p:bldP spid="92" grpId="0"/>
      <p:bldP spid="93" grpId="0"/>
      <p:bldP spid="94" grpId="0"/>
      <p:bldP spid="95" grpId="0"/>
      <p:bldP spid="97" grpId="0"/>
      <p:bldP spid="103" grpId="0"/>
      <p:bldP spid="104" grpId="0"/>
      <p:bldP spid="105" grpId="0"/>
      <p:bldP spid="102" grpId="0" animBg="1"/>
      <p:bldP spid="106" grpId="0" animBg="1"/>
      <p:bldP spid="107" grpId="0" animBg="1"/>
      <p:bldP spid="2" grpId="0"/>
      <p:bldP spid="5" grpId="0" animBg="1"/>
      <p:bldP spid="82" grpId="0"/>
      <p:bldP spid="7" grpId="0" animBg="1"/>
      <p:bldP spid="89" grpId="0"/>
      <p:bldP spid="8" grpId="0" animBg="1"/>
      <p:bldP spid="25" grpId="0"/>
      <p:bldP spid="9" grpId="0" animBg="1"/>
      <p:bldP spid="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43608" y="2420888"/>
            <a:ext cx="7772400" cy="1500187"/>
          </a:xfrm>
        </p:spPr>
        <p:txBody>
          <a:bodyPr>
            <a:normAutofit/>
          </a:bodyPr>
          <a:lstStyle/>
          <a:p>
            <a:r>
              <a:rPr kumimoji="1" lang="en-US" altLang="ja-JP" sz="6600" dirty="0">
                <a:solidFill>
                  <a:schemeClr val="tx1"/>
                </a:solidFill>
              </a:rPr>
              <a:t>Practice a, an or ×</a:t>
            </a:r>
            <a:endParaRPr kumimoji="1" lang="ja-JP" altLang="en-US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99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正方形/長方形 55"/>
          <p:cNvSpPr/>
          <p:nvPr/>
        </p:nvSpPr>
        <p:spPr>
          <a:xfrm>
            <a:off x="2627784" y="3429000"/>
            <a:ext cx="388760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  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</a:t>
            </a:r>
            <a:r>
              <a:rPr lang="en-US" altLang="ja-JP" sz="6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bag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3248743" y="3429000"/>
            <a:ext cx="70243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6" name="図 5" descr="a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764704"/>
            <a:ext cx="2934072" cy="2200554"/>
          </a:xfrm>
          <a:prstGeom prst="rect">
            <a:avLst/>
          </a:prstGeom>
        </p:spPr>
      </p:pic>
      <p:sp>
        <p:nvSpPr>
          <p:cNvPr id="5" name="円/楕円 4"/>
          <p:cNvSpPr/>
          <p:nvPr/>
        </p:nvSpPr>
        <p:spPr>
          <a:xfrm>
            <a:off x="4716016" y="3429000"/>
            <a:ext cx="648072" cy="1152128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3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正方形/長方形 55"/>
          <p:cNvSpPr/>
          <p:nvPr/>
        </p:nvSpPr>
        <p:spPr>
          <a:xfrm>
            <a:off x="2627784" y="3429000"/>
            <a:ext cx="365356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  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</a:t>
            </a:r>
            <a:r>
              <a:rPr lang="en-US" altLang="ja-JP" sz="6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cat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3248743" y="3429000"/>
            <a:ext cx="70243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4703507" y="3429000"/>
            <a:ext cx="648072" cy="1152128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7" name="図 6" descr="a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764704"/>
            <a:ext cx="2939819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4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正方形/長方形 55"/>
          <p:cNvSpPr/>
          <p:nvPr/>
        </p:nvSpPr>
        <p:spPr>
          <a:xfrm>
            <a:off x="2627784" y="3429000"/>
            <a:ext cx="503214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  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</a:t>
            </a:r>
            <a:r>
              <a:rPr lang="en-US" altLang="ja-JP" sz="6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guitar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3248743" y="3429000"/>
            <a:ext cx="70243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4716016" y="3429000"/>
            <a:ext cx="648072" cy="1152128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6" name="図 5" descr="a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260648"/>
            <a:ext cx="3816424" cy="28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1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正方形/長方形 55"/>
          <p:cNvSpPr/>
          <p:nvPr/>
        </p:nvSpPr>
        <p:spPr>
          <a:xfrm>
            <a:off x="2627784" y="3429000"/>
            <a:ext cx="498566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   </a:t>
            </a:r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</a:t>
            </a:r>
            <a:r>
              <a:rPr lang="en-US" altLang="ja-JP" sz="6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watch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3248743" y="3429000"/>
            <a:ext cx="70243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6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6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4810202" y="3429000"/>
            <a:ext cx="769909" cy="1152128"/>
          </a:xfrm>
          <a:prstGeom prst="ellipse">
            <a:avLst/>
          </a:prstGeom>
          <a:solidFill>
            <a:srgbClr val="FF0066">
              <a:alpha val="2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2" name="図 1" descr="a.bmp">
            <a:extLst>
              <a:ext uri="{FF2B5EF4-FFF2-40B4-BE49-F238E27FC236}">
                <a16:creationId xmlns:a16="http://schemas.microsoft.com/office/drawing/2014/main" id="{9DEFAF1D-B19C-5F2A-5205-30BD1859AF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25336" y="0"/>
            <a:ext cx="4464496" cy="334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6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447</Words>
  <Application>Microsoft Office PowerPoint</Application>
  <PresentationFormat>画面に合わせる (4:3)</PresentationFormat>
  <Paragraphs>127</Paragraphs>
  <Slides>24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28" baseType="lpstr">
      <vt:lpstr>Arial</vt:lpstr>
      <vt:lpstr>Calibri</vt:lpstr>
      <vt:lpstr>Century Schoolbook</vt:lpstr>
      <vt:lpstr>Office テーマ</vt:lpstr>
      <vt:lpstr>これは～ あれは～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これは～ あれは～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これは～ あれは～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KASUGA_Hideki</dc:creator>
  <cp:lastModifiedBy>春日 秀紀</cp:lastModifiedBy>
  <cp:revision>68</cp:revision>
  <cp:lastPrinted>2015-06-16T02:35:29Z</cp:lastPrinted>
  <dcterms:created xsi:type="dcterms:W3CDTF">2012-12-30T13:44:25Z</dcterms:created>
  <dcterms:modified xsi:type="dcterms:W3CDTF">2026-07-20T00:23:30Z</dcterms:modified>
</cp:coreProperties>
</file>