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5" r:id="rId3"/>
    <p:sldId id="369" r:id="rId4"/>
    <p:sldId id="388" r:id="rId5"/>
    <p:sldId id="389" r:id="rId6"/>
    <p:sldId id="382" r:id="rId7"/>
    <p:sldId id="391" r:id="rId8"/>
    <p:sldId id="392" r:id="rId9"/>
    <p:sldId id="397" r:id="rId10"/>
    <p:sldId id="396" r:id="rId11"/>
    <p:sldId id="395" r:id="rId12"/>
    <p:sldId id="398" r:id="rId13"/>
    <p:sldId id="399" r:id="rId14"/>
    <p:sldId id="400" r:id="rId15"/>
    <p:sldId id="402" r:id="rId16"/>
    <p:sldId id="403" r:id="rId17"/>
    <p:sldId id="404" r:id="rId18"/>
    <p:sldId id="405" r:id="rId19"/>
    <p:sldId id="393" r:id="rId20"/>
    <p:sldId id="406" r:id="rId21"/>
    <p:sldId id="302" r:id="rId22"/>
    <p:sldId id="316" r:id="rId23"/>
    <p:sldId id="363" r:id="rId24"/>
    <p:sldId id="519" r:id="rId25"/>
    <p:sldId id="521" r:id="rId26"/>
    <p:sldId id="520" r:id="rId27"/>
    <p:sldId id="522" r:id="rId28"/>
    <p:sldId id="523" r:id="rId29"/>
    <p:sldId id="516" r:id="rId30"/>
    <p:sldId id="517" r:id="rId31"/>
    <p:sldId id="361" r:id="rId32"/>
    <p:sldId id="518" r:id="rId33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8" autoAdjust="0"/>
  </p:normalViewPr>
  <p:slideViewPr>
    <p:cSldViewPr>
      <p:cViewPr varScale="1">
        <p:scale>
          <a:sx n="79" d="100"/>
          <a:sy n="79" d="100"/>
        </p:scale>
        <p:origin x="6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BB227B8-6E4E-40AD-BF27-57535D859082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1EBE693-D66A-4A7F-92DA-4C3D13674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9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A15DE04-541B-47F7-9523-53AA822F2861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9CC801B-2DCB-4A08-9008-FDFF02DE55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8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155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71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5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0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47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</a:t>
            </a:r>
            <a:r>
              <a:rPr kumimoji="1" lang="ja-JP" altLang="en-US" dirty="0"/>
              <a:t>動詞を否定しない→</a:t>
            </a:r>
            <a:r>
              <a:rPr kumimoji="1" lang="en-US" altLang="ja-JP" dirty="0"/>
              <a:t>not busy</a:t>
            </a:r>
            <a:r>
              <a:rPr kumimoji="1" lang="ja-JP" altLang="en-US" dirty="0"/>
              <a:t>で忙しくない</a:t>
            </a:r>
            <a:endParaRPr kumimoji="1" lang="en-US" altLang="ja-JP" dirty="0"/>
          </a:p>
          <a:p>
            <a:r>
              <a:rPr kumimoji="1" lang="en-US" altLang="ja-JP" dirty="0"/>
              <a:t>be</a:t>
            </a:r>
            <a:r>
              <a:rPr kumimoji="1" lang="ja-JP" altLang="en-US" dirty="0"/>
              <a:t>動詞を否定すると、存在しないとなってしまいます。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13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1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94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20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80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58AC-A27D-4ED4-9A1B-EFD48F9EEB06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305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心の乱れるときには、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つの文の乱れを生みます。動揺するとちゃんと文がいえないということ</a:t>
            </a:r>
            <a:endParaRPr kumimoji="1" lang="en-US" altLang="ja-JP" dirty="0"/>
          </a:p>
          <a:p>
            <a:r>
              <a:rPr kumimoji="1" lang="ja-JP" altLang="en-US" dirty="0"/>
              <a:t>①省略</a:t>
            </a:r>
            <a:endParaRPr kumimoji="1" lang="en-US" altLang="ja-JP" dirty="0"/>
          </a:p>
          <a:p>
            <a:r>
              <a:rPr kumimoji="1" lang="ja-JP" altLang="en-US" dirty="0"/>
              <a:t>②倒置</a:t>
            </a:r>
            <a:endParaRPr kumimoji="1" lang="en-US" altLang="ja-JP" dirty="0"/>
          </a:p>
          <a:p>
            <a:r>
              <a:rPr kumimoji="1" lang="ja-JP" altLang="en-US" dirty="0"/>
              <a:t>③置換</a:t>
            </a:r>
            <a:endParaRPr kumimoji="1" lang="en-US" altLang="ja-JP" dirty="0"/>
          </a:p>
          <a:p>
            <a:r>
              <a:rPr kumimoji="1" lang="ja-JP" altLang="en-US" dirty="0"/>
              <a:t>④付加</a:t>
            </a:r>
            <a:endParaRPr kumimoji="1" lang="en-US" altLang="ja-JP" dirty="0"/>
          </a:p>
          <a:p>
            <a:r>
              <a:rPr kumimoji="1" lang="en-US" altLang="ja-JP" dirty="0"/>
              <a:t>Be</a:t>
            </a:r>
            <a:r>
              <a:rPr kumimoji="1" lang="ja-JP" altLang="en-US" dirty="0"/>
              <a:t>動詞の疑問文は、②の倒置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4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3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7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51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0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73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2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4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2BE6-E0A3-4FE0-AD84-5B377B17EA46}" type="datetimeFigureOut">
              <a:rPr kumimoji="1" lang="ja-JP" altLang="en-US" smtClean="0"/>
              <a:pPr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621-95A8-4295-A338-19B23280BC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6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1143000" y="2235200"/>
            <a:ext cx="6858000" cy="2387600"/>
          </a:xfrm>
        </p:spPr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248084" y="2156729"/>
            <a:ext cx="5480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Mark.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187624" y="2177293"/>
            <a:ext cx="56941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happy?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67744" y="3456020"/>
            <a:ext cx="528050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90729" y="2142213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04832" y="2173391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happy.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2" name="Picture 4" descr="C:\Users\秀紀\AppData\Local\Microsoft\Windows\INetCache\IE\QJHCRNMZ\MC9004238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170" y="338248"/>
            <a:ext cx="864096" cy="907673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328170" y="-8959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FA5BD5-AE19-0ED6-3CFD-5D111CB2DB4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秀紀\AppData\Local\Microsoft\Windows\INetCache\IE\FFHURZDK\MC900349141[1].wmf">
            <a:extLst>
              <a:ext uri="{FF2B5EF4-FFF2-40B4-BE49-F238E27FC236}">
                <a16:creationId xmlns:a16="http://schemas.microsoft.com/office/drawing/2014/main" id="{4E3E0F33-4DEE-367D-75E1-9CD94445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8251" y="3300405"/>
            <a:ext cx="1604015" cy="2040765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6396" y="3456020"/>
            <a:ext cx="1270513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614" y="2157805"/>
            <a:ext cx="501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sad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:\Users\KASUGA_Hideki\AppData\Local\Microsoft\Windows\Temporary Internet Files\Content.IE5\F56M2SUT\MC900424480[1].wmf">
            <a:extLst>
              <a:ext uri="{FF2B5EF4-FFF2-40B4-BE49-F238E27FC236}">
                <a16:creationId xmlns:a16="http://schemas.microsoft.com/office/drawing/2014/main" id="{013D5721-BC46-A3FC-64B3-6D2EEB96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2698"/>
            <a:ext cx="810944" cy="85551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49262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3133"/>
              <a:gd name="adj2" fmla="val 1473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32350" y="2147812"/>
            <a:ext cx="5378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tired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5" descr="j0425770">
            <a:extLst>
              <a:ext uri="{FF2B5EF4-FFF2-40B4-BE49-F238E27FC236}">
                <a16:creationId xmlns:a16="http://schemas.microsoft.com/office/drawing/2014/main" id="{D040A94F-4453-0403-B6F4-B440EAA2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141" y="289683"/>
            <a:ext cx="982020" cy="10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9621" y="6264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6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62144FAD-35AC-14B2-15E5-3543EC71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6" y="3313964"/>
            <a:ext cx="1220734" cy="1814246"/>
          </a:xfrm>
          <a:prstGeom prst="rect">
            <a:avLst/>
          </a:prstGeom>
          <a:noFill/>
        </p:spPr>
      </p:pic>
      <p:pic>
        <p:nvPicPr>
          <p:cNvPr id="17" name="Picture 2" descr="C:\Users\秀紀\AppData\Local\Microsoft\Windows\INetCache\IE\5FT45V8T\MC900359665[1].wmf">
            <a:extLst>
              <a:ext uri="{FF2B5EF4-FFF2-40B4-BE49-F238E27FC236}">
                <a16:creationId xmlns:a16="http://schemas.microsoft.com/office/drawing/2014/main" id="{38184EBD-5D4D-016D-1240-977F6FB2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12592" y="3280915"/>
            <a:ext cx="1137011" cy="188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秀紀\AppData\Local\Microsoft\Windows\INetCache\IE\1PGST37S\MC900359673[1].wmf">
            <a:extLst>
              <a:ext uri="{FF2B5EF4-FFF2-40B4-BE49-F238E27FC236}">
                <a16:creationId xmlns:a16="http://schemas.microsoft.com/office/drawing/2014/main" id="{59423FFD-64A7-8E5B-B195-5FA53FDF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6652" y="3112439"/>
            <a:ext cx="1303982" cy="2116762"/>
          </a:xfrm>
          <a:prstGeom prst="rect">
            <a:avLst/>
          </a:prstGeom>
          <a:noFill/>
        </p:spPr>
      </p:pic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76056" y="1959325"/>
            <a:ext cx="7668351" cy="1127683"/>
          </a:xfrm>
          <a:prstGeom prst="wedgeRoundRectCallout">
            <a:avLst>
              <a:gd name="adj1" fmla="val -40664"/>
              <a:gd name="adj2" fmla="val 1058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05211" y="2137809"/>
            <a:ext cx="6896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51086" y="2133458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82954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Kyoto.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>
                      <a:alpha val="99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>
                    <a:alpha val="99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>
                      <a:alpha val="99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>
                    <a:alpha val="99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KASUGA_Hideki\AppData\Local\Microsoft\Windows\Temporary Internet Files\Content.IE5\F56M2SUT\MC900408110[1].wmf">
            <a:extLst>
              <a:ext uri="{FF2B5EF4-FFF2-40B4-BE49-F238E27FC236}">
                <a16:creationId xmlns:a16="http://schemas.microsoft.com/office/drawing/2014/main" id="{28610F5B-00F0-C9EC-BEAD-2E0B3DEC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430" y="392419"/>
            <a:ext cx="1043486" cy="826397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526019" y="-92688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7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911061" y="1958086"/>
            <a:ext cx="7668351" cy="1127683"/>
          </a:xfrm>
          <a:prstGeom prst="wedgeRoundRectCallout">
            <a:avLst>
              <a:gd name="adj1" fmla="val -44502"/>
              <a:gd name="adj2" fmla="val 10115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1061" y="2137809"/>
            <a:ext cx="7484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America.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秀紀\AppData\Local\Microsoft\Windows\INetCache\IE\5FT45V8T\MC900359653[1].wmf">
            <a:extLst>
              <a:ext uri="{FF2B5EF4-FFF2-40B4-BE49-F238E27FC236}">
                <a16:creationId xmlns:a16="http://schemas.microsoft.com/office/drawing/2014/main" id="{FF6ECB95-1307-6A6C-3FF7-D3E48FC4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4601" y="3204594"/>
            <a:ext cx="1072472" cy="1970532"/>
          </a:xfrm>
          <a:prstGeom prst="rect">
            <a:avLst/>
          </a:prstGeom>
          <a:noFill/>
        </p:spPr>
      </p:pic>
      <p:pic>
        <p:nvPicPr>
          <p:cNvPr id="14" name="Picture 3" descr="C:\Users\KASUGA_Hideki\AppData\Local\Microsoft\Windows\Temporary Internet Files\Content.IE5\FWUYU0P9\MC900361648[1].wmf">
            <a:extLst>
              <a:ext uri="{FF2B5EF4-FFF2-40B4-BE49-F238E27FC236}">
                <a16:creationId xmlns:a16="http://schemas.microsoft.com/office/drawing/2014/main" id="{C3B087AB-12F8-F8B4-00A4-A9F29E5E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17458" y="3429000"/>
            <a:ext cx="1314091" cy="1827886"/>
          </a:xfrm>
          <a:prstGeom prst="rect">
            <a:avLst/>
          </a:prstGeom>
          <a:noFill/>
        </p:spPr>
      </p:pic>
      <p:pic>
        <p:nvPicPr>
          <p:cNvPr id="16" name="Picture 97" descr="C:\Users\KASUGA_Hideki\AppData\Local\Microsoft\Windows\Temporary Internet Files\Content.IE5\JJ3L39U3\MC900174377[1].wmf">
            <a:extLst>
              <a:ext uri="{FF2B5EF4-FFF2-40B4-BE49-F238E27FC236}">
                <a16:creationId xmlns:a16="http://schemas.microsoft.com/office/drawing/2014/main" id="{4CDAA10C-1EB5-5753-FE8E-4FA5672D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650" y="105309"/>
            <a:ext cx="833407" cy="669438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6876256" y="64485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3"/>
              <a:gd name="adj2" fmla="val 1485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55577" y="1958086"/>
            <a:ext cx="7823836" cy="1127683"/>
          </a:xfrm>
          <a:prstGeom prst="wedgeRoundRectCallout">
            <a:avLst>
              <a:gd name="adj1" fmla="val -44233"/>
              <a:gd name="adj2" fmla="val 1067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99653" y="2137809"/>
            <a:ext cx="770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22564" y="3456020"/>
            <a:ext cx="5325687" cy="1932944"/>
          </a:xfrm>
          <a:prstGeom prst="wedgeRoundRectCallout">
            <a:avLst>
              <a:gd name="adj1" fmla="val 55093"/>
              <a:gd name="adj2" fmla="val -2336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74323" y="213617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585" y="2164808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5" y="582954"/>
            <a:ext cx="594908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Australia.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291667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694947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521783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793417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01077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9038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21783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7047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/>
          <p:nvPr/>
        </p:nvCxnSpPr>
        <p:spPr>
          <a:xfrm>
            <a:off x="2291667" y="4158633"/>
            <a:ext cx="5325687" cy="624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158085"/>
            <a:ext cx="1777426" cy="1083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C:\Users\KASUGA_Hideki\AppData\Local\Microsoft\Windows\Temporary Internet Files\Content.IE5\L3J5MB5M\MC900359675[1].wmf">
            <a:extLst>
              <a:ext uri="{FF2B5EF4-FFF2-40B4-BE49-F238E27FC236}">
                <a16:creationId xmlns:a16="http://schemas.microsoft.com/office/drawing/2014/main" id="{154B77E5-799D-11A8-B075-FFEC64F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0497" y="3382699"/>
            <a:ext cx="1085909" cy="1625254"/>
          </a:xfrm>
          <a:prstGeom prst="rect">
            <a:avLst/>
          </a:prstGeom>
          <a:noFill/>
        </p:spPr>
      </p:pic>
      <p:pic>
        <p:nvPicPr>
          <p:cNvPr id="7" name="Picture 4" descr="C:\Users\KASUGA_Hideki\AppData\Local\Microsoft\Windows\Temporary Internet Files\Content.IE5\EMY6FASI\MC900359651[1].wmf">
            <a:extLst>
              <a:ext uri="{FF2B5EF4-FFF2-40B4-BE49-F238E27FC236}">
                <a16:creationId xmlns:a16="http://schemas.microsoft.com/office/drawing/2014/main" id="{DD3CD45C-D5D5-AD4C-51AE-A89AFFA5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968" y="3344718"/>
            <a:ext cx="1587398" cy="1907438"/>
          </a:xfrm>
          <a:prstGeom prst="rect">
            <a:avLst/>
          </a:prstGeom>
          <a:noFill/>
        </p:spPr>
      </p:pic>
      <p:pic>
        <p:nvPicPr>
          <p:cNvPr id="12" name="Picture 3" descr="C:\Users\KASUGA_Hideki\AppData\Local\Microsoft\Windows\Temporary Internet Files\Content.IE5\OLCEA74W\MC900161626[1].wmf">
            <a:extLst>
              <a:ext uri="{FF2B5EF4-FFF2-40B4-BE49-F238E27FC236}">
                <a16:creationId xmlns:a16="http://schemas.microsoft.com/office/drawing/2014/main" id="{D9924681-50AC-727F-FECE-983EBCD3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342" y="96329"/>
            <a:ext cx="816236" cy="646331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7169163" y="-195574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25" grpId="0"/>
      <p:bldP spid="26" grpId="0"/>
      <p:bldP spid="29" grpId="0"/>
      <p:bldP spid="31" grpId="0"/>
      <p:bldP spid="33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833131" y="2165738"/>
            <a:ext cx="6708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student.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2E32CA41-4EC4-4D9C-EA3C-D07EB858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47" y="3400780"/>
            <a:ext cx="1258214" cy="186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F93A2165-8BD8-49CD-C137-A7D465819EE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763308" y="3363104"/>
            <a:ext cx="2459842" cy="2093807"/>
            <a:chOff x="1156" y="1302"/>
            <a:chExt cx="3130" cy="2563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3A4F3264-A09C-D7F0-94EC-31114BDE3F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6" y="1302"/>
              <a:ext cx="3130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326C6E4-6E2B-6084-CBED-629FCF27C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302"/>
              <a:ext cx="2118" cy="1893"/>
            </a:xfrm>
            <a:custGeom>
              <a:avLst/>
              <a:gdLst>
                <a:gd name="T0" fmla="*/ 1922 w 2118"/>
                <a:gd name="T1" fmla="*/ 0 h 1893"/>
                <a:gd name="T2" fmla="*/ 0 w 2118"/>
                <a:gd name="T3" fmla="*/ 116 h 1893"/>
                <a:gd name="T4" fmla="*/ 22 w 2118"/>
                <a:gd name="T5" fmla="*/ 1691 h 1893"/>
                <a:gd name="T6" fmla="*/ 1929 w 2118"/>
                <a:gd name="T7" fmla="*/ 1893 h 1893"/>
                <a:gd name="T8" fmla="*/ 2118 w 2118"/>
                <a:gd name="T9" fmla="*/ 1839 h 1893"/>
                <a:gd name="T10" fmla="*/ 2110 w 2118"/>
                <a:gd name="T11" fmla="*/ 37 h 1893"/>
                <a:gd name="T12" fmla="*/ 1922 w 2118"/>
                <a:gd name="T13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8" h="1893">
                  <a:moveTo>
                    <a:pt x="1922" y="0"/>
                  </a:moveTo>
                  <a:lnTo>
                    <a:pt x="0" y="116"/>
                  </a:lnTo>
                  <a:lnTo>
                    <a:pt x="22" y="1691"/>
                  </a:lnTo>
                  <a:lnTo>
                    <a:pt x="1929" y="1893"/>
                  </a:lnTo>
                  <a:lnTo>
                    <a:pt x="2118" y="1839"/>
                  </a:lnTo>
                  <a:lnTo>
                    <a:pt x="2110" y="37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F3167B-DA3E-5410-A5F5-23119C6A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370"/>
              <a:ext cx="1823" cy="1742"/>
            </a:xfrm>
            <a:custGeom>
              <a:avLst/>
              <a:gdLst>
                <a:gd name="T0" fmla="*/ 15 w 1823"/>
                <a:gd name="T1" fmla="*/ 1568 h 1742"/>
                <a:gd name="T2" fmla="*/ 1823 w 1823"/>
                <a:gd name="T3" fmla="*/ 1742 h 1742"/>
                <a:gd name="T4" fmla="*/ 1813 w 1823"/>
                <a:gd name="T5" fmla="*/ 0 h 1742"/>
                <a:gd name="T6" fmla="*/ 0 w 1823"/>
                <a:gd name="T7" fmla="*/ 107 h 1742"/>
                <a:gd name="T8" fmla="*/ 15 w 1823"/>
                <a:gd name="T9" fmla="*/ 1568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3" h="1742">
                  <a:moveTo>
                    <a:pt x="15" y="1568"/>
                  </a:moveTo>
                  <a:lnTo>
                    <a:pt x="1823" y="1742"/>
                  </a:lnTo>
                  <a:lnTo>
                    <a:pt x="1813" y="0"/>
                  </a:lnTo>
                  <a:lnTo>
                    <a:pt x="0" y="107"/>
                  </a:lnTo>
                  <a:lnTo>
                    <a:pt x="15" y="1568"/>
                  </a:lnTo>
                  <a:close/>
                </a:path>
              </a:pathLst>
            </a:custGeom>
            <a:solidFill>
              <a:srgbClr val="9B7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CEF646B-51C8-FFD7-A292-7A5D9667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425"/>
              <a:ext cx="1713" cy="1636"/>
            </a:xfrm>
            <a:custGeom>
              <a:avLst/>
              <a:gdLst>
                <a:gd name="T0" fmla="*/ 15 w 1713"/>
                <a:gd name="T1" fmla="*/ 1474 h 1636"/>
                <a:gd name="T2" fmla="*/ 1713 w 1713"/>
                <a:gd name="T3" fmla="*/ 1636 h 1636"/>
                <a:gd name="T4" fmla="*/ 1705 w 1713"/>
                <a:gd name="T5" fmla="*/ 0 h 1636"/>
                <a:gd name="T6" fmla="*/ 0 w 1713"/>
                <a:gd name="T7" fmla="*/ 101 h 1636"/>
                <a:gd name="T8" fmla="*/ 15 w 1713"/>
                <a:gd name="T9" fmla="*/ 1474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3" h="1636">
                  <a:moveTo>
                    <a:pt x="15" y="1474"/>
                  </a:moveTo>
                  <a:lnTo>
                    <a:pt x="1713" y="1636"/>
                  </a:lnTo>
                  <a:lnTo>
                    <a:pt x="1705" y="0"/>
                  </a:lnTo>
                  <a:lnTo>
                    <a:pt x="0" y="101"/>
                  </a:lnTo>
                  <a:lnTo>
                    <a:pt x="15" y="1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2AF8CF8-D9A8-10B2-AE3B-85169A23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482"/>
              <a:ext cx="1598" cy="1528"/>
            </a:xfrm>
            <a:custGeom>
              <a:avLst/>
              <a:gdLst>
                <a:gd name="T0" fmla="*/ 14 w 1598"/>
                <a:gd name="T1" fmla="*/ 1375 h 1528"/>
                <a:gd name="T2" fmla="*/ 1598 w 1598"/>
                <a:gd name="T3" fmla="*/ 1528 h 1528"/>
                <a:gd name="T4" fmla="*/ 1591 w 1598"/>
                <a:gd name="T5" fmla="*/ 0 h 1528"/>
                <a:gd name="T6" fmla="*/ 0 w 1598"/>
                <a:gd name="T7" fmla="*/ 94 h 1528"/>
                <a:gd name="T8" fmla="*/ 14 w 1598"/>
                <a:gd name="T9" fmla="*/ 1375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8" h="1528">
                  <a:moveTo>
                    <a:pt x="14" y="1375"/>
                  </a:moveTo>
                  <a:lnTo>
                    <a:pt x="1598" y="1528"/>
                  </a:lnTo>
                  <a:lnTo>
                    <a:pt x="1591" y="0"/>
                  </a:lnTo>
                  <a:lnTo>
                    <a:pt x="0" y="94"/>
                  </a:lnTo>
                  <a:lnTo>
                    <a:pt x="14" y="1375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DA722AC-9C57-6E0D-6AA8-746A8325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372"/>
              <a:ext cx="121" cy="1749"/>
            </a:xfrm>
            <a:custGeom>
              <a:avLst/>
              <a:gdLst>
                <a:gd name="T0" fmla="*/ 0 w 121"/>
                <a:gd name="T1" fmla="*/ 0 h 1749"/>
                <a:gd name="T2" fmla="*/ 108 w 121"/>
                <a:gd name="T3" fmla="*/ 17 h 1749"/>
                <a:gd name="T4" fmla="*/ 121 w 121"/>
                <a:gd name="T5" fmla="*/ 1711 h 1749"/>
                <a:gd name="T6" fmla="*/ 2 w 121"/>
                <a:gd name="T7" fmla="*/ 1749 h 1749"/>
                <a:gd name="T8" fmla="*/ 0 w 121"/>
                <a:gd name="T9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49">
                  <a:moveTo>
                    <a:pt x="0" y="0"/>
                  </a:moveTo>
                  <a:lnTo>
                    <a:pt x="108" y="17"/>
                  </a:lnTo>
                  <a:lnTo>
                    <a:pt x="121" y="1711"/>
                  </a:lnTo>
                  <a:lnTo>
                    <a:pt x="2" y="1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031552D-7334-525C-CD17-5339E8EA6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646"/>
              <a:ext cx="683" cy="1166"/>
            </a:xfrm>
            <a:custGeom>
              <a:avLst/>
              <a:gdLst>
                <a:gd name="T0" fmla="*/ 683 w 683"/>
                <a:gd name="T1" fmla="*/ 122 h 1166"/>
                <a:gd name="T2" fmla="*/ 676 w 683"/>
                <a:gd name="T3" fmla="*/ 105 h 1166"/>
                <a:gd name="T4" fmla="*/ 660 w 683"/>
                <a:gd name="T5" fmla="*/ 78 h 1166"/>
                <a:gd name="T6" fmla="*/ 635 w 683"/>
                <a:gd name="T7" fmla="*/ 47 h 1166"/>
                <a:gd name="T8" fmla="*/ 595 w 683"/>
                <a:gd name="T9" fmla="*/ 20 h 1166"/>
                <a:gd name="T10" fmla="*/ 539 w 683"/>
                <a:gd name="T11" fmla="*/ 3 h 1166"/>
                <a:gd name="T12" fmla="*/ 464 w 683"/>
                <a:gd name="T13" fmla="*/ 1 h 1166"/>
                <a:gd name="T14" fmla="*/ 367 w 683"/>
                <a:gd name="T15" fmla="*/ 26 h 1166"/>
                <a:gd name="T16" fmla="*/ 242 w 683"/>
                <a:gd name="T17" fmla="*/ 90 h 1166"/>
                <a:gd name="T18" fmla="*/ 135 w 683"/>
                <a:gd name="T19" fmla="*/ 210 h 1166"/>
                <a:gd name="T20" fmla="*/ 64 w 683"/>
                <a:gd name="T21" fmla="*/ 367 h 1166"/>
                <a:gd name="T22" fmla="*/ 23 w 683"/>
                <a:gd name="T23" fmla="*/ 543 h 1166"/>
                <a:gd name="T24" fmla="*/ 4 w 683"/>
                <a:gd name="T25" fmla="*/ 721 h 1166"/>
                <a:gd name="T26" fmla="*/ 0 w 683"/>
                <a:gd name="T27" fmla="*/ 887 h 1166"/>
                <a:gd name="T28" fmla="*/ 4 w 683"/>
                <a:gd name="T29" fmla="*/ 1020 h 1166"/>
                <a:gd name="T30" fmla="*/ 10 w 683"/>
                <a:gd name="T31" fmla="*/ 1105 h 1166"/>
                <a:gd name="T32" fmla="*/ 18 w 683"/>
                <a:gd name="T33" fmla="*/ 1126 h 1166"/>
                <a:gd name="T34" fmla="*/ 65 w 683"/>
                <a:gd name="T35" fmla="*/ 1138 h 1166"/>
                <a:gd name="T36" fmla="*/ 137 w 683"/>
                <a:gd name="T37" fmla="*/ 1155 h 1166"/>
                <a:gd name="T38" fmla="*/ 213 w 683"/>
                <a:gd name="T39" fmla="*/ 1166 h 1166"/>
                <a:gd name="T40" fmla="*/ 257 w 683"/>
                <a:gd name="T41" fmla="*/ 928 h 1166"/>
                <a:gd name="T42" fmla="*/ 301 w 683"/>
                <a:gd name="T43" fmla="*/ 1163 h 1166"/>
                <a:gd name="T44" fmla="*/ 315 w 683"/>
                <a:gd name="T45" fmla="*/ 1163 h 1166"/>
                <a:gd name="T46" fmla="*/ 339 w 683"/>
                <a:gd name="T47" fmla="*/ 1164 h 1166"/>
                <a:gd name="T48" fmla="*/ 374 w 683"/>
                <a:gd name="T49" fmla="*/ 1163 h 1166"/>
                <a:gd name="T50" fmla="*/ 415 w 683"/>
                <a:gd name="T51" fmla="*/ 1160 h 1166"/>
                <a:gd name="T52" fmla="*/ 463 w 683"/>
                <a:gd name="T53" fmla="*/ 1154 h 1166"/>
                <a:gd name="T54" fmla="*/ 514 w 683"/>
                <a:gd name="T55" fmla="*/ 1143 h 1166"/>
                <a:gd name="T56" fmla="*/ 568 w 683"/>
                <a:gd name="T57" fmla="*/ 1128 h 1166"/>
                <a:gd name="T58" fmla="*/ 587 w 683"/>
                <a:gd name="T59" fmla="*/ 1094 h 1166"/>
                <a:gd name="T60" fmla="*/ 549 w 683"/>
                <a:gd name="T61" fmla="*/ 941 h 1166"/>
                <a:gd name="T62" fmla="*/ 499 w 683"/>
                <a:gd name="T63" fmla="*/ 721 h 1166"/>
                <a:gd name="T64" fmla="*/ 464 w 683"/>
                <a:gd name="T65" fmla="*/ 527 h 1166"/>
                <a:gd name="T66" fmla="*/ 473 w 683"/>
                <a:gd name="T67" fmla="*/ 422 h 1166"/>
                <a:gd name="T68" fmla="*/ 536 w 683"/>
                <a:gd name="T69" fmla="*/ 310 h 1166"/>
                <a:gd name="T70" fmla="*/ 616 w 683"/>
                <a:gd name="T71" fmla="*/ 204 h 1166"/>
                <a:gd name="T72" fmla="*/ 674 w 683"/>
                <a:gd name="T73" fmla="*/ 135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1166">
                  <a:moveTo>
                    <a:pt x="683" y="125"/>
                  </a:moveTo>
                  <a:lnTo>
                    <a:pt x="683" y="122"/>
                  </a:lnTo>
                  <a:lnTo>
                    <a:pt x="680" y="116"/>
                  </a:lnTo>
                  <a:lnTo>
                    <a:pt x="676" y="105"/>
                  </a:lnTo>
                  <a:lnTo>
                    <a:pt x="670" y="93"/>
                  </a:lnTo>
                  <a:lnTo>
                    <a:pt x="660" y="78"/>
                  </a:lnTo>
                  <a:lnTo>
                    <a:pt x="650" y="62"/>
                  </a:lnTo>
                  <a:lnTo>
                    <a:pt x="635" y="47"/>
                  </a:lnTo>
                  <a:lnTo>
                    <a:pt x="616" y="32"/>
                  </a:lnTo>
                  <a:lnTo>
                    <a:pt x="595" y="20"/>
                  </a:lnTo>
                  <a:lnTo>
                    <a:pt x="569" y="9"/>
                  </a:lnTo>
                  <a:lnTo>
                    <a:pt x="539" y="3"/>
                  </a:lnTo>
                  <a:lnTo>
                    <a:pt x="504" y="0"/>
                  </a:lnTo>
                  <a:lnTo>
                    <a:pt x="464" y="1"/>
                  </a:lnTo>
                  <a:lnTo>
                    <a:pt x="418" y="11"/>
                  </a:lnTo>
                  <a:lnTo>
                    <a:pt x="367" y="26"/>
                  </a:lnTo>
                  <a:lnTo>
                    <a:pt x="310" y="49"/>
                  </a:lnTo>
                  <a:lnTo>
                    <a:pt x="242" y="90"/>
                  </a:lnTo>
                  <a:lnTo>
                    <a:pt x="184" y="143"/>
                  </a:lnTo>
                  <a:lnTo>
                    <a:pt x="135" y="210"/>
                  </a:lnTo>
                  <a:lnTo>
                    <a:pt x="96" y="285"/>
                  </a:lnTo>
                  <a:lnTo>
                    <a:pt x="64" y="367"/>
                  </a:lnTo>
                  <a:lnTo>
                    <a:pt x="41" y="454"/>
                  </a:lnTo>
                  <a:lnTo>
                    <a:pt x="23" y="543"/>
                  </a:lnTo>
                  <a:lnTo>
                    <a:pt x="10" y="633"/>
                  </a:lnTo>
                  <a:lnTo>
                    <a:pt x="4" y="721"/>
                  </a:lnTo>
                  <a:lnTo>
                    <a:pt x="0" y="807"/>
                  </a:lnTo>
                  <a:lnTo>
                    <a:pt x="0" y="887"/>
                  </a:lnTo>
                  <a:lnTo>
                    <a:pt x="1" y="959"/>
                  </a:lnTo>
                  <a:lnTo>
                    <a:pt x="4" y="1020"/>
                  </a:lnTo>
                  <a:lnTo>
                    <a:pt x="7" y="1070"/>
                  </a:lnTo>
                  <a:lnTo>
                    <a:pt x="10" y="1105"/>
                  </a:lnTo>
                  <a:lnTo>
                    <a:pt x="12" y="1125"/>
                  </a:lnTo>
                  <a:lnTo>
                    <a:pt x="18" y="1126"/>
                  </a:lnTo>
                  <a:lnTo>
                    <a:pt x="38" y="1132"/>
                  </a:lnTo>
                  <a:lnTo>
                    <a:pt x="65" y="1138"/>
                  </a:lnTo>
                  <a:lnTo>
                    <a:pt x="99" y="1148"/>
                  </a:lnTo>
                  <a:lnTo>
                    <a:pt x="137" y="1155"/>
                  </a:lnTo>
                  <a:lnTo>
                    <a:pt x="176" y="1161"/>
                  </a:lnTo>
                  <a:lnTo>
                    <a:pt x="213" y="1166"/>
                  </a:lnTo>
                  <a:lnTo>
                    <a:pt x="245" y="1166"/>
                  </a:lnTo>
                  <a:lnTo>
                    <a:pt x="257" y="928"/>
                  </a:lnTo>
                  <a:lnTo>
                    <a:pt x="300" y="1163"/>
                  </a:lnTo>
                  <a:lnTo>
                    <a:pt x="301" y="1163"/>
                  </a:lnTo>
                  <a:lnTo>
                    <a:pt x="307" y="1163"/>
                  </a:lnTo>
                  <a:lnTo>
                    <a:pt x="315" y="1163"/>
                  </a:lnTo>
                  <a:lnTo>
                    <a:pt x="326" y="1164"/>
                  </a:lnTo>
                  <a:lnTo>
                    <a:pt x="339" y="1164"/>
                  </a:lnTo>
                  <a:lnTo>
                    <a:pt x="356" y="1164"/>
                  </a:lnTo>
                  <a:lnTo>
                    <a:pt x="374" y="1163"/>
                  </a:lnTo>
                  <a:lnTo>
                    <a:pt x="394" y="1161"/>
                  </a:lnTo>
                  <a:lnTo>
                    <a:pt x="415" y="1160"/>
                  </a:lnTo>
                  <a:lnTo>
                    <a:pt x="440" y="1157"/>
                  </a:lnTo>
                  <a:lnTo>
                    <a:pt x="463" y="1154"/>
                  </a:lnTo>
                  <a:lnTo>
                    <a:pt x="488" y="1149"/>
                  </a:lnTo>
                  <a:lnTo>
                    <a:pt x="514" y="1143"/>
                  </a:lnTo>
                  <a:lnTo>
                    <a:pt x="540" y="1135"/>
                  </a:lnTo>
                  <a:lnTo>
                    <a:pt x="568" y="1128"/>
                  </a:lnTo>
                  <a:lnTo>
                    <a:pt x="594" y="1117"/>
                  </a:lnTo>
                  <a:lnTo>
                    <a:pt x="587" y="1094"/>
                  </a:lnTo>
                  <a:lnTo>
                    <a:pt x="572" y="1032"/>
                  </a:lnTo>
                  <a:lnTo>
                    <a:pt x="549" y="941"/>
                  </a:lnTo>
                  <a:lnTo>
                    <a:pt x="523" y="834"/>
                  </a:lnTo>
                  <a:lnTo>
                    <a:pt x="499" y="721"/>
                  </a:lnTo>
                  <a:lnTo>
                    <a:pt x="478" y="616"/>
                  </a:lnTo>
                  <a:lnTo>
                    <a:pt x="464" y="527"/>
                  </a:lnTo>
                  <a:lnTo>
                    <a:pt x="461" y="467"/>
                  </a:lnTo>
                  <a:lnTo>
                    <a:pt x="473" y="422"/>
                  </a:lnTo>
                  <a:lnTo>
                    <a:pt x="501" y="367"/>
                  </a:lnTo>
                  <a:lnTo>
                    <a:pt x="536" y="310"/>
                  </a:lnTo>
                  <a:lnTo>
                    <a:pt x="577" y="254"/>
                  </a:lnTo>
                  <a:lnTo>
                    <a:pt x="616" y="204"/>
                  </a:lnTo>
                  <a:lnTo>
                    <a:pt x="650" y="163"/>
                  </a:lnTo>
                  <a:lnTo>
                    <a:pt x="674" y="135"/>
                  </a:lnTo>
                  <a:lnTo>
                    <a:pt x="68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D665A9E-839A-FE8E-B273-6F7ED887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687"/>
              <a:ext cx="515" cy="1082"/>
            </a:xfrm>
            <a:custGeom>
              <a:avLst/>
              <a:gdLst>
                <a:gd name="T0" fmla="*/ 509 w 515"/>
                <a:gd name="T1" fmla="*/ 18 h 1082"/>
                <a:gd name="T2" fmla="*/ 471 w 515"/>
                <a:gd name="T3" fmla="*/ 40 h 1082"/>
                <a:gd name="T4" fmla="*/ 416 w 515"/>
                <a:gd name="T5" fmla="*/ 88 h 1082"/>
                <a:gd name="T6" fmla="*/ 367 w 515"/>
                <a:gd name="T7" fmla="*/ 169 h 1082"/>
                <a:gd name="T8" fmla="*/ 349 w 515"/>
                <a:gd name="T9" fmla="*/ 228 h 1082"/>
                <a:gd name="T10" fmla="*/ 332 w 515"/>
                <a:gd name="T11" fmla="*/ 256 h 1082"/>
                <a:gd name="T12" fmla="*/ 308 w 515"/>
                <a:gd name="T13" fmla="*/ 309 h 1082"/>
                <a:gd name="T14" fmla="*/ 285 w 515"/>
                <a:gd name="T15" fmla="*/ 382 h 1082"/>
                <a:gd name="T16" fmla="*/ 273 w 515"/>
                <a:gd name="T17" fmla="*/ 469 h 1082"/>
                <a:gd name="T18" fmla="*/ 279 w 515"/>
                <a:gd name="T19" fmla="*/ 565 h 1082"/>
                <a:gd name="T20" fmla="*/ 315 w 515"/>
                <a:gd name="T21" fmla="*/ 668 h 1082"/>
                <a:gd name="T22" fmla="*/ 389 w 515"/>
                <a:gd name="T23" fmla="*/ 770 h 1082"/>
                <a:gd name="T24" fmla="*/ 497 w 515"/>
                <a:gd name="T25" fmla="*/ 1046 h 1082"/>
                <a:gd name="T26" fmla="*/ 489 w 515"/>
                <a:gd name="T27" fmla="*/ 1049 h 1082"/>
                <a:gd name="T28" fmla="*/ 469 w 515"/>
                <a:gd name="T29" fmla="*/ 1055 h 1082"/>
                <a:gd name="T30" fmla="*/ 445 w 515"/>
                <a:gd name="T31" fmla="*/ 1062 h 1082"/>
                <a:gd name="T32" fmla="*/ 419 w 515"/>
                <a:gd name="T33" fmla="*/ 1068 h 1082"/>
                <a:gd name="T34" fmla="*/ 393 w 515"/>
                <a:gd name="T35" fmla="*/ 1073 h 1082"/>
                <a:gd name="T36" fmla="*/ 212 w 515"/>
                <a:gd name="T37" fmla="*/ 726 h 1082"/>
                <a:gd name="T38" fmla="*/ 72 w 515"/>
                <a:gd name="T39" fmla="*/ 1059 h 1082"/>
                <a:gd name="T40" fmla="*/ 46 w 515"/>
                <a:gd name="T41" fmla="*/ 1050 h 1082"/>
                <a:gd name="T42" fmla="*/ 8 w 515"/>
                <a:gd name="T43" fmla="*/ 1035 h 1082"/>
                <a:gd name="T44" fmla="*/ 3 w 515"/>
                <a:gd name="T45" fmla="*/ 962 h 1082"/>
                <a:gd name="T46" fmla="*/ 0 w 515"/>
                <a:gd name="T47" fmla="*/ 834 h 1082"/>
                <a:gd name="T48" fmla="*/ 6 w 515"/>
                <a:gd name="T49" fmla="*/ 670 h 1082"/>
                <a:gd name="T50" fmla="*/ 28 w 515"/>
                <a:gd name="T51" fmla="*/ 490 h 1082"/>
                <a:gd name="T52" fmla="*/ 72 w 515"/>
                <a:gd name="T53" fmla="*/ 314 h 1082"/>
                <a:gd name="T54" fmla="*/ 147 w 515"/>
                <a:gd name="T55" fmla="*/ 161 h 1082"/>
                <a:gd name="T56" fmla="*/ 258 w 515"/>
                <a:gd name="T57" fmla="*/ 49 h 1082"/>
                <a:gd name="T58" fmla="*/ 334 w 515"/>
                <a:gd name="T59" fmla="*/ 14 h 1082"/>
                <a:gd name="T60" fmla="*/ 366 w 515"/>
                <a:gd name="T61" fmla="*/ 6 h 1082"/>
                <a:gd name="T62" fmla="*/ 421 w 515"/>
                <a:gd name="T63" fmla="*/ 0 h 1082"/>
                <a:gd name="T64" fmla="*/ 483 w 515"/>
                <a:gd name="T65" fmla="*/ 5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1082">
                  <a:moveTo>
                    <a:pt x="515" y="15"/>
                  </a:moveTo>
                  <a:lnTo>
                    <a:pt x="509" y="18"/>
                  </a:lnTo>
                  <a:lnTo>
                    <a:pt x="494" y="26"/>
                  </a:lnTo>
                  <a:lnTo>
                    <a:pt x="471" y="40"/>
                  </a:lnTo>
                  <a:lnTo>
                    <a:pt x="443" y="59"/>
                  </a:lnTo>
                  <a:lnTo>
                    <a:pt x="416" y="88"/>
                  </a:lnTo>
                  <a:lnTo>
                    <a:pt x="389" y="125"/>
                  </a:lnTo>
                  <a:lnTo>
                    <a:pt x="367" y="169"/>
                  </a:lnTo>
                  <a:lnTo>
                    <a:pt x="352" y="224"/>
                  </a:lnTo>
                  <a:lnTo>
                    <a:pt x="349" y="228"/>
                  </a:lnTo>
                  <a:lnTo>
                    <a:pt x="343" y="239"/>
                  </a:lnTo>
                  <a:lnTo>
                    <a:pt x="332" y="256"/>
                  </a:lnTo>
                  <a:lnTo>
                    <a:pt x="322" y="280"/>
                  </a:lnTo>
                  <a:lnTo>
                    <a:pt x="308" y="309"/>
                  </a:lnTo>
                  <a:lnTo>
                    <a:pt x="296" y="343"/>
                  </a:lnTo>
                  <a:lnTo>
                    <a:pt x="285" y="382"/>
                  </a:lnTo>
                  <a:lnTo>
                    <a:pt x="277" y="423"/>
                  </a:lnTo>
                  <a:lnTo>
                    <a:pt x="273" y="469"/>
                  </a:lnTo>
                  <a:lnTo>
                    <a:pt x="273" y="516"/>
                  </a:lnTo>
                  <a:lnTo>
                    <a:pt x="279" y="565"/>
                  </a:lnTo>
                  <a:lnTo>
                    <a:pt x="293" y="616"/>
                  </a:lnTo>
                  <a:lnTo>
                    <a:pt x="315" y="668"/>
                  </a:lnTo>
                  <a:lnTo>
                    <a:pt x="346" y="718"/>
                  </a:lnTo>
                  <a:lnTo>
                    <a:pt x="389" y="770"/>
                  </a:lnTo>
                  <a:lnTo>
                    <a:pt x="442" y="820"/>
                  </a:lnTo>
                  <a:lnTo>
                    <a:pt x="497" y="1046"/>
                  </a:lnTo>
                  <a:lnTo>
                    <a:pt x="495" y="1047"/>
                  </a:lnTo>
                  <a:lnTo>
                    <a:pt x="489" y="1049"/>
                  </a:lnTo>
                  <a:lnTo>
                    <a:pt x="480" y="1052"/>
                  </a:lnTo>
                  <a:lnTo>
                    <a:pt x="469" y="1055"/>
                  </a:lnTo>
                  <a:lnTo>
                    <a:pt x="457" y="1059"/>
                  </a:lnTo>
                  <a:lnTo>
                    <a:pt x="445" y="1062"/>
                  </a:lnTo>
                  <a:lnTo>
                    <a:pt x="431" y="1065"/>
                  </a:lnTo>
                  <a:lnTo>
                    <a:pt x="419" y="1068"/>
                  </a:lnTo>
                  <a:lnTo>
                    <a:pt x="402" y="1002"/>
                  </a:lnTo>
                  <a:lnTo>
                    <a:pt x="393" y="1073"/>
                  </a:lnTo>
                  <a:lnTo>
                    <a:pt x="306" y="1082"/>
                  </a:lnTo>
                  <a:lnTo>
                    <a:pt x="212" y="726"/>
                  </a:lnTo>
                  <a:lnTo>
                    <a:pt x="163" y="1073"/>
                  </a:lnTo>
                  <a:lnTo>
                    <a:pt x="72" y="1059"/>
                  </a:lnTo>
                  <a:lnTo>
                    <a:pt x="64" y="983"/>
                  </a:lnTo>
                  <a:lnTo>
                    <a:pt x="46" y="1050"/>
                  </a:lnTo>
                  <a:lnTo>
                    <a:pt x="9" y="1046"/>
                  </a:lnTo>
                  <a:lnTo>
                    <a:pt x="8" y="1035"/>
                  </a:lnTo>
                  <a:lnTo>
                    <a:pt x="6" y="1008"/>
                  </a:lnTo>
                  <a:lnTo>
                    <a:pt x="3" y="962"/>
                  </a:lnTo>
                  <a:lnTo>
                    <a:pt x="2" y="904"/>
                  </a:lnTo>
                  <a:lnTo>
                    <a:pt x="0" y="834"/>
                  </a:lnTo>
                  <a:lnTo>
                    <a:pt x="2" y="755"/>
                  </a:lnTo>
                  <a:lnTo>
                    <a:pt x="6" y="670"/>
                  </a:lnTo>
                  <a:lnTo>
                    <a:pt x="14" y="581"/>
                  </a:lnTo>
                  <a:lnTo>
                    <a:pt x="28" y="490"/>
                  </a:lnTo>
                  <a:lnTo>
                    <a:pt x="46" y="400"/>
                  </a:lnTo>
                  <a:lnTo>
                    <a:pt x="72" y="314"/>
                  </a:lnTo>
                  <a:lnTo>
                    <a:pt x="104" y="233"/>
                  </a:lnTo>
                  <a:lnTo>
                    <a:pt x="147" y="161"/>
                  </a:lnTo>
                  <a:lnTo>
                    <a:pt x="197" y="99"/>
                  </a:lnTo>
                  <a:lnTo>
                    <a:pt x="258" y="49"/>
                  </a:lnTo>
                  <a:lnTo>
                    <a:pt x="329" y="15"/>
                  </a:lnTo>
                  <a:lnTo>
                    <a:pt x="334" y="14"/>
                  </a:lnTo>
                  <a:lnTo>
                    <a:pt x="346" y="11"/>
                  </a:lnTo>
                  <a:lnTo>
                    <a:pt x="366" y="6"/>
                  </a:lnTo>
                  <a:lnTo>
                    <a:pt x="392" y="2"/>
                  </a:lnTo>
                  <a:lnTo>
                    <a:pt x="421" y="0"/>
                  </a:lnTo>
                  <a:lnTo>
                    <a:pt x="451" y="0"/>
                  </a:lnTo>
                  <a:lnTo>
                    <a:pt x="483" y="5"/>
                  </a:lnTo>
                  <a:lnTo>
                    <a:pt x="515" y="15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DF9205D-479B-67A9-54D0-5469F9B0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711"/>
              <a:ext cx="420" cy="285"/>
            </a:xfrm>
            <a:custGeom>
              <a:avLst/>
              <a:gdLst>
                <a:gd name="T0" fmla="*/ 336 w 420"/>
                <a:gd name="T1" fmla="*/ 93 h 285"/>
                <a:gd name="T2" fmla="*/ 333 w 420"/>
                <a:gd name="T3" fmla="*/ 95 h 285"/>
                <a:gd name="T4" fmla="*/ 322 w 420"/>
                <a:gd name="T5" fmla="*/ 98 h 285"/>
                <a:gd name="T6" fmla="*/ 306 w 420"/>
                <a:gd name="T7" fmla="*/ 99 h 285"/>
                <a:gd name="T8" fmla="*/ 281 w 420"/>
                <a:gd name="T9" fmla="*/ 98 h 285"/>
                <a:gd name="T10" fmla="*/ 249 w 420"/>
                <a:gd name="T11" fmla="*/ 90 h 285"/>
                <a:gd name="T12" fmla="*/ 208 w 420"/>
                <a:gd name="T13" fmla="*/ 72 h 285"/>
                <a:gd name="T14" fmla="*/ 160 w 420"/>
                <a:gd name="T15" fmla="*/ 43 h 285"/>
                <a:gd name="T16" fmla="*/ 102 w 420"/>
                <a:gd name="T17" fmla="*/ 0 h 285"/>
                <a:gd name="T18" fmla="*/ 99 w 420"/>
                <a:gd name="T19" fmla="*/ 0 h 285"/>
                <a:gd name="T20" fmla="*/ 90 w 420"/>
                <a:gd name="T21" fmla="*/ 0 h 285"/>
                <a:gd name="T22" fmla="*/ 76 w 420"/>
                <a:gd name="T23" fmla="*/ 5 h 285"/>
                <a:gd name="T24" fmla="*/ 61 w 420"/>
                <a:gd name="T25" fmla="*/ 11 h 285"/>
                <a:gd name="T26" fmla="*/ 44 w 420"/>
                <a:gd name="T27" fmla="*/ 25 h 285"/>
                <a:gd name="T28" fmla="*/ 27 w 420"/>
                <a:gd name="T29" fmla="*/ 44 h 285"/>
                <a:gd name="T30" fmla="*/ 13 w 420"/>
                <a:gd name="T31" fmla="*/ 72 h 285"/>
                <a:gd name="T32" fmla="*/ 3 w 420"/>
                <a:gd name="T33" fmla="*/ 111 h 285"/>
                <a:gd name="T34" fmla="*/ 0 w 420"/>
                <a:gd name="T35" fmla="*/ 153 h 285"/>
                <a:gd name="T36" fmla="*/ 3 w 420"/>
                <a:gd name="T37" fmla="*/ 186 h 285"/>
                <a:gd name="T38" fmla="*/ 13 w 420"/>
                <a:gd name="T39" fmla="*/ 215 h 285"/>
                <a:gd name="T40" fmla="*/ 32 w 420"/>
                <a:gd name="T41" fmla="*/ 238 h 285"/>
                <a:gd name="T42" fmla="*/ 53 w 420"/>
                <a:gd name="T43" fmla="*/ 255 h 285"/>
                <a:gd name="T44" fmla="*/ 79 w 420"/>
                <a:gd name="T45" fmla="*/ 268 h 285"/>
                <a:gd name="T46" fmla="*/ 109 w 420"/>
                <a:gd name="T47" fmla="*/ 277 h 285"/>
                <a:gd name="T48" fmla="*/ 141 w 420"/>
                <a:gd name="T49" fmla="*/ 283 h 285"/>
                <a:gd name="T50" fmla="*/ 160 w 420"/>
                <a:gd name="T51" fmla="*/ 285 h 285"/>
                <a:gd name="T52" fmla="*/ 179 w 420"/>
                <a:gd name="T53" fmla="*/ 285 h 285"/>
                <a:gd name="T54" fmla="*/ 199 w 420"/>
                <a:gd name="T55" fmla="*/ 283 h 285"/>
                <a:gd name="T56" fmla="*/ 222 w 420"/>
                <a:gd name="T57" fmla="*/ 280 h 285"/>
                <a:gd name="T58" fmla="*/ 243 w 420"/>
                <a:gd name="T59" fmla="*/ 277 h 285"/>
                <a:gd name="T60" fmla="*/ 266 w 420"/>
                <a:gd name="T61" fmla="*/ 273 h 285"/>
                <a:gd name="T62" fmla="*/ 289 w 420"/>
                <a:gd name="T63" fmla="*/ 268 h 285"/>
                <a:gd name="T64" fmla="*/ 310 w 420"/>
                <a:gd name="T65" fmla="*/ 262 h 285"/>
                <a:gd name="T66" fmla="*/ 332 w 420"/>
                <a:gd name="T67" fmla="*/ 258 h 285"/>
                <a:gd name="T68" fmla="*/ 351 w 420"/>
                <a:gd name="T69" fmla="*/ 251 h 285"/>
                <a:gd name="T70" fmla="*/ 368 w 420"/>
                <a:gd name="T71" fmla="*/ 245 h 285"/>
                <a:gd name="T72" fmla="*/ 385 w 420"/>
                <a:gd name="T73" fmla="*/ 241 h 285"/>
                <a:gd name="T74" fmla="*/ 399 w 420"/>
                <a:gd name="T75" fmla="*/ 236 h 285"/>
                <a:gd name="T76" fmla="*/ 409 w 420"/>
                <a:gd name="T77" fmla="*/ 232 h 285"/>
                <a:gd name="T78" fmla="*/ 415 w 420"/>
                <a:gd name="T79" fmla="*/ 229 h 285"/>
                <a:gd name="T80" fmla="*/ 420 w 420"/>
                <a:gd name="T81" fmla="*/ 227 h 285"/>
                <a:gd name="T82" fmla="*/ 415 w 420"/>
                <a:gd name="T83" fmla="*/ 226 h 285"/>
                <a:gd name="T84" fmla="*/ 402 w 420"/>
                <a:gd name="T85" fmla="*/ 220 h 285"/>
                <a:gd name="T86" fmla="*/ 385 w 420"/>
                <a:gd name="T87" fmla="*/ 210 h 285"/>
                <a:gd name="T88" fmla="*/ 365 w 420"/>
                <a:gd name="T89" fmla="*/ 197 h 285"/>
                <a:gd name="T90" fmla="*/ 348 w 420"/>
                <a:gd name="T91" fmla="*/ 178 h 285"/>
                <a:gd name="T92" fmla="*/ 335 w 420"/>
                <a:gd name="T93" fmla="*/ 156 h 285"/>
                <a:gd name="T94" fmla="*/ 330 w 420"/>
                <a:gd name="T95" fmla="*/ 127 h 285"/>
                <a:gd name="T96" fmla="*/ 336 w 420"/>
                <a:gd name="T97" fmla="*/ 9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0" h="285">
                  <a:moveTo>
                    <a:pt x="336" y="93"/>
                  </a:moveTo>
                  <a:lnTo>
                    <a:pt x="333" y="95"/>
                  </a:lnTo>
                  <a:lnTo>
                    <a:pt x="322" y="98"/>
                  </a:lnTo>
                  <a:lnTo>
                    <a:pt x="306" y="99"/>
                  </a:lnTo>
                  <a:lnTo>
                    <a:pt x="281" y="98"/>
                  </a:lnTo>
                  <a:lnTo>
                    <a:pt x="249" y="90"/>
                  </a:lnTo>
                  <a:lnTo>
                    <a:pt x="208" y="72"/>
                  </a:lnTo>
                  <a:lnTo>
                    <a:pt x="160" y="4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5"/>
                  </a:lnTo>
                  <a:lnTo>
                    <a:pt x="61" y="11"/>
                  </a:lnTo>
                  <a:lnTo>
                    <a:pt x="44" y="25"/>
                  </a:lnTo>
                  <a:lnTo>
                    <a:pt x="27" y="44"/>
                  </a:lnTo>
                  <a:lnTo>
                    <a:pt x="13" y="72"/>
                  </a:lnTo>
                  <a:lnTo>
                    <a:pt x="3" y="111"/>
                  </a:lnTo>
                  <a:lnTo>
                    <a:pt x="0" y="153"/>
                  </a:lnTo>
                  <a:lnTo>
                    <a:pt x="3" y="186"/>
                  </a:lnTo>
                  <a:lnTo>
                    <a:pt x="13" y="215"/>
                  </a:lnTo>
                  <a:lnTo>
                    <a:pt x="32" y="238"/>
                  </a:lnTo>
                  <a:lnTo>
                    <a:pt x="53" y="255"/>
                  </a:lnTo>
                  <a:lnTo>
                    <a:pt x="79" y="268"/>
                  </a:lnTo>
                  <a:lnTo>
                    <a:pt x="109" y="277"/>
                  </a:lnTo>
                  <a:lnTo>
                    <a:pt x="141" y="283"/>
                  </a:lnTo>
                  <a:lnTo>
                    <a:pt x="160" y="285"/>
                  </a:lnTo>
                  <a:lnTo>
                    <a:pt x="179" y="285"/>
                  </a:lnTo>
                  <a:lnTo>
                    <a:pt x="199" y="283"/>
                  </a:lnTo>
                  <a:lnTo>
                    <a:pt x="222" y="280"/>
                  </a:lnTo>
                  <a:lnTo>
                    <a:pt x="243" y="277"/>
                  </a:lnTo>
                  <a:lnTo>
                    <a:pt x="266" y="273"/>
                  </a:lnTo>
                  <a:lnTo>
                    <a:pt x="289" y="268"/>
                  </a:lnTo>
                  <a:lnTo>
                    <a:pt x="310" y="262"/>
                  </a:lnTo>
                  <a:lnTo>
                    <a:pt x="332" y="258"/>
                  </a:lnTo>
                  <a:lnTo>
                    <a:pt x="351" y="251"/>
                  </a:lnTo>
                  <a:lnTo>
                    <a:pt x="368" y="245"/>
                  </a:lnTo>
                  <a:lnTo>
                    <a:pt x="385" y="241"/>
                  </a:lnTo>
                  <a:lnTo>
                    <a:pt x="399" y="236"/>
                  </a:lnTo>
                  <a:lnTo>
                    <a:pt x="409" y="232"/>
                  </a:lnTo>
                  <a:lnTo>
                    <a:pt x="415" y="229"/>
                  </a:lnTo>
                  <a:lnTo>
                    <a:pt x="420" y="227"/>
                  </a:lnTo>
                  <a:lnTo>
                    <a:pt x="415" y="226"/>
                  </a:lnTo>
                  <a:lnTo>
                    <a:pt x="402" y="220"/>
                  </a:lnTo>
                  <a:lnTo>
                    <a:pt x="385" y="210"/>
                  </a:lnTo>
                  <a:lnTo>
                    <a:pt x="365" y="197"/>
                  </a:lnTo>
                  <a:lnTo>
                    <a:pt x="348" y="178"/>
                  </a:lnTo>
                  <a:lnTo>
                    <a:pt x="335" y="156"/>
                  </a:lnTo>
                  <a:lnTo>
                    <a:pt x="330" y="127"/>
                  </a:lnTo>
                  <a:lnTo>
                    <a:pt x="33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9612FF8F-E0FF-8CE7-F257-BF2E414D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760"/>
              <a:ext cx="330" cy="207"/>
            </a:xfrm>
            <a:custGeom>
              <a:avLst/>
              <a:gdLst>
                <a:gd name="T0" fmla="*/ 288 w 330"/>
                <a:gd name="T1" fmla="*/ 79 h 207"/>
                <a:gd name="T2" fmla="*/ 283 w 330"/>
                <a:gd name="T3" fmla="*/ 81 h 207"/>
                <a:gd name="T4" fmla="*/ 271 w 330"/>
                <a:gd name="T5" fmla="*/ 84 h 207"/>
                <a:gd name="T6" fmla="*/ 251 w 330"/>
                <a:gd name="T7" fmla="*/ 85 h 207"/>
                <a:gd name="T8" fmla="*/ 225 w 330"/>
                <a:gd name="T9" fmla="*/ 84 h 207"/>
                <a:gd name="T10" fmla="*/ 193 w 330"/>
                <a:gd name="T11" fmla="*/ 76 h 207"/>
                <a:gd name="T12" fmla="*/ 155 w 330"/>
                <a:gd name="T13" fmla="*/ 62 h 207"/>
                <a:gd name="T14" fmla="*/ 113 w 330"/>
                <a:gd name="T15" fmla="*/ 38 h 207"/>
                <a:gd name="T16" fmla="*/ 67 w 330"/>
                <a:gd name="T17" fmla="*/ 3 h 207"/>
                <a:gd name="T18" fmla="*/ 64 w 330"/>
                <a:gd name="T19" fmla="*/ 2 h 207"/>
                <a:gd name="T20" fmla="*/ 58 w 330"/>
                <a:gd name="T21" fmla="*/ 0 h 207"/>
                <a:gd name="T22" fmla="*/ 50 w 330"/>
                <a:gd name="T23" fmla="*/ 0 h 207"/>
                <a:gd name="T24" fmla="*/ 39 w 330"/>
                <a:gd name="T25" fmla="*/ 2 h 207"/>
                <a:gd name="T26" fmla="*/ 27 w 330"/>
                <a:gd name="T27" fmla="*/ 8 h 207"/>
                <a:gd name="T28" fmla="*/ 17 w 330"/>
                <a:gd name="T29" fmla="*/ 20 h 207"/>
                <a:gd name="T30" fmla="*/ 8 w 330"/>
                <a:gd name="T31" fmla="*/ 40 h 207"/>
                <a:gd name="T32" fmla="*/ 1 w 330"/>
                <a:gd name="T33" fmla="*/ 69 h 207"/>
                <a:gd name="T34" fmla="*/ 0 w 330"/>
                <a:gd name="T35" fmla="*/ 100 h 207"/>
                <a:gd name="T36" fmla="*/ 4 w 330"/>
                <a:gd name="T37" fmla="*/ 126 h 207"/>
                <a:gd name="T38" fmla="*/ 14 w 330"/>
                <a:gd name="T39" fmla="*/ 149 h 207"/>
                <a:gd name="T40" fmla="*/ 27 w 330"/>
                <a:gd name="T41" fmla="*/ 166 h 207"/>
                <a:gd name="T42" fmla="*/ 44 w 330"/>
                <a:gd name="T43" fmla="*/ 181 h 207"/>
                <a:gd name="T44" fmla="*/ 64 w 330"/>
                <a:gd name="T45" fmla="*/ 192 h 207"/>
                <a:gd name="T46" fmla="*/ 87 w 330"/>
                <a:gd name="T47" fmla="*/ 199 h 207"/>
                <a:gd name="T48" fmla="*/ 111 w 330"/>
                <a:gd name="T49" fmla="*/ 206 h 207"/>
                <a:gd name="T50" fmla="*/ 140 w 330"/>
                <a:gd name="T51" fmla="*/ 207 h 207"/>
                <a:gd name="T52" fmla="*/ 173 w 330"/>
                <a:gd name="T53" fmla="*/ 204 h 207"/>
                <a:gd name="T54" fmla="*/ 208 w 330"/>
                <a:gd name="T55" fmla="*/ 198 h 207"/>
                <a:gd name="T56" fmla="*/ 243 w 330"/>
                <a:gd name="T57" fmla="*/ 189 h 207"/>
                <a:gd name="T58" fmla="*/ 275 w 330"/>
                <a:gd name="T59" fmla="*/ 180 h 207"/>
                <a:gd name="T60" fmla="*/ 303 w 330"/>
                <a:gd name="T61" fmla="*/ 171 h 207"/>
                <a:gd name="T62" fmla="*/ 321 w 330"/>
                <a:gd name="T63" fmla="*/ 163 h 207"/>
                <a:gd name="T64" fmla="*/ 330 w 330"/>
                <a:gd name="T65" fmla="*/ 158 h 207"/>
                <a:gd name="T66" fmla="*/ 327 w 330"/>
                <a:gd name="T67" fmla="*/ 158 h 207"/>
                <a:gd name="T68" fmla="*/ 321 w 330"/>
                <a:gd name="T69" fmla="*/ 157 h 207"/>
                <a:gd name="T70" fmla="*/ 310 w 330"/>
                <a:gd name="T71" fmla="*/ 152 h 207"/>
                <a:gd name="T72" fmla="*/ 301 w 330"/>
                <a:gd name="T73" fmla="*/ 146 h 207"/>
                <a:gd name="T74" fmla="*/ 292 w 330"/>
                <a:gd name="T75" fmla="*/ 137 h 207"/>
                <a:gd name="T76" fmla="*/ 285 w 330"/>
                <a:gd name="T77" fmla="*/ 123 h 207"/>
                <a:gd name="T78" fmla="*/ 283 w 330"/>
                <a:gd name="T79" fmla="*/ 104 h 207"/>
                <a:gd name="T80" fmla="*/ 288 w 330"/>
                <a:gd name="T81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207">
                  <a:moveTo>
                    <a:pt x="288" y="79"/>
                  </a:moveTo>
                  <a:lnTo>
                    <a:pt x="283" y="81"/>
                  </a:lnTo>
                  <a:lnTo>
                    <a:pt x="271" y="84"/>
                  </a:lnTo>
                  <a:lnTo>
                    <a:pt x="251" y="85"/>
                  </a:lnTo>
                  <a:lnTo>
                    <a:pt x="225" y="84"/>
                  </a:lnTo>
                  <a:lnTo>
                    <a:pt x="193" y="76"/>
                  </a:lnTo>
                  <a:lnTo>
                    <a:pt x="155" y="62"/>
                  </a:lnTo>
                  <a:lnTo>
                    <a:pt x="113" y="38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27" y="8"/>
                  </a:lnTo>
                  <a:lnTo>
                    <a:pt x="17" y="20"/>
                  </a:lnTo>
                  <a:lnTo>
                    <a:pt x="8" y="40"/>
                  </a:lnTo>
                  <a:lnTo>
                    <a:pt x="1" y="69"/>
                  </a:lnTo>
                  <a:lnTo>
                    <a:pt x="0" y="100"/>
                  </a:lnTo>
                  <a:lnTo>
                    <a:pt x="4" y="126"/>
                  </a:lnTo>
                  <a:lnTo>
                    <a:pt x="14" y="149"/>
                  </a:lnTo>
                  <a:lnTo>
                    <a:pt x="27" y="166"/>
                  </a:lnTo>
                  <a:lnTo>
                    <a:pt x="44" y="181"/>
                  </a:lnTo>
                  <a:lnTo>
                    <a:pt x="64" y="192"/>
                  </a:lnTo>
                  <a:lnTo>
                    <a:pt x="87" y="199"/>
                  </a:lnTo>
                  <a:lnTo>
                    <a:pt x="111" y="206"/>
                  </a:lnTo>
                  <a:lnTo>
                    <a:pt x="140" y="207"/>
                  </a:lnTo>
                  <a:lnTo>
                    <a:pt x="173" y="204"/>
                  </a:lnTo>
                  <a:lnTo>
                    <a:pt x="208" y="198"/>
                  </a:lnTo>
                  <a:lnTo>
                    <a:pt x="243" y="189"/>
                  </a:lnTo>
                  <a:lnTo>
                    <a:pt x="275" y="180"/>
                  </a:lnTo>
                  <a:lnTo>
                    <a:pt x="303" y="171"/>
                  </a:lnTo>
                  <a:lnTo>
                    <a:pt x="321" y="163"/>
                  </a:lnTo>
                  <a:lnTo>
                    <a:pt x="330" y="158"/>
                  </a:lnTo>
                  <a:lnTo>
                    <a:pt x="327" y="158"/>
                  </a:lnTo>
                  <a:lnTo>
                    <a:pt x="321" y="157"/>
                  </a:lnTo>
                  <a:lnTo>
                    <a:pt x="310" y="152"/>
                  </a:lnTo>
                  <a:lnTo>
                    <a:pt x="301" y="146"/>
                  </a:lnTo>
                  <a:lnTo>
                    <a:pt x="292" y="137"/>
                  </a:lnTo>
                  <a:lnTo>
                    <a:pt x="285" y="123"/>
                  </a:lnTo>
                  <a:lnTo>
                    <a:pt x="283" y="104"/>
                  </a:lnTo>
                  <a:lnTo>
                    <a:pt x="288" y="7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4E1B8DE-9657-A801-EFC7-9E06A07A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701"/>
              <a:ext cx="465" cy="481"/>
            </a:xfrm>
            <a:custGeom>
              <a:avLst/>
              <a:gdLst>
                <a:gd name="T0" fmla="*/ 156 w 465"/>
                <a:gd name="T1" fmla="*/ 481 h 481"/>
                <a:gd name="T2" fmla="*/ 156 w 465"/>
                <a:gd name="T3" fmla="*/ 476 h 481"/>
                <a:gd name="T4" fmla="*/ 159 w 465"/>
                <a:gd name="T5" fmla="*/ 465 h 481"/>
                <a:gd name="T6" fmla="*/ 168 w 465"/>
                <a:gd name="T7" fmla="*/ 449 h 481"/>
                <a:gd name="T8" fmla="*/ 183 w 465"/>
                <a:gd name="T9" fmla="*/ 427 h 481"/>
                <a:gd name="T10" fmla="*/ 207 w 465"/>
                <a:gd name="T11" fmla="*/ 403 h 481"/>
                <a:gd name="T12" fmla="*/ 244 w 465"/>
                <a:gd name="T13" fmla="*/ 376 h 481"/>
                <a:gd name="T14" fmla="*/ 296 w 465"/>
                <a:gd name="T15" fmla="*/ 348 h 481"/>
                <a:gd name="T16" fmla="*/ 363 w 465"/>
                <a:gd name="T17" fmla="*/ 322 h 481"/>
                <a:gd name="T18" fmla="*/ 370 w 465"/>
                <a:gd name="T19" fmla="*/ 313 h 481"/>
                <a:gd name="T20" fmla="*/ 387 w 465"/>
                <a:gd name="T21" fmla="*/ 287 h 481"/>
                <a:gd name="T22" fmla="*/ 410 w 465"/>
                <a:gd name="T23" fmla="*/ 249 h 481"/>
                <a:gd name="T24" fmla="*/ 434 w 465"/>
                <a:gd name="T25" fmla="*/ 202 h 481"/>
                <a:gd name="T26" fmla="*/ 454 w 465"/>
                <a:gd name="T27" fmla="*/ 152 h 481"/>
                <a:gd name="T28" fmla="*/ 465 w 465"/>
                <a:gd name="T29" fmla="*/ 103 h 481"/>
                <a:gd name="T30" fmla="*/ 462 w 465"/>
                <a:gd name="T31" fmla="*/ 58 h 481"/>
                <a:gd name="T32" fmla="*/ 439 w 465"/>
                <a:gd name="T33" fmla="*/ 21 h 481"/>
                <a:gd name="T34" fmla="*/ 421 w 465"/>
                <a:gd name="T35" fmla="*/ 9 h 481"/>
                <a:gd name="T36" fmla="*/ 401 w 465"/>
                <a:gd name="T37" fmla="*/ 1 h 481"/>
                <a:gd name="T38" fmla="*/ 378 w 465"/>
                <a:gd name="T39" fmla="*/ 0 h 481"/>
                <a:gd name="T40" fmla="*/ 354 w 465"/>
                <a:gd name="T41" fmla="*/ 3 h 481"/>
                <a:gd name="T42" fmla="*/ 329 w 465"/>
                <a:gd name="T43" fmla="*/ 10 h 481"/>
                <a:gd name="T44" fmla="*/ 302 w 465"/>
                <a:gd name="T45" fmla="*/ 21 h 481"/>
                <a:gd name="T46" fmla="*/ 276 w 465"/>
                <a:gd name="T47" fmla="*/ 35 h 481"/>
                <a:gd name="T48" fmla="*/ 250 w 465"/>
                <a:gd name="T49" fmla="*/ 51 h 481"/>
                <a:gd name="T50" fmla="*/ 223 w 465"/>
                <a:gd name="T51" fmla="*/ 71 h 481"/>
                <a:gd name="T52" fmla="*/ 198 w 465"/>
                <a:gd name="T53" fmla="*/ 91 h 481"/>
                <a:gd name="T54" fmla="*/ 174 w 465"/>
                <a:gd name="T55" fmla="*/ 112 h 481"/>
                <a:gd name="T56" fmla="*/ 151 w 465"/>
                <a:gd name="T57" fmla="*/ 135 h 481"/>
                <a:gd name="T58" fmla="*/ 131 w 465"/>
                <a:gd name="T59" fmla="*/ 156 h 481"/>
                <a:gd name="T60" fmla="*/ 113 w 465"/>
                <a:gd name="T61" fmla="*/ 179 h 481"/>
                <a:gd name="T62" fmla="*/ 99 w 465"/>
                <a:gd name="T63" fmla="*/ 199 h 481"/>
                <a:gd name="T64" fmla="*/ 87 w 465"/>
                <a:gd name="T65" fmla="*/ 219 h 481"/>
                <a:gd name="T66" fmla="*/ 72 w 465"/>
                <a:gd name="T67" fmla="*/ 252 h 481"/>
                <a:gd name="T68" fmla="*/ 55 w 465"/>
                <a:gd name="T69" fmla="*/ 290 h 481"/>
                <a:gd name="T70" fmla="*/ 42 w 465"/>
                <a:gd name="T71" fmla="*/ 330 h 481"/>
                <a:gd name="T72" fmla="*/ 28 w 465"/>
                <a:gd name="T73" fmla="*/ 370 h 481"/>
                <a:gd name="T74" fmla="*/ 17 w 465"/>
                <a:gd name="T75" fmla="*/ 406 h 481"/>
                <a:gd name="T76" fmla="*/ 8 w 465"/>
                <a:gd name="T77" fmla="*/ 438 h 481"/>
                <a:gd name="T78" fmla="*/ 2 w 465"/>
                <a:gd name="T79" fmla="*/ 459 h 481"/>
                <a:gd name="T80" fmla="*/ 0 w 465"/>
                <a:gd name="T81" fmla="*/ 472 h 481"/>
                <a:gd name="T82" fmla="*/ 5 w 465"/>
                <a:gd name="T83" fmla="*/ 468 h 481"/>
                <a:gd name="T84" fmla="*/ 16 w 465"/>
                <a:gd name="T85" fmla="*/ 461 h 481"/>
                <a:gd name="T86" fmla="*/ 32 w 465"/>
                <a:gd name="T87" fmla="*/ 453 h 481"/>
                <a:gd name="T88" fmla="*/ 54 w 465"/>
                <a:gd name="T89" fmla="*/ 446 h 481"/>
                <a:gd name="T90" fmla="*/ 78 w 465"/>
                <a:gd name="T91" fmla="*/ 443 h 481"/>
                <a:gd name="T92" fmla="*/ 104 w 465"/>
                <a:gd name="T93" fmla="*/ 446 h 481"/>
                <a:gd name="T94" fmla="*/ 131 w 465"/>
                <a:gd name="T95" fmla="*/ 458 h 481"/>
                <a:gd name="T96" fmla="*/ 156 w 465"/>
                <a:gd name="T9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481">
                  <a:moveTo>
                    <a:pt x="156" y="481"/>
                  </a:moveTo>
                  <a:lnTo>
                    <a:pt x="156" y="476"/>
                  </a:lnTo>
                  <a:lnTo>
                    <a:pt x="159" y="465"/>
                  </a:lnTo>
                  <a:lnTo>
                    <a:pt x="168" y="449"/>
                  </a:lnTo>
                  <a:lnTo>
                    <a:pt x="183" y="427"/>
                  </a:lnTo>
                  <a:lnTo>
                    <a:pt x="207" y="403"/>
                  </a:lnTo>
                  <a:lnTo>
                    <a:pt x="244" y="376"/>
                  </a:lnTo>
                  <a:lnTo>
                    <a:pt x="296" y="348"/>
                  </a:lnTo>
                  <a:lnTo>
                    <a:pt x="363" y="322"/>
                  </a:lnTo>
                  <a:lnTo>
                    <a:pt x="370" y="313"/>
                  </a:lnTo>
                  <a:lnTo>
                    <a:pt x="387" y="287"/>
                  </a:lnTo>
                  <a:lnTo>
                    <a:pt x="410" y="249"/>
                  </a:lnTo>
                  <a:lnTo>
                    <a:pt x="434" y="202"/>
                  </a:lnTo>
                  <a:lnTo>
                    <a:pt x="454" y="152"/>
                  </a:lnTo>
                  <a:lnTo>
                    <a:pt x="465" y="103"/>
                  </a:lnTo>
                  <a:lnTo>
                    <a:pt x="462" y="58"/>
                  </a:lnTo>
                  <a:lnTo>
                    <a:pt x="439" y="21"/>
                  </a:lnTo>
                  <a:lnTo>
                    <a:pt x="421" y="9"/>
                  </a:lnTo>
                  <a:lnTo>
                    <a:pt x="401" y="1"/>
                  </a:lnTo>
                  <a:lnTo>
                    <a:pt x="378" y="0"/>
                  </a:lnTo>
                  <a:lnTo>
                    <a:pt x="354" y="3"/>
                  </a:lnTo>
                  <a:lnTo>
                    <a:pt x="329" y="10"/>
                  </a:lnTo>
                  <a:lnTo>
                    <a:pt x="302" y="21"/>
                  </a:lnTo>
                  <a:lnTo>
                    <a:pt x="276" y="35"/>
                  </a:lnTo>
                  <a:lnTo>
                    <a:pt x="250" y="51"/>
                  </a:lnTo>
                  <a:lnTo>
                    <a:pt x="223" y="71"/>
                  </a:lnTo>
                  <a:lnTo>
                    <a:pt x="198" y="91"/>
                  </a:lnTo>
                  <a:lnTo>
                    <a:pt x="174" y="112"/>
                  </a:lnTo>
                  <a:lnTo>
                    <a:pt x="151" y="135"/>
                  </a:lnTo>
                  <a:lnTo>
                    <a:pt x="131" y="156"/>
                  </a:lnTo>
                  <a:lnTo>
                    <a:pt x="113" y="179"/>
                  </a:lnTo>
                  <a:lnTo>
                    <a:pt x="99" y="199"/>
                  </a:lnTo>
                  <a:lnTo>
                    <a:pt x="87" y="219"/>
                  </a:lnTo>
                  <a:lnTo>
                    <a:pt x="72" y="252"/>
                  </a:lnTo>
                  <a:lnTo>
                    <a:pt x="55" y="290"/>
                  </a:lnTo>
                  <a:lnTo>
                    <a:pt x="42" y="330"/>
                  </a:lnTo>
                  <a:lnTo>
                    <a:pt x="28" y="370"/>
                  </a:lnTo>
                  <a:lnTo>
                    <a:pt x="17" y="406"/>
                  </a:lnTo>
                  <a:lnTo>
                    <a:pt x="8" y="438"/>
                  </a:lnTo>
                  <a:lnTo>
                    <a:pt x="2" y="459"/>
                  </a:lnTo>
                  <a:lnTo>
                    <a:pt x="0" y="472"/>
                  </a:lnTo>
                  <a:lnTo>
                    <a:pt x="5" y="468"/>
                  </a:lnTo>
                  <a:lnTo>
                    <a:pt x="16" y="461"/>
                  </a:lnTo>
                  <a:lnTo>
                    <a:pt x="32" y="453"/>
                  </a:lnTo>
                  <a:lnTo>
                    <a:pt x="54" y="446"/>
                  </a:lnTo>
                  <a:lnTo>
                    <a:pt x="78" y="443"/>
                  </a:lnTo>
                  <a:lnTo>
                    <a:pt x="104" y="446"/>
                  </a:lnTo>
                  <a:lnTo>
                    <a:pt x="131" y="458"/>
                  </a:lnTo>
                  <a:lnTo>
                    <a:pt x="156" y="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9054030-7282-EA2E-EF6D-B5218458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2658"/>
              <a:ext cx="764" cy="1134"/>
            </a:xfrm>
            <a:custGeom>
              <a:avLst/>
              <a:gdLst>
                <a:gd name="T0" fmla="*/ 330 w 764"/>
                <a:gd name="T1" fmla="*/ 81 h 1134"/>
                <a:gd name="T2" fmla="*/ 280 w 764"/>
                <a:gd name="T3" fmla="*/ 69 h 1134"/>
                <a:gd name="T4" fmla="*/ 210 w 764"/>
                <a:gd name="T5" fmla="*/ 66 h 1134"/>
                <a:gd name="T6" fmla="*/ 150 w 764"/>
                <a:gd name="T7" fmla="*/ 97 h 1134"/>
                <a:gd name="T8" fmla="*/ 118 w 764"/>
                <a:gd name="T9" fmla="*/ 225 h 1134"/>
                <a:gd name="T10" fmla="*/ 88 w 764"/>
                <a:gd name="T11" fmla="*/ 451 h 1134"/>
                <a:gd name="T12" fmla="*/ 56 w 764"/>
                <a:gd name="T13" fmla="*/ 702 h 1134"/>
                <a:gd name="T14" fmla="*/ 21 w 764"/>
                <a:gd name="T15" fmla="*/ 950 h 1134"/>
                <a:gd name="T16" fmla="*/ 1 w 764"/>
                <a:gd name="T17" fmla="*/ 1070 h 1134"/>
                <a:gd name="T18" fmla="*/ 1 w 764"/>
                <a:gd name="T19" fmla="*/ 1094 h 1134"/>
                <a:gd name="T20" fmla="*/ 13 w 764"/>
                <a:gd name="T21" fmla="*/ 1123 h 1134"/>
                <a:gd name="T22" fmla="*/ 50 w 764"/>
                <a:gd name="T23" fmla="*/ 1134 h 1134"/>
                <a:gd name="T24" fmla="*/ 102 w 764"/>
                <a:gd name="T25" fmla="*/ 1117 h 1134"/>
                <a:gd name="T26" fmla="*/ 146 w 764"/>
                <a:gd name="T27" fmla="*/ 1096 h 1134"/>
                <a:gd name="T28" fmla="*/ 190 w 764"/>
                <a:gd name="T29" fmla="*/ 1069 h 1134"/>
                <a:gd name="T30" fmla="*/ 236 w 764"/>
                <a:gd name="T31" fmla="*/ 1038 h 1134"/>
                <a:gd name="T32" fmla="*/ 280 w 764"/>
                <a:gd name="T33" fmla="*/ 1000 h 1134"/>
                <a:gd name="T34" fmla="*/ 322 w 764"/>
                <a:gd name="T35" fmla="*/ 957 h 1134"/>
                <a:gd name="T36" fmla="*/ 362 w 764"/>
                <a:gd name="T37" fmla="*/ 907 h 1134"/>
                <a:gd name="T38" fmla="*/ 397 w 764"/>
                <a:gd name="T39" fmla="*/ 849 h 1134"/>
                <a:gd name="T40" fmla="*/ 418 w 764"/>
                <a:gd name="T41" fmla="*/ 825 h 1134"/>
                <a:gd name="T42" fmla="*/ 455 w 764"/>
                <a:gd name="T43" fmla="*/ 874 h 1134"/>
                <a:gd name="T44" fmla="*/ 513 w 764"/>
                <a:gd name="T45" fmla="*/ 954 h 1134"/>
                <a:gd name="T46" fmla="*/ 577 w 764"/>
                <a:gd name="T47" fmla="*/ 1049 h 1134"/>
                <a:gd name="T48" fmla="*/ 612 w 764"/>
                <a:gd name="T49" fmla="*/ 1099 h 1134"/>
                <a:gd name="T50" fmla="*/ 639 w 764"/>
                <a:gd name="T51" fmla="*/ 1111 h 1134"/>
                <a:gd name="T52" fmla="*/ 680 w 764"/>
                <a:gd name="T53" fmla="*/ 1113 h 1134"/>
                <a:gd name="T54" fmla="*/ 723 w 764"/>
                <a:gd name="T55" fmla="*/ 1076 h 1134"/>
                <a:gd name="T56" fmla="*/ 752 w 764"/>
                <a:gd name="T57" fmla="*/ 983 h 1134"/>
                <a:gd name="T58" fmla="*/ 764 w 764"/>
                <a:gd name="T59" fmla="*/ 884 h 1134"/>
                <a:gd name="T60" fmla="*/ 758 w 764"/>
                <a:gd name="T61" fmla="*/ 776 h 1134"/>
                <a:gd name="T62" fmla="*/ 732 w 764"/>
                <a:gd name="T63" fmla="*/ 642 h 1134"/>
                <a:gd name="T64" fmla="*/ 704 w 764"/>
                <a:gd name="T65" fmla="*/ 504 h 1134"/>
                <a:gd name="T66" fmla="*/ 712 w 764"/>
                <a:gd name="T67" fmla="*/ 352 h 1134"/>
                <a:gd name="T68" fmla="*/ 709 w 764"/>
                <a:gd name="T69" fmla="*/ 183 h 1134"/>
                <a:gd name="T70" fmla="*/ 651 w 764"/>
                <a:gd name="T71" fmla="*/ 44 h 1134"/>
                <a:gd name="T72" fmla="*/ 586 w 764"/>
                <a:gd name="T73" fmla="*/ 2 h 1134"/>
                <a:gd name="T74" fmla="*/ 575 w 764"/>
                <a:gd name="T75" fmla="*/ 12 h 1134"/>
                <a:gd name="T76" fmla="*/ 554 w 764"/>
                <a:gd name="T77" fmla="*/ 29 h 1134"/>
                <a:gd name="T78" fmla="*/ 525 w 764"/>
                <a:gd name="T79" fmla="*/ 49 h 1134"/>
                <a:gd name="T80" fmla="*/ 490 w 764"/>
                <a:gd name="T81" fmla="*/ 69 h 1134"/>
                <a:gd name="T82" fmla="*/ 450 w 764"/>
                <a:gd name="T83" fmla="*/ 85 h 1134"/>
                <a:gd name="T84" fmla="*/ 406 w 764"/>
                <a:gd name="T85" fmla="*/ 93 h 1134"/>
                <a:gd name="T86" fmla="*/ 360 w 764"/>
                <a:gd name="T87" fmla="*/ 9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4" h="1134">
                  <a:moveTo>
                    <a:pt x="338" y="84"/>
                  </a:moveTo>
                  <a:lnTo>
                    <a:pt x="330" y="81"/>
                  </a:lnTo>
                  <a:lnTo>
                    <a:pt x="309" y="75"/>
                  </a:lnTo>
                  <a:lnTo>
                    <a:pt x="280" y="69"/>
                  </a:lnTo>
                  <a:lnTo>
                    <a:pt x="245" y="64"/>
                  </a:lnTo>
                  <a:lnTo>
                    <a:pt x="210" y="66"/>
                  </a:lnTo>
                  <a:lnTo>
                    <a:pt x="176" y="76"/>
                  </a:lnTo>
                  <a:lnTo>
                    <a:pt x="150" y="97"/>
                  </a:lnTo>
                  <a:lnTo>
                    <a:pt x="135" y="132"/>
                  </a:lnTo>
                  <a:lnTo>
                    <a:pt x="118" y="225"/>
                  </a:lnTo>
                  <a:lnTo>
                    <a:pt x="103" y="333"/>
                  </a:lnTo>
                  <a:lnTo>
                    <a:pt x="88" y="451"/>
                  </a:lnTo>
                  <a:lnTo>
                    <a:pt x="71" y="574"/>
                  </a:lnTo>
                  <a:lnTo>
                    <a:pt x="56" y="702"/>
                  </a:lnTo>
                  <a:lnTo>
                    <a:pt x="38" y="828"/>
                  </a:lnTo>
                  <a:lnTo>
                    <a:pt x="21" y="950"/>
                  </a:lnTo>
                  <a:lnTo>
                    <a:pt x="1" y="1065"/>
                  </a:lnTo>
                  <a:lnTo>
                    <a:pt x="1" y="1070"/>
                  </a:lnTo>
                  <a:lnTo>
                    <a:pt x="0" y="1081"/>
                  </a:lnTo>
                  <a:lnTo>
                    <a:pt x="1" y="1094"/>
                  </a:lnTo>
                  <a:lnTo>
                    <a:pt x="6" y="1110"/>
                  </a:lnTo>
                  <a:lnTo>
                    <a:pt x="13" y="1123"/>
                  </a:lnTo>
                  <a:lnTo>
                    <a:pt x="28" y="1132"/>
                  </a:lnTo>
                  <a:lnTo>
                    <a:pt x="50" y="1134"/>
                  </a:lnTo>
                  <a:lnTo>
                    <a:pt x="80" y="1126"/>
                  </a:lnTo>
                  <a:lnTo>
                    <a:pt x="102" y="1117"/>
                  </a:lnTo>
                  <a:lnTo>
                    <a:pt x="123" y="1107"/>
                  </a:lnTo>
                  <a:lnTo>
                    <a:pt x="146" y="1096"/>
                  </a:lnTo>
                  <a:lnTo>
                    <a:pt x="167" y="1082"/>
                  </a:lnTo>
                  <a:lnTo>
                    <a:pt x="190" y="1069"/>
                  </a:lnTo>
                  <a:lnTo>
                    <a:pt x="213" y="1053"/>
                  </a:lnTo>
                  <a:lnTo>
                    <a:pt x="236" y="1038"/>
                  </a:lnTo>
                  <a:lnTo>
                    <a:pt x="257" y="1020"/>
                  </a:lnTo>
                  <a:lnTo>
                    <a:pt x="280" y="1000"/>
                  </a:lnTo>
                  <a:lnTo>
                    <a:pt x="301" y="980"/>
                  </a:lnTo>
                  <a:lnTo>
                    <a:pt x="322" y="957"/>
                  </a:lnTo>
                  <a:lnTo>
                    <a:pt x="342" y="933"/>
                  </a:lnTo>
                  <a:lnTo>
                    <a:pt x="362" y="907"/>
                  </a:lnTo>
                  <a:lnTo>
                    <a:pt x="380" y="878"/>
                  </a:lnTo>
                  <a:lnTo>
                    <a:pt x="397" y="849"/>
                  </a:lnTo>
                  <a:lnTo>
                    <a:pt x="414" y="817"/>
                  </a:lnTo>
                  <a:lnTo>
                    <a:pt x="418" y="825"/>
                  </a:lnTo>
                  <a:lnTo>
                    <a:pt x="433" y="843"/>
                  </a:lnTo>
                  <a:lnTo>
                    <a:pt x="455" y="874"/>
                  </a:lnTo>
                  <a:lnTo>
                    <a:pt x="482" y="910"/>
                  </a:lnTo>
                  <a:lnTo>
                    <a:pt x="513" y="954"/>
                  </a:lnTo>
                  <a:lnTo>
                    <a:pt x="545" y="1002"/>
                  </a:lnTo>
                  <a:lnTo>
                    <a:pt x="577" y="1049"/>
                  </a:lnTo>
                  <a:lnTo>
                    <a:pt x="607" y="1096"/>
                  </a:lnTo>
                  <a:lnTo>
                    <a:pt x="612" y="1099"/>
                  </a:lnTo>
                  <a:lnTo>
                    <a:pt x="622" y="1105"/>
                  </a:lnTo>
                  <a:lnTo>
                    <a:pt x="639" y="1111"/>
                  </a:lnTo>
                  <a:lnTo>
                    <a:pt x="659" y="1116"/>
                  </a:lnTo>
                  <a:lnTo>
                    <a:pt x="680" y="1113"/>
                  </a:lnTo>
                  <a:lnTo>
                    <a:pt x="703" y="1100"/>
                  </a:lnTo>
                  <a:lnTo>
                    <a:pt x="723" y="1076"/>
                  </a:lnTo>
                  <a:lnTo>
                    <a:pt x="739" y="1035"/>
                  </a:lnTo>
                  <a:lnTo>
                    <a:pt x="752" y="983"/>
                  </a:lnTo>
                  <a:lnTo>
                    <a:pt x="761" y="933"/>
                  </a:lnTo>
                  <a:lnTo>
                    <a:pt x="764" y="884"/>
                  </a:lnTo>
                  <a:lnTo>
                    <a:pt x="764" y="833"/>
                  </a:lnTo>
                  <a:lnTo>
                    <a:pt x="758" y="776"/>
                  </a:lnTo>
                  <a:lnTo>
                    <a:pt x="747" y="714"/>
                  </a:lnTo>
                  <a:lnTo>
                    <a:pt x="732" y="642"/>
                  </a:lnTo>
                  <a:lnTo>
                    <a:pt x="711" y="560"/>
                  </a:lnTo>
                  <a:lnTo>
                    <a:pt x="704" y="504"/>
                  </a:lnTo>
                  <a:lnTo>
                    <a:pt x="707" y="432"/>
                  </a:lnTo>
                  <a:lnTo>
                    <a:pt x="712" y="352"/>
                  </a:lnTo>
                  <a:lnTo>
                    <a:pt x="715" y="266"/>
                  </a:lnTo>
                  <a:lnTo>
                    <a:pt x="709" y="183"/>
                  </a:lnTo>
                  <a:lnTo>
                    <a:pt x="691" y="107"/>
                  </a:lnTo>
                  <a:lnTo>
                    <a:pt x="651" y="44"/>
                  </a:lnTo>
                  <a:lnTo>
                    <a:pt x="587" y="0"/>
                  </a:lnTo>
                  <a:lnTo>
                    <a:pt x="586" y="2"/>
                  </a:lnTo>
                  <a:lnTo>
                    <a:pt x="581" y="6"/>
                  </a:lnTo>
                  <a:lnTo>
                    <a:pt x="575" y="12"/>
                  </a:lnTo>
                  <a:lnTo>
                    <a:pt x="566" y="20"/>
                  </a:lnTo>
                  <a:lnTo>
                    <a:pt x="554" y="29"/>
                  </a:lnTo>
                  <a:lnTo>
                    <a:pt x="540" y="38"/>
                  </a:lnTo>
                  <a:lnTo>
                    <a:pt x="525" y="49"/>
                  </a:lnTo>
                  <a:lnTo>
                    <a:pt x="508" y="59"/>
                  </a:lnTo>
                  <a:lnTo>
                    <a:pt x="490" y="69"/>
                  </a:lnTo>
                  <a:lnTo>
                    <a:pt x="470" y="78"/>
                  </a:lnTo>
                  <a:lnTo>
                    <a:pt x="450" y="85"/>
                  </a:lnTo>
                  <a:lnTo>
                    <a:pt x="429" y="90"/>
                  </a:lnTo>
                  <a:lnTo>
                    <a:pt x="406" y="93"/>
                  </a:lnTo>
                  <a:lnTo>
                    <a:pt x="383" y="93"/>
                  </a:lnTo>
                  <a:lnTo>
                    <a:pt x="360" y="90"/>
                  </a:lnTo>
                  <a:lnTo>
                    <a:pt x="338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DEE7437-2479-1266-2A40-995D45AB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2678"/>
              <a:ext cx="520" cy="440"/>
            </a:xfrm>
            <a:custGeom>
              <a:avLst/>
              <a:gdLst>
                <a:gd name="T0" fmla="*/ 511 w 520"/>
                <a:gd name="T1" fmla="*/ 379 h 440"/>
                <a:gd name="T2" fmla="*/ 508 w 520"/>
                <a:gd name="T3" fmla="*/ 380 h 440"/>
                <a:gd name="T4" fmla="*/ 500 w 520"/>
                <a:gd name="T5" fmla="*/ 383 h 440"/>
                <a:gd name="T6" fmla="*/ 487 w 520"/>
                <a:gd name="T7" fmla="*/ 388 h 440"/>
                <a:gd name="T8" fmla="*/ 470 w 520"/>
                <a:gd name="T9" fmla="*/ 396 h 440"/>
                <a:gd name="T10" fmla="*/ 447 w 520"/>
                <a:gd name="T11" fmla="*/ 402 h 440"/>
                <a:gd name="T12" fmla="*/ 421 w 520"/>
                <a:gd name="T13" fmla="*/ 409 h 440"/>
                <a:gd name="T14" fmla="*/ 391 w 520"/>
                <a:gd name="T15" fmla="*/ 417 h 440"/>
                <a:gd name="T16" fmla="*/ 357 w 520"/>
                <a:gd name="T17" fmla="*/ 424 h 440"/>
                <a:gd name="T18" fmla="*/ 321 w 520"/>
                <a:gd name="T19" fmla="*/ 431 h 440"/>
                <a:gd name="T20" fmla="*/ 281 w 520"/>
                <a:gd name="T21" fmla="*/ 435 h 440"/>
                <a:gd name="T22" fmla="*/ 239 w 520"/>
                <a:gd name="T23" fmla="*/ 438 h 440"/>
                <a:gd name="T24" fmla="*/ 194 w 520"/>
                <a:gd name="T25" fmla="*/ 440 h 440"/>
                <a:gd name="T26" fmla="*/ 147 w 520"/>
                <a:gd name="T27" fmla="*/ 437 h 440"/>
                <a:gd name="T28" fmla="*/ 100 w 520"/>
                <a:gd name="T29" fmla="*/ 432 h 440"/>
                <a:gd name="T30" fmla="*/ 50 w 520"/>
                <a:gd name="T31" fmla="*/ 423 h 440"/>
                <a:gd name="T32" fmla="*/ 0 w 520"/>
                <a:gd name="T33" fmla="*/ 411 h 440"/>
                <a:gd name="T34" fmla="*/ 29 w 520"/>
                <a:gd name="T35" fmla="*/ 96 h 440"/>
                <a:gd name="T36" fmla="*/ 29 w 520"/>
                <a:gd name="T37" fmla="*/ 93 h 440"/>
                <a:gd name="T38" fmla="*/ 32 w 520"/>
                <a:gd name="T39" fmla="*/ 84 h 440"/>
                <a:gd name="T40" fmla="*/ 38 w 520"/>
                <a:gd name="T41" fmla="*/ 70 h 440"/>
                <a:gd name="T42" fmla="*/ 50 w 520"/>
                <a:gd name="T43" fmla="*/ 55 h 440"/>
                <a:gd name="T44" fmla="*/ 70 w 520"/>
                <a:gd name="T45" fmla="*/ 38 h 440"/>
                <a:gd name="T46" fmla="*/ 99 w 520"/>
                <a:gd name="T47" fmla="*/ 23 h 440"/>
                <a:gd name="T48" fmla="*/ 138 w 520"/>
                <a:gd name="T49" fmla="*/ 12 h 440"/>
                <a:gd name="T50" fmla="*/ 191 w 520"/>
                <a:gd name="T51" fmla="*/ 4 h 440"/>
                <a:gd name="T52" fmla="*/ 220 w 520"/>
                <a:gd name="T53" fmla="*/ 3 h 440"/>
                <a:gd name="T54" fmla="*/ 248 w 520"/>
                <a:gd name="T55" fmla="*/ 1 h 440"/>
                <a:gd name="T56" fmla="*/ 274 w 520"/>
                <a:gd name="T57" fmla="*/ 0 h 440"/>
                <a:gd name="T58" fmla="*/ 300 w 520"/>
                <a:gd name="T59" fmla="*/ 0 h 440"/>
                <a:gd name="T60" fmla="*/ 322 w 520"/>
                <a:gd name="T61" fmla="*/ 0 h 440"/>
                <a:gd name="T62" fmla="*/ 344 w 520"/>
                <a:gd name="T63" fmla="*/ 1 h 440"/>
                <a:gd name="T64" fmla="*/ 363 w 520"/>
                <a:gd name="T65" fmla="*/ 4 h 440"/>
                <a:gd name="T66" fmla="*/ 383 w 520"/>
                <a:gd name="T67" fmla="*/ 7 h 440"/>
                <a:gd name="T68" fmla="*/ 402 w 520"/>
                <a:gd name="T69" fmla="*/ 14 h 440"/>
                <a:gd name="T70" fmla="*/ 418 w 520"/>
                <a:gd name="T71" fmla="*/ 21 h 440"/>
                <a:gd name="T72" fmla="*/ 433 w 520"/>
                <a:gd name="T73" fmla="*/ 29 h 440"/>
                <a:gd name="T74" fmla="*/ 447 w 520"/>
                <a:gd name="T75" fmla="*/ 39 h 440"/>
                <a:gd name="T76" fmla="*/ 459 w 520"/>
                <a:gd name="T77" fmla="*/ 53 h 440"/>
                <a:gd name="T78" fmla="*/ 472 w 520"/>
                <a:gd name="T79" fmla="*/ 68 h 440"/>
                <a:gd name="T80" fmla="*/ 482 w 520"/>
                <a:gd name="T81" fmla="*/ 87 h 440"/>
                <a:gd name="T82" fmla="*/ 493 w 520"/>
                <a:gd name="T83" fmla="*/ 106 h 440"/>
                <a:gd name="T84" fmla="*/ 508 w 520"/>
                <a:gd name="T85" fmla="*/ 152 h 440"/>
                <a:gd name="T86" fmla="*/ 516 w 520"/>
                <a:gd name="T87" fmla="*/ 198 h 440"/>
                <a:gd name="T88" fmla="*/ 520 w 520"/>
                <a:gd name="T89" fmla="*/ 243 h 440"/>
                <a:gd name="T90" fmla="*/ 520 w 520"/>
                <a:gd name="T91" fmla="*/ 286 h 440"/>
                <a:gd name="T92" fmla="*/ 519 w 520"/>
                <a:gd name="T93" fmla="*/ 323 h 440"/>
                <a:gd name="T94" fmla="*/ 516 w 520"/>
                <a:gd name="T95" fmla="*/ 353 h 440"/>
                <a:gd name="T96" fmla="*/ 513 w 520"/>
                <a:gd name="T97" fmla="*/ 371 h 440"/>
                <a:gd name="T98" fmla="*/ 511 w 520"/>
                <a:gd name="T99" fmla="*/ 37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440">
                  <a:moveTo>
                    <a:pt x="511" y="379"/>
                  </a:moveTo>
                  <a:lnTo>
                    <a:pt x="508" y="380"/>
                  </a:lnTo>
                  <a:lnTo>
                    <a:pt x="500" y="383"/>
                  </a:lnTo>
                  <a:lnTo>
                    <a:pt x="487" y="388"/>
                  </a:lnTo>
                  <a:lnTo>
                    <a:pt x="470" y="396"/>
                  </a:lnTo>
                  <a:lnTo>
                    <a:pt x="447" y="402"/>
                  </a:lnTo>
                  <a:lnTo>
                    <a:pt x="421" y="409"/>
                  </a:lnTo>
                  <a:lnTo>
                    <a:pt x="391" y="417"/>
                  </a:lnTo>
                  <a:lnTo>
                    <a:pt x="357" y="424"/>
                  </a:lnTo>
                  <a:lnTo>
                    <a:pt x="321" y="431"/>
                  </a:lnTo>
                  <a:lnTo>
                    <a:pt x="281" y="435"/>
                  </a:lnTo>
                  <a:lnTo>
                    <a:pt x="239" y="438"/>
                  </a:lnTo>
                  <a:lnTo>
                    <a:pt x="194" y="440"/>
                  </a:lnTo>
                  <a:lnTo>
                    <a:pt x="147" y="437"/>
                  </a:lnTo>
                  <a:lnTo>
                    <a:pt x="100" y="432"/>
                  </a:lnTo>
                  <a:lnTo>
                    <a:pt x="50" y="423"/>
                  </a:lnTo>
                  <a:lnTo>
                    <a:pt x="0" y="411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50" y="55"/>
                  </a:lnTo>
                  <a:lnTo>
                    <a:pt x="70" y="38"/>
                  </a:lnTo>
                  <a:lnTo>
                    <a:pt x="99" y="23"/>
                  </a:lnTo>
                  <a:lnTo>
                    <a:pt x="138" y="12"/>
                  </a:lnTo>
                  <a:lnTo>
                    <a:pt x="191" y="4"/>
                  </a:lnTo>
                  <a:lnTo>
                    <a:pt x="220" y="3"/>
                  </a:lnTo>
                  <a:lnTo>
                    <a:pt x="248" y="1"/>
                  </a:lnTo>
                  <a:lnTo>
                    <a:pt x="274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4" y="1"/>
                  </a:lnTo>
                  <a:lnTo>
                    <a:pt x="363" y="4"/>
                  </a:lnTo>
                  <a:lnTo>
                    <a:pt x="383" y="7"/>
                  </a:lnTo>
                  <a:lnTo>
                    <a:pt x="402" y="14"/>
                  </a:lnTo>
                  <a:lnTo>
                    <a:pt x="418" y="21"/>
                  </a:lnTo>
                  <a:lnTo>
                    <a:pt x="433" y="29"/>
                  </a:lnTo>
                  <a:lnTo>
                    <a:pt x="447" y="39"/>
                  </a:lnTo>
                  <a:lnTo>
                    <a:pt x="459" y="53"/>
                  </a:lnTo>
                  <a:lnTo>
                    <a:pt x="472" y="68"/>
                  </a:lnTo>
                  <a:lnTo>
                    <a:pt x="482" y="87"/>
                  </a:lnTo>
                  <a:lnTo>
                    <a:pt x="493" y="106"/>
                  </a:lnTo>
                  <a:lnTo>
                    <a:pt x="508" y="152"/>
                  </a:lnTo>
                  <a:lnTo>
                    <a:pt x="516" y="198"/>
                  </a:lnTo>
                  <a:lnTo>
                    <a:pt x="520" y="243"/>
                  </a:lnTo>
                  <a:lnTo>
                    <a:pt x="520" y="286"/>
                  </a:lnTo>
                  <a:lnTo>
                    <a:pt x="519" y="323"/>
                  </a:lnTo>
                  <a:lnTo>
                    <a:pt x="516" y="353"/>
                  </a:lnTo>
                  <a:lnTo>
                    <a:pt x="513" y="371"/>
                  </a:lnTo>
                  <a:lnTo>
                    <a:pt x="511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2AECD65-B30B-71B9-03E0-04F2E2CC2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707"/>
              <a:ext cx="204" cy="158"/>
            </a:xfrm>
            <a:custGeom>
              <a:avLst/>
              <a:gdLst>
                <a:gd name="T0" fmla="*/ 126 w 204"/>
                <a:gd name="T1" fmla="*/ 15 h 158"/>
                <a:gd name="T2" fmla="*/ 132 w 204"/>
                <a:gd name="T3" fmla="*/ 20 h 158"/>
                <a:gd name="T4" fmla="*/ 146 w 204"/>
                <a:gd name="T5" fmla="*/ 35 h 158"/>
                <a:gd name="T6" fmla="*/ 164 w 204"/>
                <a:gd name="T7" fmla="*/ 55 h 158"/>
                <a:gd name="T8" fmla="*/ 182 w 204"/>
                <a:gd name="T9" fmla="*/ 79 h 158"/>
                <a:gd name="T10" fmla="*/ 198 w 204"/>
                <a:gd name="T11" fmla="*/ 103 h 158"/>
                <a:gd name="T12" fmla="*/ 204 w 204"/>
                <a:gd name="T13" fmla="*/ 126 h 158"/>
                <a:gd name="T14" fmla="*/ 201 w 204"/>
                <a:gd name="T15" fmla="*/ 146 h 158"/>
                <a:gd name="T16" fmla="*/ 181 w 204"/>
                <a:gd name="T17" fmla="*/ 158 h 158"/>
                <a:gd name="T18" fmla="*/ 178 w 204"/>
                <a:gd name="T19" fmla="*/ 158 h 158"/>
                <a:gd name="T20" fmla="*/ 169 w 204"/>
                <a:gd name="T21" fmla="*/ 156 h 158"/>
                <a:gd name="T22" fmla="*/ 155 w 204"/>
                <a:gd name="T23" fmla="*/ 156 h 158"/>
                <a:gd name="T24" fmla="*/ 138 w 204"/>
                <a:gd name="T25" fmla="*/ 153 h 158"/>
                <a:gd name="T26" fmla="*/ 120 w 204"/>
                <a:gd name="T27" fmla="*/ 150 h 158"/>
                <a:gd name="T28" fmla="*/ 99 w 204"/>
                <a:gd name="T29" fmla="*/ 146 h 158"/>
                <a:gd name="T30" fmla="*/ 77 w 204"/>
                <a:gd name="T31" fmla="*/ 141 h 158"/>
                <a:gd name="T32" fmla="*/ 58 w 204"/>
                <a:gd name="T33" fmla="*/ 134 h 158"/>
                <a:gd name="T34" fmla="*/ 38 w 204"/>
                <a:gd name="T35" fmla="*/ 126 h 158"/>
                <a:gd name="T36" fmla="*/ 23 w 204"/>
                <a:gd name="T37" fmla="*/ 117 h 158"/>
                <a:gd name="T38" fmla="*/ 9 w 204"/>
                <a:gd name="T39" fmla="*/ 105 h 158"/>
                <a:gd name="T40" fmla="*/ 1 w 204"/>
                <a:gd name="T41" fmla="*/ 91 h 158"/>
                <a:gd name="T42" fmla="*/ 0 w 204"/>
                <a:gd name="T43" fmla="*/ 76 h 158"/>
                <a:gd name="T44" fmla="*/ 4 w 204"/>
                <a:gd name="T45" fmla="*/ 58 h 158"/>
                <a:gd name="T46" fmla="*/ 18 w 204"/>
                <a:gd name="T47" fmla="*/ 38 h 158"/>
                <a:gd name="T48" fmla="*/ 39 w 204"/>
                <a:gd name="T49" fmla="*/ 15 h 158"/>
                <a:gd name="T50" fmla="*/ 41 w 204"/>
                <a:gd name="T51" fmla="*/ 13 h 158"/>
                <a:gd name="T52" fmla="*/ 47 w 204"/>
                <a:gd name="T53" fmla="*/ 10 h 158"/>
                <a:gd name="T54" fmla="*/ 55 w 204"/>
                <a:gd name="T55" fmla="*/ 6 h 158"/>
                <a:gd name="T56" fmla="*/ 65 w 204"/>
                <a:gd name="T57" fmla="*/ 1 h 158"/>
                <a:gd name="T58" fmla="*/ 79 w 204"/>
                <a:gd name="T59" fmla="*/ 0 h 158"/>
                <a:gd name="T60" fmla="*/ 93 w 204"/>
                <a:gd name="T61" fmla="*/ 0 h 158"/>
                <a:gd name="T62" fmla="*/ 109 w 204"/>
                <a:gd name="T63" fmla="*/ 4 h 158"/>
                <a:gd name="T64" fmla="*/ 126 w 204"/>
                <a:gd name="T65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8">
                  <a:moveTo>
                    <a:pt x="126" y="15"/>
                  </a:moveTo>
                  <a:lnTo>
                    <a:pt x="132" y="20"/>
                  </a:lnTo>
                  <a:lnTo>
                    <a:pt x="146" y="35"/>
                  </a:lnTo>
                  <a:lnTo>
                    <a:pt x="164" y="55"/>
                  </a:lnTo>
                  <a:lnTo>
                    <a:pt x="182" y="79"/>
                  </a:lnTo>
                  <a:lnTo>
                    <a:pt x="198" y="103"/>
                  </a:lnTo>
                  <a:lnTo>
                    <a:pt x="204" y="126"/>
                  </a:lnTo>
                  <a:lnTo>
                    <a:pt x="201" y="146"/>
                  </a:lnTo>
                  <a:lnTo>
                    <a:pt x="181" y="158"/>
                  </a:lnTo>
                  <a:lnTo>
                    <a:pt x="178" y="158"/>
                  </a:lnTo>
                  <a:lnTo>
                    <a:pt x="169" y="156"/>
                  </a:lnTo>
                  <a:lnTo>
                    <a:pt x="155" y="156"/>
                  </a:lnTo>
                  <a:lnTo>
                    <a:pt x="138" y="153"/>
                  </a:lnTo>
                  <a:lnTo>
                    <a:pt x="120" y="150"/>
                  </a:lnTo>
                  <a:lnTo>
                    <a:pt x="99" y="146"/>
                  </a:lnTo>
                  <a:lnTo>
                    <a:pt x="77" y="141"/>
                  </a:lnTo>
                  <a:lnTo>
                    <a:pt x="58" y="134"/>
                  </a:lnTo>
                  <a:lnTo>
                    <a:pt x="38" y="126"/>
                  </a:lnTo>
                  <a:lnTo>
                    <a:pt x="23" y="117"/>
                  </a:lnTo>
                  <a:lnTo>
                    <a:pt x="9" y="105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4" y="58"/>
                  </a:lnTo>
                  <a:lnTo>
                    <a:pt x="18" y="38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7" y="10"/>
                  </a:lnTo>
                  <a:lnTo>
                    <a:pt x="55" y="6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9" y="4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FDDF234-9F10-43A5-3DC5-4BE1E5BF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456"/>
              <a:ext cx="234" cy="257"/>
            </a:xfrm>
            <a:custGeom>
              <a:avLst/>
              <a:gdLst>
                <a:gd name="T0" fmla="*/ 226 w 234"/>
                <a:gd name="T1" fmla="*/ 0 h 257"/>
                <a:gd name="T2" fmla="*/ 234 w 234"/>
                <a:gd name="T3" fmla="*/ 64 h 257"/>
                <a:gd name="T4" fmla="*/ 234 w 234"/>
                <a:gd name="T5" fmla="*/ 120 h 257"/>
                <a:gd name="T6" fmla="*/ 231 w 234"/>
                <a:gd name="T7" fmla="*/ 159 h 257"/>
                <a:gd name="T8" fmla="*/ 228 w 234"/>
                <a:gd name="T9" fmla="*/ 175 h 257"/>
                <a:gd name="T10" fmla="*/ 219 w 234"/>
                <a:gd name="T11" fmla="*/ 214 h 257"/>
                <a:gd name="T12" fmla="*/ 208 w 234"/>
                <a:gd name="T13" fmla="*/ 240 h 257"/>
                <a:gd name="T14" fmla="*/ 196 w 234"/>
                <a:gd name="T15" fmla="*/ 254 h 257"/>
                <a:gd name="T16" fmla="*/ 184 w 234"/>
                <a:gd name="T17" fmla="*/ 257 h 257"/>
                <a:gd name="T18" fmla="*/ 172 w 234"/>
                <a:gd name="T19" fmla="*/ 255 h 257"/>
                <a:gd name="T20" fmla="*/ 163 w 234"/>
                <a:gd name="T21" fmla="*/ 251 h 257"/>
                <a:gd name="T22" fmla="*/ 156 w 234"/>
                <a:gd name="T23" fmla="*/ 246 h 257"/>
                <a:gd name="T24" fmla="*/ 153 w 234"/>
                <a:gd name="T25" fmla="*/ 243 h 257"/>
                <a:gd name="T26" fmla="*/ 149 w 234"/>
                <a:gd name="T27" fmla="*/ 237 h 257"/>
                <a:gd name="T28" fmla="*/ 137 w 234"/>
                <a:gd name="T29" fmla="*/ 219 h 257"/>
                <a:gd name="T30" fmla="*/ 118 w 234"/>
                <a:gd name="T31" fmla="*/ 193 h 257"/>
                <a:gd name="T32" fmla="*/ 96 w 234"/>
                <a:gd name="T33" fmla="*/ 161 h 257"/>
                <a:gd name="T34" fmla="*/ 70 w 234"/>
                <a:gd name="T35" fmla="*/ 126 h 257"/>
                <a:gd name="T36" fmla="*/ 45 w 234"/>
                <a:gd name="T37" fmla="*/ 91 h 257"/>
                <a:gd name="T38" fmla="*/ 21 w 234"/>
                <a:gd name="T39" fmla="*/ 56 h 257"/>
                <a:gd name="T40" fmla="*/ 0 w 234"/>
                <a:gd name="T41" fmla="*/ 25 h 257"/>
                <a:gd name="T42" fmla="*/ 226 w 234"/>
                <a:gd name="T4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57">
                  <a:moveTo>
                    <a:pt x="226" y="0"/>
                  </a:moveTo>
                  <a:lnTo>
                    <a:pt x="234" y="64"/>
                  </a:lnTo>
                  <a:lnTo>
                    <a:pt x="234" y="120"/>
                  </a:lnTo>
                  <a:lnTo>
                    <a:pt x="231" y="159"/>
                  </a:lnTo>
                  <a:lnTo>
                    <a:pt x="228" y="175"/>
                  </a:lnTo>
                  <a:lnTo>
                    <a:pt x="219" y="214"/>
                  </a:lnTo>
                  <a:lnTo>
                    <a:pt x="208" y="240"/>
                  </a:lnTo>
                  <a:lnTo>
                    <a:pt x="196" y="254"/>
                  </a:lnTo>
                  <a:lnTo>
                    <a:pt x="184" y="257"/>
                  </a:lnTo>
                  <a:lnTo>
                    <a:pt x="172" y="255"/>
                  </a:lnTo>
                  <a:lnTo>
                    <a:pt x="163" y="251"/>
                  </a:lnTo>
                  <a:lnTo>
                    <a:pt x="156" y="246"/>
                  </a:lnTo>
                  <a:lnTo>
                    <a:pt x="153" y="243"/>
                  </a:lnTo>
                  <a:lnTo>
                    <a:pt x="149" y="237"/>
                  </a:lnTo>
                  <a:lnTo>
                    <a:pt x="137" y="219"/>
                  </a:lnTo>
                  <a:lnTo>
                    <a:pt x="118" y="193"/>
                  </a:lnTo>
                  <a:lnTo>
                    <a:pt x="96" y="161"/>
                  </a:lnTo>
                  <a:lnTo>
                    <a:pt x="70" y="126"/>
                  </a:lnTo>
                  <a:lnTo>
                    <a:pt x="45" y="91"/>
                  </a:lnTo>
                  <a:lnTo>
                    <a:pt x="21" y="56"/>
                  </a:lnTo>
                  <a:lnTo>
                    <a:pt x="0" y="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3224DAD4-293F-5FCB-CC59-3E6054DB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89"/>
              <a:ext cx="290" cy="228"/>
            </a:xfrm>
            <a:custGeom>
              <a:avLst/>
              <a:gdLst>
                <a:gd name="T0" fmla="*/ 290 w 290"/>
                <a:gd name="T1" fmla="*/ 0 h 228"/>
                <a:gd name="T2" fmla="*/ 251 w 290"/>
                <a:gd name="T3" fmla="*/ 55 h 228"/>
                <a:gd name="T4" fmla="*/ 214 w 290"/>
                <a:gd name="T5" fmla="*/ 99 h 228"/>
                <a:gd name="T6" fmla="*/ 181 w 290"/>
                <a:gd name="T7" fmla="*/ 132 h 228"/>
                <a:gd name="T8" fmla="*/ 152 w 290"/>
                <a:gd name="T9" fmla="*/ 157 h 228"/>
                <a:gd name="T10" fmla="*/ 124 w 290"/>
                <a:gd name="T11" fmla="*/ 177 h 228"/>
                <a:gd name="T12" fmla="*/ 101 w 290"/>
                <a:gd name="T13" fmla="*/ 190 h 228"/>
                <a:gd name="T14" fmla="*/ 82 w 290"/>
                <a:gd name="T15" fmla="*/ 201 h 228"/>
                <a:gd name="T16" fmla="*/ 66 w 290"/>
                <a:gd name="T17" fmla="*/ 210 h 228"/>
                <a:gd name="T18" fmla="*/ 39 w 290"/>
                <a:gd name="T19" fmla="*/ 225 h 228"/>
                <a:gd name="T20" fmla="*/ 19 w 290"/>
                <a:gd name="T21" fmla="*/ 228 h 228"/>
                <a:gd name="T22" fmla="*/ 9 w 290"/>
                <a:gd name="T23" fmla="*/ 224 h 228"/>
                <a:gd name="T24" fmla="*/ 3 w 290"/>
                <a:gd name="T25" fmla="*/ 213 h 228"/>
                <a:gd name="T26" fmla="*/ 0 w 290"/>
                <a:gd name="T27" fmla="*/ 201 h 228"/>
                <a:gd name="T28" fmla="*/ 1 w 290"/>
                <a:gd name="T29" fmla="*/ 187 h 228"/>
                <a:gd name="T30" fmla="*/ 1 w 290"/>
                <a:gd name="T31" fmla="*/ 178 h 228"/>
                <a:gd name="T32" fmla="*/ 3 w 290"/>
                <a:gd name="T33" fmla="*/ 174 h 228"/>
                <a:gd name="T34" fmla="*/ 10 w 290"/>
                <a:gd name="T35" fmla="*/ 137 h 228"/>
                <a:gd name="T36" fmla="*/ 18 w 290"/>
                <a:gd name="T37" fmla="*/ 96 h 228"/>
                <a:gd name="T38" fmla="*/ 22 w 290"/>
                <a:gd name="T39" fmla="*/ 53 h 228"/>
                <a:gd name="T40" fmla="*/ 24 w 290"/>
                <a:gd name="T41" fmla="*/ 11 h 228"/>
                <a:gd name="T42" fmla="*/ 290 w 290"/>
                <a:gd name="T4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228">
                  <a:moveTo>
                    <a:pt x="290" y="0"/>
                  </a:moveTo>
                  <a:lnTo>
                    <a:pt x="251" y="55"/>
                  </a:lnTo>
                  <a:lnTo>
                    <a:pt x="214" y="99"/>
                  </a:lnTo>
                  <a:lnTo>
                    <a:pt x="181" y="132"/>
                  </a:lnTo>
                  <a:lnTo>
                    <a:pt x="152" y="157"/>
                  </a:lnTo>
                  <a:lnTo>
                    <a:pt x="124" y="177"/>
                  </a:lnTo>
                  <a:lnTo>
                    <a:pt x="101" y="190"/>
                  </a:lnTo>
                  <a:lnTo>
                    <a:pt x="82" y="201"/>
                  </a:lnTo>
                  <a:lnTo>
                    <a:pt x="66" y="210"/>
                  </a:lnTo>
                  <a:lnTo>
                    <a:pt x="39" y="225"/>
                  </a:lnTo>
                  <a:lnTo>
                    <a:pt x="19" y="228"/>
                  </a:lnTo>
                  <a:lnTo>
                    <a:pt x="9" y="224"/>
                  </a:lnTo>
                  <a:lnTo>
                    <a:pt x="3" y="213"/>
                  </a:lnTo>
                  <a:lnTo>
                    <a:pt x="0" y="201"/>
                  </a:lnTo>
                  <a:lnTo>
                    <a:pt x="1" y="187"/>
                  </a:lnTo>
                  <a:lnTo>
                    <a:pt x="1" y="178"/>
                  </a:lnTo>
                  <a:lnTo>
                    <a:pt x="3" y="174"/>
                  </a:lnTo>
                  <a:lnTo>
                    <a:pt x="10" y="137"/>
                  </a:lnTo>
                  <a:lnTo>
                    <a:pt x="18" y="96"/>
                  </a:lnTo>
                  <a:lnTo>
                    <a:pt x="22" y="53"/>
                  </a:lnTo>
                  <a:lnTo>
                    <a:pt x="24" y="1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AB701F39-7A75-EB2B-0EF5-4D0433BB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722"/>
              <a:ext cx="207" cy="108"/>
            </a:xfrm>
            <a:custGeom>
              <a:avLst/>
              <a:gdLst>
                <a:gd name="T0" fmla="*/ 29 w 207"/>
                <a:gd name="T1" fmla="*/ 5 h 108"/>
                <a:gd name="T2" fmla="*/ 26 w 207"/>
                <a:gd name="T3" fmla="*/ 9 h 108"/>
                <a:gd name="T4" fmla="*/ 17 w 207"/>
                <a:gd name="T5" fmla="*/ 20 h 108"/>
                <a:gd name="T6" fmla="*/ 7 w 207"/>
                <a:gd name="T7" fmla="*/ 35 h 108"/>
                <a:gd name="T8" fmla="*/ 1 w 207"/>
                <a:gd name="T9" fmla="*/ 53 h 108"/>
                <a:gd name="T10" fmla="*/ 0 w 207"/>
                <a:gd name="T11" fmla="*/ 71 h 108"/>
                <a:gd name="T12" fmla="*/ 7 w 207"/>
                <a:gd name="T13" fmla="*/ 88 h 108"/>
                <a:gd name="T14" fmla="*/ 27 w 207"/>
                <a:gd name="T15" fmla="*/ 100 h 108"/>
                <a:gd name="T16" fmla="*/ 64 w 207"/>
                <a:gd name="T17" fmla="*/ 106 h 108"/>
                <a:gd name="T18" fmla="*/ 106 w 207"/>
                <a:gd name="T19" fmla="*/ 108 h 108"/>
                <a:gd name="T20" fmla="*/ 146 w 207"/>
                <a:gd name="T21" fmla="*/ 106 h 108"/>
                <a:gd name="T22" fmla="*/ 176 w 207"/>
                <a:gd name="T23" fmla="*/ 100 h 108"/>
                <a:gd name="T24" fmla="*/ 198 w 207"/>
                <a:gd name="T25" fmla="*/ 91 h 108"/>
                <a:gd name="T26" fmla="*/ 207 w 207"/>
                <a:gd name="T27" fmla="*/ 78 h 108"/>
                <a:gd name="T28" fmla="*/ 201 w 207"/>
                <a:gd name="T29" fmla="*/ 58 h 108"/>
                <a:gd name="T30" fmla="*/ 179 w 207"/>
                <a:gd name="T31" fmla="*/ 32 h 108"/>
                <a:gd name="T32" fmla="*/ 138 w 207"/>
                <a:gd name="T33" fmla="*/ 0 h 108"/>
                <a:gd name="T34" fmla="*/ 135 w 207"/>
                <a:gd name="T35" fmla="*/ 1 h 108"/>
                <a:gd name="T36" fmla="*/ 128 w 207"/>
                <a:gd name="T37" fmla="*/ 5 h 108"/>
                <a:gd name="T38" fmla="*/ 117 w 207"/>
                <a:gd name="T39" fmla="*/ 9 h 108"/>
                <a:gd name="T40" fmla="*/ 102 w 207"/>
                <a:gd name="T41" fmla="*/ 14 h 108"/>
                <a:gd name="T42" fmla="*/ 85 w 207"/>
                <a:gd name="T43" fmla="*/ 17 h 108"/>
                <a:gd name="T44" fmla="*/ 67 w 207"/>
                <a:gd name="T45" fmla="*/ 17 h 108"/>
                <a:gd name="T46" fmla="*/ 48 w 207"/>
                <a:gd name="T47" fmla="*/ 14 h 108"/>
                <a:gd name="T48" fmla="*/ 29 w 207"/>
                <a:gd name="T4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08">
                  <a:moveTo>
                    <a:pt x="29" y="5"/>
                  </a:moveTo>
                  <a:lnTo>
                    <a:pt x="26" y="9"/>
                  </a:lnTo>
                  <a:lnTo>
                    <a:pt x="17" y="20"/>
                  </a:lnTo>
                  <a:lnTo>
                    <a:pt x="7" y="35"/>
                  </a:lnTo>
                  <a:lnTo>
                    <a:pt x="1" y="53"/>
                  </a:lnTo>
                  <a:lnTo>
                    <a:pt x="0" y="71"/>
                  </a:lnTo>
                  <a:lnTo>
                    <a:pt x="7" y="88"/>
                  </a:lnTo>
                  <a:lnTo>
                    <a:pt x="27" y="100"/>
                  </a:lnTo>
                  <a:lnTo>
                    <a:pt x="64" y="106"/>
                  </a:lnTo>
                  <a:lnTo>
                    <a:pt x="106" y="108"/>
                  </a:lnTo>
                  <a:lnTo>
                    <a:pt x="146" y="106"/>
                  </a:lnTo>
                  <a:lnTo>
                    <a:pt x="176" y="100"/>
                  </a:lnTo>
                  <a:lnTo>
                    <a:pt x="198" y="91"/>
                  </a:lnTo>
                  <a:lnTo>
                    <a:pt x="207" y="78"/>
                  </a:lnTo>
                  <a:lnTo>
                    <a:pt x="201" y="58"/>
                  </a:lnTo>
                  <a:lnTo>
                    <a:pt x="179" y="32"/>
                  </a:lnTo>
                  <a:lnTo>
                    <a:pt x="138" y="0"/>
                  </a:lnTo>
                  <a:lnTo>
                    <a:pt x="135" y="1"/>
                  </a:lnTo>
                  <a:lnTo>
                    <a:pt x="128" y="5"/>
                  </a:lnTo>
                  <a:lnTo>
                    <a:pt x="117" y="9"/>
                  </a:lnTo>
                  <a:lnTo>
                    <a:pt x="102" y="14"/>
                  </a:lnTo>
                  <a:lnTo>
                    <a:pt x="85" y="17"/>
                  </a:lnTo>
                  <a:lnTo>
                    <a:pt x="67" y="17"/>
                  </a:lnTo>
                  <a:lnTo>
                    <a:pt x="48" y="14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12EE23D6-96A3-E57B-FF20-D6C7FE15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698"/>
              <a:ext cx="225" cy="54"/>
            </a:xfrm>
            <a:custGeom>
              <a:avLst/>
              <a:gdLst>
                <a:gd name="T0" fmla="*/ 225 w 225"/>
                <a:gd name="T1" fmla="*/ 12 h 54"/>
                <a:gd name="T2" fmla="*/ 224 w 225"/>
                <a:gd name="T3" fmla="*/ 16 h 54"/>
                <a:gd name="T4" fmla="*/ 217 w 225"/>
                <a:gd name="T5" fmla="*/ 21 h 54"/>
                <a:gd name="T6" fmla="*/ 208 w 225"/>
                <a:gd name="T7" fmla="*/ 27 h 54"/>
                <a:gd name="T8" fmla="*/ 195 w 225"/>
                <a:gd name="T9" fmla="*/ 32 h 54"/>
                <a:gd name="T10" fmla="*/ 178 w 225"/>
                <a:gd name="T11" fmla="*/ 38 h 54"/>
                <a:gd name="T12" fmla="*/ 160 w 225"/>
                <a:gd name="T13" fmla="*/ 42 h 54"/>
                <a:gd name="T14" fmla="*/ 140 w 225"/>
                <a:gd name="T15" fmla="*/ 47 h 54"/>
                <a:gd name="T16" fmla="*/ 117 w 225"/>
                <a:gd name="T17" fmla="*/ 50 h 54"/>
                <a:gd name="T18" fmla="*/ 94 w 225"/>
                <a:gd name="T19" fmla="*/ 53 h 54"/>
                <a:gd name="T20" fmla="*/ 73 w 225"/>
                <a:gd name="T21" fmla="*/ 53 h 54"/>
                <a:gd name="T22" fmla="*/ 53 w 225"/>
                <a:gd name="T23" fmla="*/ 54 h 54"/>
                <a:gd name="T24" fmla="*/ 36 w 225"/>
                <a:gd name="T25" fmla="*/ 53 h 54"/>
                <a:gd name="T26" fmla="*/ 21 w 225"/>
                <a:gd name="T27" fmla="*/ 51 h 54"/>
                <a:gd name="T28" fmla="*/ 10 w 225"/>
                <a:gd name="T29" fmla="*/ 50 h 54"/>
                <a:gd name="T30" fmla="*/ 3 w 225"/>
                <a:gd name="T31" fmla="*/ 47 h 54"/>
                <a:gd name="T32" fmla="*/ 0 w 225"/>
                <a:gd name="T33" fmla="*/ 42 h 54"/>
                <a:gd name="T34" fmla="*/ 1 w 225"/>
                <a:gd name="T35" fmla="*/ 38 h 54"/>
                <a:gd name="T36" fmla="*/ 7 w 225"/>
                <a:gd name="T37" fmla="*/ 33 h 54"/>
                <a:gd name="T38" fmla="*/ 18 w 225"/>
                <a:gd name="T39" fmla="*/ 27 h 54"/>
                <a:gd name="T40" fmla="*/ 32 w 225"/>
                <a:gd name="T41" fmla="*/ 22 h 54"/>
                <a:gd name="T42" fmla="*/ 48 w 225"/>
                <a:gd name="T43" fmla="*/ 16 h 54"/>
                <a:gd name="T44" fmla="*/ 67 w 225"/>
                <a:gd name="T45" fmla="*/ 12 h 54"/>
                <a:gd name="T46" fmla="*/ 88 w 225"/>
                <a:gd name="T47" fmla="*/ 7 h 54"/>
                <a:gd name="T48" fmla="*/ 111 w 225"/>
                <a:gd name="T49" fmla="*/ 4 h 54"/>
                <a:gd name="T50" fmla="*/ 134 w 225"/>
                <a:gd name="T51" fmla="*/ 1 h 54"/>
                <a:gd name="T52" fmla="*/ 154 w 225"/>
                <a:gd name="T53" fmla="*/ 0 h 54"/>
                <a:gd name="T54" fmla="*/ 173 w 225"/>
                <a:gd name="T55" fmla="*/ 0 h 54"/>
                <a:gd name="T56" fmla="*/ 190 w 225"/>
                <a:gd name="T57" fmla="*/ 0 h 54"/>
                <a:gd name="T58" fmla="*/ 204 w 225"/>
                <a:gd name="T59" fmla="*/ 1 h 54"/>
                <a:gd name="T60" fmla="*/ 214 w 225"/>
                <a:gd name="T61" fmla="*/ 4 h 54"/>
                <a:gd name="T62" fmla="*/ 222 w 225"/>
                <a:gd name="T63" fmla="*/ 7 h 54"/>
                <a:gd name="T64" fmla="*/ 225 w 225"/>
                <a:gd name="T6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54">
                  <a:moveTo>
                    <a:pt x="225" y="12"/>
                  </a:moveTo>
                  <a:lnTo>
                    <a:pt x="224" y="16"/>
                  </a:lnTo>
                  <a:lnTo>
                    <a:pt x="217" y="21"/>
                  </a:lnTo>
                  <a:lnTo>
                    <a:pt x="208" y="27"/>
                  </a:lnTo>
                  <a:lnTo>
                    <a:pt x="195" y="32"/>
                  </a:lnTo>
                  <a:lnTo>
                    <a:pt x="178" y="38"/>
                  </a:lnTo>
                  <a:lnTo>
                    <a:pt x="160" y="42"/>
                  </a:lnTo>
                  <a:lnTo>
                    <a:pt x="140" y="47"/>
                  </a:lnTo>
                  <a:lnTo>
                    <a:pt x="117" y="50"/>
                  </a:lnTo>
                  <a:lnTo>
                    <a:pt x="94" y="53"/>
                  </a:lnTo>
                  <a:lnTo>
                    <a:pt x="73" y="53"/>
                  </a:lnTo>
                  <a:lnTo>
                    <a:pt x="53" y="54"/>
                  </a:lnTo>
                  <a:lnTo>
                    <a:pt x="36" y="53"/>
                  </a:lnTo>
                  <a:lnTo>
                    <a:pt x="21" y="51"/>
                  </a:lnTo>
                  <a:lnTo>
                    <a:pt x="10" y="50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7" y="33"/>
                  </a:lnTo>
                  <a:lnTo>
                    <a:pt x="18" y="27"/>
                  </a:lnTo>
                  <a:lnTo>
                    <a:pt x="32" y="22"/>
                  </a:lnTo>
                  <a:lnTo>
                    <a:pt x="48" y="16"/>
                  </a:lnTo>
                  <a:lnTo>
                    <a:pt x="67" y="12"/>
                  </a:lnTo>
                  <a:lnTo>
                    <a:pt x="88" y="7"/>
                  </a:lnTo>
                  <a:lnTo>
                    <a:pt x="111" y="4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73" y="0"/>
                  </a:lnTo>
                  <a:lnTo>
                    <a:pt x="190" y="0"/>
                  </a:lnTo>
                  <a:lnTo>
                    <a:pt x="204" y="1"/>
                  </a:lnTo>
                  <a:lnTo>
                    <a:pt x="214" y="4"/>
                  </a:lnTo>
                  <a:lnTo>
                    <a:pt x="222" y="7"/>
                  </a:lnTo>
                  <a:lnTo>
                    <a:pt x="2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BF33AB5D-0CCB-BF7D-21EA-3D9C8CF4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3710"/>
              <a:ext cx="221" cy="71"/>
            </a:xfrm>
            <a:custGeom>
              <a:avLst/>
              <a:gdLst>
                <a:gd name="T0" fmla="*/ 221 w 221"/>
                <a:gd name="T1" fmla="*/ 64 h 71"/>
                <a:gd name="T2" fmla="*/ 218 w 221"/>
                <a:gd name="T3" fmla="*/ 68 h 71"/>
                <a:gd name="T4" fmla="*/ 210 w 221"/>
                <a:gd name="T5" fmla="*/ 70 h 71"/>
                <a:gd name="T6" fmla="*/ 200 w 221"/>
                <a:gd name="T7" fmla="*/ 71 h 71"/>
                <a:gd name="T8" fmla="*/ 184 w 221"/>
                <a:gd name="T9" fmla="*/ 71 h 71"/>
                <a:gd name="T10" fmla="*/ 168 w 221"/>
                <a:gd name="T11" fmla="*/ 70 h 71"/>
                <a:gd name="T12" fmla="*/ 148 w 221"/>
                <a:gd name="T13" fmla="*/ 67 h 71"/>
                <a:gd name="T14" fmla="*/ 128 w 221"/>
                <a:gd name="T15" fmla="*/ 62 h 71"/>
                <a:gd name="T16" fmla="*/ 105 w 221"/>
                <a:gd name="T17" fmla="*/ 58 h 71"/>
                <a:gd name="T18" fmla="*/ 82 w 221"/>
                <a:gd name="T19" fmla="*/ 52 h 71"/>
                <a:gd name="T20" fmla="*/ 63 w 221"/>
                <a:gd name="T21" fmla="*/ 45 h 71"/>
                <a:gd name="T22" fmla="*/ 44 w 221"/>
                <a:gd name="T23" fmla="*/ 38 h 71"/>
                <a:gd name="T24" fmla="*/ 29 w 221"/>
                <a:gd name="T25" fmla="*/ 32 h 71"/>
                <a:gd name="T26" fmla="*/ 15 w 221"/>
                <a:gd name="T27" fmla="*/ 24 h 71"/>
                <a:gd name="T28" fmla="*/ 6 w 221"/>
                <a:gd name="T29" fmla="*/ 18 h 71"/>
                <a:gd name="T30" fmla="*/ 2 w 221"/>
                <a:gd name="T31" fmla="*/ 12 h 71"/>
                <a:gd name="T32" fmla="*/ 0 w 221"/>
                <a:gd name="T33" fmla="*/ 7 h 71"/>
                <a:gd name="T34" fmla="*/ 3 w 221"/>
                <a:gd name="T35" fmla="*/ 3 h 71"/>
                <a:gd name="T36" fmla="*/ 11 w 221"/>
                <a:gd name="T37" fmla="*/ 1 h 71"/>
                <a:gd name="T38" fmla="*/ 22 w 221"/>
                <a:gd name="T39" fmla="*/ 0 h 71"/>
                <a:gd name="T40" fmla="*/ 37 w 221"/>
                <a:gd name="T41" fmla="*/ 0 h 71"/>
                <a:gd name="T42" fmla="*/ 53 w 221"/>
                <a:gd name="T43" fmla="*/ 1 h 71"/>
                <a:gd name="T44" fmla="*/ 73 w 221"/>
                <a:gd name="T45" fmla="*/ 4 h 71"/>
                <a:gd name="T46" fmla="*/ 93 w 221"/>
                <a:gd name="T47" fmla="*/ 9 h 71"/>
                <a:gd name="T48" fmla="*/ 116 w 221"/>
                <a:gd name="T49" fmla="*/ 13 h 71"/>
                <a:gd name="T50" fmla="*/ 139 w 221"/>
                <a:gd name="T51" fmla="*/ 20 h 71"/>
                <a:gd name="T52" fmla="*/ 159 w 221"/>
                <a:gd name="T53" fmla="*/ 26 h 71"/>
                <a:gd name="T54" fmla="*/ 177 w 221"/>
                <a:gd name="T55" fmla="*/ 33 h 71"/>
                <a:gd name="T56" fmla="*/ 194 w 221"/>
                <a:gd name="T57" fmla="*/ 39 h 71"/>
                <a:gd name="T58" fmla="*/ 206 w 221"/>
                <a:gd name="T59" fmla="*/ 47 h 71"/>
                <a:gd name="T60" fmla="*/ 215 w 221"/>
                <a:gd name="T61" fmla="*/ 53 h 71"/>
                <a:gd name="T62" fmla="*/ 219 w 221"/>
                <a:gd name="T63" fmla="*/ 59 h 71"/>
                <a:gd name="T64" fmla="*/ 221 w 221"/>
                <a:gd name="T6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71">
                  <a:moveTo>
                    <a:pt x="221" y="64"/>
                  </a:moveTo>
                  <a:lnTo>
                    <a:pt x="218" y="68"/>
                  </a:lnTo>
                  <a:lnTo>
                    <a:pt x="210" y="70"/>
                  </a:lnTo>
                  <a:lnTo>
                    <a:pt x="200" y="71"/>
                  </a:lnTo>
                  <a:lnTo>
                    <a:pt x="184" y="71"/>
                  </a:lnTo>
                  <a:lnTo>
                    <a:pt x="168" y="70"/>
                  </a:lnTo>
                  <a:lnTo>
                    <a:pt x="148" y="67"/>
                  </a:lnTo>
                  <a:lnTo>
                    <a:pt x="128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3" y="45"/>
                  </a:lnTo>
                  <a:lnTo>
                    <a:pt x="44" y="38"/>
                  </a:lnTo>
                  <a:lnTo>
                    <a:pt x="29" y="32"/>
                  </a:lnTo>
                  <a:lnTo>
                    <a:pt x="15" y="24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3" y="1"/>
                  </a:lnTo>
                  <a:lnTo>
                    <a:pt x="73" y="4"/>
                  </a:lnTo>
                  <a:lnTo>
                    <a:pt x="93" y="9"/>
                  </a:lnTo>
                  <a:lnTo>
                    <a:pt x="116" y="13"/>
                  </a:lnTo>
                  <a:lnTo>
                    <a:pt x="139" y="20"/>
                  </a:lnTo>
                  <a:lnTo>
                    <a:pt x="159" y="26"/>
                  </a:lnTo>
                  <a:lnTo>
                    <a:pt x="177" y="33"/>
                  </a:lnTo>
                  <a:lnTo>
                    <a:pt x="194" y="39"/>
                  </a:lnTo>
                  <a:lnTo>
                    <a:pt x="206" y="47"/>
                  </a:lnTo>
                  <a:lnTo>
                    <a:pt x="215" y="53"/>
                  </a:lnTo>
                  <a:lnTo>
                    <a:pt x="219" y="59"/>
                  </a:lnTo>
                  <a:lnTo>
                    <a:pt x="22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A1D1325-E5D8-E607-924C-C58F6A49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788"/>
              <a:ext cx="1125" cy="937"/>
            </a:xfrm>
            <a:custGeom>
              <a:avLst/>
              <a:gdLst>
                <a:gd name="T0" fmla="*/ 1125 w 1125"/>
                <a:gd name="T1" fmla="*/ 474 h 937"/>
                <a:gd name="T2" fmla="*/ 1110 w 1125"/>
                <a:gd name="T3" fmla="*/ 567 h 937"/>
                <a:gd name="T4" fmla="*/ 1074 w 1125"/>
                <a:gd name="T5" fmla="*/ 654 h 937"/>
                <a:gd name="T6" fmla="*/ 1019 w 1125"/>
                <a:gd name="T7" fmla="*/ 733 h 937"/>
                <a:gd name="T8" fmla="*/ 947 w 1125"/>
                <a:gd name="T9" fmla="*/ 803 h 937"/>
                <a:gd name="T10" fmla="*/ 862 w 1125"/>
                <a:gd name="T11" fmla="*/ 859 h 937"/>
                <a:gd name="T12" fmla="*/ 763 w 1125"/>
                <a:gd name="T13" fmla="*/ 902 h 937"/>
                <a:gd name="T14" fmla="*/ 655 w 1125"/>
                <a:gd name="T15" fmla="*/ 929 h 937"/>
                <a:gd name="T16" fmla="*/ 541 w 1125"/>
                <a:gd name="T17" fmla="*/ 937 h 937"/>
                <a:gd name="T18" fmla="*/ 430 w 1125"/>
                <a:gd name="T19" fmla="*/ 926 h 937"/>
                <a:gd name="T20" fmla="*/ 325 w 1125"/>
                <a:gd name="T21" fmla="*/ 897 h 937"/>
                <a:gd name="T22" fmla="*/ 232 w 1125"/>
                <a:gd name="T23" fmla="*/ 855 h 937"/>
                <a:gd name="T24" fmla="*/ 151 w 1125"/>
                <a:gd name="T25" fmla="*/ 797 h 937"/>
                <a:gd name="T26" fmla="*/ 84 w 1125"/>
                <a:gd name="T27" fmla="*/ 727 h 937"/>
                <a:gd name="T28" fmla="*/ 35 w 1125"/>
                <a:gd name="T29" fmla="*/ 646 h 937"/>
                <a:gd name="T30" fmla="*/ 6 w 1125"/>
                <a:gd name="T31" fmla="*/ 557 h 937"/>
                <a:gd name="T32" fmla="*/ 0 w 1125"/>
                <a:gd name="T33" fmla="*/ 462 h 937"/>
                <a:gd name="T34" fmla="*/ 16 w 1125"/>
                <a:gd name="T35" fmla="*/ 369 h 937"/>
                <a:gd name="T36" fmla="*/ 52 w 1125"/>
                <a:gd name="T37" fmla="*/ 283 h 937"/>
                <a:gd name="T38" fmla="*/ 107 w 1125"/>
                <a:gd name="T39" fmla="*/ 203 h 937"/>
                <a:gd name="T40" fmla="*/ 178 w 1125"/>
                <a:gd name="T41" fmla="*/ 133 h 937"/>
                <a:gd name="T42" fmla="*/ 265 w 1125"/>
                <a:gd name="T43" fmla="*/ 77 h 937"/>
                <a:gd name="T44" fmla="*/ 364 w 1125"/>
                <a:gd name="T45" fmla="*/ 35 h 937"/>
                <a:gd name="T46" fmla="*/ 472 w 1125"/>
                <a:gd name="T47" fmla="*/ 7 h 937"/>
                <a:gd name="T48" fmla="*/ 588 w 1125"/>
                <a:gd name="T49" fmla="*/ 0 h 937"/>
                <a:gd name="T50" fmla="*/ 699 w 1125"/>
                <a:gd name="T51" fmla="*/ 10 h 937"/>
                <a:gd name="T52" fmla="*/ 803 w 1125"/>
                <a:gd name="T53" fmla="*/ 38 h 937"/>
                <a:gd name="T54" fmla="*/ 895 w 1125"/>
                <a:gd name="T55" fmla="*/ 82 h 937"/>
                <a:gd name="T56" fmla="*/ 976 w 1125"/>
                <a:gd name="T57" fmla="*/ 140 h 937"/>
                <a:gd name="T58" fmla="*/ 1042 w 1125"/>
                <a:gd name="T59" fmla="*/ 210 h 937"/>
                <a:gd name="T60" fmla="*/ 1090 w 1125"/>
                <a:gd name="T61" fmla="*/ 290 h 937"/>
                <a:gd name="T62" fmla="*/ 1119 w 1125"/>
                <a:gd name="T63" fmla="*/ 38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5" h="937">
                  <a:moveTo>
                    <a:pt x="1125" y="427"/>
                  </a:moveTo>
                  <a:lnTo>
                    <a:pt x="1125" y="474"/>
                  </a:lnTo>
                  <a:lnTo>
                    <a:pt x="1121" y="522"/>
                  </a:lnTo>
                  <a:lnTo>
                    <a:pt x="1110" y="567"/>
                  </a:lnTo>
                  <a:lnTo>
                    <a:pt x="1095" y="611"/>
                  </a:lnTo>
                  <a:lnTo>
                    <a:pt x="1074" y="654"/>
                  </a:lnTo>
                  <a:lnTo>
                    <a:pt x="1049" y="695"/>
                  </a:lnTo>
                  <a:lnTo>
                    <a:pt x="1019" y="733"/>
                  </a:lnTo>
                  <a:lnTo>
                    <a:pt x="985" y="770"/>
                  </a:lnTo>
                  <a:lnTo>
                    <a:pt x="947" y="803"/>
                  </a:lnTo>
                  <a:lnTo>
                    <a:pt x="906" y="832"/>
                  </a:lnTo>
                  <a:lnTo>
                    <a:pt x="862" y="859"/>
                  </a:lnTo>
                  <a:lnTo>
                    <a:pt x="815" y="882"/>
                  </a:lnTo>
                  <a:lnTo>
                    <a:pt x="763" y="902"/>
                  </a:lnTo>
                  <a:lnTo>
                    <a:pt x="711" y="917"/>
                  </a:lnTo>
                  <a:lnTo>
                    <a:pt x="655" y="929"/>
                  </a:lnTo>
                  <a:lnTo>
                    <a:pt x="599" y="936"/>
                  </a:lnTo>
                  <a:lnTo>
                    <a:pt x="541" y="937"/>
                  </a:lnTo>
                  <a:lnTo>
                    <a:pt x="484" y="934"/>
                  </a:lnTo>
                  <a:lnTo>
                    <a:pt x="430" y="926"/>
                  </a:lnTo>
                  <a:lnTo>
                    <a:pt x="376" y="914"/>
                  </a:lnTo>
                  <a:lnTo>
                    <a:pt x="325" y="897"/>
                  </a:lnTo>
                  <a:lnTo>
                    <a:pt x="277" y="878"/>
                  </a:lnTo>
                  <a:lnTo>
                    <a:pt x="232" y="855"/>
                  </a:lnTo>
                  <a:lnTo>
                    <a:pt x="189" y="827"/>
                  </a:lnTo>
                  <a:lnTo>
                    <a:pt x="151" y="797"/>
                  </a:lnTo>
                  <a:lnTo>
                    <a:pt x="116" y="764"/>
                  </a:lnTo>
                  <a:lnTo>
                    <a:pt x="84" y="727"/>
                  </a:lnTo>
                  <a:lnTo>
                    <a:pt x="58" y="687"/>
                  </a:lnTo>
                  <a:lnTo>
                    <a:pt x="35" y="646"/>
                  </a:lnTo>
                  <a:lnTo>
                    <a:pt x="19" y="602"/>
                  </a:lnTo>
                  <a:lnTo>
                    <a:pt x="6" y="557"/>
                  </a:lnTo>
                  <a:lnTo>
                    <a:pt x="0" y="509"/>
                  </a:lnTo>
                  <a:lnTo>
                    <a:pt x="0" y="462"/>
                  </a:lnTo>
                  <a:lnTo>
                    <a:pt x="5" y="415"/>
                  </a:lnTo>
                  <a:lnTo>
                    <a:pt x="16" y="369"/>
                  </a:lnTo>
                  <a:lnTo>
                    <a:pt x="31" y="325"/>
                  </a:lnTo>
                  <a:lnTo>
                    <a:pt x="52" y="283"/>
                  </a:lnTo>
                  <a:lnTo>
                    <a:pt x="78" y="242"/>
                  </a:lnTo>
                  <a:lnTo>
                    <a:pt x="107" y="203"/>
                  </a:lnTo>
                  <a:lnTo>
                    <a:pt x="142" y="167"/>
                  </a:lnTo>
                  <a:lnTo>
                    <a:pt x="178" y="133"/>
                  </a:lnTo>
                  <a:lnTo>
                    <a:pt x="221" y="105"/>
                  </a:lnTo>
                  <a:lnTo>
                    <a:pt x="265" y="77"/>
                  </a:lnTo>
                  <a:lnTo>
                    <a:pt x="312" y="54"/>
                  </a:lnTo>
                  <a:lnTo>
                    <a:pt x="364" y="35"/>
                  </a:lnTo>
                  <a:lnTo>
                    <a:pt x="417" y="19"/>
                  </a:lnTo>
                  <a:lnTo>
                    <a:pt x="472" y="7"/>
                  </a:lnTo>
                  <a:lnTo>
                    <a:pt x="530" y="1"/>
                  </a:lnTo>
                  <a:lnTo>
                    <a:pt x="588" y="0"/>
                  </a:lnTo>
                  <a:lnTo>
                    <a:pt x="644" y="3"/>
                  </a:lnTo>
                  <a:lnTo>
                    <a:pt x="699" y="10"/>
                  </a:lnTo>
                  <a:lnTo>
                    <a:pt x="751" y="22"/>
                  </a:lnTo>
                  <a:lnTo>
                    <a:pt x="803" y="38"/>
                  </a:lnTo>
                  <a:lnTo>
                    <a:pt x="850" y="57"/>
                  </a:lnTo>
                  <a:lnTo>
                    <a:pt x="895" y="82"/>
                  </a:lnTo>
                  <a:lnTo>
                    <a:pt x="938" y="109"/>
                  </a:lnTo>
                  <a:lnTo>
                    <a:pt x="976" y="140"/>
                  </a:lnTo>
                  <a:lnTo>
                    <a:pt x="1011" y="173"/>
                  </a:lnTo>
                  <a:lnTo>
                    <a:pt x="1042" y="210"/>
                  </a:lnTo>
                  <a:lnTo>
                    <a:pt x="1069" y="249"/>
                  </a:lnTo>
                  <a:lnTo>
                    <a:pt x="1090" y="290"/>
                  </a:lnTo>
                  <a:lnTo>
                    <a:pt x="1107" y="334"/>
                  </a:lnTo>
                  <a:lnTo>
                    <a:pt x="1119" y="380"/>
                  </a:lnTo>
                  <a:lnTo>
                    <a:pt x="1125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E387A28-8175-3A24-71EE-005A7D33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836"/>
              <a:ext cx="1016" cy="839"/>
            </a:xfrm>
            <a:custGeom>
              <a:avLst/>
              <a:gdLst>
                <a:gd name="T0" fmla="*/ 1016 w 1016"/>
                <a:gd name="T1" fmla="*/ 426 h 839"/>
                <a:gd name="T2" fmla="*/ 1002 w 1016"/>
                <a:gd name="T3" fmla="*/ 509 h 839"/>
                <a:gd name="T4" fmla="*/ 968 w 1016"/>
                <a:gd name="T5" fmla="*/ 586 h 839"/>
                <a:gd name="T6" fmla="*/ 920 w 1016"/>
                <a:gd name="T7" fmla="*/ 658 h 839"/>
                <a:gd name="T8" fmla="*/ 854 w 1016"/>
                <a:gd name="T9" fmla="*/ 719 h 839"/>
                <a:gd name="T10" fmla="*/ 777 w 1016"/>
                <a:gd name="T11" fmla="*/ 770 h 839"/>
                <a:gd name="T12" fmla="*/ 688 w 1016"/>
                <a:gd name="T13" fmla="*/ 808 h 839"/>
                <a:gd name="T14" fmla="*/ 591 w 1016"/>
                <a:gd name="T15" fmla="*/ 831 h 839"/>
                <a:gd name="T16" fmla="*/ 487 w 1016"/>
                <a:gd name="T17" fmla="*/ 839 h 839"/>
                <a:gd name="T18" fmla="*/ 387 w 1016"/>
                <a:gd name="T19" fmla="*/ 830 h 839"/>
                <a:gd name="T20" fmla="*/ 294 w 1016"/>
                <a:gd name="T21" fmla="*/ 805 h 839"/>
                <a:gd name="T22" fmla="*/ 209 w 1016"/>
                <a:gd name="T23" fmla="*/ 766 h 839"/>
                <a:gd name="T24" fmla="*/ 136 w 1016"/>
                <a:gd name="T25" fmla="*/ 714 h 839"/>
                <a:gd name="T26" fmla="*/ 76 w 1016"/>
                <a:gd name="T27" fmla="*/ 652 h 839"/>
                <a:gd name="T28" fmla="*/ 32 w 1016"/>
                <a:gd name="T29" fmla="*/ 580 h 839"/>
                <a:gd name="T30" fmla="*/ 6 w 1016"/>
                <a:gd name="T31" fmla="*/ 501 h 839"/>
                <a:gd name="T32" fmla="*/ 0 w 1016"/>
                <a:gd name="T33" fmla="*/ 416 h 839"/>
                <a:gd name="T34" fmla="*/ 14 w 1016"/>
                <a:gd name="T35" fmla="*/ 332 h 839"/>
                <a:gd name="T36" fmla="*/ 47 w 1016"/>
                <a:gd name="T37" fmla="*/ 254 h 839"/>
                <a:gd name="T38" fmla="*/ 98 w 1016"/>
                <a:gd name="T39" fmla="*/ 183 h 839"/>
                <a:gd name="T40" fmla="*/ 161 w 1016"/>
                <a:gd name="T41" fmla="*/ 122 h 839"/>
                <a:gd name="T42" fmla="*/ 239 w 1016"/>
                <a:gd name="T43" fmla="*/ 70 h 839"/>
                <a:gd name="T44" fmla="*/ 329 w 1016"/>
                <a:gd name="T45" fmla="*/ 32 h 839"/>
                <a:gd name="T46" fmla="*/ 426 w 1016"/>
                <a:gd name="T47" fmla="*/ 8 h 839"/>
                <a:gd name="T48" fmla="*/ 530 w 1016"/>
                <a:gd name="T49" fmla="*/ 0 h 839"/>
                <a:gd name="T50" fmla="*/ 630 w 1016"/>
                <a:gd name="T51" fmla="*/ 9 h 839"/>
                <a:gd name="T52" fmla="*/ 725 w 1016"/>
                <a:gd name="T53" fmla="*/ 35 h 839"/>
                <a:gd name="T54" fmla="*/ 808 w 1016"/>
                <a:gd name="T55" fmla="*/ 75 h 839"/>
                <a:gd name="T56" fmla="*/ 882 w 1016"/>
                <a:gd name="T57" fmla="*/ 127 h 839"/>
                <a:gd name="T58" fmla="*/ 941 w 1016"/>
                <a:gd name="T59" fmla="*/ 189 h 839"/>
                <a:gd name="T60" fmla="*/ 984 w 1016"/>
                <a:gd name="T61" fmla="*/ 260 h 839"/>
                <a:gd name="T62" fmla="*/ 1009 w 1016"/>
                <a:gd name="T63" fmla="*/ 34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6" h="839">
                  <a:moveTo>
                    <a:pt x="1016" y="384"/>
                  </a:moveTo>
                  <a:lnTo>
                    <a:pt x="1016" y="426"/>
                  </a:lnTo>
                  <a:lnTo>
                    <a:pt x="1011" y="469"/>
                  </a:lnTo>
                  <a:lnTo>
                    <a:pt x="1002" y="509"/>
                  </a:lnTo>
                  <a:lnTo>
                    <a:pt x="988" y="548"/>
                  </a:lnTo>
                  <a:lnTo>
                    <a:pt x="968" y="586"/>
                  </a:lnTo>
                  <a:lnTo>
                    <a:pt x="946" y="623"/>
                  </a:lnTo>
                  <a:lnTo>
                    <a:pt x="920" y="658"/>
                  </a:lnTo>
                  <a:lnTo>
                    <a:pt x="889" y="690"/>
                  </a:lnTo>
                  <a:lnTo>
                    <a:pt x="854" y="719"/>
                  </a:lnTo>
                  <a:lnTo>
                    <a:pt x="818" y="746"/>
                  </a:lnTo>
                  <a:lnTo>
                    <a:pt x="777" y="770"/>
                  </a:lnTo>
                  <a:lnTo>
                    <a:pt x="734" y="790"/>
                  </a:lnTo>
                  <a:lnTo>
                    <a:pt x="688" y="808"/>
                  </a:lnTo>
                  <a:lnTo>
                    <a:pt x="641" y="822"/>
                  </a:lnTo>
                  <a:lnTo>
                    <a:pt x="591" y="831"/>
                  </a:lnTo>
                  <a:lnTo>
                    <a:pt x="539" y="837"/>
                  </a:lnTo>
                  <a:lnTo>
                    <a:pt x="487" y="839"/>
                  </a:lnTo>
                  <a:lnTo>
                    <a:pt x="436" y="836"/>
                  </a:lnTo>
                  <a:lnTo>
                    <a:pt x="387" y="830"/>
                  </a:lnTo>
                  <a:lnTo>
                    <a:pt x="340" y="819"/>
                  </a:lnTo>
                  <a:lnTo>
                    <a:pt x="294" y="805"/>
                  </a:lnTo>
                  <a:lnTo>
                    <a:pt x="250" y="787"/>
                  </a:lnTo>
                  <a:lnTo>
                    <a:pt x="209" y="766"/>
                  </a:lnTo>
                  <a:lnTo>
                    <a:pt x="171" y="741"/>
                  </a:lnTo>
                  <a:lnTo>
                    <a:pt x="136" y="714"/>
                  </a:lnTo>
                  <a:lnTo>
                    <a:pt x="104" y="684"/>
                  </a:lnTo>
                  <a:lnTo>
                    <a:pt x="76" y="652"/>
                  </a:lnTo>
                  <a:lnTo>
                    <a:pt x="52" y="617"/>
                  </a:lnTo>
                  <a:lnTo>
                    <a:pt x="32" y="580"/>
                  </a:lnTo>
                  <a:lnTo>
                    <a:pt x="17" y="541"/>
                  </a:lnTo>
                  <a:lnTo>
                    <a:pt x="6" y="501"/>
                  </a:lnTo>
                  <a:lnTo>
                    <a:pt x="0" y="458"/>
                  </a:lnTo>
                  <a:lnTo>
                    <a:pt x="0" y="416"/>
                  </a:lnTo>
                  <a:lnTo>
                    <a:pt x="5" y="373"/>
                  </a:lnTo>
                  <a:lnTo>
                    <a:pt x="14" y="332"/>
                  </a:lnTo>
                  <a:lnTo>
                    <a:pt x="29" y="292"/>
                  </a:lnTo>
                  <a:lnTo>
                    <a:pt x="47" y="254"/>
                  </a:lnTo>
                  <a:lnTo>
                    <a:pt x="70" y="218"/>
                  </a:lnTo>
                  <a:lnTo>
                    <a:pt x="98" y="183"/>
                  </a:lnTo>
                  <a:lnTo>
                    <a:pt x="128" y="151"/>
                  </a:lnTo>
                  <a:lnTo>
                    <a:pt x="161" y="122"/>
                  </a:lnTo>
                  <a:lnTo>
                    <a:pt x="200" y="95"/>
                  </a:lnTo>
                  <a:lnTo>
                    <a:pt x="239" y="70"/>
                  </a:lnTo>
                  <a:lnTo>
                    <a:pt x="283" y="49"/>
                  </a:lnTo>
                  <a:lnTo>
                    <a:pt x="329" y="32"/>
                  </a:lnTo>
                  <a:lnTo>
                    <a:pt x="376" y="18"/>
                  </a:lnTo>
                  <a:lnTo>
                    <a:pt x="426" y="8"/>
                  </a:lnTo>
                  <a:lnTo>
                    <a:pt x="478" y="2"/>
                  </a:lnTo>
                  <a:lnTo>
                    <a:pt x="530" y="0"/>
                  </a:lnTo>
                  <a:lnTo>
                    <a:pt x="582" y="3"/>
                  </a:lnTo>
                  <a:lnTo>
                    <a:pt x="630" y="9"/>
                  </a:lnTo>
                  <a:lnTo>
                    <a:pt x="679" y="20"/>
                  </a:lnTo>
                  <a:lnTo>
                    <a:pt x="725" y="35"/>
                  </a:lnTo>
                  <a:lnTo>
                    <a:pt x="767" y="53"/>
                  </a:lnTo>
                  <a:lnTo>
                    <a:pt x="808" y="75"/>
                  </a:lnTo>
                  <a:lnTo>
                    <a:pt x="847" y="99"/>
                  </a:lnTo>
                  <a:lnTo>
                    <a:pt x="882" y="127"/>
                  </a:lnTo>
                  <a:lnTo>
                    <a:pt x="912" y="155"/>
                  </a:lnTo>
                  <a:lnTo>
                    <a:pt x="941" y="189"/>
                  </a:lnTo>
                  <a:lnTo>
                    <a:pt x="964" y="224"/>
                  </a:lnTo>
                  <a:lnTo>
                    <a:pt x="984" y="260"/>
                  </a:lnTo>
                  <a:lnTo>
                    <a:pt x="999" y="300"/>
                  </a:lnTo>
                  <a:lnTo>
                    <a:pt x="1009" y="341"/>
                  </a:lnTo>
                  <a:lnTo>
                    <a:pt x="1016" y="38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28E8629-5983-5A1F-7CE5-B8171137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214"/>
              <a:ext cx="58" cy="109"/>
            </a:xfrm>
            <a:custGeom>
              <a:avLst/>
              <a:gdLst>
                <a:gd name="T0" fmla="*/ 58 w 58"/>
                <a:gd name="T1" fmla="*/ 53 h 109"/>
                <a:gd name="T2" fmla="*/ 56 w 58"/>
                <a:gd name="T3" fmla="*/ 74 h 109"/>
                <a:gd name="T4" fmla="*/ 52 w 58"/>
                <a:gd name="T5" fmla="*/ 93 h 109"/>
                <a:gd name="T6" fmla="*/ 43 w 58"/>
                <a:gd name="T7" fmla="*/ 105 h 109"/>
                <a:gd name="T8" fmla="*/ 32 w 58"/>
                <a:gd name="T9" fmla="*/ 109 h 109"/>
                <a:gd name="T10" fmla="*/ 21 w 58"/>
                <a:gd name="T11" fmla="*/ 106 h 109"/>
                <a:gd name="T12" fmla="*/ 11 w 58"/>
                <a:gd name="T13" fmla="*/ 96 h 109"/>
                <a:gd name="T14" fmla="*/ 3 w 58"/>
                <a:gd name="T15" fmla="*/ 79 h 109"/>
                <a:gd name="T16" fmla="*/ 0 w 58"/>
                <a:gd name="T17" fmla="*/ 57 h 109"/>
                <a:gd name="T18" fmla="*/ 2 w 58"/>
                <a:gd name="T19" fmla="*/ 36 h 109"/>
                <a:gd name="T20" fmla="*/ 6 w 58"/>
                <a:gd name="T21" fmla="*/ 18 h 109"/>
                <a:gd name="T22" fmla="*/ 14 w 58"/>
                <a:gd name="T23" fmla="*/ 6 h 109"/>
                <a:gd name="T24" fmla="*/ 25 w 58"/>
                <a:gd name="T25" fmla="*/ 0 h 109"/>
                <a:gd name="T26" fmla="*/ 37 w 58"/>
                <a:gd name="T27" fmla="*/ 3 h 109"/>
                <a:gd name="T28" fmla="*/ 46 w 58"/>
                <a:gd name="T29" fmla="*/ 15 h 109"/>
                <a:gd name="T30" fmla="*/ 53 w 58"/>
                <a:gd name="T31" fmla="*/ 32 h 109"/>
                <a:gd name="T32" fmla="*/ 58 w 58"/>
                <a:gd name="T33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9">
                  <a:moveTo>
                    <a:pt x="58" y="53"/>
                  </a:moveTo>
                  <a:lnTo>
                    <a:pt x="56" y="74"/>
                  </a:lnTo>
                  <a:lnTo>
                    <a:pt x="52" y="93"/>
                  </a:lnTo>
                  <a:lnTo>
                    <a:pt x="43" y="105"/>
                  </a:lnTo>
                  <a:lnTo>
                    <a:pt x="32" y="109"/>
                  </a:lnTo>
                  <a:lnTo>
                    <a:pt x="21" y="106"/>
                  </a:lnTo>
                  <a:lnTo>
                    <a:pt x="11" y="96"/>
                  </a:lnTo>
                  <a:lnTo>
                    <a:pt x="3" y="79"/>
                  </a:lnTo>
                  <a:lnTo>
                    <a:pt x="0" y="57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37" y="3"/>
                  </a:lnTo>
                  <a:lnTo>
                    <a:pt x="46" y="15"/>
                  </a:lnTo>
                  <a:lnTo>
                    <a:pt x="53" y="32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729AA827-30B6-4049-33D5-BB83E747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144"/>
              <a:ext cx="46" cy="99"/>
            </a:xfrm>
            <a:custGeom>
              <a:avLst/>
              <a:gdLst>
                <a:gd name="T0" fmla="*/ 46 w 46"/>
                <a:gd name="T1" fmla="*/ 47 h 99"/>
                <a:gd name="T2" fmla="*/ 46 w 46"/>
                <a:gd name="T3" fmla="*/ 67 h 99"/>
                <a:gd name="T4" fmla="*/ 41 w 46"/>
                <a:gd name="T5" fmla="*/ 82 h 99"/>
                <a:gd name="T6" fmla="*/ 35 w 46"/>
                <a:gd name="T7" fmla="*/ 94 h 99"/>
                <a:gd name="T8" fmla="*/ 26 w 46"/>
                <a:gd name="T9" fmla="*/ 99 h 99"/>
                <a:gd name="T10" fmla="*/ 17 w 46"/>
                <a:gd name="T11" fmla="*/ 96 h 99"/>
                <a:gd name="T12" fmla="*/ 9 w 46"/>
                <a:gd name="T13" fmla="*/ 85 h 99"/>
                <a:gd name="T14" fmla="*/ 3 w 46"/>
                <a:gd name="T15" fmla="*/ 70 h 99"/>
                <a:gd name="T16" fmla="*/ 0 w 46"/>
                <a:gd name="T17" fmla="*/ 50 h 99"/>
                <a:gd name="T18" fmla="*/ 0 w 46"/>
                <a:gd name="T19" fmla="*/ 32 h 99"/>
                <a:gd name="T20" fmla="*/ 5 w 46"/>
                <a:gd name="T21" fmla="*/ 15 h 99"/>
                <a:gd name="T22" fmla="*/ 11 w 46"/>
                <a:gd name="T23" fmla="*/ 4 h 99"/>
                <a:gd name="T24" fmla="*/ 20 w 46"/>
                <a:gd name="T25" fmla="*/ 0 h 99"/>
                <a:gd name="T26" fmla="*/ 29 w 46"/>
                <a:gd name="T27" fmla="*/ 3 h 99"/>
                <a:gd name="T28" fmla="*/ 37 w 46"/>
                <a:gd name="T29" fmla="*/ 12 h 99"/>
                <a:gd name="T30" fmla="*/ 43 w 46"/>
                <a:gd name="T31" fmla="*/ 27 h 99"/>
                <a:gd name="T32" fmla="*/ 46 w 46"/>
                <a:gd name="T33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9">
                  <a:moveTo>
                    <a:pt x="46" y="47"/>
                  </a:moveTo>
                  <a:lnTo>
                    <a:pt x="46" y="67"/>
                  </a:lnTo>
                  <a:lnTo>
                    <a:pt x="41" y="82"/>
                  </a:lnTo>
                  <a:lnTo>
                    <a:pt x="35" y="94"/>
                  </a:lnTo>
                  <a:lnTo>
                    <a:pt x="26" y="99"/>
                  </a:lnTo>
                  <a:lnTo>
                    <a:pt x="17" y="96"/>
                  </a:lnTo>
                  <a:lnTo>
                    <a:pt x="9" y="85"/>
                  </a:lnTo>
                  <a:lnTo>
                    <a:pt x="3" y="70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9" y="3"/>
                  </a:lnTo>
                  <a:lnTo>
                    <a:pt x="37" y="12"/>
                  </a:lnTo>
                  <a:lnTo>
                    <a:pt x="43" y="27"/>
                  </a:lnTo>
                  <a:lnTo>
                    <a:pt x="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690D2B1-06C8-7ACE-4DF3-090652BA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302"/>
              <a:ext cx="47" cy="91"/>
            </a:xfrm>
            <a:custGeom>
              <a:avLst/>
              <a:gdLst>
                <a:gd name="T0" fmla="*/ 0 w 47"/>
                <a:gd name="T1" fmla="*/ 0 h 91"/>
                <a:gd name="T2" fmla="*/ 3 w 47"/>
                <a:gd name="T3" fmla="*/ 1 h 91"/>
                <a:gd name="T4" fmla="*/ 12 w 47"/>
                <a:gd name="T5" fmla="*/ 5 h 91"/>
                <a:gd name="T6" fmla="*/ 24 w 47"/>
                <a:gd name="T7" fmla="*/ 9 h 91"/>
                <a:gd name="T8" fmla="*/ 35 w 47"/>
                <a:gd name="T9" fmla="*/ 18 h 91"/>
                <a:gd name="T10" fmla="*/ 44 w 47"/>
                <a:gd name="T11" fmla="*/ 30 h 91"/>
                <a:gd name="T12" fmla="*/ 47 w 47"/>
                <a:gd name="T13" fmla="*/ 46 h 91"/>
                <a:gd name="T14" fmla="*/ 42 w 47"/>
                <a:gd name="T15" fmla="*/ 64 h 91"/>
                <a:gd name="T16" fmla="*/ 27 w 47"/>
                <a:gd name="T17" fmla="*/ 87 h 91"/>
                <a:gd name="T18" fmla="*/ 23 w 47"/>
                <a:gd name="T19" fmla="*/ 88 h 91"/>
                <a:gd name="T20" fmla="*/ 13 w 47"/>
                <a:gd name="T21" fmla="*/ 91 h 91"/>
                <a:gd name="T22" fmla="*/ 7 w 47"/>
                <a:gd name="T23" fmla="*/ 90 h 91"/>
                <a:gd name="T24" fmla="*/ 7 w 47"/>
                <a:gd name="T25" fmla="*/ 81 h 91"/>
                <a:gd name="T26" fmla="*/ 13 w 47"/>
                <a:gd name="T27" fmla="*/ 73 h 91"/>
                <a:gd name="T28" fmla="*/ 20 w 47"/>
                <a:gd name="T29" fmla="*/ 67 h 91"/>
                <a:gd name="T30" fmla="*/ 27 w 47"/>
                <a:gd name="T31" fmla="*/ 59 h 91"/>
                <a:gd name="T32" fmla="*/ 33 w 47"/>
                <a:gd name="T33" fmla="*/ 50 h 91"/>
                <a:gd name="T34" fmla="*/ 35 w 47"/>
                <a:gd name="T35" fmla="*/ 41 h 91"/>
                <a:gd name="T36" fmla="*/ 30 w 47"/>
                <a:gd name="T37" fmla="*/ 30 h 91"/>
                <a:gd name="T38" fmla="*/ 20 w 47"/>
                <a:gd name="T39" fmla="*/ 17 h 91"/>
                <a:gd name="T40" fmla="*/ 0 w 47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91">
                  <a:moveTo>
                    <a:pt x="0" y="0"/>
                  </a:moveTo>
                  <a:lnTo>
                    <a:pt x="3" y="1"/>
                  </a:lnTo>
                  <a:lnTo>
                    <a:pt x="12" y="5"/>
                  </a:lnTo>
                  <a:lnTo>
                    <a:pt x="24" y="9"/>
                  </a:lnTo>
                  <a:lnTo>
                    <a:pt x="35" y="18"/>
                  </a:lnTo>
                  <a:lnTo>
                    <a:pt x="44" y="30"/>
                  </a:lnTo>
                  <a:lnTo>
                    <a:pt x="47" y="46"/>
                  </a:lnTo>
                  <a:lnTo>
                    <a:pt x="42" y="64"/>
                  </a:lnTo>
                  <a:lnTo>
                    <a:pt x="27" y="87"/>
                  </a:lnTo>
                  <a:lnTo>
                    <a:pt x="23" y="88"/>
                  </a:lnTo>
                  <a:lnTo>
                    <a:pt x="13" y="91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13" y="73"/>
                  </a:lnTo>
                  <a:lnTo>
                    <a:pt x="20" y="67"/>
                  </a:lnTo>
                  <a:lnTo>
                    <a:pt x="27" y="59"/>
                  </a:lnTo>
                  <a:lnTo>
                    <a:pt x="33" y="50"/>
                  </a:lnTo>
                  <a:lnTo>
                    <a:pt x="35" y="41"/>
                  </a:lnTo>
                  <a:lnTo>
                    <a:pt x="30" y="30"/>
                  </a:lnTo>
                  <a:lnTo>
                    <a:pt x="2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93B41DD-C75E-F0E6-224B-930458C4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346"/>
              <a:ext cx="260" cy="201"/>
            </a:xfrm>
            <a:custGeom>
              <a:avLst/>
              <a:gdLst>
                <a:gd name="T0" fmla="*/ 0 w 260"/>
                <a:gd name="T1" fmla="*/ 110 h 201"/>
                <a:gd name="T2" fmla="*/ 5 w 260"/>
                <a:gd name="T3" fmla="*/ 129 h 201"/>
                <a:gd name="T4" fmla="*/ 12 w 260"/>
                <a:gd name="T5" fmla="*/ 149 h 201"/>
                <a:gd name="T6" fmla="*/ 26 w 260"/>
                <a:gd name="T7" fmla="*/ 164 h 201"/>
                <a:gd name="T8" fmla="*/ 43 w 260"/>
                <a:gd name="T9" fmla="*/ 178 h 201"/>
                <a:gd name="T10" fmla="*/ 63 w 260"/>
                <a:gd name="T11" fmla="*/ 190 h 201"/>
                <a:gd name="T12" fmla="*/ 85 w 260"/>
                <a:gd name="T13" fmla="*/ 198 h 201"/>
                <a:gd name="T14" fmla="*/ 111 w 260"/>
                <a:gd name="T15" fmla="*/ 201 h 201"/>
                <a:gd name="T16" fmla="*/ 137 w 260"/>
                <a:gd name="T17" fmla="*/ 201 h 201"/>
                <a:gd name="T18" fmla="*/ 163 w 260"/>
                <a:gd name="T19" fmla="*/ 198 h 201"/>
                <a:gd name="T20" fmla="*/ 187 w 260"/>
                <a:gd name="T21" fmla="*/ 190 h 201"/>
                <a:gd name="T22" fmla="*/ 210 w 260"/>
                <a:gd name="T23" fmla="*/ 178 h 201"/>
                <a:gd name="T24" fmla="*/ 229 w 260"/>
                <a:gd name="T25" fmla="*/ 164 h 201"/>
                <a:gd name="T26" fmla="*/ 242 w 260"/>
                <a:gd name="T27" fmla="*/ 149 h 201"/>
                <a:gd name="T28" fmla="*/ 253 w 260"/>
                <a:gd name="T29" fmla="*/ 131 h 201"/>
                <a:gd name="T30" fmla="*/ 259 w 260"/>
                <a:gd name="T31" fmla="*/ 111 h 201"/>
                <a:gd name="T32" fmla="*/ 260 w 260"/>
                <a:gd name="T33" fmla="*/ 91 h 201"/>
                <a:gd name="T34" fmla="*/ 256 w 260"/>
                <a:gd name="T35" fmla="*/ 72 h 201"/>
                <a:gd name="T36" fmla="*/ 248 w 260"/>
                <a:gd name="T37" fmla="*/ 53 h 201"/>
                <a:gd name="T38" fmla="*/ 235 w 260"/>
                <a:gd name="T39" fmla="*/ 37 h 201"/>
                <a:gd name="T40" fmla="*/ 218 w 260"/>
                <a:gd name="T41" fmla="*/ 23 h 201"/>
                <a:gd name="T42" fmla="*/ 198 w 260"/>
                <a:gd name="T43" fmla="*/ 12 h 201"/>
                <a:gd name="T44" fmla="*/ 175 w 260"/>
                <a:gd name="T45" fmla="*/ 5 h 201"/>
                <a:gd name="T46" fmla="*/ 149 w 260"/>
                <a:gd name="T47" fmla="*/ 0 h 201"/>
                <a:gd name="T48" fmla="*/ 123 w 260"/>
                <a:gd name="T49" fmla="*/ 0 h 201"/>
                <a:gd name="T50" fmla="*/ 98 w 260"/>
                <a:gd name="T51" fmla="*/ 5 h 201"/>
                <a:gd name="T52" fmla="*/ 73 w 260"/>
                <a:gd name="T53" fmla="*/ 12 h 201"/>
                <a:gd name="T54" fmla="*/ 50 w 260"/>
                <a:gd name="T55" fmla="*/ 23 h 201"/>
                <a:gd name="T56" fmla="*/ 32 w 260"/>
                <a:gd name="T57" fmla="*/ 37 h 201"/>
                <a:gd name="T58" fmla="*/ 18 w 260"/>
                <a:gd name="T59" fmla="*/ 52 h 201"/>
                <a:gd name="T60" fmla="*/ 8 w 260"/>
                <a:gd name="T61" fmla="*/ 70 h 201"/>
                <a:gd name="T62" fmla="*/ 2 w 260"/>
                <a:gd name="T63" fmla="*/ 88 h 201"/>
                <a:gd name="T64" fmla="*/ 0 w 260"/>
                <a:gd name="T65" fmla="*/ 11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1">
                  <a:moveTo>
                    <a:pt x="0" y="110"/>
                  </a:moveTo>
                  <a:lnTo>
                    <a:pt x="5" y="129"/>
                  </a:lnTo>
                  <a:lnTo>
                    <a:pt x="12" y="149"/>
                  </a:lnTo>
                  <a:lnTo>
                    <a:pt x="26" y="164"/>
                  </a:lnTo>
                  <a:lnTo>
                    <a:pt x="43" y="178"/>
                  </a:lnTo>
                  <a:lnTo>
                    <a:pt x="63" y="190"/>
                  </a:lnTo>
                  <a:lnTo>
                    <a:pt x="85" y="198"/>
                  </a:lnTo>
                  <a:lnTo>
                    <a:pt x="111" y="201"/>
                  </a:lnTo>
                  <a:lnTo>
                    <a:pt x="137" y="201"/>
                  </a:lnTo>
                  <a:lnTo>
                    <a:pt x="163" y="198"/>
                  </a:lnTo>
                  <a:lnTo>
                    <a:pt x="187" y="190"/>
                  </a:lnTo>
                  <a:lnTo>
                    <a:pt x="210" y="178"/>
                  </a:lnTo>
                  <a:lnTo>
                    <a:pt x="229" y="164"/>
                  </a:lnTo>
                  <a:lnTo>
                    <a:pt x="242" y="149"/>
                  </a:lnTo>
                  <a:lnTo>
                    <a:pt x="253" y="131"/>
                  </a:lnTo>
                  <a:lnTo>
                    <a:pt x="259" y="111"/>
                  </a:lnTo>
                  <a:lnTo>
                    <a:pt x="260" y="91"/>
                  </a:lnTo>
                  <a:lnTo>
                    <a:pt x="256" y="72"/>
                  </a:lnTo>
                  <a:lnTo>
                    <a:pt x="248" y="53"/>
                  </a:lnTo>
                  <a:lnTo>
                    <a:pt x="235" y="37"/>
                  </a:lnTo>
                  <a:lnTo>
                    <a:pt x="218" y="23"/>
                  </a:lnTo>
                  <a:lnTo>
                    <a:pt x="198" y="12"/>
                  </a:lnTo>
                  <a:lnTo>
                    <a:pt x="175" y="5"/>
                  </a:lnTo>
                  <a:lnTo>
                    <a:pt x="149" y="0"/>
                  </a:lnTo>
                  <a:lnTo>
                    <a:pt x="123" y="0"/>
                  </a:lnTo>
                  <a:lnTo>
                    <a:pt x="98" y="5"/>
                  </a:lnTo>
                  <a:lnTo>
                    <a:pt x="73" y="12"/>
                  </a:lnTo>
                  <a:lnTo>
                    <a:pt x="50" y="23"/>
                  </a:lnTo>
                  <a:lnTo>
                    <a:pt x="32" y="37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21375E7C-1EA6-1A83-5263-4A9BB7FB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64"/>
              <a:ext cx="132" cy="176"/>
            </a:xfrm>
            <a:custGeom>
              <a:avLst/>
              <a:gdLst>
                <a:gd name="T0" fmla="*/ 3 w 132"/>
                <a:gd name="T1" fmla="*/ 93 h 176"/>
                <a:gd name="T2" fmla="*/ 0 w 132"/>
                <a:gd name="T3" fmla="*/ 111 h 176"/>
                <a:gd name="T4" fmla="*/ 0 w 132"/>
                <a:gd name="T5" fmla="*/ 126 h 176"/>
                <a:gd name="T6" fmla="*/ 3 w 132"/>
                <a:gd name="T7" fmla="*/ 141 h 176"/>
                <a:gd name="T8" fmla="*/ 8 w 132"/>
                <a:gd name="T9" fmla="*/ 154 h 176"/>
                <a:gd name="T10" fmla="*/ 15 w 132"/>
                <a:gd name="T11" fmla="*/ 164 h 176"/>
                <a:gd name="T12" fmla="*/ 23 w 132"/>
                <a:gd name="T13" fmla="*/ 172 h 176"/>
                <a:gd name="T14" fmla="*/ 33 w 132"/>
                <a:gd name="T15" fmla="*/ 176 h 176"/>
                <a:gd name="T16" fmla="*/ 46 w 132"/>
                <a:gd name="T17" fmla="*/ 176 h 176"/>
                <a:gd name="T18" fmla="*/ 58 w 132"/>
                <a:gd name="T19" fmla="*/ 175 h 176"/>
                <a:gd name="T20" fmla="*/ 70 w 132"/>
                <a:gd name="T21" fmla="*/ 172 h 176"/>
                <a:gd name="T22" fmla="*/ 81 w 132"/>
                <a:gd name="T23" fmla="*/ 166 h 176"/>
                <a:gd name="T24" fmla="*/ 91 w 132"/>
                <a:gd name="T25" fmla="*/ 157 h 176"/>
                <a:gd name="T26" fmla="*/ 100 w 132"/>
                <a:gd name="T27" fmla="*/ 144 h 176"/>
                <a:gd name="T28" fmla="*/ 110 w 132"/>
                <a:gd name="T29" fmla="*/ 129 h 176"/>
                <a:gd name="T30" fmla="*/ 119 w 132"/>
                <a:gd name="T31" fmla="*/ 109 h 176"/>
                <a:gd name="T32" fmla="*/ 128 w 132"/>
                <a:gd name="T33" fmla="*/ 85 h 176"/>
                <a:gd name="T34" fmla="*/ 132 w 132"/>
                <a:gd name="T35" fmla="*/ 68 h 176"/>
                <a:gd name="T36" fmla="*/ 132 w 132"/>
                <a:gd name="T37" fmla="*/ 52 h 176"/>
                <a:gd name="T38" fmla="*/ 129 w 132"/>
                <a:gd name="T39" fmla="*/ 36 h 176"/>
                <a:gd name="T40" fmla="*/ 125 w 132"/>
                <a:gd name="T41" fmla="*/ 24 h 176"/>
                <a:gd name="T42" fmla="*/ 117 w 132"/>
                <a:gd name="T43" fmla="*/ 14 h 176"/>
                <a:gd name="T44" fmla="*/ 108 w 132"/>
                <a:gd name="T45" fmla="*/ 6 h 176"/>
                <a:gd name="T46" fmla="*/ 96 w 132"/>
                <a:gd name="T47" fmla="*/ 1 h 176"/>
                <a:gd name="T48" fmla="*/ 84 w 132"/>
                <a:gd name="T49" fmla="*/ 0 h 176"/>
                <a:gd name="T50" fmla="*/ 72 w 132"/>
                <a:gd name="T51" fmla="*/ 3 h 176"/>
                <a:gd name="T52" fmla="*/ 58 w 132"/>
                <a:gd name="T53" fmla="*/ 7 h 176"/>
                <a:gd name="T54" fmla="*/ 46 w 132"/>
                <a:gd name="T55" fmla="*/ 17 h 176"/>
                <a:gd name="T56" fmla="*/ 35 w 132"/>
                <a:gd name="T57" fmla="*/ 29 h 176"/>
                <a:gd name="T58" fmla="*/ 24 w 132"/>
                <a:gd name="T59" fmla="*/ 43 h 176"/>
                <a:gd name="T60" fmla="*/ 15 w 132"/>
                <a:gd name="T61" fmla="*/ 58 h 176"/>
                <a:gd name="T62" fmla="*/ 8 w 132"/>
                <a:gd name="T63" fmla="*/ 74 h 176"/>
                <a:gd name="T64" fmla="*/ 3 w 132"/>
                <a:gd name="T65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76">
                  <a:moveTo>
                    <a:pt x="3" y="93"/>
                  </a:moveTo>
                  <a:lnTo>
                    <a:pt x="0" y="111"/>
                  </a:lnTo>
                  <a:lnTo>
                    <a:pt x="0" y="126"/>
                  </a:lnTo>
                  <a:lnTo>
                    <a:pt x="3" y="141"/>
                  </a:lnTo>
                  <a:lnTo>
                    <a:pt x="8" y="154"/>
                  </a:lnTo>
                  <a:lnTo>
                    <a:pt x="15" y="164"/>
                  </a:lnTo>
                  <a:lnTo>
                    <a:pt x="23" y="172"/>
                  </a:lnTo>
                  <a:lnTo>
                    <a:pt x="33" y="176"/>
                  </a:lnTo>
                  <a:lnTo>
                    <a:pt x="46" y="176"/>
                  </a:lnTo>
                  <a:lnTo>
                    <a:pt x="58" y="175"/>
                  </a:lnTo>
                  <a:lnTo>
                    <a:pt x="70" y="172"/>
                  </a:lnTo>
                  <a:lnTo>
                    <a:pt x="81" y="166"/>
                  </a:lnTo>
                  <a:lnTo>
                    <a:pt x="91" y="157"/>
                  </a:lnTo>
                  <a:lnTo>
                    <a:pt x="100" y="144"/>
                  </a:lnTo>
                  <a:lnTo>
                    <a:pt x="110" y="129"/>
                  </a:lnTo>
                  <a:lnTo>
                    <a:pt x="119" y="109"/>
                  </a:lnTo>
                  <a:lnTo>
                    <a:pt x="128" y="85"/>
                  </a:lnTo>
                  <a:lnTo>
                    <a:pt x="132" y="68"/>
                  </a:lnTo>
                  <a:lnTo>
                    <a:pt x="132" y="52"/>
                  </a:lnTo>
                  <a:lnTo>
                    <a:pt x="129" y="36"/>
                  </a:lnTo>
                  <a:lnTo>
                    <a:pt x="125" y="24"/>
                  </a:lnTo>
                  <a:lnTo>
                    <a:pt x="117" y="14"/>
                  </a:lnTo>
                  <a:lnTo>
                    <a:pt x="108" y="6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2" y="3"/>
                  </a:lnTo>
                  <a:lnTo>
                    <a:pt x="58" y="7"/>
                  </a:lnTo>
                  <a:lnTo>
                    <a:pt x="46" y="17"/>
                  </a:lnTo>
                  <a:lnTo>
                    <a:pt x="35" y="29"/>
                  </a:lnTo>
                  <a:lnTo>
                    <a:pt x="24" y="43"/>
                  </a:lnTo>
                  <a:lnTo>
                    <a:pt x="15" y="58"/>
                  </a:lnTo>
                  <a:lnTo>
                    <a:pt x="8" y="74"/>
                  </a:lnTo>
                  <a:lnTo>
                    <a:pt x="3" y="93"/>
                  </a:lnTo>
                  <a:close/>
                </a:path>
              </a:pathLst>
            </a:custGeom>
            <a:solidFill>
              <a:srgbClr val="FFA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91B8A393-A5D2-0155-C38B-D7DF5F18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772"/>
              <a:ext cx="206" cy="197"/>
            </a:xfrm>
            <a:custGeom>
              <a:avLst/>
              <a:gdLst>
                <a:gd name="T0" fmla="*/ 2 w 206"/>
                <a:gd name="T1" fmla="*/ 95 h 197"/>
                <a:gd name="T2" fmla="*/ 2 w 206"/>
                <a:gd name="T3" fmla="*/ 92 h 197"/>
                <a:gd name="T4" fmla="*/ 2 w 206"/>
                <a:gd name="T5" fmla="*/ 81 h 197"/>
                <a:gd name="T6" fmla="*/ 5 w 206"/>
                <a:gd name="T7" fmla="*/ 67 h 197"/>
                <a:gd name="T8" fmla="*/ 11 w 206"/>
                <a:gd name="T9" fmla="*/ 50 h 197"/>
                <a:gd name="T10" fmla="*/ 20 w 206"/>
                <a:gd name="T11" fmla="*/ 34 h 197"/>
                <a:gd name="T12" fmla="*/ 35 w 206"/>
                <a:gd name="T13" fmla="*/ 18 h 197"/>
                <a:gd name="T14" fmla="*/ 56 w 206"/>
                <a:gd name="T15" fmla="*/ 6 h 197"/>
                <a:gd name="T16" fmla="*/ 85 w 206"/>
                <a:gd name="T17" fmla="*/ 0 h 197"/>
                <a:gd name="T18" fmla="*/ 87 w 206"/>
                <a:gd name="T19" fmla="*/ 0 h 197"/>
                <a:gd name="T20" fmla="*/ 93 w 206"/>
                <a:gd name="T21" fmla="*/ 0 h 197"/>
                <a:gd name="T22" fmla="*/ 99 w 206"/>
                <a:gd name="T23" fmla="*/ 2 h 197"/>
                <a:gd name="T24" fmla="*/ 108 w 206"/>
                <a:gd name="T25" fmla="*/ 2 h 197"/>
                <a:gd name="T26" fmla="*/ 117 w 206"/>
                <a:gd name="T27" fmla="*/ 5 h 197"/>
                <a:gd name="T28" fmla="*/ 126 w 206"/>
                <a:gd name="T29" fmla="*/ 9 h 197"/>
                <a:gd name="T30" fmla="*/ 133 w 206"/>
                <a:gd name="T31" fmla="*/ 15 h 197"/>
                <a:gd name="T32" fmla="*/ 137 w 206"/>
                <a:gd name="T33" fmla="*/ 23 h 197"/>
                <a:gd name="T34" fmla="*/ 140 w 206"/>
                <a:gd name="T35" fmla="*/ 22 h 197"/>
                <a:gd name="T36" fmla="*/ 146 w 206"/>
                <a:gd name="T37" fmla="*/ 20 h 197"/>
                <a:gd name="T38" fmla="*/ 157 w 206"/>
                <a:gd name="T39" fmla="*/ 18 h 197"/>
                <a:gd name="T40" fmla="*/ 169 w 206"/>
                <a:gd name="T41" fmla="*/ 20 h 197"/>
                <a:gd name="T42" fmla="*/ 181 w 206"/>
                <a:gd name="T43" fmla="*/ 23 h 197"/>
                <a:gd name="T44" fmla="*/ 192 w 206"/>
                <a:gd name="T45" fmla="*/ 31 h 197"/>
                <a:gd name="T46" fmla="*/ 201 w 206"/>
                <a:gd name="T47" fmla="*/ 44 h 197"/>
                <a:gd name="T48" fmla="*/ 206 w 206"/>
                <a:gd name="T49" fmla="*/ 64 h 197"/>
                <a:gd name="T50" fmla="*/ 206 w 206"/>
                <a:gd name="T51" fmla="*/ 90 h 197"/>
                <a:gd name="T52" fmla="*/ 201 w 206"/>
                <a:gd name="T53" fmla="*/ 114 h 197"/>
                <a:gd name="T54" fmla="*/ 192 w 206"/>
                <a:gd name="T55" fmla="*/ 139 h 197"/>
                <a:gd name="T56" fmla="*/ 177 w 206"/>
                <a:gd name="T57" fmla="*/ 160 h 197"/>
                <a:gd name="T58" fmla="*/ 158 w 206"/>
                <a:gd name="T59" fmla="*/ 178 h 197"/>
                <a:gd name="T60" fmla="*/ 134 w 206"/>
                <a:gd name="T61" fmla="*/ 190 h 197"/>
                <a:gd name="T62" fmla="*/ 107 w 206"/>
                <a:gd name="T63" fmla="*/ 197 h 197"/>
                <a:gd name="T64" fmla="*/ 75 w 206"/>
                <a:gd name="T65" fmla="*/ 194 h 197"/>
                <a:gd name="T66" fmla="*/ 44 w 206"/>
                <a:gd name="T67" fmla="*/ 183 h 197"/>
                <a:gd name="T68" fmla="*/ 24 w 206"/>
                <a:gd name="T69" fmla="*/ 169 h 197"/>
                <a:gd name="T70" fmla="*/ 11 w 206"/>
                <a:gd name="T71" fmla="*/ 152 h 197"/>
                <a:gd name="T72" fmla="*/ 3 w 206"/>
                <a:gd name="T73" fmla="*/ 136 h 197"/>
                <a:gd name="T74" fmla="*/ 0 w 206"/>
                <a:gd name="T75" fmla="*/ 120 h 197"/>
                <a:gd name="T76" fmla="*/ 0 w 206"/>
                <a:gd name="T77" fmla="*/ 107 h 197"/>
                <a:gd name="T78" fmla="*/ 2 w 206"/>
                <a:gd name="T79" fmla="*/ 98 h 197"/>
                <a:gd name="T80" fmla="*/ 2 w 206"/>
                <a:gd name="T81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97">
                  <a:moveTo>
                    <a:pt x="2" y="95"/>
                  </a:moveTo>
                  <a:lnTo>
                    <a:pt x="2" y="92"/>
                  </a:lnTo>
                  <a:lnTo>
                    <a:pt x="2" y="81"/>
                  </a:lnTo>
                  <a:lnTo>
                    <a:pt x="5" y="67"/>
                  </a:lnTo>
                  <a:lnTo>
                    <a:pt x="11" y="50"/>
                  </a:lnTo>
                  <a:lnTo>
                    <a:pt x="20" y="34"/>
                  </a:lnTo>
                  <a:lnTo>
                    <a:pt x="35" y="18"/>
                  </a:lnTo>
                  <a:lnTo>
                    <a:pt x="56" y="6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6" y="9"/>
                  </a:lnTo>
                  <a:lnTo>
                    <a:pt x="133" y="15"/>
                  </a:lnTo>
                  <a:lnTo>
                    <a:pt x="137" y="23"/>
                  </a:lnTo>
                  <a:lnTo>
                    <a:pt x="140" y="22"/>
                  </a:lnTo>
                  <a:lnTo>
                    <a:pt x="146" y="20"/>
                  </a:lnTo>
                  <a:lnTo>
                    <a:pt x="157" y="18"/>
                  </a:lnTo>
                  <a:lnTo>
                    <a:pt x="169" y="20"/>
                  </a:lnTo>
                  <a:lnTo>
                    <a:pt x="181" y="23"/>
                  </a:lnTo>
                  <a:lnTo>
                    <a:pt x="192" y="31"/>
                  </a:lnTo>
                  <a:lnTo>
                    <a:pt x="201" y="44"/>
                  </a:lnTo>
                  <a:lnTo>
                    <a:pt x="206" y="64"/>
                  </a:lnTo>
                  <a:lnTo>
                    <a:pt x="206" y="90"/>
                  </a:lnTo>
                  <a:lnTo>
                    <a:pt x="201" y="114"/>
                  </a:lnTo>
                  <a:lnTo>
                    <a:pt x="192" y="139"/>
                  </a:lnTo>
                  <a:lnTo>
                    <a:pt x="177" y="160"/>
                  </a:lnTo>
                  <a:lnTo>
                    <a:pt x="158" y="178"/>
                  </a:lnTo>
                  <a:lnTo>
                    <a:pt x="134" y="190"/>
                  </a:lnTo>
                  <a:lnTo>
                    <a:pt x="107" y="197"/>
                  </a:lnTo>
                  <a:lnTo>
                    <a:pt x="75" y="194"/>
                  </a:lnTo>
                  <a:lnTo>
                    <a:pt x="44" y="183"/>
                  </a:lnTo>
                  <a:lnTo>
                    <a:pt x="24" y="169"/>
                  </a:lnTo>
                  <a:lnTo>
                    <a:pt x="11" y="152"/>
                  </a:lnTo>
                  <a:lnTo>
                    <a:pt x="3" y="136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8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87DA791B-D334-B9F7-2D2B-136A77D8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810"/>
              <a:ext cx="68" cy="119"/>
            </a:xfrm>
            <a:custGeom>
              <a:avLst/>
              <a:gdLst>
                <a:gd name="T0" fmla="*/ 3 w 68"/>
                <a:gd name="T1" fmla="*/ 87 h 119"/>
                <a:gd name="T2" fmla="*/ 3 w 68"/>
                <a:gd name="T3" fmla="*/ 84 h 119"/>
                <a:gd name="T4" fmla="*/ 0 w 68"/>
                <a:gd name="T5" fmla="*/ 75 h 119"/>
                <a:gd name="T6" fmla="*/ 0 w 68"/>
                <a:gd name="T7" fmla="*/ 63 h 119"/>
                <a:gd name="T8" fmla="*/ 0 w 68"/>
                <a:gd name="T9" fmla="*/ 47 h 119"/>
                <a:gd name="T10" fmla="*/ 1 w 68"/>
                <a:gd name="T11" fmla="*/ 32 h 119"/>
                <a:gd name="T12" fmla="*/ 7 w 68"/>
                <a:gd name="T13" fmla="*/ 19 h 119"/>
                <a:gd name="T14" fmla="*/ 16 w 68"/>
                <a:gd name="T15" fmla="*/ 6 h 119"/>
                <a:gd name="T16" fmla="*/ 32 w 68"/>
                <a:gd name="T17" fmla="*/ 0 h 119"/>
                <a:gd name="T18" fmla="*/ 33 w 68"/>
                <a:gd name="T19" fmla="*/ 0 h 119"/>
                <a:gd name="T20" fmla="*/ 39 w 68"/>
                <a:gd name="T21" fmla="*/ 0 h 119"/>
                <a:gd name="T22" fmla="*/ 45 w 68"/>
                <a:gd name="T23" fmla="*/ 0 h 119"/>
                <a:gd name="T24" fmla="*/ 53 w 68"/>
                <a:gd name="T25" fmla="*/ 2 h 119"/>
                <a:gd name="T26" fmla="*/ 61 w 68"/>
                <a:gd name="T27" fmla="*/ 5 h 119"/>
                <a:gd name="T28" fmla="*/ 65 w 68"/>
                <a:gd name="T29" fmla="*/ 11 h 119"/>
                <a:gd name="T30" fmla="*/ 68 w 68"/>
                <a:gd name="T31" fmla="*/ 19 h 119"/>
                <a:gd name="T32" fmla="*/ 67 w 68"/>
                <a:gd name="T33" fmla="*/ 29 h 119"/>
                <a:gd name="T34" fmla="*/ 67 w 68"/>
                <a:gd name="T35" fmla="*/ 35 h 119"/>
                <a:gd name="T36" fmla="*/ 64 w 68"/>
                <a:gd name="T37" fmla="*/ 49 h 119"/>
                <a:gd name="T38" fmla="*/ 55 w 68"/>
                <a:gd name="T39" fmla="*/ 60 h 119"/>
                <a:gd name="T40" fmla="*/ 41 w 68"/>
                <a:gd name="T41" fmla="*/ 60 h 119"/>
                <a:gd name="T42" fmla="*/ 41 w 68"/>
                <a:gd name="T43" fmla="*/ 66 h 119"/>
                <a:gd name="T44" fmla="*/ 42 w 68"/>
                <a:gd name="T45" fmla="*/ 79 h 119"/>
                <a:gd name="T46" fmla="*/ 48 w 68"/>
                <a:gd name="T47" fmla="*/ 95 h 119"/>
                <a:gd name="T48" fmla="*/ 62 w 68"/>
                <a:gd name="T49" fmla="*/ 108 h 119"/>
                <a:gd name="T50" fmla="*/ 67 w 68"/>
                <a:gd name="T51" fmla="*/ 113 h 119"/>
                <a:gd name="T52" fmla="*/ 65 w 68"/>
                <a:gd name="T53" fmla="*/ 117 h 119"/>
                <a:gd name="T54" fmla="*/ 58 w 68"/>
                <a:gd name="T55" fmla="*/ 119 h 119"/>
                <a:gd name="T56" fmla="*/ 48 w 68"/>
                <a:gd name="T57" fmla="*/ 119 h 119"/>
                <a:gd name="T58" fmla="*/ 36 w 68"/>
                <a:gd name="T59" fmla="*/ 117 h 119"/>
                <a:gd name="T60" fmla="*/ 23 w 68"/>
                <a:gd name="T61" fmla="*/ 111 h 119"/>
                <a:gd name="T62" fmla="*/ 12 w 68"/>
                <a:gd name="T63" fmla="*/ 101 h 119"/>
                <a:gd name="T64" fmla="*/ 3 w 68"/>
                <a:gd name="T65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119">
                  <a:moveTo>
                    <a:pt x="3" y="87"/>
                  </a:moveTo>
                  <a:lnTo>
                    <a:pt x="3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1" y="32"/>
                  </a:lnTo>
                  <a:lnTo>
                    <a:pt x="7" y="19"/>
                  </a:lnTo>
                  <a:lnTo>
                    <a:pt x="16" y="6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5" y="11"/>
                  </a:lnTo>
                  <a:lnTo>
                    <a:pt x="68" y="19"/>
                  </a:lnTo>
                  <a:lnTo>
                    <a:pt x="67" y="29"/>
                  </a:lnTo>
                  <a:lnTo>
                    <a:pt x="67" y="35"/>
                  </a:lnTo>
                  <a:lnTo>
                    <a:pt x="64" y="49"/>
                  </a:lnTo>
                  <a:lnTo>
                    <a:pt x="55" y="60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2" y="79"/>
                  </a:lnTo>
                  <a:lnTo>
                    <a:pt x="48" y="95"/>
                  </a:lnTo>
                  <a:lnTo>
                    <a:pt x="62" y="108"/>
                  </a:lnTo>
                  <a:lnTo>
                    <a:pt x="67" y="113"/>
                  </a:lnTo>
                  <a:lnTo>
                    <a:pt x="65" y="117"/>
                  </a:lnTo>
                  <a:lnTo>
                    <a:pt x="58" y="119"/>
                  </a:lnTo>
                  <a:lnTo>
                    <a:pt x="48" y="119"/>
                  </a:lnTo>
                  <a:lnTo>
                    <a:pt x="36" y="117"/>
                  </a:lnTo>
                  <a:lnTo>
                    <a:pt x="23" y="111"/>
                  </a:lnTo>
                  <a:lnTo>
                    <a:pt x="12" y="101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201CF7BE-6F29-AAF6-2986-82B99A632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821"/>
              <a:ext cx="58" cy="97"/>
            </a:xfrm>
            <a:custGeom>
              <a:avLst/>
              <a:gdLst>
                <a:gd name="T0" fmla="*/ 26 w 58"/>
                <a:gd name="T1" fmla="*/ 4 h 97"/>
                <a:gd name="T2" fmla="*/ 26 w 58"/>
                <a:gd name="T3" fmla="*/ 11 h 97"/>
                <a:gd name="T4" fmla="*/ 24 w 58"/>
                <a:gd name="T5" fmla="*/ 27 h 97"/>
                <a:gd name="T6" fmla="*/ 20 w 58"/>
                <a:gd name="T7" fmla="*/ 46 h 97"/>
                <a:gd name="T8" fmla="*/ 9 w 58"/>
                <a:gd name="T9" fmla="*/ 58 h 97"/>
                <a:gd name="T10" fmla="*/ 0 w 58"/>
                <a:gd name="T11" fmla="*/ 67 h 97"/>
                <a:gd name="T12" fmla="*/ 1 w 58"/>
                <a:gd name="T13" fmla="*/ 79 h 97"/>
                <a:gd name="T14" fmla="*/ 9 w 58"/>
                <a:gd name="T15" fmla="*/ 90 h 97"/>
                <a:gd name="T16" fmla="*/ 24 w 58"/>
                <a:gd name="T17" fmla="*/ 97 h 97"/>
                <a:gd name="T18" fmla="*/ 39 w 58"/>
                <a:gd name="T19" fmla="*/ 93 h 97"/>
                <a:gd name="T20" fmla="*/ 50 w 58"/>
                <a:gd name="T21" fmla="*/ 75 h 97"/>
                <a:gd name="T22" fmla="*/ 56 w 58"/>
                <a:gd name="T23" fmla="*/ 50 h 97"/>
                <a:gd name="T24" fmla="*/ 58 w 58"/>
                <a:gd name="T25" fmla="*/ 26 h 97"/>
                <a:gd name="T26" fmla="*/ 55 w 58"/>
                <a:gd name="T27" fmla="*/ 9 h 97"/>
                <a:gd name="T28" fmla="*/ 47 w 58"/>
                <a:gd name="T29" fmla="*/ 1 h 97"/>
                <a:gd name="T30" fmla="*/ 38 w 58"/>
                <a:gd name="T31" fmla="*/ 0 h 97"/>
                <a:gd name="T32" fmla="*/ 26 w 58"/>
                <a:gd name="T3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97">
                  <a:moveTo>
                    <a:pt x="26" y="4"/>
                  </a:moveTo>
                  <a:lnTo>
                    <a:pt x="26" y="11"/>
                  </a:lnTo>
                  <a:lnTo>
                    <a:pt x="24" y="27"/>
                  </a:lnTo>
                  <a:lnTo>
                    <a:pt x="20" y="46"/>
                  </a:lnTo>
                  <a:lnTo>
                    <a:pt x="9" y="58"/>
                  </a:lnTo>
                  <a:lnTo>
                    <a:pt x="0" y="67"/>
                  </a:lnTo>
                  <a:lnTo>
                    <a:pt x="1" y="79"/>
                  </a:lnTo>
                  <a:lnTo>
                    <a:pt x="9" y="90"/>
                  </a:lnTo>
                  <a:lnTo>
                    <a:pt x="24" y="97"/>
                  </a:lnTo>
                  <a:lnTo>
                    <a:pt x="39" y="93"/>
                  </a:lnTo>
                  <a:lnTo>
                    <a:pt x="50" y="75"/>
                  </a:lnTo>
                  <a:lnTo>
                    <a:pt x="56" y="50"/>
                  </a:lnTo>
                  <a:lnTo>
                    <a:pt x="58" y="26"/>
                  </a:lnTo>
                  <a:lnTo>
                    <a:pt x="55" y="9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375E7B16-32AA-8350-3377-8DE4D749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3049"/>
              <a:ext cx="840" cy="512"/>
            </a:xfrm>
            <a:custGeom>
              <a:avLst/>
              <a:gdLst>
                <a:gd name="T0" fmla="*/ 64 w 840"/>
                <a:gd name="T1" fmla="*/ 256 h 512"/>
                <a:gd name="T2" fmla="*/ 0 w 840"/>
                <a:gd name="T3" fmla="*/ 457 h 512"/>
                <a:gd name="T4" fmla="*/ 82 w 840"/>
                <a:gd name="T5" fmla="*/ 480 h 512"/>
                <a:gd name="T6" fmla="*/ 163 w 840"/>
                <a:gd name="T7" fmla="*/ 495 h 512"/>
                <a:gd name="T8" fmla="*/ 240 w 840"/>
                <a:gd name="T9" fmla="*/ 506 h 512"/>
                <a:gd name="T10" fmla="*/ 316 w 840"/>
                <a:gd name="T11" fmla="*/ 512 h 512"/>
                <a:gd name="T12" fmla="*/ 389 w 840"/>
                <a:gd name="T13" fmla="*/ 512 h 512"/>
                <a:gd name="T14" fmla="*/ 459 w 840"/>
                <a:gd name="T15" fmla="*/ 509 h 512"/>
                <a:gd name="T16" fmla="*/ 525 w 840"/>
                <a:gd name="T17" fmla="*/ 502 h 512"/>
                <a:gd name="T18" fmla="*/ 584 w 840"/>
                <a:gd name="T19" fmla="*/ 495 h 512"/>
                <a:gd name="T20" fmla="*/ 641 w 840"/>
                <a:gd name="T21" fmla="*/ 486 h 512"/>
                <a:gd name="T22" fmla="*/ 691 w 840"/>
                <a:gd name="T23" fmla="*/ 475 h 512"/>
                <a:gd name="T24" fmla="*/ 733 w 840"/>
                <a:gd name="T25" fmla="*/ 464 h 512"/>
                <a:gd name="T26" fmla="*/ 770 w 840"/>
                <a:gd name="T27" fmla="*/ 454 h 512"/>
                <a:gd name="T28" fmla="*/ 800 w 840"/>
                <a:gd name="T29" fmla="*/ 443 h 512"/>
                <a:gd name="T30" fmla="*/ 822 w 840"/>
                <a:gd name="T31" fmla="*/ 437 h 512"/>
                <a:gd name="T32" fmla="*/ 835 w 840"/>
                <a:gd name="T33" fmla="*/ 431 h 512"/>
                <a:gd name="T34" fmla="*/ 840 w 840"/>
                <a:gd name="T35" fmla="*/ 429 h 512"/>
                <a:gd name="T36" fmla="*/ 832 w 840"/>
                <a:gd name="T37" fmla="*/ 385 h 512"/>
                <a:gd name="T38" fmla="*/ 820 w 840"/>
                <a:gd name="T39" fmla="*/ 337 h 512"/>
                <a:gd name="T40" fmla="*/ 805 w 840"/>
                <a:gd name="T41" fmla="*/ 283 h 512"/>
                <a:gd name="T42" fmla="*/ 788 w 840"/>
                <a:gd name="T43" fmla="*/ 227 h 512"/>
                <a:gd name="T44" fmla="*/ 768 w 840"/>
                <a:gd name="T45" fmla="*/ 171 h 512"/>
                <a:gd name="T46" fmla="*/ 749 w 840"/>
                <a:gd name="T47" fmla="*/ 113 h 512"/>
                <a:gd name="T48" fmla="*/ 727 w 840"/>
                <a:gd name="T49" fmla="*/ 55 h 512"/>
                <a:gd name="T50" fmla="*/ 708 w 840"/>
                <a:gd name="T51" fmla="*/ 0 h 512"/>
                <a:gd name="T52" fmla="*/ 704 w 840"/>
                <a:gd name="T53" fmla="*/ 2 h 512"/>
                <a:gd name="T54" fmla="*/ 695 w 840"/>
                <a:gd name="T55" fmla="*/ 5 h 512"/>
                <a:gd name="T56" fmla="*/ 682 w 840"/>
                <a:gd name="T57" fmla="*/ 11 h 512"/>
                <a:gd name="T58" fmla="*/ 663 w 840"/>
                <a:gd name="T59" fmla="*/ 18 h 512"/>
                <a:gd name="T60" fmla="*/ 639 w 840"/>
                <a:gd name="T61" fmla="*/ 26 h 512"/>
                <a:gd name="T62" fmla="*/ 610 w 840"/>
                <a:gd name="T63" fmla="*/ 37 h 512"/>
                <a:gd name="T64" fmla="*/ 577 w 840"/>
                <a:gd name="T65" fmla="*/ 46 h 512"/>
                <a:gd name="T66" fmla="*/ 539 w 840"/>
                <a:gd name="T67" fmla="*/ 55 h 512"/>
                <a:gd name="T68" fmla="*/ 496 w 840"/>
                <a:gd name="T69" fmla="*/ 66 h 512"/>
                <a:gd name="T70" fmla="*/ 450 w 840"/>
                <a:gd name="T71" fmla="*/ 73 h 512"/>
                <a:gd name="T72" fmla="*/ 402 w 840"/>
                <a:gd name="T73" fmla="*/ 81 h 512"/>
                <a:gd name="T74" fmla="*/ 350 w 840"/>
                <a:gd name="T75" fmla="*/ 87 h 512"/>
                <a:gd name="T76" fmla="*/ 293 w 840"/>
                <a:gd name="T77" fmla="*/ 92 h 512"/>
                <a:gd name="T78" fmla="*/ 236 w 840"/>
                <a:gd name="T79" fmla="*/ 93 h 512"/>
                <a:gd name="T80" fmla="*/ 175 w 840"/>
                <a:gd name="T81" fmla="*/ 92 h 512"/>
                <a:gd name="T82" fmla="*/ 111 w 840"/>
                <a:gd name="T83" fmla="*/ 87 h 512"/>
                <a:gd name="T84" fmla="*/ 64 w 840"/>
                <a:gd name="T85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0" h="512">
                  <a:moveTo>
                    <a:pt x="64" y="256"/>
                  </a:moveTo>
                  <a:lnTo>
                    <a:pt x="0" y="457"/>
                  </a:lnTo>
                  <a:lnTo>
                    <a:pt x="82" y="480"/>
                  </a:lnTo>
                  <a:lnTo>
                    <a:pt x="163" y="495"/>
                  </a:lnTo>
                  <a:lnTo>
                    <a:pt x="240" y="506"/>
                  </a:lnTo>
                  <a:lnTo>
                    <a:pt x="316" y="512"/>
                  </a:lnTo>
                  <a:lnTo>
                    <a:pt x="389" y="512"/>
                  </a:lnTo>
                  <a:lnTo>
                    <a:pt x="459" y="509"/>
                  </a:lnTo>
                  <a:lnTo>
                    <a:pt x="525" y="502"/>
                  </a:lnTo>
                  <a:lnTo>
                    <a:pt x="584" y="495"/>
                  </a:lnTo>
                  <a:lnTo>
                    <a:pt x="641" y="486"/>
                  </a:lnTo>
                  <a:lnTo>
                    <a:pt x="691" y="475"/>
                  </a:lnTo>
                  <a:lnTo>
                    <a:pt x="733" y="464"/>
                  </a:lnTo>
                  <a:lnTo>
                    <a:pt x="770" y="454"/>
                  </a:lnTo>
                  <a:lnTo>
                    <a:pt x="800" y="443"/>
                  </a:lnTo>
                  <a:lnTo>
                    <a:pt x="822" y="437"/>
                  </a:lnTo>
                  <a:lnTo>
                    <a:pt x="835" y="431"/>
                  </a:lnTo>
                  <a:lnTo>
                    <a:pt x="840" y="429"/>
                  </a:lnTo>
                  <a:lnTo>
                    <a:pt x="832" y="385"/>
                  </a:lnTo>
                  <a:lnTo>
                    <a:pt x="820" y="337"/>
                  </a:lnTo>
                  <a:lnTo>
                    <a:pt x="805" y="283"/>
                  </a:lnTo>
                  <a:lnTo>
                    <a:pt x="788" y="227"/>
                  </a:lnTo>
                  <a:lnTo>
                    <a:pt x="768" y="171"/>
                  </a:lnTo>
                  <a:lnTo>
                    <a:pt x="749" y="113"/>
                  </a:lnTo>
                  <a:lnTo>
                    <a:pt x="727" y="55"/>
                  </a:lnTo>
                  <a:lnTo>
                    <a:pt x="708" y="0"/>
                  </a:lnTo>
                  <a:lnTo>
                    <a:pt x="704" y="2"/>
                  </a:lnTo>
                  <a:lnTo>
                    <a:pt x="695" y="5"/>
                  </a:lnTo>
                  <a:lnTo>
                    <a:pt x="682" y="11"/>
                  </a:lnTo>
                  <a:lnTo>
                    <a:pt x="663" y="18"/>
                  </a:lnTo>
                  <a:lnTo>
                    <a:pt x="639" y="26"/>
                  </a:lnTo>
                  <a:lnTo>
                    <a:pt x="610" y="37"/>
                  </a:lnTo>
                  <a:lnTo>
                    <a:pt x="577" y="46"/>
                  </a:lnTo>
                  <a:lnTo>
                    <a:pt x="539" y="55"/>
                  </a:lnTo>
                  <a:lnTo>
                    <a:pt x="496" y="66"/>
                  </a:lnTo>
                  <a:lnTo>
                    <a:pt x="450" y="73"/>
                  </a:lnTo>
                  <a:lnTo>
                    <a:pt x="402" y="81"/>
                  </a:lnTo>
                  <a:lnTo>
                    <a:pt x="350" y="87"/>
                  </a:lnTo>
                  <a:lnTo>
                    <a:pt x="293" y="92"/>
                  </a:lnTo>
                  <a:lnTo>
                    <a:pt x="236" y="93"/>
                  </a:lnTo>
                  <a:lnTo>
                    <a:pt x="175" y="92"/>
                  </a:lnTo>
                  <a:lnTo>
                    <a:pt x="111" y="87"/>
                  </a:lnTo>
                  <a:lnTo>
                    <a:pt x="64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684A616C-7257-47B0-C57B-DC8CF615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3115"/>
              <a:ext cx="740" cy="403"/>
            </a:xfrm>
            <a:custGeom>
              <a:avLst/>
              <a:gdLst>
                <a:gd name="T0" fmla="*/ 740 w 740"/>
                <a:gd name="T1" fmla="*/ 333 h 403"/>
                <a:gd name="T2" fmla="*/ 667 w 740"/>
                <a:gd name="T3" fmla="*/ 357 h 403"/>
                <a:gd name="T4" fmla="*/ 597 w 740"/>
                <a:gd name="T5" fmla="*/ 376 h 403"/>
                <a:gd name="T6" fmla="*/ 527 w 740"/>
                <a:gd name="T7" fmla="*/ 388 h 403"/>
                <a:gd name="T8" fmla="*/ 460 w 740"/>
                <a:gd name="T9" fmla="*/ 397 h 403"/>
                <a:gd name="T10" fmla="*/ 396 w 740"/>
                <a:gd name="T11" fmla="*/ 401 h 403"/>
                <a:gd name="T12" fmla="*/ 335 w 740"/>
                <a:gd name="T13" fmla="*/ 403 h 403"/>
                <a:gd name="T14" fmla="*/ 277 w 740"/>
                <a:gd name="T15" fmla="*/ 401 h 403"/>
                <a:gd name="T16" fmla="*/ 224 w 740"/>
                <a:gd name="T17" fmla="*/ 398 h 403"/>
                <a:gd name="T18" fmla="*/ 175 w 740"/>
                <a:gd name="T19" fmla="*/ 392 h 403"/>
                <a:gd name="T20" fmla="*/ 131 w 740"/>
                <a:gd name="T21" fmla="*/ 386 h 403"/>
                <a:gd name="T22" fmla="*/ 93 w 740"/>
                <a:gd name="T23" fmla="*/ 379 h 403"/>
                <a:gd name="T24" fmla="*/ 61 w 740"/>
                <a:gd name="T25" fmla="*/ 373 h 403"/>
                <a:gd name="T26" fmla="*/ 35 w 740"/>
                <a:gd name="T27" fmla="*/ 366 h 403"/>
                <a:gd name="T28" fmla="*/ 16 w 740"/>
                <a:gd name="T29" fmla="*/ 360 h 403"/>
                <a:gd name="T30" fmla="*/ 5 w 740"/>
                <a:gd name="T31" fmla="*/ 357 h 403"/>
                <a:gd name="T32" fmla="*/ 0 w 740"/>
                <a:gd name="T33" fmla="*/ 356 h 403"/>
                <a:gd name="T34" fmla="*/ 5 w 740"/>
                <a:gd name="T35" fmla="*/ 345 h 403"/>
                <a:gd name="T36" fmla="*/ 14 w 740"/>
                <a:gd name="T37" fmla="*/ 318 h 403"/>
                <a:gd name="T38" fmla="*/ 29 w 740"/>
                <a:gd name="T39" fmla="*/ 277 h 403"/>
                <a:gd name="T40" fmla="*/ 48 w 740"/>
                <a:gd name="T41" fmla="*/ 228 h 403"/>
                <a:gd name="T42" fmla="*/ 66 w 740"/>
                <a:gd name="T43" fmla="*/ 173 h 403"/>
                <a:gd name="T44" fmla="*/ 83 w 740"/>
                <a:gd name="T45" fmla="*/ 120 h 403"/>
                <a:gd name="T46" fmla="*/ 98 w 740"/>
                <a:gd name="T47" fmla="*/ 70 h 403"/>
                <a:gd name="T48" fmla="*/ 107 w 740"/>
                <a:gd name="T49" fmla="*/ 29 h 403"/>
                <a:gd name="T50" fmla="*/ 110 w 740"/>
                <a:gd name="T51" fmla="*/ 30 h 403"/>
                <a:gd name="T52" fmla="*/ 119 w 740"/>
                <a:gd name="T53" fmla="*/ 32 h 403"/>
                <a:gd name="T54" fmla="*/ 133 w 740"/>
                <a:gd name="T55" fmla="*/ 35 h 403"/>
                <a:gd name="T56" fmla="*/ 151 w 740"/>
                <a:gd name="T57" fmla="*/ 39 h 403"/>
                <a:gd name="T58" fmla="*/ 174 w 740"/>
                <a:gd name="T59" fmla="*/ 44 h 403"/>
                <a:gd name="T60" fmla="*/ 201 w 740"/>
                <a:gd name="T61" fmla="*/ 48 h 403"/>
                <a:gd name="T62" fmla="*/ 233 w 740"/>
                <a:gd name="T63" fmla="*/ 51 h 403"/>
                <a:gd name="T64" fmla="*/ 268 w 740"/>
                <a:gd name="T65" fmla="*/ 54 h 403"/>
                <a:gd name="T66" fmla="*/ 306 w 740"/>
                <a:gd name="T67" fmla="*/ 56 h 403"/>
                <a:gd name="T68" fmla="*/ 346 w 740"/>
                <a:gd name="T69" fmla="*/ 56 h 403"/>
                <a:gd name="T70" fmla="*/ 389 w 740"/>
                <a:gd name="T71" fmla="*/ 54 h 403"/>
                <a:gd name="T72" fmla="*/ 434 w 740"/>
                <a:gd name="T73" fmla="*/ 50 h 403"/>
                <a:gd name="T74" fmla="*/ 480 w 740"/>
                <a:gd name="T75" fmla="*/ 42 h 403"/>
                <a:gd name="T76" fmla="*/ 527 w 740"/>
                <a:gd name="T77" fmla="*/ 32 h 403"/>
                <a:gd name="T78" fmla="*/ 576 w 740"/>
                <a:gd name="T79" fmla="*/ 18 h 403"/>
                <a:gd name="T80" fmla="*/ 625 w 740"/>
                <a:gd name="T81" fmla="*/ 0 h 403"/>
                <a:gd name="T82" fmla="*/ 628 w 740"/>
                <a:gd name="T83" fmla="*/ 6 h 403"/>
                <a:gd name="T84" fmla="*/ 635 w 740"/>
                <a:gd name="T85" fmla="*/ 22 h 403"/>
                <a:gd name="T86" fmla="*/ 647 w 740"/>
                <a:gd name="T87" fmla="*/ 48 h 403"/>
                <a:gd name="T88" fmla="*/ 664 w 740"/>
                <a:gd name="T89" fmla="*/ 86 h 403"/>
                <a:gd name="T90" fmla="*/ 681 w 740"/>
                <a:gd name="T91" fmla="*/ 132 h 403"/>
                <a:gd name="T92" fmla="*/ 701 w 740"/>
                <a:gd name="T93" fmla="*/ 187 h 403"/>
                <a:gd name="T94" fmla="*/ 720 w 740"/>
                <a:gd name="T95" fmla="*/ 249 h 403"/>
                <a:gd name="T96" fmla="*/ 739 w 740"/>
                <a:gd name="T97" fmla="*/ 319 h 403"/>
                <a:gd name="T98" fmla="*/ 740 w 740"/>
                <a:gd name="T99" fmla="*/ 3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0" h="403">
                  <a:moveTo>
                    <a:pt x="740" y="333"/>
                  </a:moveTo>
                  <a:lnTo>
                    <a:pt x="667" y="357"/>
                  </a:lnTo>
                  <a:lnTo>
                    <a:pt x="597" y="376"/>
                  </a:lnTo>
                  <a:lnTo>
                    <a:pt x="527" y="388"/>
                  </a:lnTo>
                  <a:lnTo>
                    <a:pt x="460" y="397"/>
                  </a:lnTo>
                  <a:lnTo>
                    <a:pt x="396" y="401"/>
                  </a:lnTo>
                  <a:lnTo>
                    <a:pt x="335" y="403"/>
                  </a:lnTo>
                  <a:lnTo>
                    <a:pt x="277" y="401"/>
                  </a:lnTo>
                  <a:lnTo>
                    <a:pt x="224" y="398"/>
                  </a:lnTo>
                  <a:lnTo>
                    <a:pt x="175" y="392"/>
                  </a:lnTo>
                  <a:lnTo>
                    <a:pt x="131" y="386"/>
                  </a:lnTo>
                  <a:lnTo>
                    <a:pt x="93" y="379"/>
                  </a:lnTo>
                  <a:lnTo>
                    <a:pt x="61" y="373"/>
                  </a:lnTo>
                  <a:lnTo>
                    <a:pt x="35" y="366"/>
                  </a:lnTo>
                  <a:lnTo>
                    <a:pt x="16" y="360"/>
                  </a:lnTo>
                  <a:lnTo>
                    <a:pt x="5" y="357"/>
                  </a:lnTo>
                  <a:lnTo>
                    <a:pt x="0" y="356"/>
                  </a:lnTo>
                  <a:lnTo>
                    <a:pt x="5" y="345"/>
                  </a:lnTo>
                  <a:lnTo>
                    <a:pt x="14" y="318"/>
                  </a:lnTo>
                  <a:lnTo>
                    <a:pt x="29" y="277"/>
                  </a:lnTo>
                  <a:lnTo>
                    <a:pt x="48" y="228"/>
                  </a:lnTo>
                  <a:lnTo>
                    <a:pt x="66" y="173"/>
                  </a:lnTo>
                  <a:lnTo>
                    <a:pt x="83" y="120"/>
                  </a:lnTo>
                  <a:lnTo>
                    <a:pt x="98" y="70"/>
                  </a:lnTo>
                  <a:lnTo>
                    <a:pt x="107" y="29"/>
                  </a:lnTo>
                  <a:lnTo>
                    <a:pt x="110" y="30"/>
                  </a:lnTo>
                  <a:lnTo>
                    <a:pt x="119" y="32"/>
                  </a:lnTo>
                  <a:lnTo>
                    <a:pt x="133" y="35"/>
                  </a:lnTo>
                  <a:lnTo>
                    <a:pt x="151" y="39"/>
                  </a:lnTo>
                  <a:lnTo>
                    <a:pt x="174" y="44"/>
                  </a:lnTo>
                  <a:lnTo>
                    <a:pt x="201" y="48"/>
                  </a:lnTo>
                  <a:lnTo>
                    <a:pt x="233" y="51"/>
                  </a:lnTo>
                  <a:lnTo>
                    <a:pt x="268" y="54"/>
                  </a:lnTo>
                  <a:lnTo>
                    <a:pt x="306" y="56"/>
                  </a:lnTo>
                  <a:lnTo>
                    <a:pt x="346" y="56"/>
                  </a:lnTo>
                  <a:lnTo>
                    <a:pt x="389" y="54"/>
                  </a:lnTo>
                  <a:lnTo>
                    <a:pt x="434" y="50"/>
                  </a:lnTo>
                  <a:lnTo>
                    <a:pt x="480" y="42"/>
                  </a:lnTo>
                  <a:lnTo>
                    <a:pt x="527" y="32"/>
                  </a:lnTo>
                  <a:lnTo>
                    <a:pt x="576" y="18"/>
                  </a:lnTo>
                  <a:lnTo>
                    <a:pt x="625" y="0"/>
                  </a:lnTo>
                  <a:lnTo>
                    <a:pt x="628" y="6"/>
                  </a:lnTo>
                  <a:lnTo>
                    <a:pt x="635" y="22"/>
                  </a:lnTo>
                  <a:lnTo>
                    <a:pt x="647" y="48"/>
                  </a:lnTo>
                  <a:lnTo>
                    <a:pt x="664" y="86"/>
                  </a:lnTo>
                  <a:lnTo>
                    <a:pt x="681" y="132"/>
                  </a:lnTo>
                  <a:lnTo>
                    <a:pt x="701" y="187"/>
                  </a:lnTo>
                  <a:lnTo>
                    <a:pt x="720" y="249"/>
                  </a:lnTo>
                  <a:lnTo>
                    <a:pt x="739" y="319"/>
                  </a:lnTo>
                  <a:lnTo>
                    <a:pt x="740" y="33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3040756-A6FF-3ECE-C482-7A36D1D3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663"/>
              <a:ext cx="339" cy="627"/>
            </a:xfrm>
            <a:custGeom>
              <a:avLst/>
              <a:gdLst>
                <a:gd name="T0" fmla="*/ 77 w 339"/>
                <a:gd name="T1" fmla="*/ 0 h 627"/>
                <a:gd name="T2" fmla="*/ 76 w 339"/>
                <a:gd name="T3" fmla="*/ 6 h 627"/>
                <a:gd name="T4" fmla="*/ 73 w 339"/>
                <a:gd name="T5" fmla="*/ 21 h 627"/>
                <a:gd name="T6" fmla="*/ 68 w 339"/>
                <a:gd name="T7" fmla="*/ 45 h 627"/>
                <a:gd name="T8" fmla="*/ 61 w 339"/>
                <a:gd name="T9" fmla="*/ 74 h 627"/>
                <a:gd name="T10" fmla="*/ 53 w 339"/>
                <a:gd name="T11" fmla="*/ 109 h 627"/>
                <a:gd name="T12" fmla="*/ 44 w 339"/>
                <a:gd name="T13" fmla="*/ 146 h 627"/>
                <a:gd name="T14" fmla="*/ 35 w 339"/>
                <a:gd name="T15" fmla="*/ 184 h 627"/>
                <a:gd name="T16" fmla="*/ 24 w 339"/>
                <a:gd name="T17" fmla="*/ 219 h 627"/>
                <a:gd name="T18" fmla="*/ 13 w 339"/>
                <a:gd name="T19" fmla="*/ 255 h 627"/>
                <a:gd name="T20" fmla="*/ 6 w 339"/>
                <a:gd name="T21" fmla="*/ 298 h 627"/>
                <a:gd name="T22" fmla="*/ 0 w 339"/>
                <a:gd name="T23" fmla="*/ 344 h 627"/>
                <a:gd name="T24" fmla="*/ 0 w 339"/>
                <a:gd name="T25" fmla="*/ 391 h 627"/>
                <a:gd name="T26" fmla="*/ 4 w 339"/>
                <a:gd name="T27" fmla="*/ 439 h 627"/>
                <a:gd name="T28" fmla="*/ 17 w 339"/>
                <a:gd name="T29" fmla="*/ 487 h 627"/>
                <a:gd name="T30" fmla="*/ 38 w 339"/>
                <a:gd name="T31" fmla="*/ 534 h 627"/>
                <a:gd name="T32" fmla="*/ 70 w 339"/>
                <a:gd name="T33" fmla="*/ 576 h 627"/>
                <a:gd name="T34" fmla="*/ 90 w 339"/>
                <a:gd name="T35" fmla="*/ 595 h 627"/>
                <a:gd name="T36" fmla="*/ 111 w 339"/>
                <a:gd name="T37" fmla="*/ 608 h 627"/>
                <a:gd name="T38" fmla="*/ 132 w 339"/>
                <a:gd name="T39" fmla="*/ 618 h 627"/>
                <a:gd name="T40" fmla="*/ 155 w 339"/>
                <a:gd name="T41" fmla="*/ 624 h 627"/>
                <a:gd name="T42" fmla="*/ 176 w 339"/>
                <a:gd name="T43" fmla="*/ 627 h 627"/>
                <a:gd name="T44" fmla="*/ 199 w 339"/>
                <a:gd name="T45" fmla="*/ 627 h 627"/>
                <a:gd name="T46" fmla="*/ 221 w 339"/>
                <a:gd name="T47" fmla="*/ 624 h 627"/>
                <a:gd name="T48" fmla="*/ 242 w 339"/>
                <a:gd name="T49" fmla="*/ 619 h 627"/>
                <a:gd name="T50" fmla="*/ 262 w 339"/>
                <a:gd name="T51" fmla="*/ 615 h 627"/>
                <a:gd name="T52" fmla="*/ 280 w 339"/>
                <a:gd name="T53" fmla="*/ 608 h 627"/>
                <a:gd name="T54" fmla="*/ 297 w 339"/>
                <a:gd name="T55" fmla="*/ 602 h 627"/>
                <a:gd name="T56" fmla="*/ 312 w 339"/>
                <a:gd name="T57" fmla="*/ 596 h 627"/>
                <a:gd name="T58" fmla="*/ 323 w 339"/>
                <a:gd name="T59" fmla="*/ 590 h 627"/>
                <a:gd name="T60" fmla="*/ 332 w 339"/>
                <a:gd name="T61" fmla="*/ 586 h 627"/>
                <a:gd name="T62" fmla="*/ 338 w 339"/>
                <a:gd name="T63" fmla="*/ 583 h 627"/>
                <a:gd name="T64" fmla="*/ 339 w 339"/>
                <a:gd name="T65" fmla="*/ 581 h 627"/>
                <a:gd name="T66" fmla="*/ 336 w 339"/>
                <a:gd name="T67" fmla="*/ 576 h 627"/>
                <a:gd name="T68" fmla="*/ 330 w 339"/>
                <a:gd name="T69" fmla="*/ 566 h 627"/>
                <a:gd name="T70" fmla="*/ 321 w 339"/>
                <a:gd name="T71" fmla="*/ 548 h 627"/>
                <a:gd name="T72" fmla="*/ 310 w 339"/>
                <a:gd name="T73" fmla="*/ 523 h 627"/>
                <a:gd name="T74" fmla="*/ 298 w 339"/>
                <a:gd name="T75" fmla="*/ 493 h 627"/>
                <a:gd name="T76" fmla="*/ 288 w 339"/>
                <a:gd name="T77" fmla="*/ 458 h 627"/>
                <a:gd name="T78" fmla="*/ 280 w 339"/>
                <a:gd name="T79" fmla="*/ 418 h 627"/>
                <a:gd name="T80" fmla="*/ 274 w 339"/>
                <a:gd name="T81" fmla="*/ 374 h 627"/>
                <a:gd name="T82" fmla="*/ 271 w 339"/>
                <a:gd name="T83" fmla="*/ 330 h 627"/>
                <a:gd name="T84" fmla="*/ 269 w 339"/>
                <a:gd name="T85" fmla="*/ 284 h 627"/>
                <a:gd name="T86" fmla="*/ 268 w 339"/>
                <a:gd name="T87" fmla="*/ 239 h 627"/>
                <a:gd name="T88" fmla="*/ 263 w 339"/>
                <a:gd name="T89" fmla="*/ 196 h 627"/>
                <a:gd name="T90" fmla="*/ 256 w 339"/>
                <a:gd name="T91" fmla="*/ 153 h 627"/>
                <a:gd name="T92" fmla="*/ 242 w 339"/>
                <a:gd name="T93" fmla="*/ 112 h 627"/>
                <a:gd name="T94" fmla="*/ 222 w 339"/>
                <a:gd name="T95" fmla="*/ 76 h 627"/>
                <a:gd name="T96" fmla="*/ 193 w 339"/>
                <a:gd name="T97" fmla="*/ 41 h 627"/>
                <a:gd name="T98" fmla="*/ 190 w 339"/>
                <a:gd name="T99" fmla="*/ 39 h 627"/>
                <a:gd name="T100" fmla="*/ 182 w 339"/>
                <a:gd name="T101" fmla="*/ 33 h 627"/>
                <a:gd name="T102" fmla="*/ 170 w 339"/>
                <a:gd name="T103" fmla="*/ 27 h 627"/>
                <a:gd name="T104" fmla="*/ 157 w 339"/>
                <a:gd name="T105" fmla="*/ 19 h 627"/>
                <a:gd name="T106" fmla="*/ 138 w 339"/>
                <a:gd name="T107" fmla="*/ 12 h 627"/>
                <a:gd name="T108" fmla="*/ 119 w 339"/>
                <a:gd name="T109" fmla="*/ 4 h 627"/>
                <a:gd name="T110" fmla="*/ 99 w 339"/>
                <a:gd name="T111" fmla="*/ 1 h 627"/>
                <a:gd name="T112" fmla="*/ 77 w 339"/>
                <a:gd name="T113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9" h="627">
                  <a:moveTo>
                    <a:pt x="77" y="0"/>
                  </a:moveTo>
                  <a:lnTo>
                    <a:pt x="76" y="6"/>
                  </a:lnTo>
                  <a:lnTo>
                    <a:pt x="73" y="21"/>
                  </a:lnTo>
                  <a:lnTo>
                    <a:pt x="68" y="45"/>
                  </a:lnTo>
                  <a:lnTo>
                    <a:pt x="61" y="74"/>
                  </a:lnTo>
                  <a:lnTo>
                    <a:pt x="53" y="109"/>
                  </a:lnTo>
                  <a:lnTo>
                    <a:pt x="44" y="146"/>
                  </a:lnTo>
                  <a:lnTo>
                    <a:pt x="35" y="184"/>
                  </a:lnTo>
                  <a:lnTo>
                    <a:pt x="24" y="219"/>
                  </a:lnTo>
                  <a:lnTo>
                    <a:pt x="13" y="255"/>
                  </a:lnTo>
                  <a:lnTo>
                    <a:pt x="6" y="298"/>
                  </a:lnTo>
                  <a:lnTo>
                    <a:pt x="0" y="344"/>
                  </a:lnTo>
                  <a:lnTo>
                    <a:pt x="0" y="391"/>
                  </a:lnTo>
                  <a:lnTo>
                    <a:pt x="4" y="439"/>
                  </a:lnTo>
                  <a:lnTo>
                    <a:pt x="17" y="487"/>
                  </a:lnTo>
                  <a:lnTo>
                    <a:pt x="38" y="534"/>
                  </a:lnTo>
                  <a:lnTo>
                    <a:pt x="70" y="576"/>
                  </a:lnTo>
                  <a:lnTo>
                    <a:pt x="90" y="595"/>
                  </a:lnTo>
                  <a:lnTo>
                    <a:pt x="111" y="608"/>
                  </a:lnTo>
                  <a:lnTo>
                    <a:pt x="132" y="618"/>
                  </a:lnTo>
                  <a:lnTo>
                    <a:pt x="155" y="624"/>
                  </a:lnTo>
                  <a:lnTo>
                    <a:pt x="176" y="627"/>
                  </a:lnTo>
                  <a:lnTo>
                    <a:pt x="199" y="627"/>
                  </a:lnTo>
                  <a:lnTo>
                    <a:pt x="221" y="624"/>
                  </a:lnTo>
                  <a:lnTo>
                    <a:pt x="242" y="619"/>
                  </a:lnTo>
                  <a:lnTo>
                    <a:pt x="262" y="615"/>
                  </a:lnTo>
                  <a:lnTo>
                    <a:pt x="280" y="608"/>
                  </a:lnTo>
                  <a:lnTo>
                    <a:pt x="297" y="602"/>
                  </a:lnTo>
                  <a:lnTo>
                    <a:pt x="312" y="596"/>
                  </a:lnTo>
                  <a:lnTo>
                    <a:pt x="323" y="590"/>
                  </a:lnTo>
                  <a:lnTo>
                    <a:pt x="332" y="586"/>
                  </a:lnTo>
                  <a:lnTo>
                    <a:pt x="338" y="583"/>
                  </a:lnTo>
                  <a:lnTo>
                    <a:pt x="339" y="581"/>
                  </a:lnTo>
                  <a:lnTo>
                    <a:pt x="336" y="576"/>
                  </a:lnTo>
                  <a:lnTo>
                    <a:pt x="330" y="566"/>
                  </a:lnTo>
                  <a:lnTo>
                    <a:pt x="321" y="548"/>
                  </a:lnTo>
                  <a:lnTo>
                    <a:pt x="310" y="523"/>
                  </a:lnTo>
                  <a:lnTo>
                    <a:pt x="298" y="493"/>
                  </a:lnTo>
                  <a:lnTo>
                    <a:pt x="288" y="458"/>
                  </a:lnTo>
                  <a:lnTo>
                    <a:pt x="280" y="418"/>
                  </a:lnTo>
                  <a:lnTo>
                    <a:pt x="274" y="374"/>
                  </a:lnTo>
                  <a:lnTo>
                    <a:pt x="271" y="330"/>
                  </a:lnTo>
                  <a:lnTo>
                    <a:pt x="269" y="284"/>
                  </a:lnTo>
                  <a:lnTo>
                    <a:pt x="268" y="239"/>
                  </a:lnTo>
                  <a:lnTo>
                    <a:pt x="263" y="196"/>
                  </a:lnTo>
                  <a:lnTo>
                    <a:pt x="256" y="153"/>
                  </a:lnTo>
                  <a:lnTo>
                    <a:pt x="242" y="112"/>
                  </a:lnTo>
                  <a:lnTo>
                    <a:pt x="222" y="76"/>
                  </a:lnTo>
                  <a:lnTo>
                    <a:pt x="193" y="41"/>
                  </a:lnTo>
                  <a:lnTo>
                    <a:pt x="190" y="39"/>
                  </a:lnTo>
                  <a:lnTo>
                    <a:pt x="182" y="33"/>
                  </a:lnTo>
                  <a:lnTo>
                    <a:pt x="170" y="27"/>
                  </a:lnTo>
                  <a:lnTo>
                    <a:pt x="157" y="19"/>
                  </a:lnTo>
                  <a:lnTo>
                    <a:pt x="138" y="12"/>
                  </a:lnTo>
                  <a:lnTo>
                    <a:pt x="119" y="4"/>
                  </a:lnTo>
                  <a:lnTo>
                    <a:pt x="99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AC388FF4-4532-E968-505D-66F9F6A6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702"/>
              <a:ext cx="240" cy="542"/>
            </a:xfrm>
            <a:custGeom>
              <a:avLst/>
              <a:gdLst>
                <a:gd name="T0" fmla="*/ 62 w 240"/>
                <a:gd name="T1" fmla="*/ 3 h 542"/>
                <a:gd name="T2" fmla="*/ 56 w 240"/>
                <a:gd name="T3" fmla="*/ 35 h 542"/>
                <a:gd name="T4" fmla="*/ 50 w 240"/>
                <a:gd name="T5" fmla="*/ 60 h 542"/>
                <a:gd name="T6" fmla="*/ 47 w 240"/>
                <a:gd name="T7" fmla="*/ 81 h 542"/>
                <a:gd name="T8" fmla="*/ 43 w 240"/>
                <a:gd name="T9" fmla="*/ 99 h 542"/>
                <a:gd name="T10" fmla="*/ 38 w 240"/>
                <a:gd name="T11" fmla="*/ 119 h 542"/>
                <a:gd name="T12" fmla="*/ 32 w 240"/>
                <a:gd name="T13" fmla="*/ 139 h 542"/>
                <a:gd name="T14" fmla="*/ 26 w 240"/>
                <a:gd name="T15" fmla="*/ 165 h 542"/>
                <a:gd name="T16" fmla="*/ 17 w 240"/>
                <a:gd name="T17" fmla="*/ 198 h 542"/>
                <a:gd name="T18" fmla="*/ 9 w 240"/>
                <a:gd name="T19" fmla="*/ 229 h 542"/>
                <a:gd name="T20" fmla="*/ 3 w 240"/>
                <a:gd name="T21" fmla="*/ 262 h 542"/>
                <a:gd name="T22" fmla="*/ 0 w 240"/>
                <a:gd name="T23" fmla="*/ 299 h 542"/>
                <a:gd name="T24" fmla="*/ 0 w 240"/>
                <a:gd name="T25" fmla="*/ 338 h 542"/>
                <a:gd name="T26" fmla="*/ 3 w 240"/>
                <a:gd name="T27" fmla="*/ 378 h 542"/>
                <a:gd name="T28" fmla="*/ 11 w 240"/>
                <a:gd name="T29" fmla="*/ 417 h 542"/>
                <a:gd name="T30" fmla="*/ 24 w 240"/>
                <a:gd name="T31" fmla="*/ 455 h 542"/>
                <a:gd name="T32" fmla="*/ 44 w 240"/>
                <a:gd name="T33" fmla="*/ 492 h 542"/>
                <a:gd name="T34" fmla="*/ 70 w 240"/>
                <a:gd name="T35" fmla="*/ 519 h 542"/>
                <a:gd name="T36" fmla="*/ 100 w 240"/>
                <a:gd name="T37" fmla="*/ 534 h 542"/>
                <a:gd name="T38" fmla="*/ 132 w 240"/>
                <a:gd name="T39" fmla="*/ 542 h 542"/>
                <a:gd name="T40" fmla="*/ 166 w 240"/>
                <a:gd name="T41" fmla="*/ 542 h 542"/>
                <a:gd name="T42" fmla="*/ 195 w 240"/>
                <a:gd name="T43" fmla="*/ 537 h 542"/>
                <a:gd name="T44" fmla="*/ 218 w 240"/>
                <a:gd name="T45" fmla="*/ 531 h 542"/>
                <a:gd name="T46" fmla="*/ 234 w 240"/>
                <a:gd name="T47" fmla="*/ 527 h 542"/>
                <a:gd name="T48" fmla="*/ 240 w 240"/>
                <a:gd name="T49" fmla="*/ 524 h 542"/>
                <a:gd name="T50" fmla="*/ 239 w 240"/>
                <a:gd name="T51" fmla="*/ 519 h 542"/>
                <a:gd name="T52" fmla="*/ 233 w 240"/>
                <a:gd name="T53" fmla="*/ 507 h 542"/>
                <a:gd name="T54" fmla="*/ 225 w 240"/>
                <a:gd name="T55" fmla="*/ 489 h 542"/>
                <a:gd name="T56" fmla="*/ 216 w 240"/>
                <a:gd name="T57" fmla="*/ 466 h 542"/>
                <a:gd name="T58" fmla="*/ 209 w 240"/>
                <a:gd name="T59" fmla="*/ 437 h 542"/>
                <a:gd name="T60" fmla="*/ 199 w 240"/>
                <a:gd name="T61" fmla="*/ 405 h 542"/>
                <a:gd name="T62" fmla="*/ 195 w 240"/>
                <a:gd name="T63" fmla="*/ 370 h 542"/>
                <a:gd name="T64" fmla="*/ 192 w 240"/>
                <a:gd name="T65" fmla="*/ 335 h 542"/>
                <a:gd name="T66" fmla="*/ 192 w 240"/>
                <a:gd name="T67" fmla="*/ 299 h 542"/>
                <a:gd name="T68" fmla="*/ 192 w 240"/>
                <a:gd name="T69" fmla="*/ 262 h 542"/>
                <a:gd name="T70" fmla="*/ 193 w 240"/>
                <a:gd name="T71" fmla="*/ 227 h 542"/>
                <a:gd name="T72" fmla="*/ 192 w 240"/>
                <a:gd name="T73" fmla="*/ 190 h 542"/>
                <a:gd name="T74" fmla="*/ 187 w 240"/>
                <a:gd name="T75" fmla="*/ 157 h 542"/>
                <a:gd name="T76" fmla="*/ 181 w 240"/>
                <a:gd name="T77" fmla="*/ 125 h 542"/>
                <a:gd name="T78" fmla="*/ 169 w 240"/>
                <a:gd name="T79" fmla="*/ 95 h 542"/>
                <a:gd name="T80" fmla="*/ 152 w 240"/>
                <a:gd name="T81" fmla="*/ 66 h 542"/>
                <a:gd name="T82" fmla="*/ 149 w 240"/>
                <a:gd name="T83" fmla="*/ 63 h 542"/>
                <a:gd name="T84" fmla="*/ 138 w 240"/>
                <a:gd name="T85" fmla="*/ 53 h 542"/>
                <a:gd name="T86" fmla="*/ 125 w 240"/>
                <a:gd name="T87" fmla="*/ 41 h 542"/>
                <a:gd name="T88" fmla="*/ 110 w 240"/>
                <a:gd name="T89" fmla="*/ 28 h 542"/>
                <a:gd name="T90" fmla="*/ 93 w 240"/>
                <a:gd name="T91" fmla="*/ 15 h 542"/>
                <a:gd name="T92" fmla="*/ 78 w 240"/>
                <a:gd name="T93" fmla="*/ 5 h 542"/>
                <a:gd name="T94" fmla="*/ 67 w 240"/>
                <a:gd name="T95" fmla="*/ 0 h 542"/>
                <a:gd name="T96" fmla="*/ 62 w 240"/>
                <a:gd name="T97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542">
                  <a:moveTo>
                    <a:pt x="62" y="3"/>
                  </a:moveTo>
                  <a:lnTo>
                    <a:pt x="56" y="35"/>
                  </a:lnTo>
                  <a:lnTo>
                    <a:pt x="50" y="60"/>
                  </a:lnTo>
                  <a:lnTo>
                    <a:pt x="47" y="81"/>
                  </a:lnTo>
                  <a:lnTo>
                    <a:pt x="43" y="99"/>
                  </a:lnTo>
                  <a:lnTo>
                    <a:pt x="38" y="119"/>
                  </a:lnTo>
                  <a:lnTo>
                    <a:pt x="32" y="139"/>
                  </a:lnTo>
                  <a:lnTo>
                    <a:pt x="26" y="165"/>
                  </a:lnTo>
                  <a:lnTo>
                    <a:pt x="17" y="198"/>
                  </a:lnTo>
                  <a:lnTo>
                    <a:pt x="9" y="229"/>
                  </a:lnTo>
                  <a:lnTo>
                    <a:pt x="3" y="262"/>
                  </a:lnTo>
                  <a:lnTo>
                    <a:pt x="0" y="299"/>
                  </a:lnTo>
                  <a:lnTo>
                    <a:pt x="0" y="338"/>
                  </a:lnTo>
                  <a:lnTo>
                    <a:pt x="3" y="378"/>
                  </a:lnTo>
                  <a:lnTo>
                    <a:pt x="11" y="417"/>
                  </a:lnTo>
                  <a:lnTo>
                    <a:pt x="24" y="455"/>
                  </a:lnTo>
                  <a:lnTo>
                    <a:pt x="44" y="492"/>
                  </a:lnTo>
                  <a:lnTo>
                    <a:pt x="70" y="519"/>
                  </a:lnTo>
                  <a:lnTo>
                    <a:pt x="100" y="534"/>
                  </a:lnTo>
                  <a:lnTo>
                    <a:pt x="132" y="542"/>
                  </a:lnTo>
                  <a:lnTo>
                    <a:pt x="166" y="542"/>
                  </a:lnTo>
                  <a:lnTo>
                    <a:pt x="195" y="537"/>
                  </a:lnTo>
                  <a:lnTo>
                    <a:pt x="218" y="531"/>
                  </a:lnTo>
                  <a:lnTo>
                    <a:pt x="234" y="527"/>
                  </a:lnTo>
                  <a:lnTo>
                    <a:pt x="240" y="524"/>
                  </a:lnTo>
                  <a:lnTo>
                    <a:pt x="239" y="519"/>
                  </a:lnTo>
                  <a:lnTo>
                    <a:pt x="233" y="507"/>
                  </a:lnTo>
                  <a:lnTo>
                    <a:pt x="225" y="489"/>
                  </a:lnTo>
                  <a:lnTo>
                    <a:pt x="216" y="466"/>
                  </a:lnTo>
                  <a:lnTo>
                    <a:pt x="209" y="437"/>
                  </a:lnTo>
                  <a:lnTo>
                    <a:pt x="199" y="405"/>
                  </a:lnTo>
                  <a:lnTo>
                    <a:pt x="195" y="370"/>
                  </a:lnTo>
                  <a:lnTo>
                    <a:pt x="192" y="335"/>
                  </a:lnTo>
                  <a:lnTo>
                    <a:pt x="192" y="299"/>
                  </a:lnTo>
                  <a:lnTo>
                    <a:pt x="192" y="262"/>
                  </a:lnTo>
                  <a:lnTo>
                    <a:pt x="193" y="227"/>
                  </a:lnTo>
                  <a:lnTo>
                    <a:pt x="192" y="190"/>
                  </a:lnTo>
                  <a:lnTo>
                    <a:pt x="187" y="157"/>
                  </a:lnTo>
                  <a:lnTo>
                    <a:pt x="181" y="125"/>
                  </a:lnTo>
                  <a:lnTo>
                    <a:pt x="169" y="95"/>
                  </a:lnTo>
                  <a:lnTo>
                    <a:pt x="152" y="66"/>
                  </a:lnTo>
                  <a:lnTo>
                    <a:pt x="149" y="63"/>
                  </a:lnTo>
                  <a:lnTo>
                    <a:pt x="138" y="53"/>
                  </a:lnTo>
                  <a:lnTo>
                    <a:pt x="125" y="41"/>
                  </a:lnTo>
                  <a:lnTo>
                    <a:pt x="110" y="28"/>
                  </a:lnTo>
                  <a:lnTo>
                    <a:pt x="93" y="15"/>
                  </a:lnTo>
                  <a:lnTo>
                    <a:pt x="78" y="5"/>
                  </a:lnTo>
                  <a:lnTo>
                    <a:pt x="67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49BFB83-2913-1A65-7C9E-D75816E6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2690"/>
              <a:ext cx="540" cy="642"/>
            </a:xfrm>
            <a:custGeom>
              <a:avLst/>
              <a:gdLst>
                <a:gd name="T0" fmla="*/ 219 w 540"/>
                <a:gd name="T1" fmla="*/ 0 h 642"/>
                <a:gd name="T2" fmla="*/ 222 w 540"/>
                <a:gd name="T3" fmla="*/ 2 h 642"/>
                <a:gd name="T4" fmla="*/ 228 w 540"/>
                <a:gd name="T5" fmla="*/ 5 h 642"/>
                <a:gd name="T6" fmla="*/ 239 w 540"/>
                <a:gd name="T7" fmla="*/ 9 h 642"/>
                <a:gd name="T8" fmla="*/ 253 w 540"/>
                <a:gd name="T9" fmla="*/ 15 h 642"/>
                <a:gd name="T10" fmla="*/ 271 w 540"/>
                <a:gd name="T11" fmla="*/ 24 h 642"/>
                <a:gd name="T12" fmla="*/ 289 w 540"/>
                <a:gd name="T13" fmla="*/ 34 h 642"/>
                <a:gd name="T14" fmla="*/ 310 w 540"/>
                <a:gd name="T15" fmla="*/ 46 h 642"/>
                <a:gd name="T16" fmla="*/ 333 w 540"/>
                <a:gd name="T17" fmla="*/ 59 h 642"/>
                <a:gd name="T18" fmla="*/ 356 w 540"/>
                <a:gd name="T19" fmla="*/ 73 h 642"/>
                <a:gd name="T20" fmla="*/ 379 w 540"/>
                <a:gd name="T21" fmla="*/ 90 h 642"/>
                <a:gd name="T22" fmla="*/ 402 w 540"/>
                <a:gd name="T23" fmla="*/ 107 h 642"/>
                <a:gd name="T24" fmla="*/ 425 w 540"/>
                <a:gd name="T25" fmla="*/ 125 h 642"/>
                <a:gd name="T26" fmla="*/ 446 w 540"/>
                <a:gd name="T27" fmla="*/ 145 h 642"/>
                <a:gd name="T28" fmla="*/ 464 w 540"/>
                <a:gd name="T29" fmla="*/ 166 h 642"/>
                <a:gd name="T30" fmla="*/ 481 w 540"/>
                <a:gd name="T31" fmla="*/ 187 h 642"/>
                <a:gd name="T32" fmla="*/ 495 w 540"/>
                <a:gd name="T33" fmla="*/ 210 h 642"/>
                <a:gd name="T34" fmla="*/ 516 w 540"/>
                <a:gd name="T35" fmla="*/ 260 h 642"/>
                <a:gd name="T36" fmla="*/ 531 w 540"/>
                <a:gd name="T37" fmla="*/ 318 h 642"/>
                <a:gd name="T38" fmla="*/ 540 w 540"/>
                <a:gd name="T39" fmla="*/ 381 h 642"/>
                <a:gd name="T40" fmla="*/ 539 w 540"/>
                <a:gd name="T41" fmla="*/ 443 h 642"/>
                <a:gd name="T42" fmla="*/ 525 w 540"/>
                <a:gd name="T43" fmla="*/ 502 h 642"/>
                <a:gd name="T44" fmla="*/ 499 w 540"/>
                <a:gd name="T45" fmla="*/ 554 h 642"/>
                <a:gd name="T46" fmla="*/ 457 w 540"/>
                <a:gd name="T47" fmla="*/ 597 h 642"/>
                <a:gd name="T48" fmla="*/ 399 w 540"/>
                <a:gd name="T49" fmla="*/ 627 h 642"/>
                <a:gd name="T50" fmla="*/ 396 w 540"/>
                <a:gd name="T51" fmla="*/ 627 h 642"/>
                <a:gd name="T52" fmla="*/ 388 w 540"/>
                <a:gd name="T53" fmla="*/ 629 h 642"/>
                <a:gd name="T54" fmla="*/ 376 w 540"/>
                <a:gd name="T55" fmla="*/ 632 h 642"/>
                <a:gd name="T56" fmla="*/ 361 w 540"/>
                <a:gd name="T57" fmla="*/ 635 h 642"/>
                <a:gd name="T58" fmla="*/ 341 w 540"/>
                <a:gd name="T59" fmla="*/ 636 h 642"/>
                <a:gd name="T60" fmla="*/ 317 w 540"/>
                <a:gd name="T61" fmla="*/ 639 h 642"/>
                <a:gd name="T62" fmla="*/ 291 w 540"/>
                <a:gd name="T63" fmla="*/ 641 h 642"/>
                <a:gd name="T64" fmla="*/ 263 w 540"/>
                <a:gd name="T65" fmla="*/ 642 h 642"/>
                <a:gd name="T66" fmla="*/ 233 w 540"/>
                <a:gd name="T67" fmla="*/ 642 h 642"/>
                <a:gd name="T68" fmla="*/ 201 w 540"/>
                <a:gd name="T69" fmla="*/ 639 h 642"/>
                <a:gd name="T70" fmla="*/ 167 w 540"/>
                <a:gd name="T71" fmla="*/ 636 h 642"/>
                <a:gd name="T72" fmla="*/ 134 w 540"/>
                <a:gd name="T73" fmla="*/ 632 h 642"/>
                <a:gd name="T74" fmla="*/ 99 w 540"/>
                <a:gd name="T75" fmla="*/ 623 h 642"/>
                <a:gd name="T76" fmla="*/ 65 w 540"/>
                <a:gd name="T77" fmla="*/ 612 h 642"/>
                <a:gd name="T78" fmla="*/ 32 w 540"/>
                <a:gd name="T79" fmla="*/ 598 h 642"/>
                <a:gd name="T80" fmla="*/ 0 w 540"/>
                <a:gd name="T81" fmla="*/ 581 h 642"/>
                <a:gd name="T82" fmla="*/ 3 w 540"/>
                <a:gd name="T83" fmla="*/ 575 h 642"/>
                <a:gd name="T84" fmla="*/ 9 w 540"/>
                <a:gd name="T85" fmla="*/ 559 h 642"/>
                <a:gd name="T86" fmla="*/ 17 w 540"/>
                <a:gd name="T87" fmla="*/ 533 h 642"/>
                <a:gd name="T88" fmla="*/ 27 w 540"/>
                <a:gd name="T89" fmla="*/ 501 h 642"/>
                <a:gd name="T90" fmla="*/ 36 w 540"/>
                <a:gd name="T91" fmla="*/ 466 h 642"/>
                <a:gd name="T92" fmla="*/ 44 w 540"/>
                <a:gd name="T93" fmla="*/ 429 h 642"/>
                <a:gd name="T94" fmla="*/ 49 w 540"/>
                <a:gd name="T95" fmla="*/ 393 h 642"/>
                <a:gd name="T96" fmla="*/ 50 w 540"/>
                <a:gd name="T97" fmla="*/ 361 h 642"/>
                <a:gd name="T98" fmla="*/ 49 w 540"/>
                <a:gd name="T99" fmla="*/ 323 h 642"/>
                <a:gd name="T100" fmla="*/ 49 w 540"/>
                <a:gd name="T101" fmla="*/ 272 h 642"/>
                <a:gd name="T102" fmla="*/ 53 w 540"/>
                <a:gd name="T103" fmla="*/ 215 h 642"/>
                <a:gd name="T104" fmla="*/ 64 w 540"/>
                <a:gd name="T105" fmla="*/ 155 h 642"/>
                <a:gd name="T106" fmla="*/ 84 w 540"/>
                <a:gd name="T107" fmla="*/ 97 h 642"/>
                <a:gd name="T108" fmla="*/ 116 w 540"/>
                <a:gd name="T109" fmla="*/ 49 h 642"/>
                <a:gd name="T110" fmla="*/ 160 w 540"/>
                <a:gd name="T111" fmla="*/ 15 h 642"/>
                <a:gd name="T112" fmla="*/ 219 w 540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0" h="642">
                  <a:moveTo>
                    <a:pt x="219" y="0"/>
                  </a:moveTo>
                  <a:lnTo>
                    <a:pt x="222" y="2"/>
                  </a:lnTo>
                  <a:lnTo>
                    <a:pt x="228" y="5"/>
                  </a:lnTo>
                  <a:lnTo>
                    <a:pt x="239" y="9"/>
                  </a:lnTo>
                  <a:lnTo>
                    <a:pt x="253" y="15"/>
                  </a:lnTo>
                  <a:lnTo>
                    <a:pt x="271" y="24"/>
                  </a:lnTo>
                  <a:lnTo>
                    <a:pt x="289" y="34"/>
                  </a:lnTo>
                  <a:lnTo>
                    <a:pt x="310" y="46"/>
                  </a:lnTo>
                  <a:lnTo>
                    <a:pt x="333" y="59"/>
                  </a:lnTo>
                  <a:lnTo>
                    <a:pt x="356" y="73"/>
                  </a:lnTo>
                  <a:lnTo>
                    <a:pt x="379" y="90"/>
                  </a:lnTo>
                  <a:lnTo>
                    <a:pt x="402" y="107"/>
                  </a:lnTo>
                  <a:lnTo>
                    <a:pt x="425" y="125"/>
                  </a:lnTo>
                  <a:lnTo>
                    <a:pt x="446" y="145"/>
                  </a:lnTo>
                  <a:lnTo>
                    <a:pt x="464" y="166"/>
                  </a:lnTo>
                  <a:lnTo>
                    <a:pt x="481" y="187"/>
                  </a:lnTo>
                  <a:lnTo>
                    <a:pt x="495" y="210"/>
                  </a:lnTo>
                  <a:lnTo>
                    <a:pt x="516" y="260"/>
                  </a:lnTo>
                  <a:lnTo>
                    <a:pt x="531" y="318"/>
                  </a:lnTo>
                  <a:lnTo>
                    <a:pt x="540" y="381"/>
                  </a:lnTo>
                  <a:lnTo>
                    <a:pt x="539" y="443"/>
                  </a:lnTo>
                  <a:lnTo>
                    <a:pt x="525" y="502"/>
                  </a:lnTo>
                  <a:lnTo>
                    <a:pt x="499" y="554"/>
                  </a:lnTo>
                  <a:lnTo>
                    <a:pt x="457" y="597"/>
                  </a:lnTo>
                  <a:lnTo>
                    <a:pt x="399" y="627"/>
                  </a:lnTo>
                  <a:lnTo>
                    <a:pt x="396" y="627"/>
                  </a:lnTo>
                  <a:lnTo>
                    <a:pt x="388" y="629"/>
                  </a:lnTo>
                  <a:lnTo>
                    <a:pt x="376" y="632"/>
                  </a:lnTo>
                  <a:lnTo>
                    <a:pt x="361" y="635"/>
                  </a:lnTo>
                  <a:lnTo>
                    <a:pt x="341" y="636"/>
                  </a:lnTo>
                  <a:lnTo>
                    <a:pt x="317" y="639"/>
                  </a:lnTo>
                  <a:lnTo>
                    <a:pt x="291" y="641"/>
                  </a:lnTo>
                  <a:lnTo>
                    <a:pt x="263" y="642"/>
                  </a:lnTo>
                  <a:lnTo>
                    <a:pt x="233" y="642"/>
                  </a:lnTo>
                  <a:lnTo>
                    <a:pt x="201" y="639"/>
                  </a:lnTo>
                  <a:lnTo>
                    <a:pt x="167" y="636"/>
                  </a:lnTo>
                  <a:lnTo>
                    <a:pt x="134" y="632"/>
                  </a:lnTo>
                  <a:lnTo>
                    <a:pt x="99" y="623"/>
                  </a:lnTo>
                  <a:lnTo>
                    <a:pt x="65" y="612"/>
                  </a:lnTo>
                  <a:lnTo>
                    <a:pt x="32" y="598"/>
                  </a:lnTo>
                  <a:lnTo>
                    <a:pt x="0" y="581"/>
                  </a:lnTo>
                  <a:lnTo>
                    <a:pt x="3" y="575"/>
                  </a:lnTo>
                  <a:lnTo>
                    <a:pt x="9" y="559"/>
                  </a:lnTo>
                  <a:lnTo>
                    <a:pt x="17" y="533"/>
                  </a:lnTo>
                  <a:lnTo>
                    <a:pt x="27" y="501"/>
                  </a:lnTo>
                  <a:lnTo>
                    <a:pt x="36" y="466"/>
                  </a:lnTo>
                  <a:lnTo>
                    <a:pt x="44" y="429"/>
                  </a:lnTo>
                  <a:lnTo>
                    <a:pt x="49" y="393"/>
                  </a:lnTo>
                  <a:lnTo>
                    <a:pt x="50" y="361"/>
                  </a:lnTo>
                  <a:lnTo>
                    <a:pt x="49" y="323"/>
                  </a:lnTo>
                  <a:lnTo>
                    <a:pt x="49" y="272"/>
                  </a:lnTo>
                  <a:lnTo>
                    <a:pt x="53" y="215"/>
                  </a:lnTo>
                  <a:lnTo>
                    <a:pt x="64" y="155"/>
                  </a:lnTo>
                  <a:lnTo>
                    <a:pt x="84" y="97"/>
                  </a:lnTo>
                  <a:lnTo>
                    <a:pt x="116" y="49"/>
                  </a:lnTo>
                  <a:lnTo>
                    <a:pt x="160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28F03411-C9FD-19B1-759B-4848FA3C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743"/>
              <a:ext cx="443" cy="547"/>
            </a:xfrm>
            <a:custGeom>
              <a:avLst/>
              <a:gdLst>
                <a:gd name="T0" fmla="*/ 167 w 443"/>
                <a:gd name="T1" fmla="*/ 0 h 547"/>
                <a:gd name="T2" fmla="*/ 175 w 443"/>
                <a:gd name="T3" fmla="*/ 3 h 547"/>
                <a:gd name="T4" fmla="*/ 193 w 443"/>
                <a:gd name="T5" fmla="*/ 14 h 547"/>
                <a:gd name="T6" fmla="*/ 222 w 443"/>
                <a:gd name="T7" fmla="*/ 31 h 547"/>
                <a:gd name="T8" fmla="*/ 257 w 443"/>
                <a:gd name="T9" fmla="*/ 52 h 547"/>
                <a:gd name="T10" fmla="*/ 294 w 443"/>
                <a:gd name="T11" fmla="*/ 78 h 547"/>
                <a:gd name="T12" fmla="*/ 332 w 443"/>
                <a:gd name="T13" fmla="*/ 107 h 547"/>
                <a:gd name="T14" fmla="*/ 367 w 443"/>
                <a:gd name="T15" fmla="*/ 140 h 547"/>
                <a:gd name="T16" fmla="*/ 394 w 443"/>
                <a:gd name="T17" fmla="*/ 175 h 547"/>
                <a:gd name="T18" fmla="*/ 421 w 443"/>
                <a:gd name="T19" fmla="*/ 227 h 547"/>
                <a:gd name="T20" fmla="*/ 437 w 443"/>
                <a:gd name="T21" fmla="*/ 280 h 547"/>
                <a:gd name="T22" fmla="*/ 443 w 443"/>
                <a:gd name="T23" fmla="*/ 337 h 547"/>
                <a:gd name="T24" fmla="*/ 438 w 443"/>
                <a:gd name="T25" fmla="*/ 390 h 547"/>
                <a:gd name="T26" fmla="*/ 423 w 443"/>
                <a:gd name="T27" fmla="*/ 439 h 547"/>
                <a:gd name="T28" fmla="*/ 399 w 443"/>
                <a:gd name="T29" fmla="*/ 481 h 547"/>
                <a:gd name="T30" fmla="*/ 362 w 443"/>
                <a:gd name="T31" fmla="*/ 513 h 547"/>
                <a:gd name="T32" fmla="*/ 316 w 443"/>
                <a:gd name="T33" fmla="*/ 533 h 547"/>
                <a:gd name="T34" fmla="*/ 315 w 443"/>
                <a:gd name="T35" fmla="*/ 533 h 547"/>
                <a:gd name="T36" fmla="*/ 309 w 443"/>
                <a:gd name="T37" fmla="*/ 535 h 547"/>
                <a:gd name="T38" fmla="*/ 298 w 443"/>
                <a:gd name="T39" fmla="*/ 536 h 547"/>
                <a:gd name="T40" fmla="*/ 286 w 443"/>
                <a:gd name="T41" fmla="*/ 539 h 547"/>
                <a:gd name="T42" fmla="*/ 269 w 443"/>
                <a:gd name="T43" fmla="*/ 542 h 547"/>
                <a:gd name="T44" fmla="*/ 251 w 443"/>
                <a:gd name="T45" fmla="*/ 544 h 547"/>
                <a:gd name="T46" fmla="*/ 231 w 443"/>
                <a:gd name="T47" fmla="*/ 545 h 547"/>
                <a:gd name="T48" fmla="*/ 208 w 443"/>
                <a:gd name="T49" fmla="*/ 547 h 547"/>
                <a:gd name="T50" fmla="*/ 184 w 443"/>
                <a:gd name="T51" fmla="*/ 547 h 547"/>
                <a:gd name="T52" fmla="*/ 158 w 443"/>
                <a:gd name="T53" fmla="*/ 545 h 547"/>
                <a:gd name="T54" fmla="*/ 132 w 443"/>
                <a:gd name="T55" fmla="*/ 542 h 547"/>
                <a:gd name="T56" fmla="*/ 106 w 443"/>
                <a:gd name="T57" fmla="*/ 538 h 547"/>
                <a:gd name="T58" fmla="*/ 79 w 443"/>
                <a:gd name="T59" fmla="*/ 531 h 547"/>
                <a:gd name="T60" fmla="*/ 51 w 443"/>
                <a:gd name="T61" fmla="*/ 522 h 547"/>
                <a:gd name="T62" fmla="*/ 26 w 443"/>
                <a:gd name="T63" fmla="*/ 510 h 547"/>
                <a:gd name="T64" fmla="*/ 0 w 443"/>
                <a:gd name="T65" fmla="*/ 496 h 547"/>
                <a:gd name="T66" fmla="*/ 6 w 443"/>
                <a:gd name="T67" fmla="*/ 475 h 547"/>
                <a:gd name="T68" fmla="*/ 18 w 443"/>
                <a:gd name="T69" fmla="*/ 423 h 547"/>
                <a:gd name="T70" fmla="*/ 29 w 443"/>
                <a:gd name="T71" fmla="*/ 359 h 547"/>
                <a:gd name="T72" fmla="*/ 33 w 443"/>
                <a:gd name="T73" fmla="*/ 302 h 547"/>
                <a:gd name="T74" fmla="*/ 32 w 443"/>
                <a:gd name="T75" fmla="*/ 270 h 547"/>
                <a:gd name="T76" fmla="*/ 32 w 443"/>
                <a:gd name="T77" fmla="*/ 229 h 547"/>
                <a:gd name="T78" fmla="*/ 35 w 443"/>
                <a:gd name="T79" fmla="*/ 180 h 547"/>
                <a:gd name="T80" fmla="*/ 44 w 443"/>
                <a:gd name="T81" fmla="*/ 130 h 547"/>
                <a:gd name="T82" fmla="*/ 61 w 443"/>
                <a:gd name="T83" fmla="*/ 82 h 547"/>
                <a:gd name="T84" fmla="*/ 85 w 443"/>
                <a:gd name="T85" fmla="*/ 41 h 547"/>
                <a:gd name="T86" fmla="*/ 120 w 443"/>
                <a:gd name="T87" fmla="*/ 12 h 547"/>
                <a:gd name="T88" fmla="*/ 167 w 443"/>
                <a:gd name="T8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547">
                  <a:moveTo>
                    <a:pt x="167" y="0"/>
                  </a:moveTo>
                  <a:lnTo>
                    <a:pt x="175" y="3"/>
                  </a:lnTo>
                  <a:lnTo>
                    <a:pt x="193" y="14"/>
                  </a:lnTo>
                  <a:lnTo>
                    <a:pt x="222" y="31"/>
                  </a:lnTo>
                  <a:lnTo>
                    <a:pt x="257" y="52"/>
                  </a:lnTo>
                  <a:lnTo>
                    <a:pt x="294" y="78"/>
                  </a:lnTo>
                  <a:lnTo>
                    <a:pt x="332" y="107"/>
                  </a:lnTo>
                  <a:lnTo>
                    <a:pt x="367" y="140"/>
                  </a:lnTo>
                  <a:lnTo>
                    <a:pt x="394" y="175"/>
                  </a:lnTo>
                  <a:lnTo>
                    <a:pt x="421" y="227"/>
                  </a:lnTo>
                  <a:lnTo>
                    <a:pt x="437" y="280"/>
                  </a:lnTo>
                  <a:lnTo>
                    <a:pt x="443" y="337"/>
                  </a:lnTo>
                  <a:lnTo>
                    <a:pt x="438" y="390"/>
                  </a:lnTo>
                  <a:lnTo>
                    <a:pt x="423" y="439"/>
                  </a:lnTo>
                  <a:lnTo>
                    <a:pt x="399" y="481"/>
                  </a:lnTo>
                  <a:lnTo>
                    <a:pt x="362" y="513"/>
                  </a:lnTo>
                  <a:lnTo>
                    <a:pt x="316" y="533"/>
                  </a:lnTo>
                  <a:lnTo>
                    <a:pt x="315" y="533"/>
                  </a:lnTo>
                  <a:lnTo>
                    <a:pt x="309" y="535"/>
                  </a:lnTo>
                  <a:lnTo>
                    <a:pt x="298" y="536"/>
                  </a:lnTo>
                  <a:lnTo>
                    <a:pt x="286" y="539"/>
                  </a:lnTo>
                  <a:lnTo>
                    <a:pt x="269" y="542"/>
                  </a:lnTo>
                  <a:lnTo>
                    <a:pt x="251" y="544"/>
                  </a:lnTo>
                  <a:lnTo>
                    <a:pt x="231" y="545"/>
                  </a:lnTo>
                  <a:lnTo>
                    <a:pt x="208" y="547"/>
                  </a:lnTo>
                  <a:lnTo>
                    <a:pt x="184" y="547"/>
                  </a:lnTo>
                  <a:lnTo>
                    <a:pt x="158" y="545"/>
                  </a:lnTo>
                  <a:lnTo>
                    <a:pt x="132" y="542"/>
                  </a:lnTo>
                  <a:lnTo>
                    <a:pt x="106" y="538"/>
                  </a:lnTo>
                  <a:lnTo>
                    <a:pt x="79" y="531"/>
                  </a:lnTo>
                  <a:lnTo>
                    <a:pt x="51" y="522"/>
                  </a:lnTo>
                  <a:lnTo>
                    <a:pt x="26" y="510"/>
                  </a:lnTo>
                  <a:lnTo>
                    <a:pt x="0" y="496"/>
                  </a:lnTo>
                  <a:lnTo>
                    <a:pt x="6" y="475"/>
                  </a:lnTo>
                  <a:lnTo>
                    <a:pt x="18" y="423"/>
                  </a:lnTo>
                  <a:lnTo>
                    <a:pt x="29" y="359"/>
                  </a:lnTo>
                  <a:lnTo>
                    <a:pt x="33" y="302"/>
                  </a:lnTo>
                  <a:lnTo>
                    <a:pt x="32" y="270"/>
                  </a:lnTo>
                  <a:lnTo>
                    <a:pt x="32" y="229"/>
                  </a:lnTo>
                  <a:lnTo>
                    <a:pt x="35" y="180"/>
                  </a:lnTo>
                  <a:lnTo>
                    <a:pt x="44" y="130"/>
                  </a:lnTo>
                  <a:lnTo>
                    <a:pt x="61" y="82"/>
                  </a:lnTo>
                  <a:lnTo>
                    <a:pt x="85" y="41"/>
                  </a:lnTo>
                  <a:lnTo>
                    <a:pt x="120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06E79042-C0B9-7991-7595-051D648F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749"/>
              <a:ext cx="414" cy="402"/>
            </a:xfrm>
            <a:custGeom>
              <a:avLst/>
              <a:gdLst>
                <a:gd name="T0" fmla="*/ 85 w 414"/>
                <a:gd name="T1" fmla="*/ 402 h 402"/>
                <a:gd name="T2" fmla="*/ 87 w 414"/>
                <a:gd name="T3" fmla="*/ 398 h 402"/>
                <a:gd name="T4" fmla="*/ 91 w 414"/>
                <a:gd name="T5" fmla="*/ 387 h 402"/>
                <a:gd name="T6" fmla="*/ 102 w 414"/>
                <a:gd name="T7" fmla="*/ 369 h 402"/>
                <a:gd name="T8" fmla="*/ 119 w 414"/>
                <a:gd name="T9" fmla="*/ 347 h 402"/>
                <a:gd name="T10" fmla="*/ 143 w 414"/>
                <a:gd name="T11" fmla="*/ 325 h 402"/>
                <a:gd name="T12" fmla="*/ 177 w 414"/>
                <a:gd name="T13" fmla="*/ 300 h 402"/>
                <a:gd name="T14" fmla="*/ 221 w 414"/>
                <a:gd name="T15" fmla="*/ 277 h 402"/>
                <a:gd name="T16" fmla="*/ 276 w 414"/>
                <a:gd name="T17" fmla="*/ 256 h 402"/>
                <a:gd name="T18" fmla="*/ 285 w 414"/>
                <a:gd name="T19" fmla="*/ 245 h 402"/>
                <a:gd name="T20" fmla="*/ 306 w 414"/>
                <a:gd name="T21" fmla="*/ 220 h 402"/>
                <a:gd name="T22" fmla="*/ 337 w 414"/>
                <a:gd name="T23" fmla="*/ 182 h 402"/>
                <a:gd name="T24" fmla="*/ 369 w 414"/>
                <a:gd name="T25" fmla="*/ 137 h 402"/>
                <a:gd name="T26" fmla="*/ 396 w 414"/>
                <a:gd name="T27" fmla="*/ 93 h 402"/>
                <a:gd name="T28" fmla="*/ 413 w 414"/>
                <a:gd name="T29" fmla="*/ 52 h 402"/>
                <a:gd name="T30" fmla="*/ 414 w 414"/>
                <a:gd name="T31" fmla="*/ 22 h 402"/>
                <a:gd name="T32" fmla="*/ 393 w 414"/>
                <a:gd name="T33" fmla="*/ 5 h 402"/>
                <a:gd name="T34" fmla="*/ 364 w 414"/>
                <a:gd name="T35" fmla="*/ 0 h 402"/>
                <a:gd name="T36" fmla="*/ 337 w 414"/>
                <a:gd name="T37" fmla="*/ 0 h 402"/>
                <a:gd name="T38" fmla="*/ 311 w 414"/>
                <a:gd name="T39" fmla="*/ 3 h 402"/>
                <a:gd name="T40" fmla="*/ 285 w 414"/>
                <a:gd name="T41" fmla="*/ 11 h 402"/>
                <a:gd name="T42" fmla="*/ 260 w 414"/>
                <a:gd name="T43" fmla="*/ 20 h 402"/>
                <a:gd name="T44" fmla="*/ 238 w 414"/>
                <a:gd name="T45" fmla="*/ 31 h 402"/>
                <a:gd name="T46" fmla="*/ 215 w 414"/>
                <a:gd name="T47" fmla="*/ 45 h 402"/>
                <a:gd name="T48" fmla="*/ 195 w 414"/>
                <a:gd name="T49" fmla="*/ 58 h 402"/>
                <a:gd name="T50" fmla="*/ 175 w 414"/>
                <a:gd name="T51" fmla="*/ 75 h 402"/>
                <a:gd name="T52" fmla="*/ 157 w 414"/>
                <a:gd name="T53" fmla="*/ 92 h 402"/>
                <a:gd name="T54" fmla="*/ 140 w 414"/>
                <a:gd name="T55" fmla="*/ 110 h 402"/>
                <a:gd name="T56" fmla="*/ 125 w 414"/>
                <a:gd name="T57" fmla="*/ 127 h 402"/>
                <a:gd name="T58" fmla="*/ 111 w 414"/>
                <a:gd name="T59" fmla="*/ 143 h 402"/>
                <a:gd name="T60" fmla="*/ 99 w 414"/>
                <a:gd name="T61" fmla="*/ 160 h 402"/>
                <a:gd name="T62" fmla="*/ 88 w 414"/>
                <a:gd name="T63" fmla="*/ 177 h 402"/>
                <a:gd name="T64" fmla="*/ 79 w 414"/>
                <a:gd name="T65" fmla="*/ 191 h 402"/>
                <a:gd name="T66" fmla="*/ 66 w 414"/>
                <a:gd name="T67" fmla="*/ 215 h 402"/>
                <a:gd name="T68" fmla="*/ 52 w 414"/>
                <a:gd name="T69" fmla="*/ 242 h 402"/>
                <a:gd name="T70" fmla="*/ 38 w 414"/>
                <a:gd name="T71" fmla="*/ 273 h 402"/>
                <a:gd name="T72" fmla="*/ 26 w 414"/>
                <a:gd name="T73" fmla="*/ 300 h 402"/>
                <a:gd name="T74" fmla="*/ 15 w 414"/>
                <a:gd name="T75" fmla="*/ 328 h 402"/>
                <a:gd name="T76" fmla="*/ 6 w 414"/>
                <a:gd name="T77" fmla="*/ 350 h 402"/>
                <a:gd name="T78" fmla="*/ 2 w 414"/>
                <a:gd name="T79" fmla="*/ 366 h 402"/>
                <a:gd name="T80" fmla="*/ 0 w 414"/>
                <a:gd name="T81" fmla="*/ 375 h 402"/>
                <a:gd name="T82" fmla="*/ 2 w 414"/>
                <a:gd name="T83" fmla="*/ 375 h 402"/>
                <a:gd name="T84" fmla="*/ 6 w 414"/>
                <a:gd name="T85" fmla="*/ 373 h 402"/>
                <a:gd name="T86" fmla="*/ 12 w 414"/>
                <a:gd name="T87" fmla="*/ 373 h 402"/>
                <a:gd name="T88" fmla="*/ 23 w 414"/>
                <a:gd name="T89" fmla="*/ 375 h 402"/>
                <a:gd name="T90" fmla="*/ 35 w 414"/>
                <a:gd name="T91" fmla="*/ 376 h 402"/>
                <a:gd name="T92" fmla="*/ 49 w 414"/>
                <a:gd name="T93" fmla="*/ 382 h 402"/>
                <a:gd name="T94" fmla="*/ 67 w 414"/>
                <a:gd name="T95" fmla="*/ 390 h 402"/>
                <a:gd name="T96" fmla="*/ 85 w 414"/>
                <a:gd name="T9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402">
                  <a:moveTo>
                    <a:pt x="85" y="402"/>
                  </a:moveTo>
                  <a:lnTo>
                    <a:pt x="87" y="398"/>
                  </a:lnTo>
                  <a:lnTo>
                    <a:pt x="91" y="387"/>
                  </a:lnTo>
                  <a:lnTo>
                    <a:pt x="102" y="369"/>
                  </a:lnTo>
                  <a:lnTo>
                    <a:pt x="119" y="347"/>
                  </a:lnTo>
                  <a:lnTo>
                    <a:pt x="143" y="325"/>
                  </a:lnTo>
                  <a:lnTo>
                    <a:pt x="177" y="300"/>
                  </a:lnTo>
                  <a:lnTo>
                    <a:pt x="221" y="277"/>
                  </a:lnTo>
                  <a:lnTo>
                    <a:pt x="276" y="256"/>
                  </a:lnTo>
                  <a:lnTo>
                    <a:pt x="285" y="245"/>
                  </a:lnTo>
                  <a:lnTo>
                    <a:pt x="306" y="220"/>
                  </a:lnTo>
                  <a:lnTo>
                    <a:pt x="337" y="182"/>
                  </a:lnTo>
                  <a:lnTo>
                    <a:pt x="369" y="137"/>
                  </a:lnTo>
                  <a:lnTo>
                    <a:pt x="396" y="93"/>
                  </a:lnTo>
                  <a:lnTo>
                    <a:pt x="413" y="52"/>
                  </a:lnTo>
                  <a:lnTo>
                    <a:pt x="414" y="22"/>
                  </a:lnTo>
                  <a:lnTo>
                    <a:pt x="393" y="5"/>
                  </a:lnTo>
                  <a:lnTo>
                    <a:pt x="364" y="0"/>
                  </a:lnTo>
                  <a:lnTo>
                    <a:pt x="337" y="0"/>
                  </a:lnTo>
                  <a:lnTo>
                    <a:pt x="311" y="3"/>
                  </a:lnTo>
                  <a:lnTo>
                    <a:pt x="285" y="11"/>
                  </a:lnTo>
                  <a:lnTo>
                    <a:pt x="260" y="20"/>
                  </a:lnTo>
                  <a:lnTo>
                    <a:pt x="238" y="31"/>
                  </a:lnTo>
                  <a:lnTo>
                    <a:pt x="215" y="45"/>
                  </a:lnTo>
                  <a:lnTo>
                    <a:pt x="195" y="58"/>
                  </a:lnTo>
                  <a:lnTo>
                    <a:pt x="175" y="75"/>
                  </a:lnTo>
                  <a:lnTo>
                    <a:pt x="157" y="92"/>
                  </a:lnTo>
                  <a:lnTo>
                    <a:pt x="140" y="110"/>
                  </a:lnTo>
                  <a:lnTo>
                    <a:pt x="125" y="127"/>
                  </a:lnTo>
                  <a:lnTo>
                    <a:pt x="111" y="143"/>
                  </a:lnTo>
                  <a:lnTo>
                    <a:pt x="99" y="160"/>
                  </a:lnTo>
                  <a:lnTo>
                    <a:pt x="88" y="177"/>
                  </a:lnTo>
                  <a:lnTo>
                    <a:pt x="79" y="191"/>
                  </a:lnTo>
                  <a:lnTo>
                    <a:pt x="66" y="215"/>
                  </a:lnTo>
                  <a:lnTo>
                    <a:pt x="52" y="242"/>
                  </a:lnTo>
                  <a:lnTo>
                    <a:pt x="38" y="273"/>
                  </a:lnTo>
                  <a:lnTo>
                    <a:pt x="26" y="300"/>
                  </a:lnTo>
                  <a:lnTo>
                    <a:pt x="15" y="328"/>
                  </a:lnTo>
                  <a:lnTo>
                    <a:pt x="6" y="350"/>
                  </a:lnTo>
                  <a:lnTo>
                    <a:pt x="2" y="366"/>
                  </a:lnTo>
                  <a:lnTo>
                    <a:pt x="0" y="375"/>
                  </a:lnTo>
                  <a:lnTo>
                    <a:pt x="2" y="375"/>
                  </a:lnTo>
                  <a:lnTo>
                    <a:pt x="6" y="373"/>
                  </a:lnTo>
                  <a:lnTo>
                    <a:pt x="12" y="373"/>
                  </a:lnTo>
                  <a:lnTo>
                    <a:pt x="23" y="375"/>
                  </a:lnTo>
                  <a:lnTo>
                    <a:pt x="35" y="376"/>
                  </a:lnTo>
                  <a:lnTo>
                    <a:pt x="49" y="382"/>
                  </a:lnTo>
                  <a:lnTo>
                    <a:pt x="67" y="390"/>
                  </a:lnTo>
                  <a:lnTo>
                    <a:pt x="85" y="402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A4B9A4BA-D274-40D2-91AB-65D5D731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98"/>
              <a:ext cx="149" cy="374"/>
            </a:xfrm>
            <a:custGeom>
              <a:avLst/>
              <a:gdLst>
                <a:gd name="T0" fmla="*/ 13 w 149"/>
                <a:gd name="T1" fmla="*/ 374 h 374"/>
                <a:gd name="T2" fmla="*/ 134 w 149"/>
                <a:gd name="T3" fmla="*/ 219 h 374"/>
                <a:gd name="T4" fmla="*/ 132 w 149"/>
                <a:gd name="T5" fmla="*/ 217 h 374"/>
                <a:gd name="T6" fmla="*/ 129 w 149"/>
                <a:gd name="T7" fmla="*/ 211 h 374"/>
                <a:gd name="T8" fmla="*/ 125 w 149"/>
                <a:gd name="T9" fmla="*/ 201 h 374"/>
                <a:gd name="T10" fmla="*/ 119 w 149"/>
                <a:gd name="T11" fmla="*/ 190 h 374"/>
                <a:gd name="T12" fmla="*/ 111 w 149"/>
                <a:gd name="T13" fmla="*/ 176 h 374"/>
                <a:gd name="T14" fmla="*/ 103 w 149"/>
                <a:gd name="T15" fmla="*/ 162 h 374"/>
                <a:gd name="T16" fmla="*/ 96 w 149"/>
                <a:gd name="T17" fmla="*/ 149 h 374"/>
                <a:gd name="T18" fmla="*/ 88 w 149"/>
                <a:gd name="T19" fmla="*/ 137 h 374"/>
                <a:gd name="T20" fmla="*/ 149 w 149"/>
                <a:gd name="T21" fmla="*/ 124 h 374"/>
                <a:gd name="T22" fmla="*/ 146 w 149"/>
                <a:gd name="T23" fmla="*/ 109 h 374"/>
                <a:gd name="T24" fmla="*/ 140 w 149"/>
                <a:gd name="T25" fmla="*/ 77 h 374"/>
                <a:gd name="T26" fmla="*/ 132 w 149"/>
                <a:gd name="T27" fmla="*/ 42 h 374"/>
                <a:gd name="T28" fmla="*/ 125 w 149"/>
                <a:gd name="T29" fmla="*/ 24 h 374"/>
                <a:gd name="T30" fmla="*/ 115 w 149"/>
                <a:gd name="T31" fmla="*/ 16 h 374"/>
                <a:gd name="T32" fmla="*/ 105 w 149"/>
                <a:gd name="T33" fmla="*/ 9 h 374"/>
                <a:gd name="T34" fmla="*/ 96 w 149"/>
                <a:gd name="T35" fmla="*/ 3 h 374"/>
                <a:gd name="T36" fmla="*/ 91 w 149"/>
                <a:gd name="T37" fmla="*/ 0 h 374"/>
                <a:gd name="T38" fmla="*/ 114 w 149"/>
                <a:gd name="T39" fmla="*/ 99 h 374"/>
                <a:gd name="T40" fmla="*/ 48 w 149"/>
                <a:gd name="T41" fmla="*/ 123 h 374"/>
                <a:gd name="T42" fmla="*/ 100 w 149"/>
                <a:gd name="T43" fmla="*/ 208 h 374"/>
                <a:gd name="T44" fmla="*/ 0 w 149"/>
                <a:gd name="T45" fmla="*/ 344 h 374"/>
                <a:gd name="T46" fmla="*/ 13 w 149"/>
                <a:gd name="T4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" h="374">
                  <a:moveTo>
                    <a:pt x="13" y="374"/>
                  </a:moveTo>
                  <a:lnTo>
                    <a:pt x="134" y="219"/>
                  </a:lnTo>
                  <a:lnTo>
                    <a:pt x="132" y="217"/>
                  </a:lnTo>
                  <a:lnTo>
                    <a:pt x="129" y="211"/>
                  </a:lnTo>
                  <a:lnTo>
                    <a:pt x="125" y="201"/>
                  </a:lnTo>
                  <a:lnTo>
                    <a:pt x="119" y="190"/>
                  </a:lnTo>
                  <a:lnTo>
                    <a:pt x="111" y="176"/>
                  </a:lnTo>
                  <a:lnTo>
                    <a:pt x="103" y="162"/>
                  </a:lnTo>
                  <a:lnTo>
                    <a:pt x="96" y="149"/>
                  </a:lnTo>
                  <a:lnTo>
                    <a:pt x="88" y="137"/>
                  </a:lnTo>
                  <a:lnTo>
                    <a:pt x="149" y="124"/>
                  </a:lnTo>
                  <a:lnTo>
                    <a:pt x="146" y="109"/>
                  </a:lnTo>
                  <a:lnTo>
                    <a:pt x="140" y="77"/>
                  </a:lnTo>
                  <a:lnTo>
                    <a:pt x="132" y="42"/>
                  </a:lnTo>
                  <a:lnTo>
                    <a:pt x="125" y="24"/>
                  </a:lnTo>
                  <a:lnTo>
                    <a:pt x="115" y="16"/>
                  </a:lnTo>
                  <a:lnTo>
                    <a:pt x="105" y="9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114" y="99"/>
                  </a:lnTo>
                  <a:lnTo>
                    <a:pt x="48" y="123"/>
                  </a:lnTo>
                  <a:lnTo>
                    <a:pt x="100" y="208"/>
                  </a:lnTo>
                  <a:lnTo>
                    <a:pt x="0" y="344"/>
                  </a:lnTo>
                  <a:lnTo>
                    <a:pt x="13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C0D4EE04-1301-A1FA-B8BE-B0D65939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717"/>
              <a:ext cx="322" cy="355"/>
            </a:xfrm>
            <a:custGeom>
              <a:avLst/>
              <a:gdLst>
                <a:gd name="T0" fmla="*/ 38 w 322"/>
                <a:gd name="T1" fmla="*/ 119 h 355"/>
                <a:gd name="T2" fmla="*/ 134 w 322"/>
                <a:gd name="T3" fmla="*/ 124 h 355"/>
                <a:gd name="T4" fmla="*/ 115 w 322"/>
                <a:gd name="T5" fmla="*/ 207 h 355"/>
                <a:gd name="T6" fmla="*/ 315 w 322"/>
                <a:gd name="T7" fmla="*/ 311 h 355"/>
                <a:gd name="T8" fmla="*/ 322 w 322"/>
                <a:gd name="T9" fmla="*/ 355 h 355"/>
                <a:gd name="T10" fmla="*/ 73 w 322"/>
                <a:gd name="T11" fmla="*/ 226 h 355"/>
                <a:gd name="T12" fmla="*/ 94 w 322"/>
                <a:gd name="T13" fmla="*/ 154 h 355"/>
                <a:gd name="T14" fmla="*/ 4 w 322"/>
                <a:gd name="T15" fmla="*/ 151 h 355"/>
                <a:gd name="T16" fmla="*/ 0 w 322"/>
                <a:gd name="T17" fmla="*/ 17 h 355"/>
                <a:gd name="T18" fmla="*/ 29 w 322"/>
                <a:gd name="T19" fmla="*/ 0 h 355"/>
                <a:gd name="T20" fmla="*/ 38 w 322"/>
                <a:gd name="T21" fmla="*/ 1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355">
                  <a:moveTo>
                    <a:pt x="38" y="119"/>
                  </a:moveTo>
                  <a:lnTo>
                    <a:pt x="134" y="124"/>
                  </a:lnTo>
                  <a:lnTo>
                    <a:pt x="115" y="207"/>
                  </a:lnTo>
                  <a:lnTo>
                    <a:pt x="315" y="311"/>
                  </a:lnTo>
                  <a:lnTo>
                    <a:pt x="322" y="355"/>
                  </a:lnTo>
                  <a:lnTo>
                    <a:pt x="73" y="226"/>
                  </a:lnTo>
                  <a:lnTo>
                    <a:pt x="94" y="154"/>
                  </a:lnTo>
                  <a:lnTo>
                    <a:pt x="4" y="151"/>
                  </a:lnTo>
                  <a:lnTo>
                    <a:pt x="0" y="17"/>
                  </a:lnTo>
                  <a:lnTo>
                    <a:pt x="29" y="0"/>
                  </a:lnTo>
                  <a:lnTo>
                    <a:pt x="38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01FC7F89-18AD-3742-D8CC-4DFA0A50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069"/>
              <a:ext cx="99" cy="97"/>
            </a:xfrm>
            <a:custGeom>
              <a:avLst/>
              <a:gdLst>
                <a:gd name="T0" fmla="*/ 99 w 99"/>
                <a:gd name="T1" fmla="*/ 49 h 97"/>
                <a:gd name="T2" fmla="*/ 98 w 99"/>
                <a:gd name="T3" fmla="*/ 59 h 97"/>
                <a:gd name="T4" fmla="*/ 95 w 99"/>
                <a:gd name="T5" fmla="*/ 68 h 97"/>
                <a:gd name="T6" fmla="*/ 90 w 99"/>
                <a:gd name="T7" fmla="*/ 76 h 97"/>
                <a:gd name="T8" fmla="*/ 84 w 99"/>
                <a:gd name="T9" fmla="*/ 84 h 97"/>
                <a:gd name="T10" fmla="*/ 76 w 99"/>
                <a:gd name="T11" fmla="*/ 90 h 97"/>
                <a:gd name="T12" fmla="*/ 69 w 99"/>
                <a:gd name="T13" fmla="*/ 94 h 97"/>
                <a:gd name="T14" fmla="*/ 60 w 99"/>
                <a:gd name="T15" fmla="*/ 96 h 97"/>
                <a:gd name="T16" fmla="*/ 49 w 99"/>
                <a:gd name="T17" fmla="*/ 97 h 97"/>
                <a:gd name="T18" fmla="*/ 40 w 99"/>
                <a:gd name="T19" fmla="*/ 96 h 97"/>
                <a:gd name="T20" fmla="*/ 31 w 99"/>
                <a:gd name="T21" fmla="*/ 94 h 97"/>
                <a:gd name="T22" fmla="*/ 21 w 99"/>
                <a:gd name="T23" fmla="*/ 90 h 97"/>
                <a:gd name="T24" fmla="*/ 15 w 99"/>
                <a:gd name="T25" fmla="*/ 84 h 97"/>
                <a:gd name="T26" fmla="*/ 9 w 99"/>
                <a:gd name="T27" fmla="*/ 76 h 97"/>
                <a:gd name="T28" fmla="*/ 5 w 99"/>
                <a:gd name="T29" fmla="*/ 68 h 97"/>
                <a:gd name="T30" fmla="*/ 2 w 99"/>
                <a:gd name="T31" fmla="*/ 59 h 97"/>
                <a:gd name="T32" fmla="*/ 0 w 99"/>
                <a:gd name="T33" fmla="*/ 49 h 97"/>
                <a:gd name="T34" fmla="*/ 2 w 99"/>
                <a:gd name="T35" fmla="*/ 38 h 97"/>
                <a:gd name="T36" fmla="*/ 5 w 99"/>
                <a:gd name="T37" fmla="*/ 29 h 97"/>
                <a:gd name="T38" fmla="*/ 9 w 99"/>
                <a:gd name="T39" fmla="*/ 21 h 97"/>
                <a:gd name="T40" fmla="*/ 15 w 99"/>
                <a:gd name="T41" fmla="*/ 14 h 97"/>
                <a:gd name="T42" fmla="*/ 21 w 99"/>
                <a:gd name="T43" fmla="*/ 8 h 97"/>
                <a:gd name="T44" fmla="*/ 31 w 99"/>
                <a:gd name="T45" fmla="*/ 3 h 97"/>
                <a:gd name="T46" fmla="*/ 40 w 99"/>
                <a:gd name="T47" fmla="*/ 2 h 97"/>
                <a:gd name="T48" fmla="*/ 49 w 99"/>
                <a:gd name="T49" fmla="*/ 0 h 97"/>
                <a:gd name="T50" fmla="*/ 60 w 99"/>
                <a:gd name="T51" fmla="*/ 2 h 97"/>
                <a:gd name="T52" fmla="*/ 69 w 99"/>
                <a:gd name="T53" fmla="*/ 3 h 97"/>
                <a:gd name="T54" fmla="*/ 76 w 99"/>
                <a:gd name="T55" fmla="*/ 8 h 97"/>
                <a:gd name="T56" fmla="*/ 84 w 99"/>
                <a:gd name="T57" fmla="*/ 14 h 97"/>
                <a:gd name="T58" fmla="*/ 90 w 99"/>
                <a:gd name="T59" fmla="*/ 21 h 97"/>
                <a:gd name="T60" fmla="*/ 95 w 99"/>
                <a:gd name="T61" fmla="*/ 29 h 97"/>
                <a:gd name="T62" fmla="*/ 98 w 99"/>
                <a:gd name="T63" fmla="*/ 38 h 97"/>
                <a:gd name="T64" fmla="*/ 99 w 99"/>
                <a:gd name="T65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97">
                  <a:moveTo>
                    <a:pt x="99" y="49"/>
                  </a:moveTo>
                  <a:lnTo>
                    <a:pt x="98" y="59"/>
                  </a:lnTo>
                  <a:lnTo>
                    <a:pt x="95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9" y="94"/>
                  </a:lnTo>
                  <a:lnTo>
                    <a:pt x="60" y="96"/>
                  </a:lnTo>
                  <a:lnTo>
                    <a:pt x="49" y="97"/>
                  </a:lnTo>
                  <a:lnTo>
                    <a:pt x="40" y="96"/>
                  </a:lnTo>
                  <a:lnTo>
                    <a:pt x="31" y="94"/>
                  </a:lnTo>
                  <a:lnTo>
                    <a:pt x="21" y="90"/>
                  </a:lnTo>
                  <a:lnTo>
                    <a:pt x="15" y="84"/>
                  </a:lnTo>
                  <a:lnTo>
                    <a:pt x="9" y="76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31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69" y="3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1"/>
                  </a:lnTo>
                  <a:lnTo>
                    <a:pt x="95" y="29"/>
                  </a:lnTo>
                  <a:lnTo>
                    <a:pt x="98" y="38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BC5034B8-4BAE-3ED0-634D-64230F081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3092"/>
              <a:ext cx="52" cy="52"/>
            </a:xfrm>
            <a:custGeom>
              <a:avLst/>
              <a:gdLst>
                <a:gd name="T0" fmla="*/ 52 w 52"/>
                <a:gd name="T1" fmla="*/ 26 h 52"/>
                <a:gd name="T2" fmla="*/ 50 w 52"/>
                <a:gd name="T3" fmla="*/ 35 h 52"/>
                <a:gd name="T4" fmla="*/ 44 w 52"/>
                <a:gd name="T5" fmla="*/ 44 h 52"/>
                <a:gd name="T6" fmla="*/ 37 w 52"/>
                <a:gd name="T7" fmla="*/ 50 h 52"/>
                <a:gd name="T8" fmla="*/ 26 w 52"/>
                <a:gd name="T9" fmla="*/ 52 h 52"/>
                <a:gd name="T10" fmla="*/ 17 w 52"/>
                <a:gd name="T11" fmla="*/ 50 h 52"/>
                <a:gd name="T12" fmla="*/ 8 w 52"/>
                <a:gd name="T13" fmla="*/ 44 h 52"/>
                <a:gd name="T14" fmla="*/ 2 w 52"/>
                <a:gd name="T15" fmla="*/ 35 h 52"/>
                <a:gd name="T16" fmla="*/ 0 w 52"/>
                <a:gd name="T17" fmla="*/ 26 h 52"/>
                <a:gd name="T18" fmla="*/ 2 w 52"/>
                <a:gd name="T19" fmla="*/ 17 h 52"/>
                <a:gd name="T20" fmla="*/ 8 w 52"/>
                <a:gd name="T21" fmla="*/ 7 h 52"/>
                <a:gd name="T22" fmla="*/ 17 w 52"/>
                <a:gd name="T23" fmla="*/ 1 h 52"/>
                <a:gd name="T24" fmla="*/ 26 w 52"/>
                <a:gd name="T25" fmla="*/ 0 h 52"/>
                <a:gd name="T26" fmla="*/ 37 w 52"/>
                <a:gd name="T27" fmla="*/ 1 h 52"/>
                <a:gd name="T28" fmla="*/ 44 w 52"/>
                <a:gd name="T29" fmla="*/ 7 h 52"/>
                <a:gd name="T30" fmla="*/ 50 w 52"/>
                <a:gd name="T31" fmla="*/ 17 h 52"/>
                <a:gd name="T32" fmla="*/ 52 w 52"/>
                <a:gd name="T3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0" y="35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26" y="52"/>
                  </a:lnTo>
                  <a:lnTo>
                    <a:pt x="17" y="50"/>
                  </a:lnTo>
                  <a:lnTo>
                    <a:pt x="8" y="44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4" y="7"/>
                  </a:lnTo>
                  <a:lnTo>
                    <a:pt x="50" y="17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79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4A66C981-6B57-0C46-D649-9FF583A6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3112"/>
              <a:ext cx="203" cy="199"/>
            </a:xfrm>
            <a:custGeom>
              <a:avLst/>
              <a:gdLst>
                <a:gd name="T0" fmla="*/ 188 w 203"/>
                <a:gd name="T1" fmla="*/ 61 h 199"/>
                <a:gd name="T2" fmla="*/ 189 w 203"/>
                <a:gd name="T3" fmla="*/ 67 h 199"/>
                <a:gd name="T4" fmla="*/ 194 w 203"/>
                <a:gd name="T5" fmla="*/ 83 h 199"/>
                <a:gd name="T6" fmla="*/ 198 w 203"/>
                <a:gd name="T7" fmla="*/ 106 h 199"/>
                <a:gd name="T8" fmla="*/ 203 w 203"/>
                <a:gd name="T9" fmla="*/ 132 h 199"/>
                <a:gd name="T10" fmla="*/ 201 w 203"/>
                <a:gd name="T11" fmla="*/ 156 h 199"/>
                <a:gd name="T12" fmla="*/ 197 w 203"/>
                <a:gd name="T13" fmla="*/ 178 h 199"/>
                <a:gd name="T14" fmla="*/ 185 w 203"/>
                <a:gd name="T15" fmla="*/ 191 h 199"/>
                <a:gd name="T16" fmla="*/ 162 w 203"/>
                <a:gd name="T17" fmla="*/ 193 h 199"/>
                <a:gd name="T18" fmla="*/ 162 w 203"/>
                <a:gd name="T19" fmla="*/ 190 h 199"/>
                <a:gd name="T20" fmla="*/ 160 w 203"/>
                <a:gd name="T21" fmla="*/ 182 h 199"/>
                <a:gd name="T22" fmla="*/ 157 w 203"/>
                <a:gd name="T23" fmla="*/ 173 h 199"/>
                <a:gd name="T24" fmla="*/ 153 w 203"/>
                <a:gd name="T25" fmla="*/ 162 h 199"/>
                <a:gd name="T26" fmla="*/ 145 w 203"/>
                <a:gd name="T27" fmla="*/ 158 h 199"/>
                <a:gd name="T28" fmla="*/ 134 w 203"/>
                <a:gd name="T29" fmla="*/ 159 h 199"/>
                <a:gd name="T30" fmla="*/ 127 w 203"/>
                <a:gd name="T31" fmla="*/ 166 h 199"/>
                <a:gd name="T32" fmla="*/ 124 w 203"/>
                <a:gd name="T33" fmla="*/ 179 h 199"/>
                <a:gd name="T34" fmla="*/ 122 w 203"/>
                <a:gd name="T35" fmla="*/ 187 h 199"/>
                <a:gd name="T36" fmla="*/ 115 w 203"/>
                <a:gd name="T37" fmla="*/ 193 h 199"/>
                <a:gd name="T38" fmla="*/ 106 w 203"/>
                <a:gd name="T39" fmla="*/ 197 h 199"/>
                <a:gd name="T40" fmla="*/ 92 w 203"/>
                <a:gd name="T41" fmla="*/ 199 h 199"/>
                <a:gd name="T42" fmla="*/ 78 w 203"/>
                <a:gd name="T43" fmla="*/ 199 h 199"/>
                <a:gd name="T44" fmla="*/ 61 w 203"/>
                <a:gd name="T45" fmla="*/ 194 h 199"/>
                <a:gd name="T46" fmla="*/ 46 w 203"/>
                <a:gd name="T47" fmla="*/ 185 h 199"/>
                <a:gd name="T48" fmla="*/ 31 w 203"/>
                <a:gd name="T49" fmla="*/ 173 h 199"/>
                <a:gd name="T50" fmla="*/ 19 w 203"/>
                <a:gd name="T51" fmla="*/ 158 h 199"/>
                <a:gd name="T52" fmla="*/ 8 w 203"/>
                <a:gd name="T53" fmla="*/ 141 h 199"/>
                <a:gd name="T54" fmla="*/ 2 w 203"/>
                <a:gd name="T55" fmla="*/ 123 h 199"/>
                <a:gd name="T56" fmla="*/ 0 w 203"/>
                <a:gd name="T57" fmla="*/ 105 h 199"/>
                <a:gd name="T58" fmla="*/ 4 w 203"/>
                <a:gd name="T59" fmla="*/ 86 h 199"/>
                <a:gd name="T60" fmla="*/ 11 w 203"/>
                <a:gd name="T61" fmla="*/ 65 h 199"/>
                <a:gd name="T62" fmla="*/ 23 w 203"/>
                <a:gd name="T63" fmla="*/ 44 h 199"/>
                <a:gd name="T64" fmla="*/ 43 w 203"/>
                <a:gd name="T65" fmla="*/ 21 h 199"/>
                <a:gd name="T66" fmla="*/ 46 w 203"/>
                <a:gd name="T67" fmla="*/ 18 h 199"/>
                <a:gd name="T68" fmla="*/ 57 w 203"/>
                <a:gd name="T69" fmla="*/ 12 h 199"/>
                <a:gd name="T70" fmla="*/ 74 w 203"/>
                <a:gd name="T71" fmla="*/ 4 h 199"/>
                <a:gd name="T72" fmla="*/ 93 w 203"/>
                <a:gd name="T73" fmla="*/ 0 h 199"/>
                <a:gd name="T74" fmla="*/ 116 w 203"/>
                <a:gd name="T75" fmla="*/ 0 h 199"/>
                <a:gd name="T76" fmla="*/ 141 w 203"/>
                <a:gd name="T77" fmla="*/ 9 h 199"/>
                <a:gd name="T78" fmla="*/ 165 w 203"/>
                <a:gd name="T79" fmla="*/ 27 h 199"/>
                <a:gd name="T80" fmla="*/ 188 w 203"/>
                <a:gd name="T81" fmla="*/ 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199">
                  <a:moveTo>
                    <a:pt x="188" y="61"/>
                  </a:moveTo>
                  <a:lnTo>
                    <a:pt x="189" y="67"/>
                  </a:lnTo>
                  <a:lnTo>
                    <a:pt x="194" y="83"/>
                  </a:lnTo>
                  <a:lnTo>
                    <a:pt x="198" y="106"/>
                  </a:lnTo>
                  <a:lnTo>
                    <a:pt x="203" y="132"/>
                  </a:lnTo>
                  <a:lnTo>
                    <a:pt x="201" y="156"/>
                  </a:lnTo>
                  <a:lnTo>
                    <a:pt x="197" y="178"/>
                  </a:lnTo>
                  <a:lnTo>
                    <a:pt x="185" y="191"/>
                  </a:lnTo>
                  <a:lnTo>
                    <a:pt x="162" y="193"/>
                  </a:lnTo>
                  <a:lnTo>
                    <a:pt x="162" y="190"/>
                  </a:lnTo>
                  <a:lnTo>
                    <a:pt x="160" y="182"/>
                  </a:lnTo>
                  <a:lnTo>
                    <a:pt x="157" y="173"/>
                  </a:lnTo>
                  <a:lnTo>
                    <a:pt x="153" y="162"/>
                  </a:lnTo>
                  <a:lnTo>
                    <a:pt x="145" y="158"/>
                  </a:lnTo>
                  <a:lnTo>
                    <a:pt x="134" y="159"/>
                  </a:lnTo>
                  <a:lnTo>
                    <a:pt x="127" y="166"/>
                  </a:lnTo>
                  <a:lnTo>
                    <a:pt x="124" y="179"/>
                  </a:lnTo>
                  <a:lnTo>
                    <a:pt x="122" y="187"/>
                  </a:lnTo>
                  <a:lnTo>
                    <a:pt x="115" y="193"/>
                  </a:lnTo>
                  <a:lnTo>
                    <a:pt x="106" y="197"/>
                  </a:lnTo>
                  <a:lnTo>
                    <a:pt x="92" y="199"/>
                  </a:lnTo>
                  <a:lnTo>
                    <a:pt x="78" y="199"/>
                  </a:lnTo>
                  <a:lnTo>
                    <a:pt x="61" y="194"/>
                  </a:lnTo>
                  <a:lnTo>
                    <a:pt x="46" y="185"/>
                  </a:lnTo>
                  <a:lnTo>
                    <a:pt x="31" y="173"/>
                  </a:lnTo>
                  <a:lnTo>
                    <a:pt x="19" y="158"/>
                  </a:lnTo>
                  <a:lnTo>
                    <a:pt x="8" y="141"/>
                  </a:lnTo>
                  <a:lnTo>
                    <a:pt x="2" y="123"/>
                  </a:lnTo>
                  <a:lnTo>
                    <a:pt x="0" y="105"/>
                  </a:lnTo>
                  <a:lnTo>
                    <a:pt x="4" y="86"/>
                  </a:lnTo>
                  <a:lnTo>
                    <a:pt x="11" y="65"/>
                  </a:lnTo>
                  <a:lnTo>
                    <a:pt x="23" y="44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57" y="12"/>
                  </a:lnTo>
                  <a:lnTo>
                    <a:pt x="74" y="4"/>
                  </a:lnTo>
                  <a:lnTo>
                    <a:pt x="93" y="0"/>
                  </a:lnTo>
                  <a:lnTo>
                    <a:pt x="116" y="0"/>
                  </a:lnTo>
                  <a:lnTo>
                    <a:pt x="141" y="9"/>
                  </a:lnTo>
                  <a:lnTo>
                    <a:pt x="165" y="27"/>
                  </a:lnTo>
                  <a:lnTo>
                    <a:pt x="18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CB6A6C2B-98CD-2D05-EE58-DB5BBD35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3151"/>
              <a:ext cx="141" cy="125"/>
            </a:xfrm>
            <a:custGeom>
              <a:avLst/>
              <a:gdLst>
                <a:gd name="T0" fmla="*/ 128 w 141"/>
                <a:gd name="T1" fmla="*/ 29 h 125"/>
                <a:gd name="T2" fmla="*/ 127 w 141"/>
                <a:gd name="T3" fmla="*/ 26 h 125"/>
                <a:gd name="T4" fmla="*/ 122 w 141"/>
                <a:gd name="T5" fmla="*/ 22 h 125"/>
                <a:gd name="T6" fmla="*/ 113 w 141"/>
                <a:gd name="T7" fmla="*/ 14 h 125"/>
                <a:gd name="T8" fmla="*/ 102 w 141"/>
                <a:gd name="T9" fmla="*/ 6 h 125"/>
                <a:gd name="T10" fmla="*/ 89 w 141"/>
                <a:gd name="T11" fmla="*/ 2 h 125"/>
                <a:gd name="T12" fmla="*/ 72 w 141"/>
                <a:gd name="T13" fmla="*/ 0 h 125"/>
                <a:gd name="T14" fmla="*/ 52 w 141"/>
                <a:gd name="T15" fmla="*/ 3 h 125"/>
                <a:gd name="T16" fmla="*/ 31 w 141"/>
                <a:gd name="T17" fmla="*/ 15 h 125"/>
                <a:gd name="T18" fmla="*/ 28 w 141"/>
                <a:gd name="T19" fmla="*/ 18 h 125"/>
                <a:gd name="T20" fmla="*/ 22 w 141"/>
                <a:gd name="T21" fmla="*/ 26 h 125"/>
                <a:gd name="T22" fmla="*/ 13 w 141"/>
                <a:gd name="T23" fmla="*/ 37 h 125"/>
                <a:gd name="T24" fmla="*/ 5 w 141"/>
                <a:gd name="T25" fmla="*/ 52 h 125"/>
                <a:gd name="T26" fmla="*/ 0 w 141"/>
                <a:gd name="T27" fmla="*/ 67 h 125"/>
                <a:gd name="T28" fmla="*/ 0 w 141"/>
                <a:gd name="T29" fmla="*/ 82 h 125"/>
                <a:gd name="T30" fmla="*/ 7 w 141"/>
                <a:gd name="T31" fmla="*/ 98 h 125"/>
                <a:gd name="T32" fmla="*/ 23 w 141"/>
                <a:gd name="T33" fmla="*/ 111 h 125"/>
                <a:gd name="T34" fmla="*/ 42 w 141"/>
                <a:gd name="T35" fmla="*/ 120 h 125"/>
                <a:gd name="T36" fmla="*/ 55 w 141"/>
                <a:gd name="T37" fmla="*/ 125 h 125"/>
                <a:gd name="T38" fmla="*/ 61 w 141"/>
                <a:gd name="T39" fmla="*/ 125 h 125"/>
                <a:gd name="T40" fmla="*/ 66 w 141"/>
                <a:gd name="T41" fmla="*/ 122 h 125"/>
                <a:gd name="T42" fmla="*/ 67 w 141"/>
                <a:gd name="T43" fmla="*/ 117 h 125"/>
                <a:gd name="T44" fmla="*/ 69 w 141"/>
                <a:gd name="T45" fmla="*/ 111 h 125"/>
                <a:gd name="T46" fmla="*/ 70 w 141"/>
                <a:gd name="T47" fmla="*/ 104 h 125"/>
                <a:gd name="T48" fmla="*/ 77 w 141"/>
                <a:gd name="T49" fmla="*/ 98 h 125"/>
                <a:gd name="T50" fmla="*/ 83 w 141"/>
                <a:gd name="T51" fmla="*/ 92 h 125"/>
                <a:gd name="T52" fmla="*/ 90 w 141"/>
                <a:gd name="T53" fmla="*/ 88 h 125"/>
                <a:gd name="T54" fmla="*/ 96 w 141"/>
                <a:gd name="T55" fmla="*/ 85 h 125"/>
                <a:gd name="T56" fmla="*/ 102 w 141"/>
                <a:gd name="T57" fmla="*/ 85 h 125"/>
                <a:gd name="T58" fmla="*/ 109 w 141"/>
                <a:gd name="T59" fmla="*/ 85 h 125"/>
                <a:gd name="T60" fmla="*/ 115 w 141"/>
                <a:gd name="T61" fmla="*/ 88 h 125"/>
                <a:gd name="T62" fmla="*/ 121 w 141"/>
                <a:gd name="T63" fmla="*/ 92 h 125"/>
                <a:gd name="T64" fmla="*/ 127 w 141"/>
                <a:gd name="T65" fmla="*/ 96 h 125"/>
                <a:gd name="T66" fmla="*/ 133 w 141"/>
                <a:gd name="T67" fmla="*/ 104 h 125"/>
                <a:gd name="T68" fmla="*/ 136 w 141"/>
                <a:gd name="T69" fmla="*/ 111 h 125"/>
                <a:gd name="T70" fmla="*/ 137 w 141"/>
                <a:gd name="T71" fmla="*/ 113 h 125"/>
                <a:gd name="T72" fmla="*/ 139 w 141"/>
                <a:gd name="T73" fmla="*/ 104 h 125"/>
                <a:gd name="T74" fmla="*/ 141 w 141"/>
                <a:gd name="T75" fmla="*/ 81 h 125"/>
                <a:gd name="T76" fmla="*/ 139 w 141"/>
                <a:gd name="T77" fmla="*/ 61 h 125"/>
                <a:gd name="T78" fmla="*/ 134 w 141"/>
                <a:gd name="T79" fmla="*/ 43 h 125"/>
                <a:gd name="T80" fmla="*/ 128 w 141"/>
                <a:gd name="T81" fmla="*/ 2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25">
                  <a:moveTo>
                    <a:pt x="128" y="29"/>
                  </a:moveTo>
                  <a:lnTo>
                    <a:pt x="127" y="26"/>
                  </a:lnTo>
                  <a:lnTo>
                    <a:pt x="122" y="22"/>
                  </a:lnTo>
                  <a:lnTo>
                    <a:pt x="113" y="14"/>
                  </a:lnTo>
                  <a:lnTo>
                    <a:pt x="102" y="6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2" y="3"/>
                  </a:lnTo>
                  <a:lnTo>
                    <a:pt x="31" y="15"/>
                  </a:lnTo>
                  <a:lnTo>
                    <a:pt x="28" y="18"/>
                  </a:lnTo>
                  <a:lnTo>
                    <a:pt x="22" y="26"/>
                  </a:lnTo>
                  <a:lnTo>
                    <a:pt x="13" y="37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2"/>
                  </a:lnTo>
                  <a:lnTo>
                    <a:pt x="7" y="98"/>
                  </a:lnTo>
                  <a:lnTo>
                    <a:pt x="23" y="111"/>
                  </a:lnTo>
                  <a:lnTo>
                    <a:pt x="42" y="120"/>
                  </a:lnTo>
                  <a:lnTo>
                    <a:pt x="55" y="125"/>
                  </a:lnTo>
                  <a:lnTo>
                    <a:pt x="61" y="125"/>
                  </a:lnTo>
                  <a:lnTo>
                    <a:pt x="66" y="122"/>
                  </a:lnTo>
                  <a:lnTo>
                    <a:pt x="67" y="117"/>
                  </a:lnTo>
                  <a:lnTo>
                    <a:pt x="69" y="111"/>
                  </a:lnTo>
                  <a:lnTo>
                    <a:pt x="70" y="104"/>
                  </a:lnTo>
                  <a:lnTo>
                    <a:pt x="77" y="98"/>
                  </a:lnTo>
                  <a:lnTo>
                    <a:pt x="83" y="92"/>
                  </a:lnTo>
                  <a:lnTo>
                    <a:pt x="90" y="88"/>
                  </a:lnTo>
                  <a:lnTo>
                    <a:pt x="96" y="85"/>
                  </a:lnTo>
                  <a:lnTo>
                    <a:pt x="102" y="85"/>
                  </a:lnTo>
                  <a:lnTo>
                    <a:pt x="109" y="85"/>
                  </a:lnTo>
                  <a:lnTo>
                    <a:pt x="115" y="88"/>
                  </a:lnTo>
                  <a:lnTo>
                    <a:pt x="121" y="92"/>
                  </a:lnTo>
                  <a:lnTo>
                    <a:pt x="127" y="96"/>
                  </a:lnTo>
                  <a:lnTo>
                    <a:pt x="133" y="104"/>
                  </a:lnTo>
                  <a:lnTo>
                    <a:pt x="136" y="111"/>
                  </a:lnTo>
                  <a:lnTo>
                    <a:pt x="137" y="113"/>
                  </a:lnTo>
                  <a:lnTo>
                    <a:pt x="139" y="104"/>
                  </a:lnTo>
                  <a:lnTo>
                    <a:pt x="141" y="81"/>
                  </a:lnTo>
                  <a:lnTo>
                    <a:pt x="139" y="61"/>
                  </a:lnTo>
                  <a:lnTo>
                    <a:pt x="134" y="43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E6428CCF-C9DA-8BE0-F89B-0F9BDB1C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13"/>
              <a:ext cx="203" cy="318"/>
            </a:xfrm>
            <a:custGeom>
              <a:avLst/>
              <a:gdLst>
                <a:gd name="T0" fmla="*/ 37 w 203"/>
                <a:gd name="T1" fmla="*/ 292 h 318"/>
                <a:gd name="T2" fmla="*/ 67 w 203"/>
                <a:gd name="T3" fmla="*/ 288 h 318"/>
                <a:gd name="T4" fmla="*/ 94 w 203"/>
                <a:gd name="T5" fmla="*/ 279 h 318"/>
                <a:gd name="T6" fmla="*/ 119 w 203"/>
                <a:gd name="T7" fmla="*/ 264 h 318"/>
                <a:gd name="T8" fmla="*/ 140 w 203"/>
                <a:gd name="T9" fmla="*/ 244 h 318"/>
                <a:gd name="T10" fmla="*/ 157 w 203"/>
                <a:gd name="T11" fmla="*/ 219 h 318"/>
                <a:gd name="T12" fmla="*/ 169 w 203"/>
                <a:gd name="T13" fmla="*/ 194 h 318"/>
                <a:gd name="T14" fmla="*/ 177 w 203"/>
                <a:gd name="T15" fmla="*/ 163 h 318"/>
                <a:gd name="T16" fmla="*/ 178 w 203"/>
                <a:gd name="T17" fmla="*/ 131 h 318"/>
                <a:gd name="T18" fmla="*/ 174 w 203"/>
                <a:gd name="T19" fmla="*/ 101 h 318"/>
                <a:gd name="T20" fmla="*/ 166 w 203"/>
                <a:gd name="T21" fmla="*/ 73 h 318"/>
                <a:gd name="T22" fmla="*/ 152 w 203"/>
                <a:gd name="T23" fmla="*/ 47 h 318"/>
                <a:gd name="T24" fmla="*/ 134 w 203"/>
                <a:gd name="T25" fmla="*/ 25 h 318"/>
                <a:gd name="T26" fmla="*/ 146 w 203"/>
                <a:gd name="T27" fmla="*/ 0 h 318"/>
                <a:gd name="T28" fmla="*/ 158 w 203"/>
                <a:gd name="T29" fmla="*/ 14 h 318"/>
                <a:gd name="T30" fmla="*/ 169 w 203"/>
                <a:gd name="T31" fmla="*/ 28 h 318"/>
                <a:gd name="T32" fmla="*/ 178 w 203"/>
                <a:gd name="T33" fmla="*/ 43 h 318"/>
                <a:gd name="T34" fmla="*/ 186 w 203"/>
                <a:gd name="T35" fmla="*/ 58 h 318"/>
                <a:gd name="T36" fmla="*/ 192 w 203"/>
                <a:gd name="T37" fmla="*/ 76 h 318"/>
                <a:gd name="T38" fmla="*/ 198 w 203"/>
                <a:gd name="T39" fmla="*/ 93 h 318"/>
                <a:gd name="T40" fmla="*/ 201 w 203"/>
                <a:gd name="T41" fmla="*/ 111 h 318"/>
                <a:gd name="T42" fmla="*/ 203 w 203"/>
                <a:gd name="T43" fmla="*/ 131 h 318"/>
                <a:gd name="T44" fmla="*/ 200 w 203"/>
                <a:gd name="T45" fmla="*/ 168 h 318"/>
                <a:gd name="T46" fmla="*/ 192 w 203"/>
                <a:gd name="T47" fmla="*/ 203 h 318"/>
                <a:gd name="T48" fmla="*/ 177 w 203"/>
                <a:gd name="T49" fmla="*/ 233 h 318"/>
                <a:gd name="T50" fmla="*/ 157 w 203"/>
                <a:gd name="T51" fmla="*/ 260 h 318"/>
                <a:gd name="T52" fmla="*/ 133 w 203"/>
                <a:gd name="T53" fmla="*/ 285 h 318"/>
                <a:gd name="T54" fmla="*/ 104 w 203"/>
                <a:gd name="T55" fmla="*/ 302 h 318"/>
                <a:gd name="T56" fmla="*/ 73 w 203"/>
                <a:gd name="T57" fmla="*/ 314 h 318"/>
                <a:gd name="T58" fmla="*/ 38 w 203"/>
                <a:gd name="T59" fmla="*/ 318 h 318"/>
                <a:gd name="T60" fmla="*/ 27 w 203"/>
                <a:gd name="T61" fmla="*/ 318 h 318"/>
                <a:gd name="T62" fmla="*/ 18 w 203"/>
                <a:gd name="T63" fmla="*/ 317 h 318"/>
                <a:gd name="T64" fmla="*/ 9 w 203"/>
                <a:gd name="T65" fmla="*/ 315 h 318"/>
                <a:gd name="T66" fmla="*/ 0 w 203"/>
                <a:gd name="T67" fmla="*/ 314 h 318"/>
                <a:gd name="T68" fmla="*/ 11 w 203"/>
                <a:gd name="T69" fmla="*/ 291 h 318"/>
                <a:gd name="T70" fmla="*/ 17 w 203"/>
                <a:gd name="T71" fmla="*/ 292 h 318"/>
                <a:gd name="T72" fmla="*/ 24 w 203"/>
                <a:gd name="T73" fmla="*/ 292 h 318"/>
                <a:gd name="T74" fmla="*/ 31 w 203"/>
                <a:gd name="T75" fmla="*/ 292 h 318"/>
                <a:gd name="T76" fmla="*/ 37 w 203"/>
                <a:gd name="T77" fmla="*/ 29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318">
                  <a:moveTo>
                    <a:pt x="37" y="292"/>
                  </a:moveTo>
                  <a:lnTo>
                    <a:pt x="67" y="288"/>
                  </a:lnTo>
                  <a:lnTo>
                    <a:pt x="94" y="279"/>
                  </a:lnTo>
                  <a:lnTo>
                    <a:pt x="119" y="264"/>
                  </a:lnTo>
                  <a:lnTo>
                    <a:pt x="140" y="244"/>
                  </a:lnTo>
                  <a:lnTo>
                    <a:pt x="157" y="219"/>
                  </a:lnTo>
                  <a:lnTo>
                    <a:pt x="169" y="194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4" y="101"/>
                  </a:lnTo>
                  <a:lnTo>
                    <a:pt x="166" y="73"/>
                  </a:lnTo>
                  <a:lnTo>
                    <a:pt x="152" y="47"/>
                  </a:lnTo>
                  <a:lnTo>
                    <a:pt x="134" y="25"/>
                  </a:lnTo>
                  <a:lnTo>
                    <a:pt x="146" y="0"/>
                  </a:lnTo>
                  <a:lnTo>
                    <a:pt x="158" y="14"/>
                  </a:lnTo>
                  <a:lnTo>
                    <a:pt x="169" y="28"/>
                  </a:lnTo>
                  <a:lnTo>
                    <a:pt x="178" y="43"/>
                  </a:lnTo>
                  <a:lnTo>
                    <a:pt x="186" y="58"/>
                  </a:lnTo>
                  <a:lnTo>
                    <a:pt x="192" y="76"/>
                  </a:lnTo>
                  <a:lnTo>
                    <a:pt x="198" y="93"/>
                  </a:lnTo>
                  <a:lnTo>
                    <a:pt x="201" y="111"/>
                  </a:lnTo>
                  <a:lnTo>
                    <a:pt x="203" y="131"/>
                  </a:lnTo>
                  <a:lnTo>
                    <a:pt x="200" y="168"/>
                  </a:lnTo>
                  <a:lnTo>
                    <a:pt x="192" y="203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3" y="285"/>
                  </a:lnTo>
                  <a:lnTo>
                    <a:pt x="104" y="302"/>
                  </a:lnTo>
                  <a:lnTo>
                    <a:pt x="73" y="314"/>
                  </a:lnTo>
                  <a:lnTo>
                    <a:pt x="38" y="318"/>
                  </a:lnTo>
                  <a:lnTo>
                    <a:pt x="27" y="318"/>
                  </a:lnTo>
                  <a:lnTo>
                    <a:pt x="18" y="317"/>
                  </a:lnTo>
                  <a:lnTo>
                    <a:pt x="9" y="315"/>
                  </a:lnTo>
                  <a:lnTo>
                    <a:pt x="0" y="314"/>
                  </a:lnTo>
                  <a:lnTo>
                    <a:pt x="11" y="291"/>
                  </a:lnTo>
                  <a:lnTo>
                    <a:pt x="17" y="292"/>
                  </a:lnTo>
                  <a:lnTo>
                    <a:pt x="24" y="292"/>
                  </a:lnTo>
                  <a:lnTo>
                    <a:pt x="31" y="292"/>
                  </a:lnTo>
                  <a:lnTo>
                    <a:pt x="3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1F8BA86A-2860-B886-BACC-10873001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065"/>
              <a:ext cx="284" cy="362"/>
            </a:xfrm>
            <a:custGeom>
              <a:avLst/>
              <a:gdLst>
                <a:gd name="T0" fmla="*/ 0 w 284"/>
                <a:gd name="T1" fmla="*/ 188 h 362"/>
                <a:gd name="T2" fmla="*/ 1 w 284"/>
                <a:gd name="T3" fmla="*/ 152 h 362"/>
                <a:gd name="T4" fmla="*/ 10 w 284"/>
                <a:gd name="T5" fmla="*/ 117 h 362"/>
                <a:gd name="T6" fmla="*/ 24 w 284"/>
                <a:gd name="T7" fmla="*/ 85 h 362"/>
                <a:gd name="T8" fmla="*/ 44 w 284"/>
                <a:gd name="T9" fmla="*/ 57 h 362"/>
                <a:gd name="T10" fmla="*/ 68 w 284"/>
                <a:gd name="T11" fmla="*/ 33 h 362"/>
                <a:gd name="T12" fmla="*/ 97 w 284"/>
                <a:gd name="T13" fmla="*/ 16 h 362"/>
                <a:gd name="T14" fmla="*/ 127 w 284"/>
                <a:gd name="T15" fmla="*/ 4 h 362"/>
                <a:gd name="T16" fmla="*/ 162 w 284"/>
                <a:gd name="T17" fmla="*/ 0 h 362"/>
                <a:gd name="T18" fmla="*/ 179 w 284"/>
                <a:gd name="T19" fmla="*/ 0 h 362"/>
                <a:gd name="T20" fmla="*/ 196 w 284"/>
                <a:gd name="T21" fmla="*/ 3 h 362"/>
                <a:gd name="T22" fmla="*/ 213 w 284"/>
                <a:gd name="T23" fmla="*/ 6 h 362"/>
                <a:gd name="T24" fmla="*/ 228 w 284"/>
                <a:gd name="T25" fmla="*/ 12 h 362"/>
                <a:gd name="T26" fmla="*/ 243 w 284"/>
                <a:gd name="T27" fmla="*/ 19 h 362"/>
                <a:gd name="T28" fmla="*/ 258 w 284"/>
                <a:gd name="T29" fmla="*/ 27 h 362"/>
                <a:gd name="T30" fmla="*/ 272 w 284"/>
                <a:gd name="T31" fmla="*/ 38 h 362"/>
                <a:gd name="T32" fmla="*/ 284 w 284"/>
                <a:gd name="T33" fmla="*/ 48 h 362"/>
                <a:gd name="T34" fmla="*/ 272 w 284"/>
                <a:gd name="T35" fmla="*/ 73 h 362"/>
                <a:gd name="T36" fmla="*/ 261 w 284"/>
                <a:gd name="T37" fmla="*/ 62 h 362"/>
                <a:gd name="T38" fmla="*/ 249 w 284"/>
                <a:gd name="T39" fmla="*/ 53 h 362"/>
                <a:gd name="T40" fmla="*/ 237 w 284"/>
                <a:gd name="T41" fmla="*/ 44 h 362"/>
                <a:gd name="T42" fmla="*/ 223 w 284"/>
                <a:gd name="T43" fmla="*/ 38 h 362"/>
                <a:gd name="T44" fmla="*/ 208 w 284"/>
                <a:gd name="T45" fmla="*/ 31 h 362"/>
                <a:gd name="T46" fmla="*/ 194 w 284"/>
                <a:gd name="T47" fmla="*/ 28 h 362"/>
                <a:gd name="T48" fmla="*/ 178 w 284"/>
                <a:gd name="T49" fmla="*/ 25 h 362"/>
                <a:gd name="T50" fmla="*/ 162 w 284"/>
                <a:gd name="T51" fmla="*/ 25 h 362"/>
                <a:gd name="T52" fmla="*/ 134 w 284"/>
                <a:gd name="T53" fmla="*/ 30 h 362"/>
                <a:gd name="T54" fmla="*/ 106 w 284"/>
                <a:gd name="T55" fmla="*/ 39 h 362"/>
                <a:gd name="T56" fmla="*/ 82 w 284"/>
                <a:gd name="T57" fmla="*/ 54 h 362"/>
                <a:gd name="T58" fmla="*/ 60 w 284"/>
                <a:gd name="T59" fmla="*/ 74 h 362"/>
                <a:gd name="T60" fmla="*/ 44 w 284"/>
                <a:gd name="T61" fmla="*/ 98 h 362"/>
                <a:gd name="T62" fmla="*/ 30 w 284"/>
                <a:gd name="T63" fmla="*/ 126 h 362"/>
                <a:gd name="T64" fmla="*/ 22 w 284"/>
                <a:gd name="T65" fmla="*/ 156 h 362"/>
                <a:gd name="T66" fmla="*/ 21 w 284"/>
                <a:gd name="T67" fmla="*/ 188 h 362"/>
                <a:gd name="T68" fmla="*/ 24 w 284"/>
                <a:gd name="T69" fmla="*/ 217 h 362"/>
                <a:gd name="T70" fmla="*/ 33 w 284"/>
                <a:gd name="T71" fmla="*/ 243 h 362"/>
                <a:gd name="T72" fmla="*/ 44 w 284"/>
                <a:gd name="T73" fmla="*/ 267 h 362"/>
                <a:gd name="T74" fmla="*/ 60 w 284"/>
                <a:gd name="T75" fmla="*/ 289 h 362"/>
                <a:gd name="T76" fmla="*/ 79 w 284"/>
                <a:gd name="T77" fmla="*/ 307 h 362"/>
                <a:gd name="T78" fmla="*/ 100 w 284"/>
                <a:gd name="T79" fmla="*/ 321 h 362"/>
                <a:gd name="T80" fmla="*/ 123 w 284"/>
                <a:gd name="T81" fmla="*/ 333 h 362"/>
                <a:gd name="T82" fmla="*/ 149 w 284"/>
                <a:gd name="T83" fmla="*/ 339 h 362"/>
                <a:gd name="T84" fmla="*/ 138 w 284"/>
                <a:gd name="T85" fmla="*/ 362 h 362"/>
                <a:gd name="T86" fmla="*/ 111 w 284"/>
                <a:gd name="T87" fmla="*/ 354 h 362"/>
                <a:gd name="T88" fmla="*/ 85 w 284"/>
                <a:gd name="T89" fmla="*/ 340 h 362"/>
                <a:gd name="T90" fmla="*/ 60 w 284"/>
                <a:gd name="T91" fmla="*/ 324 h 362"/>
                <a:gd name="T92" fmla="*/ 41 w 284"/>
                <a:gd name="T93" fmla="*/ 302 h 362"/>
                <a:gd name="T94" fmla="*/ 24 w 284"/>
                <a:gd name="T95" fmla="*/ 278 h 362"/>
                <a:gd name="T96" fmla="*/ 12 w 284"/>
                <a:gd name="T97" fmla="*/ 251 h 362"/>
                <a:gd name="T98" fmla="*/ 3 w 284"/>
                <a:gd name="T99" fmla="*/ 220 h 362"/>
                <a:gd name="T100" fmla="*/ 0 w 284"/>
                <a:gd name="T101" fmla="*/ 18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362">
                  <a:moveTo>
                    <a:pt x="0" y="188"/>
                  </a:moveTo>
                  <a:lnTo>
                    <a:pt x="1" y="152"/>
                  </a:lnTo>
                  <a:lnTo>
                    <a:pt x="10" y="117"/>
                  </a:lnTo>
                  <a:lnTo>
                    <a:pt x="24" y="85"/>
                  </a:lnTo>
                  <a:lnTo>
                    <a:pt x="44" y="57"/>
                  </a:lnTo>
                  <a:lnTo>
                    <a:pt x="68" y="33"/>
                  </a:lnTo>
                  <a:lnTo>
                    <a:pt x="97" y="16"/>
                  </a:lnTo>
                  <a:lnTo>
                    <a:pt x="127" y="4"/>
                  </a:lnTo>
                  <a:lnTo>
                    <a:pt x="162" y="0"/>
                  </a:lnTo>
                  <a:lnTo>
                    <a:pt x="179" y="0"/>
                  </a:lnTo>
                  <a:lnTo>
                    <a:pt x="196" y="3"/>
                  </a:lnTo>
                  <a:lnTo>
                    <a:pt x="213" y="6"/>
                  </a:lnTo>
                  <a:lnTo>
                    <a:pt x="228" y="12"/>
                  </a:lnTo>
                  <a:lnTo>
                    <a:pt x="243" y="19"/>
                  </a:lnTo>
                  <a:lnTo>
                    <a:pt x="258" y="27"/>
                  </a:lnTo>
                  <a:lnTo>
                    <a:pt x="272" y="38"/>
                  </a:lnTo>
                  <a:lnTo>
                    <a:pt x="284" y="48"/>
                  </a:lnTo>
                  <a:lnTo>
                    <a:pt x="272" y="73"/>
                  </a:lnTo>
                  <a:lnTo>
                    <a:pt x="261" y="62"/>
                  </a:lnTo>
                  <a:lnTo>
                    <a:pt x="249" y="53"/>
                  </a:lnTo>
                  <a:lnTo>
                    <a:pt x="237" y="44"/>
                  </a:lnTo>
                  <a:lnTo>
                    <a:pt x="223" y="38"/>
                  </a:lnTo>
                  <a:lnTo>
                    <a:pt x="208" y="31"/>
                  </a:lnTo>
                  <a:lnTo>
                    <a:pt x="194" y="28"/>
                  </a:lnTo>
                  <a:lnTo>
                    <a:pt x="178" y="25"/>
                  </a:lnTo>
                  <a:lnTo>
                    <a:pt x="162" y="25"/>
                  </a:lnTo>
                  <a:lnTo>
                    <a:pt x="134" y="30"/>
                  </a:lnTo>
                  <a:lnTo>
                    <a:pt x="106" y="39"/>
                  </a:lnTo>
                  <a:lnTo>
                    <a:pt x="82" y="54"/>
                  </a:lnTo>
                  <a:lnTo>
                    <a:pt x="60" y="74"/>
                  </a:lnTo>
                  <a:lnTo>
                    <a:pt x="44" y="98"/>
                  </a:lnTo>
                  <a:lnTo>
                    <a:pt x="30" y="126"/>
                  </a:lnTo>
                  <a:lnTo>
                    <a:pt x="22" y="156"/>
                  </a:lnTo>
                  <a:lnTo>
                    <a:pt x="21" y="188"/>
                  </a:lnTo>
                  <a:lnTo>
                    <a:pt x="24" y="217"/>
                  </a:lnTo>
                  <a:lnTo>
                    <a:pt x="33" y="243"/>
                  </a:lnTo>
                  <a:lnTo>
                    <a:pt x="44" y="267"/>
                  </a:lnTo>
                  <a:lnTo>
                    <a:pt x="60" y="289"/>
                  </a:lnTo>
                  <a:lnTo>
                    <a:pt x="79" y="307"/>
                  </a:lnTo>
                  <a:lnTo>
                    <a:pt x="100" y="321"/>
                  </a:lnTo>
                  <a:lnTo>
                    <a:pt x="123" y="333"/>
                  </a:lnTo>
                  <a:lnTo>
                    <a:pt x="149" y="339"/>
                  </a:lnTo>
                  <a:lnTo>
                    <a:pt x="138" y="362"/>
                  </a:lnTo>
                  <a:lnTo>
                    <a:pt x="111" y="354"/>
                  </a:lnTo>
                  <a:lnTo>
                    <a:pt x="85" y="340"/>
                  </a:lnTo>
                  <a:lnTo>
                    <a:pt x="60" y="324"/>
                  </a:lnTo>
                  <a:lnTo>
                    <a:pt x="41" y="302"/>
                  </a:lnTo>
                  <a:lnTo>
                    <a:pt x="24" y="278"/>
                  </a:lnTo>
                  <a:lnTo>
                    <a:pt x="12" y="251"/>
                  </a:lnTo>
                  <a:lnTo>
                    <a:pt x="3" y="22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0EB0952E-6665-C1A2-0F89-C772E703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94"/>
              <a:ext cx="202" cy="316"/>
            </a:xfrm>
            <a:custGeom>
              <a:avLst/>
              <a:gdLst>
                <a:gd name="T0" fmla="*/ 36 w 202"/>
                <a:gd name="T1" fmla="*/ 292 h 316"/>
                <a:gd name="T2" fmla="*/ 65 w 202"/>
                <a:gd name="T3" fmla="*/ 288 h 316"/>
                <a:gd name="T4" fmla="*/ 93 w 202"/>
                <a:gd name="T5" fmla="*/ 277 h 316"/>
                <a:gd name="T6" fmla="*/ 117 w 202"/>
                <a:gd name="T7" fmla="*/ 262 h 316"/>
                <a:gd name="T8" fmla="*/ 138 w 202"/>
                <a:gd name="T9" fmla="*/ 242 h 316"/>
                <a:gd name="T10" fmla="*/ 155 w 202"/>
                <a:gd name="T11" fmla="*/ 219 h 316"/>
                <a:gd name="T12" fmla="*/ 169 w 202"/>
                <a:gd name="T13" fmla="*/ 192 h 316"/>
                <a:gd name="T14" fmla="*/ 177 w 202"/>
                <a:gd name="T15" fmla="*/ 163 h 316"/>
                <a:gd name="T16" fmla="*/ 178 w 202"/>
                <a:gd name="T17" fmla="*/ 131 h 316"/>
                <a:gd name="T18" fmla="*/ 173 w 202"/>
                <a:gd name="T19" fmla="*/ 100 h 316"/>
                <a:gd name="T20" fmla="*/ 166 w 202"/>
                <a:gd name="T21" fmla="*/ 71 h 316"/>
                <a:gd name="T22" fmla="*/ 152 w 202"/>
                <a:gd name="T23" fmla="*/ 47 h 316"/>
                <a:gd name="T24" fmla="*/ 134 w 202"/>
                <a:gd name="T25" fmla="*/ 24 h 316"/>
                <a:gd name="T26" fmla="*/ 145 w 202"/>
                <a:gd name="T27" fmla="*/ 0 h 316"/>
                <a:gd name="T28" fmla="*/ 157 w 202"/>
                <a:gd name="T29" fmla="*/ 14 h 316"/>
                <a:gd name="T30" fmla="*/ 167 w 202"/>
                <a:gd name="T31" fmla="*/ 27 h 316"/>
                <a:gd name="T32" fmla="*/ 177 w 202"/>
                <a:gd name="T33" fmla="*/ 42 h 316"/>
                <a:gd name="T34" fmla="*/ 186 w 202"/>
                <a:gd name="T35" fmla="*/ 58 h 316"/>
                <a:gd name="T36" fmla="*/ 192 w 202"/>
                <a:gd name="T37" fmla="*/ 74 h 316"/>
                <a:gd name="T38" fmla="*/ 196 w 202"/>
                <a:gd name="T39" fmla="*/ 93 h 316"/>
                <a:gd name="T40" fmla="*/ 201 w 202"/>
                <a:gd name="T41" fmla="*/ 111 h 316"/>
                <a:gd name="T42" fmla="*/ 202 w 202"/>
                <a:gd name="T43" fmla="*/ 129 h 316"/>
                <a:gd name="T44" fmla="*/ 199 w 202"/>
                <a:gd name="T45" fmla="*/ 166 h 316"/>
                <a:gd name="T46" fmla="*/ 192 w 202"/>
                <a:gd name="T47" fmla="*/ 201 h 316"/>
                <a:gd name="T48" fmla="*/ 177 w 202"/>
                <a:gd name="T49" fmla="*/ 233 h 316"/>
                <a:gd name="T50" fmla="*/ 157 w 202"/>
                <a:gd name="T51" fmla="*/ 260 h 316"/>
                <a:gd name="T52" fmla="*/ 132 w 202"/>
                <a:gd name="T53" fmla="*/ 283 h 316"/>
                <a:gd name="T54" fmla="*/ 103 w 202"/>
                <a:gd name="T55" fmla="*/ 301 h 316"/>
                <a:gd name="T56" fmla="*/ 71 w 202"/>
                <a:gd name="T57" fmla="*/ 312 h 316"/>
                <a:gd name="T58" fmla="*/ 36 w 202"/>
                <a:gd name="T59" fmla="*/ 316 h 316"/>
                <a:gd name="T60" fmla="*/ 27 w 202"/>
                <a:gd name="T61" fmla="*/ 316 h 316"/>
                <a:gd name="T62" fmla="*/ 18 w 202"/>
                <a:gd name="T63" fmla="*/ 316 h 316"/>
                <a:gd name="T64" fmla="*/ 9 w 202"/>
                <a:gd name="T65" fmla="*/ 315 h 316"/>
                <a:gd name="T66" fmla="*/ 0 w 202"/>
                <a:gd name="T67" fmla="*/ 313 h 316"/>
                <a:gd name="T68" fmla="*/ 11 w 202"/>
                <a:gd name="T69" fmla="*/ 289 h 316"/>
                <a:gd name="T70" fmla="*/ 17 w 202"/>
                <a:gd name="T71" fmla="*/ 291 h 316"/>
                <a:gd name="T72" fmla="*/ 23 w 202"/>
                <a:gd name="T73" fmla="*/ 291 h 316"/>
                <a:gd name="T74" fmla="*/ 30 w 202"/>
                <a:gd name="T75" fmla="*/ 292 h 316"/>
                <a:gd name="T76" fmla="*/ 36 w 202"/>
                <a:gd name="T77" fmla="*/ 2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316">
                  <a:moveTo>
                    <a:pt x="36" y="292"/>
                  </a:moveTo>
                  <a:lnTo>
                    <a:pt x="65" y="288"/>
                  </a:lnTo>
                  <a:lnTo>
                    <a:pt x="93" y="277"/>
                  </a:lnTo>
                  <a:lnTo>
                    <a:pt x="117" y="262"/>
                  </a:lnTo>
                  <a:lnTo>
                    <a:pt x="138" y="242"/>
                  </a:lnTo>
                  <a:lnTo>
                    <a:pt x="155" y="219"/>
                  </a:lnTo>
                  <a:lnTo>
                    <a:pt x="169" y="192"/>
                  </a:lnTo>
                  <a:lnTo>
                    <a:pt x="177" y="163"/>
                  </a:lnTo>
                  <a:lnTo>
                    <a:pt x="178" y="131"/>
                  </a:lnTo>
                  <a:lnTo>
                    <a:pt x="173" y="100"/>
                  </a:lnTo>
                  <a:lnTo>
                    <a:pt x="166" y="71"/>
                  </a:lnTo>
                  <a:lnTo>
                    <a:pt x="152" y="47"/>
                  </a:lnTo>
                  <a:lnTo>
                    <a:pt x="134" y="24"/>
                  </a:lnTo>
                  <a:lnTo>
                    <a:pt x="145" y="0"/>
                  </a:lnTo>
                  <a:lnTo>
                    <a:pt x="157" y="14"/>
                  </a:lnTo>
                  <a:lnTo>
                    <a:pt x="167" y="27"/>
                  </a:lnTo>
                  <a:lnTo>
                    <a:pt x="177" y="42"/>
                  </a:lnTo>
                  <a:lnTo>
                    <a:pt x="186" y="58"/>
                  </a:lnTo>
                  <a:lnTo>
                    <a:pt x="192" y="74"/>
                  </a:lnTo>
                  <a:lnTo>
                    <a:pt x="196" y="93"/>
                  </a:lnTo>
                  <a:lnTo>
                    <a:pt x="201" y="111"/>
                  </a:lnTo>
                  <a:lnTo>
                    <a:pt x="202" y="129"/>
                  </a:lnTo>
                  <a:lnTo>
                    <a:pt x="199" y="166"/>
                  </a:lnTo>
                  <a:lnTo>
                    <a:pt x="192" y="201"/>
                  </a:lnTo>
                  <a:lnTo>
                    <a:pt x="177" y="233"/>
                  </a:lnTo>
                  <a:lnTo>
                    <a:pt x="157" y="260"/>
                  </a:lnTo>
                  <a:lnTo>
                    <a:pt x="132" y="283"/>
                  </a:lnTo>
                  <a:lnTo>
                    <a:pt x="103" y="301"/>
                  </a:lnTo>
                  <a:lnTo>
                    <a:pt x="71" y="312"/>
                  </a:lnTo>
                  <a:lnTo>
                    <a:pt x="36" y="316"/>
                  </a:lnTo>
                  <a:lnTo>
                    <a:pt x="27" y="316"/>
                  </a:lnTo>
                  <a:lnTo>
                    <a:pt x="18" y="316"/>
                  </a:lnTo>
                  <a:lnTo>
                    <a:pt x="9" y="315"/>
                  </a:lnTo>
                  <a:lnTo>
                    <a:pt x="0" y="313"/>
                  </a:lnTo>
                  <a:lnTo>
                    <a:pt x="11" y="289"/>
                  </a:lnTo>
                  <a:lnTo>
                    <a:pt x="17" y="291"/>
                  </a:lnTo>
                  <a:lnTo>
                    <a:pt x="23" y="291"/>
                  </a:lnTo>
                  <a:lnTo>
                    <a:pt x="30" y="292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8E9F2239-1C6E-A24C-3456-559313F0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145"/>
              <a:ext cx="287" cy="362"/>
            </a:xfrm>
            <a:custGeom>
              <a:avLst/>
              <a:gdLst>
                <a:gd name="T0" fmla="*/ 0 w 287"/>
                <a:gd name="T1" fmla="*/ 189 h 362"/>
                <a:gd name="T2" fmla="*/ 3 w 287"/>
                <a:gd name="T3" fmla="*/ 152 h 362"/>
                <a:gd name="T4" fmla="*/ 11 w 287"/>
                <a:gd name="T5" fmla="*/ 117 h 362"/>
                <a:gd name="T6" fmla="*/ 26 w 287"/>
                <a:gd name="T7" fmla="*/ 85 h 362"/>
                <a:gd name="T8" fmla="*/ 46 w 287"/>
                <a:gd name="T9" fmla="*/ 58 h 362"/>
                <a:gd name="T10" fmla="*/ 70 w 287"/>
                <a:gd name="T11" fmla="*/ 34 h 362"/>
                <a:gd name="T12" fmla="*/ 99 w 287"/>
                <a:gd name="T13" fmla="*/ 17 h 362"/>
                <a:gd name="T14" fmla="*/ 130 w 287"/>
                <a:gd name="T15" fmla="*/ 5 h 362"/>
                <a:gd name="T16" fmla="*/ 165 w 287"/>
                <a:gd name="T17" fmla="*/ 0 h 362"/>
                <a:gd name="T18" fmla="*/ 181 w 287"/>
                <a:gd name="T19" fmla="*/ 0 h 362"/>
                <a:gd name="T20" fmla="*/ 200 w 287"/>
                <a:gd name="T21" fmla="*/ 3 h 362"/>
                <a:gd name="T22" fmla="*/ 215 w 287"/>
                <a:gd name="T23" fmla="*/ 6 h 362"/>
                <a:gd name="T24" fmla="*/ 232 w 287"/>
                <a:gd name="T25" fmla="*/ 12 h 362"/>
                <a:gd name="T26" fmla="*/ 247 w 287"/>
                <a:gd name="T27" fmla="*/ 18 h 362"/>
                <a:gd name="T28" fmla="*/ 261 w 287"/>
                <a:gd name="T29" fmla="*/ 28 h 362"/>
                <a:gd name="T30" fmla="*/ 274 w 287"/>
                <a:gd name="T31" fmla="*/ 38 h 362"/>
                <a:gd name="T32" fmla="*/ 287 w 287"/>
                <a:gd name="T33" fmla="*/ 49 h 362"/>
                <a:gd name="T34" fmla="*/ 276 w 287"/>
                <a:gd name="T35" fmla="*/ 73 h 362"/>
                <a:gd name="T36" fmla="*/ 265 w 287"/>
                <a:gd name="T37" fmla="*/ 63 h 362"/>
                <a:gd name="T38" fmla="*/ 253 w 287"/>
                <a:gd name="T39" fmla="*/ 53 h 362"/>
                <a:gd name="T40" fmla="*/ 241 w 287"/>
                <a:gd name="T41" fmla="*/ 44 h 362"/>
                <a:gd name="T42" fmla="*/ 227 w 287"/>
                <a:gd name="T43" fmla="*/ 38 h 362"/>
                <a:gd name="T44" fmla="*/ 212 w 287"/>
                <a:gd name="T45" fmla="*/ 32 h 362"/>
                <a:gd name="T46" fmla="*/ 198 w 287"/>
                <a:gd name="T47" fmla="*/ 29 h 362"/>
                <a:gd name="T48" fmla="*/ 181 w 287"/>
                <a:gd name="T49" fmla="*/ 26 h 362"/>
                <a:gd name="T50" fmla="*/ 166 w 287"/>
                <a:gd name="T51" fmla="*/ 26 h 362"/>
                <a:gd name="T52" fmla="*/ 136 w 287"/>
                <a:gd name="T53" fmla="*/ 31 h 362"/>
                <a:gd name="T54" fmla="*/ 108 w 287"/>
                <a:gd name="T55" fmla="*/ 40 h 362"/>
                <a:gd name="T56" fmla="*/ 84 w 287"/>
                <a:gd name="T57" fmla="*/ 55 h 362"/>
                <a:gd name="T58" fmla="*/ 64 w 287"/>
                <a:gd name="T59" fmla="*/ 75 h 362"/>
                <a:gd name="T60" fmla="*/ 46 w 287"/>
                <a:gd name="T61" fmla="*/ 99 h 362"/>
                <a:gd name="T62" fmla="*/ 34 w 287"/>
                <a:gd name="T63" fmla="*/ 126 h 362"/>
                <a:gd name="T64" fmla="*/ 26 w 287"/>
                <a:gd name="T65" fmla="*/ 155 h 362"/>
                <a:gd name="T66" fmla="*/ 25 w 287"/>
                <a:gd name="T67" fmla="*/ 187 h 362"/>
                <a:gd name="T68" fmla="*/ 28 w 287"/>
                <a:gd name="T69" fmla="*/ 216 h 362"/>
                <a:gd name="T70" fmla="*/ 37 w 287"/>
                <a:gd name="T71" fmla="*/ 242 h 362"/>
                <a:gd name="T72" fmla="*/ 48 w 287"/>
                <a:gd name="T73" fmla="*/ 267 h 362"/>
                <a:gd name="T74" fmla="*/ 64 w 287"/>
                <a:gd name="T75" fmla="*/ 288 h 362"/>
                <a:gd name="T76" fmla="*/ 83 w 287"/>
                <a:gd name="T77" fmla="*/ 306 h 362"/>
                <a:gd name="T78" fmla="*/ 104 w 287"/>
                <a:gd name="T79" fmla="*/ 321 h 362"/>
                <a:gd name="T80" fmla="*/ 127 w 287"/>
                <a:gd name="T81" fmla="*/ 332 h 362"/>
                <a:gd name="T82" fmla="*/ 153 w 287"/>
                <a:gd name="T83" fmla="*/ 338 h 362"/>
                <a:gd name="T84" fmla="*/ 142 w 287"/>
                <a:gd name="T85" fmla="*/ 362 h 362"/>
                <a:gd name="T86" fmla="*/ 113 w 287"/>
                <a:gd name="T87" fmla="*/ 353 h 362"/>
                <a:gd name="T88" fmla="*/ 87 w 287"/>
                <a:gd name="T89" fmla="*/ 340 h 362"/>
                <a:gd name="T90" fmla="*/ 64 w 287"/>
                <a:gd name="T91" fmla="*/ 323 h 362"/>
                <a:gd name="T92" fmla="*/ 43 w 287"/>
                <a:gd name="T93" fmla="*/ 302 h 362"/>
                <a:gd name="T94" fmla="*/ 26 w 287"/>
                <a:gd name="T95" fmla="*/ 277 h 362"/>
                <a:gd name="T96" fmla="*/ 13 w 287"/>
                <a:gd name="T97" fmla="*/ 250 h 362"/>
                <a:gd name="T98" fmla="*/ 3 w 287"/>
                <a:gd name="T99" fmla="*/ 221 h 362"/>
                <a:gd name="T100" fmla="*/ 0 w 287"/>
                <a:gd name="T101" fmla="*/ 18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362">
                  <a:moveTo>
                    <a:pt x="0" y="189"/>
                  </a:moveTo>
                  <a:lnTo>
                    <a:pt x="3" y="152"/>
                  </a:lnTo>
                  <a:lnTo>
                    <a:pt x="11" y="117"/>
                  </a:lnTo>
                  <a:lnTo>
                    <a:pt x="26" y="85"/>
                  </a:lnTo>
                  <a:lnTo>
                    <a:pt x="46" y="58"/>
                  </a:lnTo>
                  <a:lnTo>
                    <a:pt x="70" y="34"/>
                  </a:lnTo>
                  <a:lnTo>
                    <a:pt x="99" y="17"/>
                  </a:lnTo>
                  <a:lnTo>
                    <a:pt x="130" y="5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200" y="3"/>
                  </a:lnTo>
                  <a:lnTo>
                    <a:pt x="215" y="6"/>
                  </a:lnTo>
                  <a:lnTo>
                    <a:pt x="232" y="12"/>
                  </a:lnTo>
                  <a:lnTo>
                    <a:pt x="247" y="18"/>
                  </a:lnTo>
                  <a:lnTo>
                    <a:pt x="261" y="28"/>
                  </a:lnTo>
                  <a:lnTo>
                    <a:pt x="274" y="38"/>
                  </a:lnTo>
                  <a:lnTo>
                    <a:pt x="287" y="49"/>
                  </a:lnTo>
                  <a:lnTo>
                    <a:pt x="276" y="73"/>
                  </a:lnTo>
                  <a:lnTo>
                    <a:pt x="265" y="63"/>
                  </a:lnTo>
                  <a:lnTo>
                    <a:pt x="253" y="53"/>
                  </a:lnTo>
                  <a:lnTo>
                    <a:pt x="241" y="44"/>
                  </a:lnTo>
                  <a:lnTo>
                    <a:pt x="227" y="38"/>
                  </a:lnTo>
                  <a:lnTo>
                    <a:pt x="212" y="32"/>
                  </a:lnTo>
                  <a:lnTo>
                    <a:pt x="198" y="29"/>
                  </a:lnTo>
                  <a:lnTo>
                    <a:pt x="181" y="26"/>
                  </a:lnTo>
                  <a:lnTo>
                    <a:pt x="166" y="26"/>
                  </a:lnTo>
                  <a:lnTo>
                    <a:pt x="136" y="31"/>
                  </a:lnTo>
                  <a:lnTo>
                    <a:pt x="108" y="40"/>
                  </a:lnTo>
                  <a:lnTo>
                    <a:pt x="84" y="55"/>
                  </a:lnTo>
                  <a:lnTo>
                    <a:pt x="64" y="75"/>
                  </a:lnTo>
                  <a:lnTo>
                    <a:pt x="46" y="99"/>
                  </a:lnTo>
                  <a:lnTo>
                    <a:pt x="34" y="126"/>
                  </a:lnTo>
                  <a:lnTo>
                    <a:pt x="26" y="155"/>
                  </a:lnTo>
                  <a:lnTo>
                    <a:pt x="25" y="187"/>
                  </a:lnTo>
                  <a:lnTo>
                    <a:pt x="28" y="216"/>
                  </a:lnTo>
                  <a:lnTo>
                    <a:pt x="37" y="242"/>
                  </a:lnTo>
                  <a:lnTo>
                    <a:pt x="48" y="267"/>
                  </a:lnTo>
                  <a:lnTo>
                    <a:pt x="64" y="288"/>
                  </a:lnTo>
                  <a:lnTo>
                    <a:pt x="83" y="306"/>
                  </a:lnTo>
                  <a:lnTo>
                    <a:pt x="104" y="321"/>
                  </a:lnTo>
                  <a:lnTo>
                    <a:pt x="127" y="332"/>
                  </a:lnTo>
                  <a:lnTo>
                    <a:pt x="153" y="338"/>
                  </a:lnTo>
                  <a:lnTo>
                    <a:pt x="142" y="362"/>
                  </a:lnTo>
                  <a:lnTo>
                    <a:pt x="113" y="353"/>
                  </a:lnTo>
                  <a:lnTo>
                    <a:pt x="87" y="340"/>
                  </a:lnTo>
                  <a:lnTo>
                    <a:pt x="64" y="323"/>
                  </a:lnTo>
                  <a:lnTo>
                    <a:pt x="43" y="302"/>
                  </a:lnTo>
                  <a:lnTo>
                    <a:pt x="26" y="277"/>
                  </a:lnTo>
                  <a:lnTo>
                    <a:pt x="13" y="250"/>
                  </a:lnTo>
                  <a:lnTo>
                    <a:pt x="3" y="22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AFED58B7-C06E-5E63-8A33-527ABCB3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268"/>
              <a:ext cx="180" cy="90"/>
            </a:xfrm>
            <a:custGeom>
              <a:avLst/>
              <a:gdLst>
                <a:gd name="T0" fmla="*/ 180 w 180"/>
                <a:gd name="T1" fmla="*/ 42 h 90"/>
                <a:gd name="T2" fmla="*/ 175 w 180"/>
                <a:gd name="T3" fmla="*/ 39 h 90"/>
                <a:gd name="T4" fmla="*/ 163 w 180"/>
                <a:gd name="T5" fmla="*/ 34 h 90"/>
                <a:gd name="T6" fmla="*/ 143 w 180"/>
                <a:gd name="T7" fmla="*/ 28 h 90"/>
                <a:gd name="T8" fmla="*/ 119 w 180"/>
                <a:gd name="T9" fmla="*/ 25 h 90"/>
                <a:gd name="T10" fmla="*/ 92 w 180"/>
                <a:gd name="T11" fmla="*/ 26 h 90"/>
                <a:gd name="T12" fmla="*/ 61 w 180"/>
                <a:gd name="T13" fmla="*/ 35 h 90"/>
                <a:gd name="T14" fmla="*/ 31 w 180"/>
                <a:gd name="T15" fmla="*/ 57 h 90"/>
                <a:gd name="T16" fmla="*/ 2 w 180"/>
                <a:gd name="T17" fmla="*/ 90 h 90"/>
                <a:gd name="T18" fmla="*/ 0 w 180"/>
                <a:gd name="T19" fmla="*/ 52 h 90"/>
                <a:gd name="T20" fmla="*/ 3 w 180"/>
                <a:gd name="T21" fmla="*/ 49 h 90"/>
                <a:gd name="T22" fmla="*/ 14 w 180"/>
                <a:gd name="T23" fmla="*/ 40 h 90"/>
                <a:gd name="T24" fmla="*/ 31 w 180"/>
                <a:gd name="T25" fmla="*/ 28 h 90"/>
                <a:gd name="T26" fmla="*/ 52 w 180"/>
                <a:gd name="T27" fmla="*/ 16 h 90"/>
                <a:gd name="T28" fmla="*/ 78 w 180"/>
                <a:gd name="T29" fmla="*/ 7 h 90"/>
                <a:gd name="T30" fmla="*/ 107 w 180"/>
                <a:gd name="T31" fmla="*/ 0 h 90"/>
                <a:gd name="T32" fmla="*/ 140 w 180"/>
                <a:gd name="T33" fmla="*/ 2 h 90"/>
                <a:gd name="T34" fmla="*/ 174 w 180"/>
                <a:gd name="T35" fmla="*/ 14 h 90"/>
                <a:gd name="T36" fmla="*/ 180 w 180"/>
                <a:gd name="T37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90">
                  <a:moveTo>
                    <a:pt x="180" y="42"/>
                  </a:moveTo>
                  <a:lnTo>
                    <a:pt x="175" y="39"/>
                  </a:lnTo>
                  <a:lnTo>
                    <a:pt x="163" y="34"/>
                  </a:lnTo>
                  <a:lnTo>
                    <a:pt x="143" y="28"/>
                  </a:lnTo>
                  <a:lnTo>
                    <a:pt x="119" y="25"/>
                  </a:lnTo>
                  <a:lnTo>
                    <a:pt x="92" y="26"/>
                  </a:lnTo>
                  <a:lnTo>
                    <a:pt x="61" y="35"/>
                  </a:lnTo>
                  <a:lnTo>
                    <a:pt x="31" y="57"/>
                  </a:lnTo>
                  <a:lnTo>
                    <a:pt x="2" y="90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14" y="40"/>
                  </a:lnTo>
                  <a:lnTo>
                    <a:pt x="31" y="28"/>
                  </a:lnTo>
                  <a:lnTo>
                    <a:pt x="52" y="16"/>
                  </a:lnTo>
                  <a:lnTo>
                    <a:pt x="78" y="7"/>
                  </a:lnTo>
                  <a:lnTo>
                    <a:pt x="107" y="0"/>
                  </a:lnTo>
                  <a:lnTo>
                    <a:pt x="140" y="2"/>
                  </a:lnTo>
                  <a:lnTo>
                    <a:pt x="174" y="14"/>
                  </a:lnTo>
                  <a:lnTo>
                    <a:pt x="18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9DF02FD1-5FFB-4B22-2AD0-19D94CD2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651"/>
              <a:ext cx="1237" cy="876"/>
            </a:xfrm>
            <a:custGeom>
              <a:avLst/>
              <a:gdLst>
                <a:gd name="T0" fmla="*/ 1228 w 1237"/>
                <a:gd name="T1" fmla="*/ 497 h 876"/>
                <a:gd name="T2" fmla="*/ 1199 w 1237"/>
                <a:gd name="T3" fmla="*/ 456 h 876"/>
                <a:gd name="T4" fmla="*/ 1144 w 1237"/>
                <a:gd name="T5" fmla="*/ 391 h 876"/>
                <a:gd name="T6" fmla="*/ 1067 w 1237"/>
                <a:gd name="T7" fmla="*/ 316 h 876"/>
                <a:gd name="T8" fmla="*/ 980 w 1237"/>
                <a:gd name="T9" fmla="*/ 257 h 876"/>
                <a:gd name="T10" fmla="*/ 911 w 1237"/>
                <a:gd name="T11" fmla="*/ 252 h 876"/>
                <a:gd name="T12" fmla="*/ 869 w 1237"/>
                <a:gd name="T13" fmla="*/ 280 h 876"/>
                <a:gd name="T14" fmla="*/ 847 w 1237"/>
                <a:gd name="T15" fmla="*/ 310 h 876"/>
                <a:gd name="T16" fmla="*/ 805 w 1237"/>
                <a:gd name="T17" fmla="*/ 301 h 876"/>
                <a:gd name="T18" fmla="*/ 735 w 1237"/>
                <a:gd name="T19" fmla="*/ 289 h 876"/>
                <a:gd name="T20" fmla="*/ 678 w 1237"/>
                <a:gd name="T21" fmla="*/ 293 h 876"/>
                <a:gd name="T22" fmla="*/ 634 w 1237"/>
                <a:gd name="T23" fmla="*/ 312 h 876"/>
                <a:gd name="T24" fmla="*/ 602 w 1237"/>
                <a:gd name="T25" fmla="*/ 339 h 876"/>
                <a:gd name="T26" fmla="*/ 578 w 1237"/>
                <a:gd name="T27" fmla="*/ 369 h 876"/>
                <a:gd name="T28" fmla="*/ 561 w 1237"/>
                <a:gd name="T29" fmla="*/ 398 h 876"/>
                <a:gd name="T30" fmla="*/ 554 w 1237"/>
                <a:gd name="T31" fmla="*/ 423 h 876"/>
                <a:gd name="T32" fmla="*/ 545 w 1237"/>
                <a:gd name="T33" fmla="*/ 453 h 876"/>
                <a:gd name="T34" fmla="*/ 519 w 1237"/>
                <a:gd name="T35" fmla="*/ 523 h 876"/>
                <a:gd name="T36" fmla="*/ 471 w 1237"/>
                <a:gd name="T37" fmla="*/ 611 h 876"/>
                <a:gd name="T38" fmla="*/ 404 w 1237"/>
                <a:gd name="T39" fmla="*/ 691 h 876"/>
                <a:gd name="T40" fmla="*/ 357 w 1237"/>
                <a:gd name="T41" fmla="*/ 716 h 876"/>
                <a:gd name="T42" fmla="*/ 321 w 1237"/>
                <a:gd name="T43" fmla="*/ 703 h 876"/>
                <a:gd name="T44" fmla="*/ 269 w 1237"/>
                <a:gd name="T45" fmla="*/ 694 h 876"/>
                <a:gd name="T46" fmla="*/ 225 w 1237"/>
                <a:gd name="T47" fmla="*/ 710 h 876"/>
                <a:gd name="T48" fmla="*/ 213 w 1237"/>
                <a:gd name="T49" fmla="*/ 738 h 876"/>
                <a:gd name="T50" fmla="*/ 216 w 1237"/>
                <a:gd name="T51" fmla="*/ 759 h 876"/>
                <a:gd name="T52" fmla="*/ 232 w 1237"/>
                <a:gd name="T53" fmla="*/ 789 h 876"/>
                <a:gd name="T54" fmla="*/ 272 w 1237"/>
                <a:gd name="T55" fmla="*/ 818 h 876"/>
                <a:gd name="T56" fmla="*/ 225 w 1237"/>
                <a:gd name="T57" fmla="*/ 876 h 876"/>
                <a:gd name="T58" fmla="*/ 210 w 1237"/>
                <a:gd name="T59" fmla="*/ 866 h 876"/>
                <a:gd name="T60" fmla="*/ 170 w 1237"/>
                <a:gd name="T61" fmla="*/ 835 h 876"/>
                <a:gd name="T62" fmla="*/ 120 w 1237"/>
                <a:gd name="T63" fmla="*/ 785 h 876"/>
                <a:gd name="T64" fmla="*/ 67 w 1237"/>
                <a:gd name="T65" fmla="*/ 718 h 876"/>
                <a:gd name="T66" fmla="*/ 22 w 1237"/>
                <a:gd name="T67" fmla="*/ 634 h 876"/>
                <a:gd name="T68" fmla="*/ 0 w 1237"/>
                <a:gd name="T69" fmla="*/ 537 h 876"/>
                <a:gd name="T70" fmla="*/ 7 w 1237"/>
                <a:gd name="T71" fmla="*/ 426 h 876"/>
                <a:gd name="T72" fmla="*/ 57 w 1237"/>
                <a:gd name="T73" fmla="*/ 302 h 876"/>
                <a:gd name="T74" fmla="*/ 67 w 1237"/>
                <a:gd name="T75" fmla="*/ 290 h 876"/>
                <a:gd name="T76" fmla="*/ 92 w 1237"/>
                <a:gd name="T77" fmla="*/ 255 h 876"/>
                <a:gd name="T78" fmla="*/ 138 w 1237"/>
                <a:gd name="T79" fmla="*/ 208 h 876"/>
                <a:gd name="T80" fmla="*/ 207 w 1237"/>
                <a:gd name="T81" fmla="*/ 153 h 876"/>
                <a:gd name="T82" fmla="*/ 298 w 1237"/>
                <a:gd name="T83" fmla="*/ 97 h 876"/>
                <a:gd name="T84" fmla="*/ 415 w 1237"/>
                <a:gd name="T85" fmla="*/ 48 h 876"/>
                <a:gd name="T86" fmla="*/ 560 w 1237"/>
                <a:gd name="T87" fmla="*/ 13 h 876"/>
                <a:gd name="T88" fmla="*/ 732 w 1237"/>
                <a:gd name="T89" fmla="*/ 0 h 876"/>
                <a:gd name="T90" fmla="*/ 924 w 1237"/>
                <a:gd name="T91" fmla="*/ 19 h 876"/>
                <a:gd name="T92" fmla="*/ 1059 w 1237"/>
                <a:gd name="T93" fmla="*/ 71 h 876"/>
                <a:gd name="T94" fmla="*/ 1150 w 1237"/>
                <a:gd name="T95" fmla="*/ 147 h 876"/>
                <a:gd name="T96" fmla="*/ 1204 w 1237"/>
                <a:gd name="T97" fmla="*/ 234 h 876"/>
                <a:gd name="T98" fmla="*/ 1230 w 1237"/>
                <a:gd name="T99" fmla="*/ 322 h 876"/>
                <a:gd name="T100" fmla="*/ 1237 w 1237"/>
                <a:gd name="T101" fmla="*/ 398 h 876"/>
                <a:gd name="T102" fmla="*/ 1236 w 1237"/>
                <a:gd name="T103" fmla="*/ 453 h 876"/>
                <a:gd name="T104" fmla="*/ 1233 w 1237"/>
                <a:gd name="T105" fmla="*/ 473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7" h="876">
                  <a:moveTo>
                    <a:pt x="1233" y="503"/>
                  </a:moveTo>
                  <a:lnTo>
                    <a:pt x="1228" y="497"/>
                  </a:lnTo>
                  <a:lnTo>
                    <a:pt x="1217" y="480"/>
                  </a:lnTo>
                  <a:lnTo>
                    <a:pt x="1199" y="456"/>
                  </a:lnTo>
                  <a:lnTo>
                    <a:pt x="1175" y="426"/>
                  </a:lnTo>
                  <a:lnTo>
                    <a:pt x="1144" y="391"/>
                  </a:lnTo>
                  <a:lnTo>
                    <a:pt x="1108" y="354"/>
                  </a:lnTo>
                  <a:lnTo>
                    <a:pt x="1067" y="316"/>
                  </a:lnTo>
                  <a:lnTo>
                    <a:pt x="1023" y="281"/>
                  </a:lnTo>
                  <a:lnTo>
                    <a:pt x="980" y="257"/>
                  </a:lnTo>
                  <a:lnTo>
                    <a:pt x="943" y="249"/>
                  </a:lnTo>
                  <a:lnTo>
                    <a:pt x="911" y="252"/>
                  </a:lnTo>
                  <a:lnTo>
                    <a:pt x="887" y="264"/>
                  </a:lnTo>
                  <a:lnTo>
                    <a:pt x="869" y="280"/>
                  </a:lnTo>
                  <a:lnTo>
                    <a:pt x="855" y="296"/>
                  </a:lnTo>
                  <a:lnTo>
                    <a:pt x="847" y="310"/>
                  </a:lnTo>
                  <a:lnTo>
                    <a:pt x="844" y="315"/>
                  </a:lnTo>
                  <a:lnTo>
                    <a:pt x="805" y="301"/>
                  </a:lnTo>
                  <a:lnTo>
                    <a:pt x="768" y="292"/>
                  </a:lnTo>
                  <a:lnTo>
                    <a:pt x="735" y="289"/>
                  </a:lnTo>
                  <a:lnTo>
                    <a:pt x="706" y="289"/>
                  </a:lnTo>
                  <a:lnTo>
                    <a:pt x="678" y="293"/>
                  </a:lnTo>
                  <a:lnTo>
                    <a:pt x="656" y="302"/>
                  </a:lnTo>
                  <a:lnTo>
                    <a:pt x="634" y="312"/>
                  </a:lnTo>
                  <a:lnTo>
                    <a:pt x="618" y="325"/>
                  </a:lnTo>
                  <a:lnTo>
                    <a:pt x="602" y="339"/>
                  </a:lnTo>
                  <a:lnTo>
                    <a:pt x="589" y="354"/>
                  </a:lnTo>
                  <a:lnTo>
                    <a:pt x="578" y="369"/>
                  </a:lnTo>
                  <a:lnTo>
                    <a:pt x="569" y="385"/>
                  </a:lnTo>
                  <a:lnTo>
                    <a:pt x="561" y="398"/>
                  </a:lnTo>
                  <a:lnTo>
                    <a:pt x="557" y="412"/>
                  </a:lnTo>
                  <a:lnTo>
                    <a:pt x="554" y="423"/>
                  </a:lnTo>
                  <a:lnTo>
                    <a:pt x="551" y="432"/>
                  </a:lnTo>
                  <a:lnTo>
                    <a:pt x="545" y="453"/>
                  </a:lnTo>
                  <a:lnTo>
                    <a:pt x="534" y="485"/>
                  </a:lnTo>
                  <a:lnTo>
                    <a:pt x="519" y="523"/>
                  </a:lnTo>
                  <a:lnTo>
                    <a:pt x="497" y="566"/>
                  </a:lnTo>
                  <a:lnTo>
                    <a:pt x="471" y="611"/>
                  </a:lnTo>
                  <a:lnTo>
                    <a:pt x="441" y="652"/>
                  </a:lnTo>
                  <a:lnTo>
                    <a:pt x="404" y="691"/>
                  </a:lnTo>
                  <a:lnTo>
                    <a:pt x="363" y="719"/>
                  </a:lnTo>
                  <a:lnTo>
                    <a:pt x="357" y="716"/>
                  </a:lnTo>
                  <a:lnTo>
                    <a:pt x="342" y="710"/>
                  </a:lnTo>
                  <a:lnTo>
                    <a:pt x="321" y="703"/>
                  </a:lnTo>
                  <a:lnTo>
                    <a:pt x="295" y="695"/>
                  </a:lnTo>
                  <a:lnTo>
                    <a:pt x="269" y="694"/>
                  </a:lnTo>
                  <a:lnTo>
                    <a:pt x="245" y="697"/>
                  </a:lnTo>
                  <a:lnTo>
                    <a:pt x="225" y="710"/>
                  </a:lnTo>
                  <a:lnTo>
                    <a:pt x="213" y="735"/>
                  </a:lnTo>
                  <a:lnTo>
                    <a:pt x="213" y="738"/>
                  </a:lnTo>
                  <a:lnTo>
                    <a:pt x="214" y="747"/>
                  </a:lnTo>
                  <a:lnTo>
                    <a:pt x="216" y="759"/>
                  </a:lnTo>
                  <a:lnTo>
                    <a:pt x="222" y="774"/>
                  </a:lnTo>
                  <a:lnTo>
                    <a:pt x="232" y="789"/>
                  </a:lnTo>
                  <a:lnTo>
                    <a:pt x="249" y="805"/>
                  </a:lnTo>
                  <a:lnTo>
                    <a:pt x="272" y="818"/>
                  </a:lnTo>
                  <a:lnTo>
                    <a:pt x="302" y="827"/>
                  </a:lnTo>
                  <a:lnTo>
                    <a:pt x="225" y="876"/>
                  </a:lnTo>
                  <a:lnTo>
                    <a:pt x="220" y="873"/>
                  </a:lnTo>
                  <a:lnTo>
                    <a:pt x="210" y="866"/>
                  </a:lnTo>
                  <a:lnTo>
                    <a:pt x="193" y="852"/>
                  </a:lnTo>
                  <a:lnTo>
                    <a:pt x="170" y="835"/>
                  </a:lnTo>
                  <a:lnTo>
                    <a:pt x="146" y="812"/>
                  </a:lnTo>
                  <a:lnTo>
                    <a:pt x="120" y="785"/>
                  </a:lnTo>
                  <a:lnTo>
                    <a:pt x="92" y="753"/>
                  </a:lnTo>
                  <a:lnTo>
                    <a:pt x="67" y="718"/>
                  </a:lnTo>
                  <a:lnTo>
                    <a:pt x="42" y="678"/>
                  </a:lnTo>
                  <a:lnTo>
                    <a:pt x="22" y="634"/>
                  </a:lnTo>
                  <a:lnTo>
                    <a:pt x="7" y="587"/>
                  </a:lnTo>
                  <a:lnTo>
                    <a:pt x="0" y="537"/>
                  </a:lnTo>
                  <a:lnTo>
                    <a:pt x="0" y="482"/>
                  </a:lnTo>
                  <a:lnTo>
                    <a:pt x="7" y="426"/>
                  </a:lnTo>
                  <a:lnTo>
                    <a:pt x="27" y="365"/>
                  </a:lnTo>
                  <a:lnTo>
                    <a:pt x="57" y="302"/>
                  </a:lnTo>
                  <a:lnTo>
                    <a:pt x="59" y="299"/>
                  </a:lnTo>
                  <a:lnTo>
                    <a:pt x="67" y="290"/>
                  </a:lnTo>
                  <a:lnTo>
                    <a:pt x="77" y="275"/>
                  </a:lnTo>
                  <a:lnTo>
                    <a:pt x="92" y="255"/>
                  </a:lnTo>
                  <a:lnTo>
                    <a:pt x="112" y="232"/>
                  </a:lnTo>
                  <a:lnTo>
                    <a:pt x="138" y="208"/>
                  </a:lnTo>
                  <a:lnTo>
                    <a:pt x="170" y="181"/>
                  </a:lnTo>
                  <a:lnTo>
                    <a:pt x="207" y="153"/>
                  </a:lnTo>
                  <a:lnTo>
                    <a:pt x="249" y="124"/>
                  </a:lnTo>
                  <a:lnTo>
                    <a:pt x="298" y="97"/>
                  </a:lnTo>
                  <a:lnTo>
                    <a:pt x="353" y="71"/>
                  </a:lnTo>
                  <a:lnTo>
                    <a:pt x="415" y="48"/>
                  </a:lnTo>
                  <a:lnTo>
                    <a:pt x="484" y="28"/>
                  </a:lnTo>
                  <a:lnTo>
                    <a:pt x="560" y="13"/>
                  </a:lnTo>
                  <a:lnTo>
                    <a:pt x="642" y="4"/>
                  </a:lnTo>
                  <a:lnTo>
                    <a:pt x="732" y="0"/>
                  </a:lnTo>
                  <a:lnTo>
                    <a:pt x="835" y="4"/>
                  </a:lnTo>
                  <a:lnTo>
                    <a:pt x="924" y="19"/>
                  </a:lnTo>
                  <a:lnTo>
                    <a:pt x="997" y="42"/>
                  </a:lnTo>
                  <a:lnTo>
                    <a:pt x="1059" y="71"/>
                  </a:lnTo>
                  <a:lnTo>
                    <a:pt x="1109" y="108"/>
                  </a:lnTo>
                  <a:lnTo>
                    <a:pt x="1150" y="147"/>
                  </a:lnTo>
                  <a:lnTo>
                    <a:pt x="1181" y="190"/>
                  </a:lnTo>
                  <a:lnTo>
                    <a:pt x="1204" y="234"/>
                  </a:lnTo>
                  <a:lnTo>
                    <a:pt x="1220" y="280"/>
                  </a:lnTo>
                  <a:lnTo>
                    <a:pt x="1230" y="322"/>
                  </a:lnTo>
                  <a:lnTo>
                    <a:pt x="1236" y="362"/>
                  </a:lnTo>
                  <a:lnTo>
                    <a:pt x="1237" y="398"/>
                  </a:lnTo>
                  <a:lnTo>
                    <a:pt x="1237" y="429"/>
                  </a:lnTo>
                  <a:lnTo>
                    <a:pt x="1236" y="453"/>
                  </a:lnTo>
                  <a:lnTo>
                    <a:pt x="1234" y="467"/>
                  </a:lnTo>
                  <a:lnTo>
                    <a:pt x="1233" y="473"/>
                  </a:lnTo>
                  <a:lnTo>
                    <a:pt x="1233" y="5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A594E939-7D83-EB66-1431-21D2C943B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30"/>
              <a:ext cx="157" cy="135"/>
            </a:xfrm>
            <a:custGeom>
              <a:avLst/>
              <a:gdLst>
                <a:gd name="T0" fmla="*/ 157 w 157"/>
                <a:gd name="T1" fmla="*/ 19 h 135"/>
                <a:gd name="T2" fmla="*/ 152 w 157"/>
                <a:gd name="T3" fmla="*/ 23 h 135"/>
                <a:gd name="T4" fmla="*/ 138 w 157"/>
                <a:gd name="T5" fmla="*/ 30 h 135"/>
                <a:gd name="T6" fmla="*/ 119 w 157"/>
                <a:gd name="T7" fmla="*/ 42 h 135"/>
                <a:gd name="T8" fmla="*/ 94 w 157"/>
                <a:gd name="T9" fmla="*/ 56 h 135"/>
                <a:gd name="T10" fmla="*/ 68 w 157"/>
                <a:gd name="T11" fmla="*/ 74 h 135"/>
                <a:gd name="T12" fmla="*/ 42 w 157"/>
                <a:gd name="T13" fmla="*/ 94 h 135"/>
                <a:gd name="T14" fmla="*/ 20 w 157"/>
                <a:gd name="T15" fmla="*/ 114 h 135"/>
                <a:gd name="T16" fmla="*/ 0 w 157"/>
                <a:gd name="T17" fmla="*/ 135 h 135"/>
                <a:gd name="T18" fmla="*/ 1 w 157"/>
                <a:gd name="T19" fmla="*/ 132 h 135"/>
                <a:gd name="T20" fmla="*/ 4 w 157"/>
                <a:gd name="T21" fmla="*/ 123 h 135"/>
                <a:gd name="T22" fmla="*/ 10 w 157"/>
                <a:gd name="T23" fmla="*/ 109 h 135"/>
                <a:gd name="T24" fmla="*/ 23 w 157"/>
                <a:gd name="T25" fmla="*/ 91 h 135"/>
                <a:gd name="T26" fmla="*/ 39 w 157"/>
                <a:gd name="T27" fmla="*/ 70 h 135"/>
                <a:gd name="T28" fmla="*/ 65 w 157"/>
                <a:gd name="T29" fmla="*/ 47 h 135"/>
                <a:gd name="T30" fmla="*/ 99 w 157"/>
                <a:gd name="T31" fmla="*/ 24 h 135"/>
                <a:gd name="T32" fmla="*/ 141 w 157"/>
                <a:gd name="T33" fmla="*/ 0 h 135"/>
                <a:gd name="T34" fmla="*/ 157 w 157"/>
                <a:gd name="T35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135">
                  <a:moveTo>
                    <a:pt x="157" y="19"/>
                  </a:moveTo>
                  <a:lnTo>
                    <a:pt x="152" y="23"/>
                  </a:lnTo>
                  <a:lnTo>
                    <a:pt x="138" y="30"/>
                  </a:lnTo>
                  <a:lnTo>
                    <a:pt x="119" y="42"/>
                  </a:lnTo>
                  <a:lnTo>
                    <a:pt x="94" y="56"/>
                  </a:lnTo>
                  <a:lnTo>
                    <a:pt x="68" y="74"/>
                  </a:lnTo>
                  <a:lnTo>
                    <a:pt x="42" y="94"/>
                  </a:lnTo>
                  <a:lnTo>
                    <a:pt x="20" y="114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4" y="123"/>
                  </a:lnTo>
                  <a:lnTo>
                    <a:pt x="10" y="109"/>
                  </a:lnTo>
                  <a:lnTo>
                    <a:pt x="23" y="91"/>
                  </a:lnTo>
                  <a:lnTo>
                    <a:pt x="39" y="70"/>
                  </a:lnTo>
                  <a:lnTo>
                    <a:pt x="65" y="47"/>
                  </a:lnTo>
                  <a:lnTo>
                    <a:pt x="99" y="24"/>
                  </a:lnTo>
                  <a:lnTo>
                    <a:pt x="141" y="0"/>
                  </a:lnTo>
                  <a:lnTo>
                    <a:pt x="157" y="19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DC27B8F9-4350-3044-F8DA-7F7E5803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696"/>
              <a:ext cx="1147" cy="776"/>
            </a:xfrm>
            <a:custGeom>
              <a:avLst/>
              <a:gdLst>
                <a:gd name="T0" fmla="*/ 1137 w 1147"/>
                <a:gd name="T1" fmla="*/ 282 h 776"/>
                <a:gd name="T2" fmla="*/ 1113 w 1147"/>
                <a:gd name="T3" fmla="*/ 207 h 776"/>
                <a:gd name="T4" fmla="*/ 1087 w 1147"/>
                <a:gd name="T5" fmla="*/ 160 h 776"/>
                <a:gd name="T6" fmla="*/ 1070 w 1147"/>
                <a:gd name="T7" fmla="*/ 140 h 776"/>
                <a:gd name="T8" fmla="*/ 1031 w 1147"/>
                <a:gd name="T9" fmla="*/ 104 h 776"/>
                <a:gd name="T10" fmla="*/ 950 w 1147"/>
                <a:gd name="T11" fmla="*/ 55 h 776"/>
                <a:gd name="T12" fmla="*/ 865 w 1147"/>
                <a:gd name="T13" fmla="*/ 23 h 776"/>
                <a:gd name="T14" fmla="*/ 783 w 1147"/>
                <a:gd name="T15" fmla="*/ 6 h 776"/>
                <a:gd name="T16" fmla="*/ 707 w 1147"/>
                <a:gd name="T17" fmla="*/ 0 h 776"/>
                <a:gd name="T18" fmla="*/ 641 w 1147"/>
                <a:gd name="T19" fmla="*/ 2 h 776"/>
                <a:gd name="T20" fmla="*/ 594 w 1147"/>
                <a:gd name="T21" fmla="*/ 6 h 776"/>
                <a:gd name="T22" fmla="*/ 567 w 1147"/>
                <a:gd name="T23" fmla="*/ 11 h 776"/>
                <a:gd name="T24" fmla="*/ 469 w 1147"/>
                <a:gd name="T25" fmla="*/ 28 h 776"/>
                <a:gd name="T26" fmla="*/ 314 w 1147"/>
                <a:gd name="T27" fmla="*/ 75 h 776"/>
                <a:gd name="T28" fmla="*/ 197 w 1147"/>
                <a:gd name="T29" fmla="*/ 139 h 776"/>
                <a:gd name="T30" fmla="*/ 113 w 1147"/>
                <a:gd name="T31" fmla="*/ 210 h 776"/>
                <a:gd name="T32" fmla="*/ 57 w 1147"/>
                <a:gd name="T33" fmla="*/ 280 h 776"/>
                <a:gd name="T34" fmla="*/ 23 w 1147"/>
                <a:gd name="T35" fmla="*/ 346 h 776"/>
                <a:gd name="T36" fmla="*/ 6 w 1147"/>
                <a:gd name="T37" fmla="*/ 396 h 776"/>
                <a:gd name="T38" fmla="*/ 0 w 1147"/>
                <a:gd name="T39" fmla="*/ 423 h 776"/>
                <a:gd name="T40" fmla="*/ 5 w 1147"/>
                <a:gd name="T41" fmla="*/ 513 h 776"/>
                <a:gd name="T42" fmla="*/ 49 w 1147"/>
                <a:gd name="T43" fmla="*/ 646 h 776"/>
                <a:gd name="T44" fmla="*/ 113 w 1147"/>
                <a:gd name="T45" fmla="*/ 731 h 776"/>
                <a:gd name="T46" fmla="*/ 160 w 1147"/>
                <a:gd name="T47" fmla="*/ 772 h 776"/>
                <a:gd name="T48" fmla="*/ 140 w 1147"/>
                <a:gd name="T49" fmla="*/ 741 h 776"/>
                <a:gd name="T50" fmla="*/ 127 w 1147"/>
                <a:gd name="T51" fmla="*/ 681 h 776"/>
                <a:gd name="T52" fmla="*/ 148 w 1147"/>
                <a:gd name="T53" fmla="*/ 635 h 776"/>
                <a:gd name="T54" fmla="*/ 172 w 1147"/>
                <a:gd name="T55" fmla="*/ 609 h 776"/>
                <a:gd name="T56" fmla="*/ 201 w 1147"/>
                <a:gd name="T57" fmla="*/ 597 h 776"/>
                <a:gd name="T58" fmla="*/ 248 w 1147"/>
                <a:gd name="T59" fmla="*/ 595 h 776"/>
                <a:gd name="T60" fmla="*/ 286 w 1147"/>
                <a:gd name="T61" fmla="*/ 604 h 776"/>
                <a:gd name="T62" fmla="*/ 308 w 1147"/>
                <a:gd name="T63" fmla="*/ 614 h 776"/>
                <a:gd name="T64" fmla="*/ 314 w 1147"/>
                <a:gd name="T65" fmla="*/ 614 h 776"/>
                <a:gd name="T66" fmla="*/ 338 w 1147"/>
                <a:gd name="T67" fmla="*/ 592 h 776"/>
                <a:gd name="T68" fmla="*/ 373 w 1147"/>
                <a:gd name="T69" fmla="*/ 548 h 776"/>
                <a:gd name="T70" fmla="*/ 410 w 1147"/>
                <a:gd name="T71" fmla="*/ 474 h 776"/>
                <a:gd name="T72" fmla="*/ 433 w 1147"/>
                <a:gd name="T73" fmla="*/ 396 h 776"/>
                <a:gd name="T74" fmla="*/ 452 w 1147"/>
                <a:gd name="T75" fmla="*/ 344 h 776"/>
                <a:gd name="T76" fmla="*/ 478 w 1147"/>
                <a:gd name="T77" fmla="*/ 295 h 776"/>
                <a:gd name="T78" fmla="*/ 513 w 1147"/>
                <a:gd name="T79" fmla="*/ 254 h 776"/>
                <a:gd name="T80" fmla="*/ 556 w 1147"/>
                <a:gd name="T81" fmla="*/ 222 h 776"/>
                <a:gd name="T82" fmla="*/ 608 w 1147"/>
                <a:gd name="T83" fmla="*/ 203 h 776"/>
                <a:gd name="T84" fmla="*/ 670 w 1147"/>
                <a:gd name="T85" fmla="*/ 197 h 776"/>
                <a:gd name="T86" fmla="*/ 742 w 1147"/>
                <a:gd name="T87" fmla="*/ 207 h 776"/>
                <a:gd name="T88" fmla="*/ 783 w 1147"/>
                <a:gd name="T89" fmla="*/ 218 h 776"/>
                <a:gd name="T90" fmla="*/ 789 w 1147"/>
                <a:gd name="T91" fmla="*/ 204 h 776"/>
                <a:gd name="T92" fmla="*/ 804 w 1147"/>
                <a:gd name="T93" fmla="*/ 184 h 776"/>
                <a:gd name="T94" fmla="*/ 828 w 1147"/>
                <a:gd name="T95" fmla="*/ 166 h 776"/>
                <a:gd name="T96" fmla="*/ 863 w 1147"/>
                <a:gd name="T97" fmla="*/ 152 h 776"/>
                <a:gd name="T98" fmla="*/ 908 w 1147"/>
                <a:gd name="T99" fmla="*/ 152 h 776"/>
                <a:gd name="T100" fmla="*/ 964 w 1147"/>
                <a:gd name="T101" fmla="*/ 171 h 776"/>
                <a:gd name="T102" fmla="*/ 1032 w 1147"/>
                <a:gd name="T103" fmla="*/ 216 h 776"/>
                <a:gd name="T104" fmla="*/ 1147 w 1147"/>
                <a:gd name="T105" fmla="*/ 33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7" h="776">
                  <a:moveTo>
                    <a:pt x="1147" y="332"/>
                  </a:moveTo>
                  <a:lnTo>
                    <a:pt x="1137" y="282"/>
                  </a:lnTo>
                  <a:lnTo>
                    <a:pt x="1125" y="241"/>
                  </a:lnTo>
                  <a:lnTo>
                    <a:pt x="1113" y="207"/>
                  </a:lnTo>
                  <a:lnTo>
                    <a:pt x="1099" y="180"/>
                  </a:lnTo>
                  <a:lnTo>
                    <a:pt x="1087" y="160"/>
                  </a:lnTo>
                  <a:lnTo>
                    <a:pt x="1077" y="148"/>
                  </a:lnTo>
                  <a:lnTo>
                    <a:pt x="1070" y="140"/>
                  </a:lnTo>
                  <a:lnTo>
                    <a:pt x="1067" y="137"/>
                  </a:lnTo>
                  <a:lnTo>
                    <a:pt x="1031" y="104"/>
                  </a:lnTo>
                  <a:lnTo>
                    <a:pt x="991" y="76"/>
                  </a:lnTo>
                  <a:lnTo>
                    <a:pt x="950" y="55"/>
                  </a:lnTo>
                  <a:lnTo>
                    <a:pt x="908" y="37"/>
                  </a:lnTo>
                  <a:lnTo>
                    <a:pt x="865" y="23"/>
                  </a:lnTo>
                  <a:lnTo>
                    <a:pt x="824" y="12"/>
                  </a:lnTo>
                  <a:lnTo>
                    <a:pt x="783" y="6"/>
                  </a:lnTo>
                  <a:lnTo>
                    <a:pt x="743" y="2"/>
                  </a:lnTo>
                  <a:lnTo>
                    <a:pt x="707" y="0"/>
                  </a:lnTo>
                  <a:lnTo>
                    <a:pt x="673" y="0"/>
                  </a:lnTo>
                  <a:lnTo>
                    <a:pt x="641" y="2"/>
                  </a:lnTo>
                  <a:lnTo>
                    <a:pt x="615" y="3"/>
                  </a:lnTo>
                  <a:lnTo>
                    <a:pt x="594" y="6"/>
                  </a:lnTo>
                  <a:lnTo>
                    <a:pt x="577" y="8"/>
                  </a:lnTo>
                  <a:lnTo>
                    <a:pt x="567" y="11"/>
                  </a:lnTo>
                  <a:lnTo>
                    <a:pt x="563" y="11"/>
                  </a:lnTo>
                  <a:lnTo>
                    <a:pt x="469" y="28"/>
                  </a:lnTo>
                  <a:lnTo>
                    <a:pt x="385" y="49"/>
                  </a:lnTo>
                  <a:lnTo>
                    <a:pt x="314" y="75"/>
                  </a:lnTo>
                  <a:lnTo>
                    <a:pt x="250" y="105"/>
                  </a:lnTo>
                  <a:lnTo>
                    <a:pt x="197" y="139"/>
                  </a:lnTo>
                  <a:lnTo>
                    <a:pt x="151" y="174"/>
                  </a:lnTo>
                  <a:lnTo>
                    <a:pt x="113" y="210"/>
                  </a:lnTo>
                  <a:lnTo>
                    <a:pt x="81" y="245"/>
                  </a:lnTo>
                  <a:lnTo>
                    <a:pt x="57" y="280"/>
                  </a:lnTo>
                  <a:lnTo>
                    <a:pt x="38" y="314"/>
                  </a:lnTo>
                  <a:lnTo>
                    <a:pt x="23" y="346"/>
                  </a:lnTo>
                  <a:lnTo>
                    <a:pt x="12" y="373"/>
                  </a:lnTo>
                  <a:lnTo>
                    <a:pt x="6" y="396"/>
                  </a:lnTo>
                  <a:lnTo>
                    <a:pt x="3" y="413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5" y="513"/>
                  </a:lnTo>
                  <a:lnTo>
                    <a:pt x="23" y="585"/>
                  </a:lnTo>
                  <a:lnTo>
                    <a:pt x="49" y="646"/>
                  </a:lnTo>
                  <a:lnTo>
                    <a:pt x="81" y="693"/>
                  </a:lnTo>
                  <a:lnTo>
                    <a:pt x="113" y="731"/>
                  </a:lnTo>
                  <a:lnTo>
                    <a:pt x="140" y="757"/>
                  </a:lnTo>
                  <a:lnTo>
                    <a:pt x="160" y="772"/>
                  </a:lnTo>
                  <a:lnTo>
                    <a:pt x="168" y="776"/>
                  </a:lnTo>
                  <a:lnTo>
                    <a:pt x="140" y="741"/>
                  </a:lnTo>
                  <a:lnTo>
                    <a:pt x="128" y="709"/>
                  </a:lnTo>
                  <a:lnTo>
                    <a:pt x="127" y="681"/>
                  </a:lnTo>
                  <a:lnTo>
                    <a:pt x="136" y="656"/>
                  </a:lnTo>
                  <a:lnTo>
                    <a:pt x="148" y="635"/>
                  </a:lnTo>
                  <a:lnTo>
                    <a:pt x="162" y="620"/>
                  </a:lnTo>
                  <a:lnTo>
                    <a:pt x="172" y="609"/>
                  </a:lnTo>
                  <a:lnTo>
                    <a:pt x="177" y="606"/>
                  </a:lnTo>
                  <a:lnTo>
                    <a:pt x="201" y="597"/>
                  </a:lnTo>
                  <a:lnTo>
                    <a:pt x="226" y="594"/>
                  </a:lnTo>
                  <a:lnTo>
                    <a:pt x="248" y="595"/>
                  </a:lnTo>
                  <a:lnTo>
                    <a:pt x="270" y="598"/>
                  </a:lnTo>
                  <a:lnTo>
                    <a:pt x="286" y="604"/>
                  </a:lnTo>
                  <a:lnTo>
                    <a:pt x="299" y="609"/>
                  </a:lnTo>
                  <a:lnTo>
                    <a:pt x="308" y="614"/>
                  </a:lnTo>
                  <a:lnTo>
                    <a:pt x="311" y="615"/>
                  </a:lnTo>
                  <a:lnTo>
                    <a:pt x="314" y="614"/>
                  </a:lnTo>
                  <a:lnTo>
                    <a:pt x="323" y="606"/>
                  </a:lnTo>
                  <a:lnTo>
                    <a:pt x="338" y="592"/>
                  </a:lnTo>
                  <a:lnTo>
                    <a:pt x="355" y="574"/>
                  </a:lnTo>
                  <a:lnTo>
                    <a:pt x="373" y="548"/>
                  </a:lnTo>
                  <a:lnTo>
                    <a:pt x="393" y="515"/>
                  </a:lnTo>
                  <a:lnTo>
                    <a:pt x="410" y="474"/>
                  </a:lnTo>
                  <a:lnTo>
                    <a:pt x="425" y="423"/>
                  </a:lnTo>
                  <a:lnTo>
                    <a:pt x="433" y="396"/>
                  </a:lnTo>
                  <a:lnTo>
                    <a:pt x="442" y="370"/>
                  </a:lnTo>
                  <a:lnTo>
                    <a:pt x="452" y="344"/>
                  </a:lnTo>
                  <a:lnTo>
                    <a:pt x="465" y="320"/>
                  </a:lnTo>
                  <a:lnTo>
                    <a:pt x="478" y="295"/>
                  </a:lnTo>
                  <a:lnTo>
                    <a:pt x="495" y="274"/>
                  </a:lnTo>
                  <a:lnTo>
                    <a:pt x="513" y="254"/>
                  </a:lnTo>
                  <a:lnTo>
                    <a:pt x="533" y="238"/>
                  </a:lnTo>
                  <a:lnTo>
                    <a:pt x="556" y="222"/>
                  </a:lnTo>
                  <a:lnTo>
                    <a:pt x="580" y="210"/>
                  </a:lnTo>
                  <a:lnTo>
                    <a:pt x="608" y="203"/>
                  </a:lnTo>
                  <a:lnTo>
                    <a:pt x="638" y="198"/>
                  </a:lnTo>
                  <a:lnTo>
                    <a:pt x="670" y="197"/>
                  </a:lnTo>
                  <a:lnTo>
                    <a:pt x="704" y="200"/>
                  </a:lnTo>
                  <a:lnTo>
                    <a:pt x="742" y="207"/>
                  </a:lnTo>
                  <a:lnTo>
                    <a:pt x="781" y="219"/>
                  </a:lnTo>
                  <a:lnTo>
                    <a:pt x="783" y="218"/>
                  </a:lnTo>
                  <a:lnTo>
                    <a:pt x="784" y="212"/>
                  </a:lnTo>
                  <a:lnTo>
                    <a:pt x="789" y="204"/>
                  </a:lnTo>
                  <a:lnTo>
                    <a:pt x="796" y="195"/>
                  </a:lnTo>
                  <a:lnTo>
                    <a:pt x="804" y="184"/>
                  </a:lnTo>
                  <a:lnTo>
                    <a:pt x="815" y="175"/>
                  </a:lnTo>
                  <a:lnTo>
                    <a:pt x="828" y="166"/>
                  </a:lnTo>
                  <a:lnTo>
                    <a:pt x="845" y="157"/>
                  </a:lnTo>
                  <a:lnTo>
                    <a:pt x="863" y="152"/>
                  </a:lnTo>
                  <a:lnTo>
                    <a:pt x="883" y="149"/>
                  </a:lnTo>
                  <a:lnTo>
                    <a:pt x="908" y="152"/>
                  </a:lnTo>
                  <a:lnTo>
                    <a:pt x="933" y="158"/>
                  </a:lnTo>
                  <a:lnTo>
                    <a:pt x="964" y="171"/>
                  </a:lnTo>
                  <a:lnTo>
                    <a:pt x="996" y="189"/>
                  </a:lnTo>
                  <a:lnTo>
                    <a:pt x="1032" y="216"/>
                  </a:lnTo>
                  <a:lnTo>
                    <a:pt x="1072" y="250"/>
                  </a:lnTo>
                  <a:lnTo>
                    <a:pt x="1147" y="332"/>
                  </a:lnTo>
                  <a:close/>
                </a:path>
              </a:pathLst>
            </a:custGeom>
            <a:solidFill>
              <a:srgbClr val="C9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B3E07504-9500-BBE1-68A3-0BB39306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783"/>
              <a:ext cx="530" cy="295"/>
            </a:xfrm>
            <a:custGeom>
              <a:avLst/>
              <a:gdLst>
                <a:gd name="T0" fmla="*/ 523 w 530"/>
                <a:gd name="T1" fmla="*/ 99 h 295"/>
                <a:gd name="T2" fmla="*/ 485 w 530"/>
                <a:gd name="T3" fmla="*/ 116 h 295"/>
                <a:gd name="T4" fmla="*/ 429 w 530"/>
                <a:gd name="T5" fmla="*/ 154 h 295"/>
                <a:gd name="T6" fmla="*/ 376 w 530"/>
                <a:gd name="T7" fmla="*/ 219 h 295"/>
                <a:gd name="T8" fmla="*/ 350 w 530"/>
                <a:gd name="T9" fmla="*/ 268 h 295"/>
                <a:gd name="T10" fmla="*/ 319 w 530"/>
                <a:gd name="T11" fmla="*/ 268 h 295"/>
                <a:gd name="T12" fmla="*/ 310 w 530"/>
                <a:gd name="T13" fmla="*/ 224 h 295"/>
                <a:gd name="T14" fmla="*/ 291 w 530"/>
                <a:gd name="T15" fmla="*/ 204 h 295"/>
                <a:gd name="T16" fmla="*/ 256 w 530"/>
                <a:gd name="T17" fmla="*/ 204 h 295"/>
                <a:gd name="T18" fmla="*/ 214 w 530"/>
                <a:gd name="T19" fmla="*/ 225 h 295"/>
                <a:gd name="T20" fmla="*/ 172 w 530"/>
                <a:gd name="T21" fmla="*/ 263 h 295"/>
                <a:gd name="T22" fmla="*/ 134 w 530"/>
                <a:gd name="T23" fmla="*/ 289 h 295"/>
                <a:gd name="T24" fmla="*/ 105 w 530"/>
                <a:gd name="T25" fmla="*/ 295 h 295"/>
                <a:gd name="T26" fmla="*/ 94 w 530"/>
                <a:gd name="T27" fmla="*/ 274 h 295"/>
                <a:gd name="T28" fmla="*/ 102 w 530"/>
                <a:gd name="T29" fmla="*/ 230 h 295"/>
                <a:gd name="T30" fmla="*/ 102 w 530"/>
                <a:gd name="T31" fmla="*/ 201 h 295"/>
                <a:gd name="T32" fmla="*/ 93 w 530"/>
                <a:gd name="T33" fmla="*/ 192 h 295"/>
                <a:gd name="T34" fmla="*/ 73 w 530"/>
                <a:gd name="T35" fmla="*/ 201 h 295"/>
                <a:gd name="T36" fmla="*/ 47 w 530"/>
                <a:gd name="T37" fmla="*/ 222 h 295"/>
                <a:gd name="T38" fmla="*/ 20 w 530"/>
                <a:gd name="T39" fmla="*/ 239 h 295"/>
                <a:gd name="T40" fmla="*/ 3 w 530"/>
                <a:gd name="T41" fmla="*/ 240 h 295"/>
                <a:gd name="T42" fmla="*/ 4 w 530"/>
                <a:gd name="T43" fmla="*/ 218 h 295"/>
                <a:gd name="T44" fmla="*/ 33 w 530"/>
                <a:gd name="T45" fmla="*/ 169 h 295"/>
                <a:gd name="T46" fmla="*/ 80 w 530"/>
                <a:gd name="T47" fmla="*/ 114 h 295"/>
                <a:gd name="T48" fmla="*/ 141 w 530"/>
                <a:gd name="T49" fmla="*/ 61 h 295"/>
                <a:gd name="T50" fmla="*/ 208 w 530"/>
                <a:gd name="T51" fmla="*/ 17 h 295"/>
                <a:gd name="T52" fmla="*/ 239 w 530"/>
                <a:gd name="T53" fmla="*/ 9 h 295"/>
                <a:gd name="T54" fmla="*/ 225 w 530"/>
                <a:gd name="T55" fmla="*/ 49 h 295"/>
                <a:gd name="T56" fmla="*/ 246 w 530"/>
                <a:gd name="T57" fmla="*/ 56 h 295"/>
                <a:gd name="T58" fmla="*/ 283 w 530"/>
                <a:gd name="T59" fmla="*/ 46 h 295"/>
                <a:gd name="T60" fmla="*/ 319 w 530"/>
                <a:gd name="T61" fmla="*/ 33 h 295"/>
                <a:gd name="T62" fmla="*/ 342 w 530"/>
                <a:gd name="T63" fmla="*/ 33 h 295"/>
                <a:gd name="T64" fmla="*/ 333 w 530"/>
                <a:gd name="T65" fmla="*/ 64 h 295"/>
                <a:gd name="T66" fmla="*/ 347 w 530"/>
                <a:gd name="T67" fmla="*/ 93 h 295"/>
                <a:gd name="T68" fmla="*/ 380 w 530"/>
                <a:gd name="T69" fmla="*/ 82 h 295"/>
                <a:gd name="T70" fmla="*/ 417 w 530"/>
                <a:gd name="T71" fmla="*/ 71 h 295"/>
                <a:gd name="T72" fmla="*/ 450 w 530"/>
                <a:gd name="T73" fmla="*/ 67 h 295"/>
                <a:gd name="T74" fmla="*/ 469 w 530"/>
                <a:gd name="T75" fmla="*/ 71 h 295"/>
                <a:gd name="T76" fmla="*/ 466 w 530"/>
                <a:gd name="T77" fmla="*/ 87 h 295"/>
                <a:gd name="T78" fmla="*/ 482 w 530"/>
                <a:gd name="T79" fmla="*/ 93 h 295"/>
                <a:gd name="T80" fmla="*/ 510 w 530"/>
                <a:gd name="T81" fmla="*/ 94 h 295"/>
                <a:gd name="T82" fmla="*/ 530 w 530"/>
                <a:gd name="T83" fmla="*/ 9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0" h="295">
                  <a:moveTo>
                    <a:pt x="530" y="97"/>
                  </a:moveTo>
                  <a:lnTo>
                    <a:pt x="523" y="99"/>
                  </a:lnTo>
                  <a:lnTo>
                    <a:pt x="508" y="105"/>
                  </a:lnTo>
                  <a:lnTo>
                    <a:pt x="485" y="116"/>
                  </a:lnTo>
                  <a:lnTo>
                    <a:pt x="460" y="131"/>
                  </a:lnTo>
                  <a:lnTo>
                    <a:pt x="429" y="154"/>
                  </a:lnTo>
                  <a:lnTo>
                    <a:pt x="402" y="183"/>
                  </a:lnTo>
                  <a:lnTo>
                    <a:pt x="376" y="219"/>
                  </a:lnTo>
                  <a:lnTo>
                    <a:pt x="356" y="263"/>
                  </a:lnTo>
                  <a:lnTo>
                    <a:pt x="350" y="268"/>
                  </a:lnTo>
                  <a:lnTo>
                    <a:pt x="335" y="272"/>
                  </a:lnTo>
                  <a:lnTo>
                    <a:pt x="319" y="268"/>
                  </a:lnTo>
                  <a:lnTo>
                    <a:pt x="313" y="242"/>
                  </a:lnTo>
                  <a:lnTo>
                    <a:pt x="310" y="224"/>
                  </a:lnTo>
                  <a:lnTo>
                    <a:pt x="303" y="211"/>
                  </a:lnTo>
                  <a:lnTo>
                    <a:pt x="291" y="204"/>
                  </a:lnTo>
                  <a:lnTo>
                    <a:pt x="274" y="201"/>
                  </a:lnTo>
                  <a:lnTo>
                    <a:pt x="256" y="204"/>
                  </a:lnTo>
                  <a:lnTo>
                    <a:pt x="236" y="211"/>
                  </a:lnTo>
                  <a:lnTo>
                    <a:pt x="214" y="225"/>
                  </a:lnTo>
                  <a:lnTo>
                    <a:pt x="193" y="243"/>
                  </a:lnTo>
                  <a:lnTo>
                    <a:pt x="172" y="263"/>
                  </a:lnTo>
                  <a:lnTo>
                    <a:pt x="152" y="278"/>
                  </a:lnTo>
                  <a:lnTo>
                    <a:pt x="134" y="289"/>
                  </a:lnTo>
                  <a:lnTo>
                    <a:pt x="119" y="295"/>
                  </a:lnTo>
                  <a:lnTo>
                    <a:pt x="105" y="295"/>
                  </a:lnTo>
                  <a:lnTo>
                    <a:pt x="97" y="289"/>
                  </a:lnTo>
                  <a:lnTo>
                    <a:pt x="94" y="274"/>
                  </a:lnTo>
                  <a:lnTo>
                    <a:pt x="97" y="253"/>
                  </a:lnTo>
                  <a:lnTo>
                    <a:pt x="102" y="230"/>
                  </a:lnTo>
                  <a:lnTo>
                    <a:pt x="103" y="211"/>
                  </a:lnTo>
                  <a:lnTo>
                    <a:pt x="102" y="201"/>
                  </a:lnTo>
                  <a:lnTo>
                    <a:pt x="99" y="193"/>
                  </a:lnTo>
                  <a:lnTo>
                    <a:pt x="93" y="192"/>
                  </a:lnTo>
                  <a:lnTo>
                    <a:pt x="84" y="195"/>
                  </a:lnTo>
                  <a:lnTo>
                    <a:pt x="73" y="201"/>
                  </a:lnTo>
                  <a:lnTo>
                    <a:pt x="61" y="211"/>
                  </a:lnTo>
                  <a:lnTo>
                    <a:pt x="47" y="222"/>
                  </a:lnTo>
                  <a:lnTo>
                    <a:pt x="33" y="233"/>
                  </a:lnTo>
                  <a:lnTo>
                    <a:pt x="20" y="239"/>
                  </a:lnTo>
                  <a:lnTo>
                    <a:pt x="9" y="242"/>
                  </a:lnTo>
                  <a:lnTo>
                    <a:pt x="3" y="240"/>
                  </a:lnTo>
                  <a:lnTo>
                    <a:pt x="0" y="233"/>
                  </a:lnTo>
                  <a:lnTo>
                    <a:pt x="4" y="218"/>
                  </a:lnTo>
                  <a:lnTo>
                    <a:pt x="15" y="196"/>
                  </a:lnTo>
                  <a:lnTo>
                    <a:pt x="33" y="169"/>
                  </a:lnTo>
                  <a:lnTo>
                    <a:pt x="55" y="141"/>
                  </a:lnTo>
                  <a:lnTo>
                    <a:pt x="80" y="114"/>
                  </a:lnTo>
                  <a:lnTo>
                    <a:pt x="109" y="87"/>
                  </a:lnTo>
                  <a:lnTo>
                    <a:pt x="141" y="61"/>
                  </a:lnTo>
                  <a:lnTo>
                    <a:pt x="175" y="36"/>
                  </a:lnTo>
                  <a:lnTo>
                    <a:pt x="208" y="17"/>
                  </a:lnTo>
                  <a:lnTo>
                    <a:pt x="243" y="0"/>
                  </a:lnTo>
                  <a:lnTo>
                    <a:pt x="239" y="9"/>
                  </a:lnTo>
                  <a:lnTo>
                    <a:pt x="230" y="29"/>
                  </a:lnTo>
                  <a:lnTo>
                    <a:pt x="225" y="49"/>
                  </a:lnTo>
                  <a:lnTo>
                    <a:pt x="234" y="58"/>
                  </a:lnTo>
                  <a:lnTo>
                    <a:pt x="246" y="56"/>
                  </a:lnTo>
                  <a:lnTo>
                    <a:pt x="263" y="52"/>
                  </a:lnTo>
                  <a:lnTo>
                    <a:pt x="283" y="46"/>
                  </a:lnTo>
                  <a:lnTo>
                    <a:pt x="303" y="38"/>
                  </a:lnTo>
                  <a:lnTo>
                    <a:pt x="319" y="33"/>
                  </a:lnTo>
                  <a:lnTo>
                    <a:pt x="335" y="30"/>
                  </a:lnTo>
                  <a:lnTo>
                    <a:pt x="342" y="33"/>
                  </a:lnTo>
                  <a:lnTo>
                    <a:pt x="341" y="41"/>
                  </a:lnTo>
                  <a:lnTo>
                    <a:pt x="333" y="64"/>
                  </a:lnTo>
                  <a:lnTo>
                    <a:pt x="336" y="82"/>
                  </a:lnTo>
                  <a:lnTo>
                    <a:pt x="347" y="93"/>
                  </a:lnTo>
                  <a:lnTo>
                    <a:pt x="367" y="88"/>
                  </a:lnTo>
                  <a:lnTo>
                    <a:pt x="380" y="82"/>
                  </a:lnTo>
                  <a:lnTo>
                    <a:pt x="399" y="76"/>
                  </a:lnTo>
                  <a:lnTo>
                    <a:pt x="417" y="71"/>
                  </a:lnTo>
                  <a:lnTo>
                    <a:pt x="435" y="68"/>
                  </a:lnTo>
                  <a:lnTo>
                    <a:pt x="450" y="67"/>
                  </a:lnTo>
                  <a:lnTo>
                    <a:pt x="463" y="68"/>
                  </a:lnTo>
                  <a:lnTo>
                    <a:pt x="469" y="71"/>
                  </a:lnTo>
                  <a:lnTo>
                    <a:pt x="467" y="79"/>
                  </a:lnTo>
                  <a:lnTo>
                    <a:pt x="466" y="87"/>
                  </a:lnTo>
                  <a:lnTo>
                    <a:pt x="472" y="90"/>
                  </a:lnTo>
                  <a:lnTo>
                    <a:pt x="482" y="93"/>
                  </a:lnTo>
                  <a:lnTo>
                    <a:pt x="496" y="94"/>
                  </a:lnTo>
                  <a:lnTo>
                    <a:pt x="510" y="94"/>
                  </a:lnTo>
                  <a:lnTo>
                    <a:pt x="522" y="94"/>
                  </a:lnTo>
                  <a:lnTo>
                    <a:pt x="530" y="96"/>
                  </a:lnTo>
                  <a:lnTo>
                    <a:pt x="530" y="97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AC0B84B8-9AEB-F5F2-4478-3B8480DD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1714"/>
              <a:ext cx="339" cy="159"/>
            </a:xfrm>
            <a:custGeom>
              <a:avLst/>
              <a:gdLst>
                <a:gd name="T0" fmla="*/ 138 w 339"/>
                <a:gd name="T1" fmla="*/ 137 h 159"/>
                <a:gd name="T2" fmla="*/ 167 w 339"/>
                <a:gd name="T3" fmla="*/ 128 h 159"/>
                <a:gd name="T4" fmla="*/ 217 w 339"/>
                <a:gd name="T5" fmla="*/ 125 h 159"/>
                <a:gd name="T6" fmla="*/ 283 w 339"/>
                <a:gd name="T7" fmla="*/ 140 h 159"/>
                <a:gd name="T8" fmla="*/ 319 w 339"/>
                <a:gd name="T9" fmla="*/ 159 h 159"/>
                <a:gd name="T10" fmla="*/ 330 w 339"/>
                <a:gd name="T11" fmla="*/ 159 h 159"/>
                <a:gd name="T12" fmla="*/ 339 w 339"/>
                <a:gd name="T13" fmla="*/ 156 h 159"/>
                <a:gd name="T14" fmla="*/ 333 w 339"/>
                <a:gd name="T15" fmla="*/ 145 h 159"/>
                <a:gd name="T16" fmla="*/ 301 w 339"/>
                <a:gd name="T17" fmla="*/ 121 h 159"/>
                <a:gd name="T18" fmla="*/ 266 w 339"/>
                <a:gd name="T19" fmla="*/ 93 h 159"/>
                <a:gd name="T20" fmla="*/ 243 w 339"/>
                <a:gd name="T21" fmla="*/ 69 h 159"/>
                <a:gd name="T22" fmla="*/ 240 w 339"/>
                <a:gd name="T23" fmla="*/ 57 h 159"/>
                <a:gd name="T24" fmla="*/ 260 w 339"/>
                <a:gd name="T25" fmla="*/ 63 h 159"/>
                <a:gd name="T26" fmla="*/ 271 w 339"/>
                <a:gd name="T27" fmla="*/ 60 h 159"/>
                <a:gd name="T28" fmla="*/ 263 w 339"/>
                <a:gd name="T29" fmla="*/ 46 h 159"/>
                <a:gd name="T30" fmla="*/ 233 w 339"/>
                <a:gd name="T31" fmla="*/ 29 h 159"/>
                <a:gd name="T32" fmla="*/ 193 w 339"/>
                <a:gd name="T33" fmla="*/ 19 h 159"/>
                <a:gd name="T34" fmla="*/ 156 w 339"/>
                <a:gd name="T35" fmla="*/ 13 h 159"/>
                <a:gd name="T36" fmla="*/ 115 w 339"/>
                <a:gd name="T37" fmla="*/ 7 h 159"/>
                <a:gd name="T38" fmla="*/ 76 w 339"/>
                <a:gd name="T39" fmla="*/ 2 h 159"/>
                <a:gd name="T40" fmla="*/ 41 w 339"/>
                <a:gd name="T41" fmla="*/ 0 h 159"/>
                <a:gd name="T42" fmla="*/ 15 w 339"/>
                <a:gd name="T43" fmla="*/ 0 h 159"/>
                <a:gd name="T44" fmla="*/ 1 w 339"/>
                <a:gd name="T45" fmla="*/ 3 h 159"/>
                <a:gd name="T46" fmla="*/ 4 w 339"/>
                <a:gd name="T47" fmla="*/ 10 h 159"/>
                <a:gd name="T48" fmla="*/ 36 w 339"/>
                <a:gd name="T49" fmla="*/ 23 h 159"/>
                <a:gd name="T50" fmla="*/ 74 w 339"/>
                <a:gd name="T51" fmla="*/ 35 h 159"/>
                <a:gd name="T52" fmla="*/ 97 w 339"/>
                <a:gd name="T53" fmla="*/ 43 h 159"/>
                <a:gd name="T54" fmla="*/ 97 w 339"/>
                <a:gd name="T55" fmla="*/ 49 h 159"/>
                <a:gd name="T56" fmla="*/ 71 w 339"/>
                <a:gd name="T57" fmla="*/ 64 h 159"/>
                <a:gd name="T58" fmla="*/ 79 w 339"/>
                <a:gd name="T59" fmla="*/ 84 h 159"/>
                <a:gd name="T60" fmla="*/ 109 w 339"/>
                <a:gd name="T61" fmla="*/ 90 h 159"/>
                <a:gd name="T62" fmla="*/ 128 w 339"/>
                <a:gd name="T63" fmla="*/ 99 h 159"/>
                <a:gd name="T64" fmla="*/ 138 w 339"/>
                <a:gd name="T65" fmla="*/ 112 h 159"/>
                <a:gd name="T66" fmla="*/ 138 w 339"/>
                <a:gd name="T67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159">
                  <a:moveTo>
                    <a:pt x="134" y="139"/>
                  </a:moveTo>
                  <a:lnTo>
                    <a:pt x="138" y="137"/>
                  </a:lnTo>
                  <a:lnTo>
                    <a:pt x="149" y="133"/>
                  </a:lnTo>
                  <a:lnTo>
                    <a:pt x="167" y="128"/>
                  </a:lnTo>
                  <a:lnTo>
                    <a:pt x="190" y="125"/>
                  </a:lnTo>
                  <a:lnTo>
                    <a:pt x="217" y="125"/>
                  </a:lnTo>
                  <a:lnTo>
                    <a:pt x="249" y="130"/>
                  </a:lnTo>
                  <a:lnTo>
                    <a:pt x="283" y="140"/>
                  </a:lnTo>
                  <a:lnTo>
                    <a:pt x="318" y="159"/>
                  </a:lnTo>
                  <a:lnTo>
                    <a:pt x="319" y="159"/>
                  </a:lnTo>
                  <a:lnTo>
                    <a:pt x="325" y="159"/>
                  </a:lnTo>
                  <a:lnTo>
                    <a:pt x="330" y="159"/>
                  </a:lnTo>
                  <a:lnTo>
                    <a:pt x="336" y="159"/>
                  </a:lnTo>
                  <a:lnTo>
                    <a:pt x="339" y="156"/>
                  </a:lnTo>
                  <a:lnTo>
                    <a:pt x="339" y="151"/>
                  </a:lnTo>
                  <a:lnTo>
                    <a:pt x="333" y="145"/>
                  </a:lnTo>
                  <a:lnTo>
                    <a:pt x="319" y="134"/>
                  </a:lnTo>
                  <a:lnTo>
                    <a:pt x="301" y="121"/>
                  </a:lnTo>
                  <a:lnTo>
                    <a:pt x="283" y="107"/>
                  </a:lnTo>
                  <a:lnTo>
                    <a:pt x="266" y="93"/>
                  </a:lnTo>
                  <a:lnTo>
                    <a:pt x="252" y="80"/>
                  </a:lnTo>
                  <a:lnTo>
                    <a:pt x="243" y="69"/>
                  </a:lnTo>
                  <a:lnTo>
                    <a:pt x="239" y="60"/>
                  </a:lnTo>
                  <a:lnTo>
                    <a:pt x="240" y="57"/>
                  </a:lnTo>
                  <a:lnTo>
                    <a:pt x="249" y="60"/>
                  </a:lnTo>
                  <a:lnTo>
                    <a:pt x="260" y="63"/>
                  </a:lnTo>
                  <a:lnTo>
                    <a:pt x="268" y="63"/>
                  </a:lnTo>
                  <a:lnTo>
                    <a:pt x="271" y="60"/>
                  </a:lnTo>
                  <a:lnTo>
                    <a:pt x="269" y="54"/>
                  </a:lnTo>
                  <a:lnTo>
                    <a:pt x="263" y="46"/>
                  </a:lnTo>
                  <a:lnTo>
                    <a:pt x="251" y="37"/>
                  </a:lnTo>
                  <a:lnTo>
                    <a:pt x="233" y="29"/>
                  </a:lnTo>
                  <a:lnTo>
                    <a:pt x="208" y="22"/>
                  </a:lnTo>
                  <a:lnTo>
                    <a:pt x="193" y="19"/>
                  </a:lnTo>
                  <a:lnTo>
                    <a:pt x="175" y="16"/>
                  </a:lnTo>
                  <a:lnTo>
                    <a:pt x="156" y="13"/>
                  </a:lnTo>
                  <a:lnTo>
                    <a:pt x="137" y="10"/>
                  </a:lnTo>
                  <a:lnTo>
                    <a:pt x="115" y="7"/>
                  </a:lnTo>
                  <a:lnTo>
                    <a:pt x="96" y="5"/>
                  </a:lnTo>
                  <a:lnTo>
                    <a:pt x="76" y="2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3" y="14"/>
                  </a:lnTo>
                  <a:lnTo>
                    <a:pt x="36" y="23"/>
                  </a:lnTo>
                  <a:lnTo>
                    <a:pt x="58" y="29"/>
                  </a:lnTo>
                  <a:lnTo>
                    <a:pt x="74" y="35"/>
                  </a:lnTo>
                  <a:lnTo>
                    <a:pt x="88" y="39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88" y="54"/>
                  </a:lnTo>
                  <a:lnTo>
                    <a:pt x="71" y="64"/>
                  </a:lnTo>
                  <a:lnTo>
                    <a:pt x="68" y="75"/>
                  </a:lnTo>
                  <a:lnTo>
                    <a:pt x="79" y="84"/>
                  </a:lnTo>
                  <a:lnTo>
                    <a:pt x="97" y="89"/>
                  </a:lnTo>
                  <a:lnTo>
                    <a:pt x="109" y="90"/>
                  </a:lnTo>
                  <a:lnTo>
                    <a:pt x="118" y="93"/>
                  </a:lnTo>
                  <a:lnTo>
                    <a:pt x="128" y="99"/>
                  </a:lnTo>
                  <a:lnTo>
                    <a:pt x="134" y="104"/>
                  </a:lnTo>
                  <a:lnTo>
                    <a:pt x="138" y="112"/>
                  </a:lnTo>
                  <a:lnTo>
                    <a:pt x="140" y="121"/>
                  </a:lnTo>
                  <a:lnTo>
                    <a:pt x="138" y="128"/>
                  </a:lnTo>
                  <a:lnTo>
                    <a:pt x="134" y="139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9709F763-F6E0-A3F4-4897-BA37FD4E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1874"/>
              <a:ext cx="315" cy="390"/>
            </a:xfrm>
            <a:custGeom>
              <a:avLst/>
              <a:gdLst>
                <a:gd name="T0" fmla="*/ 108 w 315"/>
                <a:gd name="T1" fmla="*/ 11 h 390"/>
                <a:gd name="T2" fmla="*/ 82 w 315"/>
                <a:gd name="T3" fmla="*/ 55 h 390"/>
                <a:gd name="T4" fmla="*/ 45 w 315"/>
                <a:gd name="T5" fmla="*/ 143 h 390"/>
                <a:gd name="T6" fmla="*/ 12 w 315"/>
                <a:gd name="T7" fmla="*/ 276 h 390"/>
                <a:gd name="T8" fmla="*/ 3 w 315"/>
                <a:gd name="T9" fmla="*/ 355 h 390"/>
                <a:gd name="T10" fmla="*/ 18 w 315"/>
                <a:gd name="T11" fmla="*/ 329 h 390"/>
                <a:gd name="T12" fmla="*/ 42 w 315"/>
                <a:gd name="T13" fmla="*/ 291 h 390"/>
                <a:gd name="T14" fmla="*/ 64 w 315"/>
                <a:gd name="T15" fmla="*/ 261 h 390"/>
                <a:gd name="T16" fmla="*/ 80 w 315"/>
                <a:gd name="T17" fmla="*/ 248 h 390"/>
                <a:gd name="T18" fmla="*/ 92 w 315"/>
                <a:gd name="T19" fmla="*/ 282 h 390"/>
                <a:gd name="T20" fmla="*/ 96 w 315"/>
                <a:gd name="T21" fmla="*/ 340 h 390"/>
                <a:gd name="T22" fmla="*/ 108 w 315"/>
                <a:gd name="T23" fmla="*/ 388 h 390"/>
                <a:gd name="T24" fmla="*/ 128 w 315"/>
                <a:gd name="T25" fmla="*/ 344 h 390"/>
                <a:gd name="T26" fmla="*/ 141 w 315"/>
                <a:gd name="T27" fmla="*/ 314 h 390"/>
                <a:gd name="T28" fmla="*/ 155 w 315"/>
                <a:gd name="T29" fmla="*/ 302 h 390"/>
                <a:gd name="T30" fmla="*/ 167 w 315"/>
                <a:gd name="T31" fmla="*/ 311 h 390"/>
                <a:gd name="T32" fmla="*/ 179 w 315"/>
                <a:gd name="T33" fmla="*/ 340 h 390"/>
                <a:gd name="T34" fmla="*/ 196 w 315"/>
                <a:gd name="T35" fmla="*/ 369 h 390"/>
                <a:gd name="T36" fmla="*/ 210 w 315"/>
                <a:gd name="T37" fmla="*/ 387 h 390"/>
                <a:gd name="T38" fmla="*/ 222 w 315"/>
                <a:gd name="T39" fmla="*/ 388 h 390"/>
                <a:gd name="T40" fmla="*/ 233 w 315"/>
                <a:gd name="T41" fmla="*/ 356 h 390"/>
                <a:gd name="T42" fmla="*/ 249 w 315"/>
                <a:gd name="T43" fmla="*/ 315 h 390"/>
                <a:gd name="T44" fmla="*/ 252 w 315"/>
                <a:gd name="T45" fmla="*/ 302 h 390"/>
                <a:gd name="T46" fmla="*/ 255 w 315"/>
                <a:gd name="T47" fmla="*/ 257 h 390"/>
                <a:gd name="T48" fmla="*/ 268 w 315"/>
                <a:gd name="T49" fmla="*/ 187 h 390"/>
                <a:gd name="T50" fmla="*/ 295 w 315"/>
                <a:gd name="T51" fmla="*/ 110 h 390"/>
                <a:gd name="T52" fmla="*/ 312 w 315"/>
                <a:gd name="T53" fmla="*/ 75 h 390"/>
                <a:gd name="T54" fmla="*/ 296 w 315"/>
                <a:gd name="T55" fmla="*/ 85 h 390"/>
                <a:gd name="T56" fmla="*/ 274 w 315"/>
                <a:gd name="T57" fmla="*/ 95 h 390"/>
                <a:gd name="T58" fmla="*/ 260 w 315"/>
                <a:gd name="T59" fmla="*/ 92 h 390"/>
                <a:gd name="T60" fmla="*/ 260 w 315"/>
                <a:gd name="T61" fmla="*/ 54 h 390"/>
                <a:gd name="T62" fmla="*/ 246 w 315"/>
                <a:gd name="T63" fmla="*/ 14 h 390"/>
                <a:gd name="T64" fmla="*/ 213 w 315"/>
                <a:gd name="T65" fmla="*/ 41 h 390"/>
                <a:gd name="T66" fmla="*/ 187 w 315"/>
                <a:gd name="T67" fmla="*/ 72 h 390"/>
                <a:gd name="T68" fmla="*/ 166 w 315"/>
                <a:gd name="T69" fmla="*/ 95 h 390"/>
                <a:gd name="T70" fmla="*/ 153 w 315"/>
                <a:gd name="T71" fmla="*/ 98 h 390"/>
                <a:gd name="T72" fmla="*/ 147 w 315"/>
                <a:gd name="T73" fmla="*/ 54 h 390"/>
                <a:gd name="T74" fmla="*/ 124 w 315"/>
                <a:gd name="T7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390">
                  <a:moveTo>
                    <a:pt x="111" y="5"/>
                  </a:moveTo>
                  <a:lnTo>
                    <a:pt x="108" y="11"/>
                  </a:lnTo>
                  <a:lnTo>
                    <a:pt x="97" y="28"/>
                  </a:lnTo>
                  <a:lnTo>
                    <a:pt x="82" y="55"/>
                  </a:lnTo>
                  <a:lnTo>
                    <a:pt x="65" y="93"/>
                  </a:lnTo>
                  <a:lnTo>
                    <a:pt x="45" y="143"/>
                  </a:lnTo>
                  <a:lnTo>
                    <a:pt x="27" y="204"/>
                  </a:lnTo>
                  <a:lnTo>
                    <a:pt x="12" y="276"/>
                  </a:lnTo>
                  <a:lnTo>
                    <a:pt x="0" y="359"/>
                  </a:lnTo>
                  <a:lnTo>
                    <a:pt x="3" y="355"/>
                  </a:lnTo>
                  <a:lnTo>
                    <a:pt x="9" y="344"/>
                  </a:lnTo>
                  <a:lnTo>
                    <a:pt x="18" y="329"/>
                  </a:lnTo>
                  <a:lnTo>
                    <a:pt x="30" y="311"/>
                  </a:lnTo>
                  <a:lnTo>
                    <a:pt x="42" y="291"/>
                  </a:lnTo>
                  <a:lnTo>
                    <a:pt x="53" y="274"/>
                  </a:lnTo>
                  <a:lnTo>
                    <a:pt x="64" y="261"/>
                  </a:lnTo>
                  <a:lnTo>
                    <a:pt x="71" y="251"/>
                  </a:lnTo>
                  <a:lnTo>
                    <a:pt x="80" y="248"/>
                  </a:lnTo>
                  <a:lnTo>
                    <a:pt x="88" y="261"/>
                  </a:lnTo>
                  <a:lnTo>
                    <a:pt x="92" y="282"/>
                  </a:lnTo>
                  <a:lnTo>
                    <a:pt x="94" y="308"/>
                  </a:lnTo>
                  <a:lnTo>
                    <a:pt x="96" y="340"/>
                  </a:lnTo>
                  <a:lnTo>
                    <a:pt x="100" y="373"/>
                  </a:lnTo>
                  <a:lnTo>
                    <a:pt x="108" y="388"/>
                  </a:lnTo>
                  <a:lnTo>
                    <a:pt x="120" y="366"/>
                  </a:lnTo>
                  <a:lnTo>
                    <a:pt x="128" y="344"/>
                  </a:lnTo>
                  <a:lnTo>
                    <a:pt x="134" y="327"/>
                  </a:lnTo>
                  <a:lnTo>
                    <a:pt x="141" y="314"/>
                  </a:lnTo>
                  <a:lnTo>
                    <a:pt x="147" y="306"/>
                  </a:lnTo>
                  <a:lnTo>
                    <a:pt x="155" y="302"/>
                  </a:lnTo>
                  <a:lnTo>
                    <a:pt x="161" y="305"/>
                  </a:lnTo>
                  <a:lnTo>
                    <a:pt x="167" y="311"/>
                  </a:lnTo>
                  <a:lnTo>
                    <a:pt x="173" y="324"/>
                  </a:lnTo>
                  <a:lnTo>
                    <a:pt x="179" y="340"/>
                  </a:lnTo>
                  <a:lnTo>
                    <a:pt x="187" y="355"/>
                  </a:lnTo>
                  <a:lnTo>
                    <a:pt x="196" y="369"/>
                  </a:lnTo>
                  <a:lnTo>
                    <a:pt x="204" y="379"/>
                  </a:lnTo>
                  <a:lnTo>
                    <a:pt x="210" y="387"/>
                  </a:lnTo>
                  <a:lnTo>
                    <a:pt x="217" y="390"/>
                  </a:lnTo>
                  <a:lnTo>
                    <a:pt x="222" y="388"/>
                  </a:lnTo>
                  <a:lnTo>
                    <a:pt x="225" y="381"/>
                  </a:lnTo>
                  <a:lnTo>
                    <a:pt x="233" y="356"/>
                  </a:lnTo>
                  <a:lnTo>
                    <a:pt x="242" y="332"/>
                  </a:lnTo>
                  <a:lnTo>
                    <a:pt x="249" y="315"/>
                  </a:lnTo>
                  <a:lnTo>
                    <a:pt x="252" y="308"/>
                  </a:lnTo>
                  <a:lnTo>
                    <a:pt x="252" y="302"/>
                  </a:lnTo>
                  <a:lnTo>
                    <a:pt x="254" y="283"/>
                  </a:lnTo>
                  <a:lnTo>
                    <a:pt x="255" y="257"/>
                  </a:lnTo>
                  <a:lnTo>
                    <a:pt x="261" y="224"/>
                  </a:lnTo>
                  <a:lnTo>
                    <a:pt x="268" y="187"/>
                  </a:lnTo>
                  <a:lnTo>
                    <a:pt x="280" y="148"/>
                  </a:lnTo>
                  <a:lnTo>
                    <a:pt x="295" y="110"/>
                  </a:lnTo>
                  <a:lnTo>
                    <a:pt x="315" y="73"/>
                  </a:lnTo>
                  <a:lnTo>
                    <a:pt x="312" y="75"/>
                  </a:lnTo>
                  <a:lnTo>
                    <a:pt x="306" y="79"/>
                  </a:lnTo>
                  <a:lnTo>
                    <a:pt x="296" y="85"/>
                  </a:lnTo>
                  <a:lnTo>
                    <a:pt x="284" y="92"/>
                  </a:lnTo>
                  <a:lnTo>
                    <a:pt x="274" y="95"/>
                  </a:lnTo>
                  <a:lnTo>
                    <a:pt x="266" y="96"/>
                  </a:lnTo>
                  <a:lnTo>
                    <a:pt x="260" y="92"/>
                  </a:lnTo>
                  <a:lnTo>
                    <a:pt x="258" y="82"/>
                  </a:lnTo>
                  <a:lnTo>
                    <a:pt x="260" y="54"/>
                  </a:lnTo>
                  <a:lnTo>
                    <a:pt x="257" y="26"/>
                  </a:lnTo>
                  <a:lnTo>
                    <a:pt x="246" y="14"/>
                  </a:lnTo>
                  <a:lnTo>
                    <a:pt x="226" y="26"/>
                  </a:lnTo>
                  <a:lnTo>
                    <a:pt x="213" y="41"/>
                  </a:lnTo>
                  <a:lnTo>
                    <a:pt x="201" y="57"/>
                  </a:lnTo>
                  <a:lnTo>
                    <a:pt x="187" y="72"/>
                  </a:lnTo>
                  <a:lnTo>
                    <a:pt x="176" y="85"/>
                  </a:lnTo>
                  <a:lnTo>
                    <a:pt x="166" y="95"/>
                  </a:lnTo>
                  <a:lnTo>
                    <a:pt x="158" y="99"/>
                  </a:lnTo>
                  <a:lnTo>
                    <a:pt x="153" y="98"/>
                  </a:lnTo>
                  <a:lnTo>
                    <a:pt x="152" y="87"/>
                  </a:lnTo>
                  <a:lnTo>
                    <a:pt x="147" y="54"/>
                  </a:lnTo>
                  <a:lnTo>
                    <a:pt x="138" y="20"/>
                  </a:lnTo>
                  <a:lnTo>
                    <a:pt x="124" y="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FFF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B10C2FE7-A509-C466-4EEF-0C7E151A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285"/>
              <a:ext cx="338" cy="534"/>
            </a:xfrm>
            <a:custGeom>
              <a:avLst/>
              <a:gdLst>
                <a:gd name="T0" fmla="*/ 330 w 338"/>
                <a:gd name="T1" fmla="*/ 0 h 534"/>
                <a:gd name="T2" fmla="*/ 0 w 338"/>
                <a:gd name="T3" fmla="*/ 534 h 534"/>
                <a:gd name="T4" fmla="*/ 26 w 338"/>
                <a:gd name="T5" fmla="*/ 533 h 534"/>
                <a:gd name="T6" fmla="*/ 335 w 338"/>
                <a:gd name="T7" fmla="*/ 11 h 534"/>
                <a:gd name="T8" fmla="*/ 336 w 338"/>
                <a:gd name="T9" fmla="*/ 8 h 534"/>
                <a:gd name="T10" fmla="*/ 338 w 338"/>
                <a:gd name="T11" fmla="*/ 3 h 534"/>
                <a:gd name="T12" fmla="*/ 338 w 338"/>
                <a:gd name="T13" fmla="*/ 0 h 534"/>
                <a:gd name="T14" fmla="*/ 330 w 338"/>
                <a:gd name="T1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534">
                  <a:moveTo>
                    <a:pt x="330" y="0"/>
                  </a:moveTo>
                  <a:lnTo>
                    <a:pt x="0" y="534"/>
                  </a:lnTo>
                  <a:lnTo>
                    <a:pt x="26" y="533"/>
                  </a:lnTo>
                  <a:lnTo>
                    <a:pt x="335" y="11"/>
                  </a:lnTo>
                  <a:lnTo>
                    <a:pt x="336" y="8"/>
                  </a:lnTo>
                  <a:lnTo>
                    <a:pt x="338" y="3"/>
                  </a:lnTo>
                  <a:lnTo>
                    <a:pt x="338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C935B632-98D3-AEC4-9F9C-9767B3FB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886"/>
              <a:ext cx="110" cy="157"/>
            </a:xfrm>
            <a:custGeom>
              <a:avLst/>
              <a:gdLst>
                <a:gd name="T0" fmla="*/ 93 w 110"/>
                <a:gd name="T1" fmla="*/ 0 h 157"/>
                <a:gd name="T2" fmla="*/ 0 w 110"/>
                <a:gd name="T3" fmla="*/ 151 h 157"/>
                <a:gd name="T4" fmla="*/ 23 w 110"/>
                <a:gd name="T5" fmla="*/ 157 h 157"/>
                <a:gd name="T6" fmla="*/ 110 w 110"/>
                <a:gd name="T7" fmla="*/ 6 h 157"/>
                <a:gd name="T8" fmla="*/ 93 w 110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57">
                  <a:moveTo>
                    <a:pt x="93" y="0"/>
                  </a:moveTo>
                  <a:lnTo>
                    <a:pt x="0" y="151"/>
                  </a:lnTo>
                  <a:lnTo>
                    <a:pt x="23" y="157"/>
                  </a:lnTo>
                  <a:lnTo>
                    <a:pt x="110" y="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2282"/>
              <a:gd name="adj2" fmla="val 14796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3334" y="1960546"/>
            <a:ext cx="7008482" cy="1127683"/>
          </a:xfrm>
          <a:prstGeom prst="wedgeRoundRectCallout">
            <a:avLst>
              <a:gd name="adj1" fmla="val -41264"/>
              <a:gd name="adj2" fmla="val 1086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7941" y="2165738"/>
            <a:ext cx="6699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8720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130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 teacher.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141951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79912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62657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57921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chemeClr val="tx1">
                      <a:alpha val="99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>
            <a:cxnSpLocks/>
          </p:cNvCxnSpPr>
          <p:nvPr/>
        </p:nvCxnSpPr>
        <p:spPr>
          <a:xfrm flipH="1">
            <a:off x="2267744" y="1219141"/>
            <a:ext cx="1944216" cy="1022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0" descr="C:\Users\KASUGA_Hideki\AppData\Local\Microsoft\Windows\Temporary Internet Files\Content.IE5\FWUYU0P9\MC900359655[1].wmf">
            <a:extLst>
              <a:ext uri="{FF2B5EF4-FFF2-40B4-BE49-F238E27FC236}">
                <a16:creationId xmlns:a16="http://schemas.microsoft.com/office/drawing/2014/main" id="{F1E03BD5-910C-96BD-C555-F7EEB4CE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8" y="3534131"/>
            <a:ext cx="1254909" cy="182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4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D060E54-06AC-BE3D-C66B-B6BD1114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96" r="25588" b="35522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1143000" y="2235200"/>
            <a:ext cx="6858000" cy="2387600"/>
          </a:xfrm>
        </p:spPr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74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55576" y="2235200"/>
            <a:ext cx="8001000" cy="2387600"/>
          </a:xfrm>
        </p:spPr>
        <p:txBody>
          <a:bodyPr>
            <a:normAutofit/>
          </a:bodyPr>
          <a:lstStyle/>
          <a:p>
            <a:r>
              <a:rPr lang="en-US" altLang="ja-JP" sz="8800" b="1" dirty="0">
                <a:latin typeface="Century Schoolbook" panose="02040604050505020304" pitchFamily="18" charset="0"/>
              </a:rPr>
              <a:t>be</a:t>
            </a:r>
            <a:r>
              <a:rPr lang="ja-JP" altLang="en-US" sz="8000" dirty="0"/>
              <a:t>動詞の否定文</a:t>
            </a:r>
            <a:endParaRPr kumimoji="1" lang="ja-JP" altLang="en-US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54">
            <a:extLst>
              <a:ext uri="{FF2B5EF4-FFF2-40B4-BE49-F238E27FC236}">
                <a16:creationId xmlns:a16="http://schemas.microsoft.com/office/drawing/2014/main" id="{ACC34D22-F4E2-3D94-11D3-47E702363B29}"/>
              </a:ext>
            </a:extLst>
          </p:cNvPr>
          <p:cNvSpPr/>
          <p:nvPr/>
        </p:nvSpPr>
        <p:spPr>
          <a:xfrm>
            <a:off x="0" y="3948099"/>
            <a:ext cx="9117539" cy="2865380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8F15EFDF-2280-D906-BDF6-2DDE3D75158C}"/>
              </a:ext>
            </a:extLst>
          </p:cNvPr>
          <p:cNvSpPr/>
          <p:nvPr/>
        </p:nvSpPr>
        <p:spPr>
          <a:xfrm>
            <a:off x="1792409" y="1935563"/>
            <a:ext cx="2171746" cy="1916048"/>
          </a:xfrm>
          <a:prstGeom prst="cloudCallout">
            <a:avLst>
              <a:gd name="adj1" fmla="val -65125"/>
              <a:gd name="adj2" fmla="val 48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8A746B-1196-D301-65A4-D0ADA4CED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1" y="2167894"/>
            <a:ext cx="989388" cy="138695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081800" y="764704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87212" y="764704"/>
            <a:ext cx="1861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busy.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25999" y="2480994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78944" y="2478088"/>
            <a:ext cx="1861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busy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96135" y="1572459"/>
            <a:ext cx="1944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80236" y="-14247"/>
            <a:ext cx="4652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( am, are )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の否定文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98609" y="3188733"/>
            <a:ext cx="865678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31" name="下カーブ矢印 30"/>
          <p:cNvSpPr/>
          <p:nvPr/>
        </p:nvSpPr>
        <p:spPr>
          <a:xfrm flipV="1">
            <a:off x="6581450" y="3270682"/>
            <a:ext cx="1507503" cy="39837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5" y="572568"/>
            <a:ext cx="972297" cy="13629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7" y="2537566"/>
            <a:ext cx="876846" cy="117019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026697" y="1117828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73DC1C-1536-DB78-F0F3-F11BF863C662}"/>
              </a:ext>
            </a:extLst>
          </p:cNvPr>
          <p:cNvSpPr/>
          <p:nvPr/>
        </p:nvSpPr>
        <p:spPr>
          <a:xfrm>
            <a:off x="2894" y="3909085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25495F-DBF1-D482-B6FE-1F2E131E94E5}"/>
              </a:ext>
            </a:extLst>
          </p:cNvPr>
          <p:cNvSpPr/>
          <p:nvPr/>
        </p:nvSpPr>
        <p:spPr>
          <a:xfrm>
            <a:off x="0" y="4453613"/>
            <a:ext cx="93039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」は後ろを否定するので、否定文のときには、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後ろ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に「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」を加えます。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動詞を否定しません。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BBF83F-B01A-5C6A-D3E7-C0B2A119660F}"/>
              </a:ext>
            </a:extLst>
          </p:cNvPr>
          <p:cNvSpPr/>
          <p:nvPr/>
        </p:nvSpPr>
        <p:spPr>
          <a:xfrm>
            <a:off x="0" y="5262299"/>
            <a:ext cx="8931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am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を短縮するときには、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 am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I’m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にします。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am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は短縮しません。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885219-E322-2002-C841-43EE9840A249}"/>
              </a:ext>
            </a:extLst>
          </p:cNvPr>
          <p:cNvSpPr/>
          <p:nvPr/>
        </p:nvSpPr>
        <p:spPr>
          <a:xfrm>
            <a:off x="0" y="601427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の短縮形は、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You’re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または、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are 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を短縮して、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と短縮します。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13993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0052 0.1324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8" grpId="0"/>
      <p:bldP spid="19" grpId="0"/>
      <p:bldP spid="12" grpId="0"/>
      <p:bldP spid="13" grpId="0"/>
      <p:bldP spid="13" grpId="1"/>
      <p:bldP spid="14" grpId="0"/>
      <p:bldP spid="14" grpId="1"/>
      <p:bldP spid="26" grpId="0" animBg="1"/>
      <p:bldP spid="31" grpId="0" animBg="1"/>
      <p:bldP spid="16" grpId="0"/>
      <p:bldP spid="6" grpId="0"/>
      <p:bldP spid="7" grpId="0"/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1512168" cy="1728192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843808" y="692695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3203848" y="922032"/>
            <a:ext cx="54726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happy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 descr="ヘルメッ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3" y="4598867"/>
            <a:ext cx="1489348" cy="1787218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843808" y="4598867"/>
            <a:ext cx="5632732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3005572" y="4846226"/>
            <a:ext cx="53338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happy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5032774" y="485125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713450" y="2888419"/>
            <a:ext cx="2171746" cy="1916048"/>
          </a:xfrm>
          <a:prstGeom prst="cloudCallout">
            <a:avLst>
              <a:gd name="adj1" fmla="val 6507"/>
              <a:gd name="adj2" fmla="val 581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3685074" y="483751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9" y="3112705"/>
            <a:ext cx="1249188" cy="1427643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148962" y="228596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308"/>
          <a:stretch/>
        </p:blipFill>
        <p:spPr>
          <a:xfrm>
            <a:off x="323528" y="803588"/>
            <a:ext cx="2495603" cy="1689307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819131" y="1198820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3179171" y="1428157"/>
            <a:ext cx="54726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I’m hungry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315" y="4539624"/>
            <a:ext cx="1489348" cy="1752174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827700" y="4522102"/>
            <a:ext cx="5632732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2989464" y="4769461"/>
            <a:ext cx="53338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hungry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790526" y="4763267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97342" y="2811654"/>
            <a:ext cx="2171746" cy="1916048"/>
          </a:xfrm>
          <a:prstGeom prst="cloudCallout">
            <a:avLst>
              <a:gd name="adj1" fmla="val 6507"/>
              <a:gd name="adj2" fmla="val 581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3298272" y="4747080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1"/>
          <a:stretch/>
        </p:blipFill>
        <p:spPr>
          <a:xfrm>
            <a:off x="1047323" y="3155576"/>
            <a:ext cx="1515340" cy="107647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65257" y="207900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2" t="6811" r="10481" b="4171"/>
          <a:stretch/>
        </p:blipFill>
        <p:spPr>
          <a:xfrm>
            <a:off x="1074152" y="288630"/>
            <a:ext cx="1091116" cy="2298561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2586744" y="692695"/>
            <a:ext cx="4896544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2946785" y="922032"/>
            <a:ext cx="45365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a soccer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0" r="6214" b="50953"/>
          <a:stretch/>
        </p:blipFill>
        <p:spPr>
          <a:xfrm>
            <a:off x="485521" y="4383748"/>
            <a:ext cx="1391147" cy="2153317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2164290" y="4697695"/>
            <a:ext cx="6722646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2164290" y="4944487"/>
            <a:ext cx="688542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a soccer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150468" y="4950083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456386" y="2888419"/>
            <a:ext cx="2171746" cy="1916048"/>
          </a:xfrm>
          <a:prstGeom prst="cloudCallout">
            <a:avLst>
              <a:gd name="adj1" fmla="val -9350"/>
              <a:gd name="adj2" fmla="val 6311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802768" y="4936345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 t="8928" r="9095" b="5586"/>
          <a:stretch/>
        </p:blipFill>
        <p:spPr>
          <a:xfrm>
            <a:off x="1243098" y="3168899"/>
            <a:ext cx="623566" cy="12850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468560" y="2129719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-1035"/>
          <a:stretch/>
        </p:blipFill>
        <p:spPr>
          <a:xfrm>
            <a:off x="251520" y="784237"/>
            <a:ext cx="1159814" cy="1238213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411334" y="905670"/>
            <a:ext cx="6129387" cy="1001373"/>
          </a:xfrm>
          <a:prstGeom prst="wedgeRoundRectCallout">
            <a:avLst>
              <a:gd name="adj1" fmla="val 54306"/>
              <a:gd name="adj2" fmla="val -1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502996" y="1094852"/>
            <a:ext cx="621736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a baseball fan.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39" y="4795913"/>
            <a:ext cx="964386" cy="1174726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411334" y="4801634"/>
            <a:ext cx="6272973" cy="1105004"/>
          </a:xfrm>
          <a:prstGeom prst="wedgeRoundRectCallout">
            <a:avLst>
              <a:gd name="adj1" fmla="val 56799"/>
              <a:gd name="adj2" fmla="val 63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502996" y="4756457"/>
            <a:ext cx="59378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a baseball fan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321261" y="473694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634488" y="2809357"/>
            <a:ext cx="2171746" cy="1916048"/>
          </a:xfrm>
          <a:prstGeom prst="cloudCallout">
            <a:avLst>
              <a:gd name="adj1" fmla="val 31113"/>
              <a:gd name="adj2" fmla="val 49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931652" y="474842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" b="-3036"/>
          <a:stretch/>
        </p:blipFill>
        <p:spPr>
          <a:xfrm>
            <a:off x="7164287" y="3140759"/>
            <a:ext cx="1159015" cy="127955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5772076" y="2060927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図 5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00CBB6-4737-627B-9AD8-F5C180D55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/>
          <a:stretch/>
        </p:blipFill>
        <p:spPr>
          <a:xfrm>
            <a:off x="8025297" y="823101"/>
            <a:ext cx="867184" cy="1255903"/>
          </a:xfrm>
          <a:prstGeom prst="rect">
            <a:avLst/>
          </a:prstGeom>
        </p:spPr>
      </p:pic>
      <p:pic>
        <p:nvPicPr>
          <p:cNvPr id="11" name="図 10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A0EB3D-1765-550A-BA88-16525ADB9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/>
          <a:stretch/>
        </p:blipFill>
        <p:spPr>
          <a:xfrm>
            <a:off x="8073596" y="4827806"/>
            <a:ext cx="867184" cy="12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D01260-3B5C-0DA9-4902-24BC48A3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23" y="806850"/>
            <a:ext cx="1512168" cy="1512168"/>
          </a:xfrm>
          <a:prstGeom prst="rect">
            <a:avLst/>
          </a:prstGeom>
        </p:spPr>
      </p:pic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696402" y="604910"/>
            <a:ext cx="6352812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971933" y="810095"/>
            <a:ext cx="5940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on the tennis team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B8CADE-F15B-46A5-CEAB-91BF42018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008" y="4607132"/>
            <a:ext cx="1489348" cy="1491734"/>
          </a:xfrm>
          <a:prstGeom prst="rect">
            <a:avLst/>
          </a:prstGeom>
        </p:spPr>
      </p:pic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263310" y="4675552"/>
            <a:ext cx="7880690" cy="1105004"/>
          </a:xfrm>
          <a:prstGeom prst="wedgeRoundRectCallout">
            <a:avLst>
              <a:gd name="adj1" fmla="val -53141"/>
              <a:gd name="adj2" fmla="val 30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067604" y="4868654"/>
            <a:ext cx="81129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on the tennis team.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2931889" y="4849162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713450" y="2643319"/>
            <a:ext cx="2171746" cy="1916048"/>
          </a:xfrm>
          <a:prstGeom prst="cloudCallout">
            <a:avLst>
              <a:gd name="adj1" fmla="val -38878"/>
              <a:gd name="adj2" fmla="val 612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1542280" y="4849162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I’m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28EAC3-AAFA-548B-B69E-F461E0DF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729" y="2960822"/>
            <a:ext cx="1249188" cy="124918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-148962" y="1887080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55">
            <a:extLst>
              <a:ext uri="{FF2B5EF4-FFF2-40B4-BE49-F238E27FC236}">
                <a16:creationId xmlns:a16="http://schemas.microsoft.com/office/drawing/2014/main" id="{5C86CF8E-410F-7BFE-945C-B51BCD8EE640}"/>
              </a:ext>
            </a:extLst>
          </p:cNvPr>
          <p:cNvSpPr/>
          <p:nvPr/>
        </p:nvSpPr>
        <p:spPr>
          <a:xfrm>
            <a:off x="1411334" y="905670"/>
            <a:ext cx="6129387" cy="1001373"/>
          </a:xfrm>
          <a:prstGeom prst="wedgeRoundRectCallout">
            <a:avLst>
              <a:gd name="adj1" fmla="val 54306"/>
              <a:gd name="adj2" fmla="val -1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4CA6DA-27CC-74EC-A9B5-E85D912E4CA4}"/>
              </a:ext>
            </a:extLst>
          </p:cNvPr>
          <p:cNvSpPr/>
          <p:nvPr/>
        </p:nvSpPr>
        <p:spPr>
          <a:xfrm>
            <a:off x="1502996" y="1094852"/>
            <a:ext cx="621736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in the art club.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角丸四角形吹き出し 55">
            <a:extLst>
              <a:ext uri="{FF2B5EF4-FFF2-40B4-BE49-F238E27FC236}">
                <a16:creationId xmlns:a16="http://schemas.microsoft.com/office/drawing/2014/main" id="{6E9FF1B9-7E6E-4898-EEB8-A306E28F8C2E}"/>
              </a:ext>
            </a:extLst>
          </p:cNvPr>
          <p:cNvSpPr/>
          <p:nvPr/>
        </p:nvSpPr>
        <p:spPr>
          <a:xfrm>
            <a:off x="1411334" y="4801634"/>
            <a:ext cx="6272973" cy="1105004"/>
          </a:xfrm>
          <a:prstGeom prst="wedgeRoundRectCallout">
            <a:avLst>
              <a:gd name="adj1" fmla="val 56799"/>
              <a:gd name="adj2" fmla="val 63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A21F74-98D6-AC16-D0EB-69D50D3D7F38}"/>
              </a:ext>
            </a:extLst>
          </p:cNvPr>
          <p:cNvSpPr/>
          <p:nvPr/>
        </p:nvSpPr>
        <p:spPr>
          <a:xfrm>
            <a:off x="1502996" y="4756457"/>
            <a:ext cx="59378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in the art club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B33267-DA4C-7163-F79F-4079CBA3CD6A}"/>
              </a:ext>
            </a:extLst>
          </p:cNvPr>
          <p:cNvSpPr/>
          <p:nvPr/>
        </p:nvSpPr>
        <p:spPr>
          <a:xfrm>
            <a:off x="4321261" y="4736945"/>
            <a:ext cx="125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7D72BF59-77EF-D06C-B54A-8D9FA7269BEB}"/>
              </a:ext>
            </a:extLst>
          </p:cNvPr>
          <p:cNvSpPr/>
          <p:nvPr/>
        </p:nvSpPr>
        <p:spPr>
          <a:xfrm>
            <a:off x="6634488" y="2809357"/>
            <a:ext cx="2171746" cy="1916048"/>
          </a:xfrm>
          <a:prstGeom prst="cloudCallout">
            <a:avLst>
              <a:gd name="adj1" fmla="val 31113"/>
              <a:gd name="adj2" fmla="val 49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2720BA-E67A-8DC1-F4B2-4B640890A8CE}"/>
              </a:ext>
            </a:extLst>
          </p:cNvPr>
          <p:cNvSpPr/>
          <p:nvPr/>
        </p:nvSpPr>
        <p:spPr>
          <a:xfrm>
            <a:off x="2931652" y="4748427"/>
            <a:ext cx="1389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pic>
        <p:nvPicPr>
          <p:cNvPr id="16" name="Picture 2" descr="C:\Users\秀紀\AppData\Local\Microsoft\Windows\INetCache\IE\AQFOJBIH\MC900361654[1].wmf">
            <a:extLst>
              <a:ext uri="{FF2B5EF4-FFF2-40B4-BE49-F238E27FC236}">
                <a16:creationId xmlns:a16="http://schemas.microsoft.com/office/drawing/2014/main" id="{6FFB6FD5-FDD7-E53C-22E0-3C32F15B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015049"/>
            <a:ext cx="1094206" cy="1363670"/>
          </a:xfrm>
          <a:prstGeom prst="rect">
            <a:avLst/>
          </a:prstGeom>
          <a:noFill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D8174F-645D-1933-4D27-32455A6F359D}"/>
              </a:ext>
            </a:extLst>
          </p:cNvPr>
          <p:cNvSpPr/>
          <p:nvPr/>
        </p:nvSpPr>
        <p:spPr>
          <a:xfrm>
            <a:off x="5710870" y="2133368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2" name="Picture 2" descr="C:\Users\秀紀\AppData\Local\Microsoft\Windows\INetCache\IE\AQFOJBIH\MC900361654[1].wmf">
            <a:extLst>
              <a:ext uri="{FF2B5EF4-FFF2-40B4-BE49-F238E27FC236}">
                <a16:creationId xmlns:a16="http://schemas.microsoft.com/office/drawing/2014/main" id="{0AC5B40C-63BB-DC00-8E24-8BD61474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88" y="724521"/>
            <a:ext cx="1094206" cy="1363670"/>
          </a:xfrm>
          <a:prstGeom prst="rect">
            <a:avLst/>
          </a:prstGeom>
          <a:noFill/>
        </p:spPr>
      </p:pic>
      <p:pic>
        <p:nvPicPr>
          <p:cNvPr id="13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B85DE413-0BC8-7760-3D85-D545208C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2699" y="861620"/>
            <a:ext cx="874013" cy="1226571"/>
          </a:xfrm>
          <a:prstGeom prst="rect">
            <a:avLst/>
          </a:prstGeom>
          <a:noFill/>
        </p:spPr>
      </p:pic>
      <p:pic>
        <p:nvPicPr>
          <p:cNvPr id="14" name="Picture 3" descr="C:\Users\秀紀\AppData\Local\Microsoft\Windows\INetCache\IE\1PGST37S\MC900355925[1].wmf">
            <a:extLst>
              <a:ext uri="{FF2B5EF4-FFF2-40B4-BE49-F238E27FC236}">
                <a16:creationId xmlns:a16="http://schemas.microsoft.com/office/drawing/2014/main" id="{BB389CE4-BF94-1090-C7A0-4DEED2AD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09" y="4720008"/>
            <a:ext cx="918963" cy="1365756"/>
          </a:xfrm>
          <a:prstGeom prst="rect">
            <a:avLst/>
          </a:prstGeom>
          <a:noFill/>
        </p:spPr>
      </p:pic>
      <p:pic>
        <p:nvPicPr>
          <p:cNvPr id="19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B5994142-8DC9-E1CA-5CF7-751522E8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925" y="4931097"/>
            <a:ext cx="874013" cy="122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7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/>
      <p:bldP spid="12" grpId="0" animBg="1"/>
      <p:bldP spid="15" grpId="0" build="allAtOnce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ベン図表 が含まれている画像&#10;&#10;自動的に生成された説明">
            <a:extLst>
              <a:ext uri="{FF2B5EF4-FFF2-40B4-BE49-F238E27FC236}">
                <a16:creationId xmlns:a16="http://schemas.microsoft.com/office/drawing/2014/main" id="{31A6200B-FE55-4F3F-8508-3DFE3A70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0620"/>
            <a:ext cx="3042451" cy="3099856"/>
          </a:xfrm>
          <a:prstGeom prst="rect">
            <a:avLst/>
          </a:prstGeom>
        </p:spPr>
      </p:pic>
      <p:pic>
        <p:nvPicPr>
          <p:cNvPr id="4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3E81C58A-EC40-4621-AD6D-72D6D29F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632" y="2562311"/>
            <a:ext cx="360040" cy="457320"/>
          </a:xfrm>
          <a:prstGeom prst="rect">
            <a:avLst/>
          </a:prstGeom>
          <a:noFill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1774A2-A66C-4159-B50F-29E096D01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3" y="2646955"/>
            <a:ext cx="547846" cy="288032"/>
          </a:xfrm>
          <a:prstGeom prst="rect">
            <a:avLst/>
          </a:prstGeom>
        </p:spPr>
      </p:pic>
      <p:pic>
        <p:nvPicPr>
          <p:cNvPr id="11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CA05531A-1A2D-4E44-97C9-33F06A70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040" y="1005226"/>
            <a:ext cx="383408" cy="487001"/>
          </a:xfrm>
          <a:prstGeom prst="rect">
            <a:avLst/>
          </a:prstGeom>
          <a:noFill/>
        </p:spPr>
      </p:pic>
      <p:sp>
        <p:nvSpPr>
          <p:cNvPr id="12" name="角丸四角形吹き出し 55">
            <a:extLst>
              <a:ext uri="{FF2B5EF4-FFF2-40B4-BE49-F238E27FC236}">
                <a16:creationId xmlns:a16="http://schemas.microsoft.com/office/drawing/2014/main" id="{306C1497-2E30-4280-A6DE-13E53CDAF9E4}"/>
              </a:ext>
            </a:extLst>
          </p:cNvPr>
          <p:cNvSpPr/>
          <p:nvPr/>
        </p:nvSpPr>
        <p:spPr>
          <a:xfrm>
            <a:off x="2339752" y="387223"/>
            <a:ext cx="6798956" cy="1105004"/>
          </a:xfrm>
          <a:prstGeom prst="wedgeRoundRectCallout">
            <a:avLst>
              <a:gd name="adj1" fmla="val -55330"/>
              <a:gd name="adj2" fmla="val 288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A3D43B-DFBC-43ED-BED8-05C4CAECCC5D}"/>
              </a:ext>
            </a:extLst>
          </p:cNvPr>
          <p:cNvSpPr/>
          <p:nvPr/>
        </p:nvSpPr>
        <p:spPr>
          <a:xfrm>
            <a:off x="2483768" y="743616"/>
            <a:ext cx="547260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Australia.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5" name="図 14" descr="ベン図表 が含まれている画像&#10;&#10;自動的に生成された説明">
            <a:extLst>
              <a:ext uri="{FF2B5EF4-FFF2-40B4-BE49-F238E27FC236}">
                <a16:creationId xmlns:a16="http://schemas.microsoft.com/office/drawing/2014/main" id="{1B9ABCF2-2F73-62D5-C887-61D6E723C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" y="3458320"/>
            <a:ext cx="3042451" cy="3099856"/>
          </a:xfrm>
          <a:prstGeom prst="rect">
            <a:avLst/>
          </a:prstGeom>
        </p:spPr>
      </p:pic>
      <p:pic>
        <p:nvPicPr>
          <p:cNvPr id="20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455DCF7F-3272-6E65-F1D5-1E2F7461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289" y="5326242"/>
            <a:ext cx="360040" cy="457320"/>
          </a:xfrm>
          <a:prstGeom prst="rect">
            <a:avLst/>
          </a:prstGeom>
          <a:noFill/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F9613E-56B4-FD52-A657-F758AB62D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54" y="5495530"/>
            <a:ext cx="547846" cy="288032"/>
          </a:xfrm>
          <a:prstGeom prst="rect">
            <a:avLst/>
          </a:prstGeom>
        </p:spPr>
      </p:pic>
      <p:pic>
        <p:nvPicPr>
          <p:cNvPr id="22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8AFC53CC-41A2-E6E7-5F30-7D18C8EF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332" y="4306530"/>
            <a:ext cx="383408" cy="487001"/>
          </a:xfrm>
          <a:prstGeom prst="rect">
            <a:avLst/>
          </a:prstGeom>
          <a:noFill/>
        </p:spPr>
      </p:pic>
      <p:sp>
        <p:nvSpPr>
          <p:cNvPr id="23" name="角丸四角形吹き出し 55">
            <a:extLst>
              <a:ext uri="{FF2B5EF4-FFF2-40B4-BE49-F238E27FC236}">
                <a16:creationId xmlns:a16="http://schemas.microsoft.com/office/drawing/2014/main" id="{B127D1FA-8C94-F3F3-B505-0325D7822B4B}"/>
              </a:ext>
            </a:extLst>
          </p:cNvPr>
          <p:cNvSpPr/>
          <p:nvPr/>
        </p:nvSpPr>
        <p:spPr>
          <a:xfrm>
            <a:off x="2345044" y="3688527"/>
            <a:ext cx="6798956" cy="1105004"/>
          </a:xfrm>
          <a:prstGeom prst="wedgeRoundRectCallout">
            <a:avLst>
              <a:gd name="adj1" fmla="val -56029"/>
              <a:gd name="adj2" fmla="val 299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C31A06-B000-4A52-7B96-E3B0916A01B7}"/>
              </a:ext>
            </a:extLst>
          </p:cNvPr>
          <p:cNvSpPr/>
          <p:nvPr/>
        </p:nvSpPr>
        <p:spPr>
          <a:xfrm>
            <a:off x="2489060" y="4044920"/>
            <a:ext cx="64754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from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 Australia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29B5E7-2105-686A-E910-B02328429A98}"/>
              </a:ext>
            </a:extLst>
          </p:cNvPr>
          <p:cNvSpPr/>
          <p:nvPr/>
        </p:nvSpPr>
        <p:spPr>
          <a:xfrm>
            <a:off x="-107634" y="4395204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9B61CA-C738-58F2-A591-DC12AF80338F}"/>
              </a:ext>
            </a:extLst>
          </p:cNvPr>
          <p:cNvSpPr/>
          <p:nvPr/>
        </p:nvSpPr>
        <p:spPr>
          <a:xfrm>
            <a:off x="3707904" y="4041543"/>
            <a:ext cx="125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F8B2E2-0920-0E0C-FBC5-9B640BFCA8D2}"/>
              </a:ext>
            </a:extLst>
          </p:cNvPr>
          <p:cNvSpPr/>
          <p:nvPr/>
        </p:nvSpPr>
        <p:spPr>
          <a:xfrm>
            <a:off x="5198039" y="4041543"/>
            <a:ext cx="1389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0141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2084 -0.05741 C 0.02587 -0.07037 0.02761 -0.08796 0.02622 -0.1044 C 0.02414 -0.12569 0.01702 -0.14074 0.01285 -0.15162 L -0.01857 -0.20208 " pathEditMode="relative" rAng="1578000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3003 -0.06598 C -0.0368 -0.08125 -0.04913 -0.09653 -0.06267 -0.10787 C -0.08003 -0.12269 -0.0967 -0.12686 -0.10763 -0.13102 L -0.16701 -0.13889 " pathEditMode="relative" rAng="12720000" ptsTypes="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 animBg="1"/>
      <p:bldP spid="24" grpId="0"/>
      <p:bldP spid="2" grpId="0"/>
      <p:bldP spid="3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49806"/>
          <a:stretch/>
        </p:blipFill>
        <p:spPr>
          <a:xfrm>
            <a:off x="6860857" y="3339638"/>
            <a:ext cx="2283143" cy="3518362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123728" y="1314033"/>
            <a:ext cx="30636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Hi, Ken.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2266623" y="2268195"/>
            <a:ext cx="4051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What’s up?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51F2A46-A6F2-B4A2-A5CB-67461D8E5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3" y="2996952"/>
            <a:ext cx="3744417" cy="35661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A6200B-FE55-4F3F-8508-3DFE3A70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" y="18172"/>
            <a:ext cx="3744417" cy="3566111"/>
          </a:xfrm>
          <a:prstGeom prst="rect">
            <a:avLst/>
          </a:prstGeom>
        </p:spPr>
      </p:pic>
      <p:sp>
        <p:nvSpPr>
          <p:cNvPr id="12" name="角丸四角形吹き出し 55">
            <a:extLst>
              <a:ext uri="{FF2B5EF4-FFF2-40B4-BE49-F238E27FC236}">
                <a16:creationId xmlns:a16="http://schemas.microsoft.com/office/drawing/2014/main" id="{306C1497-2E30-4280-A6DE-13E53CDAF9E4}"/>
              </a:ext>
            </a:extLst>
          </p:cNvPr>
          <p:cNvSpPr/>
          <p:nvPr/>
        </p:nvSpPr>
        <p:spPr>
          <a:xfrm>
            <a:off x="3059832" y="1058239"/>
            <a:ext cx="5904656" cy="722741"/>
          </a:xfrm>
          <a:prstGeom prst="wedgeRoundRectCallout">
            <a:avLst>
              <a:gd name="adj1" fmla="val 43016"/>
              <a:gd name="adj2" fmla="val 901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A3D43B-DFBC-43ED-BED8-05C4CAECCC5D}"/>
              </a:ext>
            </a:extLst>
          </p:cNvPr>
          <p:cNvSpPr/>
          <p:nvPr/>
        </p:nvSpPr>
        <p:spPr>
          <a:xfrm>
            <a:off x="3059833" y="1127711"/>
            <a:ext cx="577465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Okinawa.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角丸四角形吹き出し 55">
            <a:extLst>
              <a:ext uri="{FF2B5EF4-FFF2-40B4-BE49-F238E27FC236}">
                <a16:creationId xmlns:a16="http://schemas.microsoft.com/office/drawing/2014/main" id="{B127D1FA-8C94-F3F3-B505-0325D7822B4B}"/>
              </a:ext>
            </a:extLst>
          </p:cNvPr>
          <p:cNvSpPr/>
          <p:nvPr/>
        </p:nvSpPr>
        <p:spPr>
          <a:xfrm>
            <a:off x="2089286" y="4842658"/>
            <a:ext cx="7054714" cy="785220"/>
          </a:xfrm>
          <a:prstGeom prst="wedgeRoundRectCallout">
            <a:avLst>
              <a:gd name="adj1" fmla="val 42755"/>
              <a:gd name="adj2" fmla="val 1241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C31A06-B000-4A52-7B96-E3B0916A01B7}"/>
              </a:ext>
            </a:extLst>
          </p:cNvPr>
          <p:cNvSpPr/>
          <p:nvPr/>
        </p:nvSpPr>
        <p:spPr>
          <a:xfrm>
            <a:off x="2089286" y="4942880"/>
            <a:ext cx="717410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from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 Okinawa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9B61CA-C738-58F2-A591-DC12AF80338F}"/>
              </a:ext>
            </a:extLst>
          </p:cNvPr>
          <p:cNvSpPr/>
          <p:nvPr/>
        </p:nvSpPr>
        <p:spPr>
          <a:xfrm>
            <a:off x="3997202" y="4940405"/>
            <a:ext cx="125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F8B2E2-0920-0E0C-FBC5-9B640BFCA8D2}"/>
              </a:ext>
            </a:extLst>
          </p:cNvPr>
          <p:cNvSpPr/>
          <p:nvPr/>
        </p:nvSpPr>
        <p:spPr>
          <a:xfrm>
            <a:off x="5445228" y="4922327"/>
            <a:ext cx="1389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from</a:t>
            </a:r>
          </a:p>
        </p:txBody>
      </p:sp>
      <p:pic>
        <p:nvPicPr>
          <p:cNvPr id="6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9E22B954-C97A-488D-7709-9420F1AD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2657106"/>
            <a:ext cx="354198" cy="504585"/>
          </a:xfrm>
          <a:prstGeom prst="rect">
            <a:avLst/>
          </a:prstGeom>
          <a:noFill/>
        </p:spPr>
      </p:pic>
      <p:pic>
        <p:nvPicPr>
          <p:cNvPr id="9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4BF716B2-0027-2EE3-6E3A-8EFD40CB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5634" y="3079698"/>
            <a:ext cx="354198" cy="504585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29B5E7-2105-686A-E910-B02328429A98}"/>
              </a:ext>
            </a:extLst>
          </p:cNvPr>
          <p:cNvSpPr/>
          <p:nvPr/>
        </p:nvSpPr>
        <p:spPr>
          <a:xfrm>
            <a:off x="-1162206" y="4485826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角丸四角形吹き出し 55">
            <a:extLst>
              <a:ext uri="{FF2B5EF4-FFF2-40B4-BE49-F238E27FC236}">
                <a16:creationId xmlns:a16="http://schemas.microsoft.com/office/drawing/2014/main" id="{E55CE659-A595-138A-53D5-5520FFEB9303}"/>
              </a:ext>
            </a:extLst>
          </p:cNvPr>
          <p:cNvSpPr/>
          <p:nvPr/>
        </p:nvSpPr>
        <p:spPr>
          <a:xfrm>
            <a:off x="2089286" y="5665733"/>
            <a:ext cx="5904656" cy="742912"/>
          </a:xfrm>
          <a:prstGeom prst="wedgeRoundRectCallout">
            <a:avLst>
              <a:gd name="adj1" fmla="val 60514"/>
              <a:gd name="adj2" fmla="val 276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EFE6E4-87B2-5124-5855-1933D7DFC168}"/>
              </a:ext>
            </a:extLst>
          </p:cNvPr>
          <p:cNvSpPr/>
          <p:nvPr/>
        </p:nvSpPr>
        <p:spPr>
          <a:xfrm>
            <a:off x="2195736" y="5745880"/>
            <a:ext cx="547260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You are from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Hokkaido.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4" name="Picture 10" descr="C:\Users\KASUGA_Hideki\AppData\Local\Microsoft\Windows\Temporary Internet Files\Content.IE5\8LEU3S32\MC900359675[1].wmf">
            <a:extLst>
              <a:ext uri="{FF2B5EF4-FFF2-40B4-BE49-F238E27FC236}">
                <a16:creationId xmlns:a16="http://schemas.microsoft.com/office/drawing/2014/main" id="{C3221EE0-5036-F1D6-0F6B-358E9CB4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55077" y="1977094"/>
            <a:ext cx="358816" cy="526270"/>
          </a:xfrm>
          <a:prstGeom prst="rect">
            <a:avLst/>
          </a:prstGeom>
          <a:noFill/>
        </p:spPr>
      </p:pic>
      <p:pic>
        <p:nvPicPr>
          <p:cNvPr id="10" name="Picture 10" descr="C:\Users\KASUGA_Hideki\AppData\Local\Microsoft\Windows\Temporary Internet Files\Content.IE5\8LEU3S32\MC900359675[1].wmf">
            <a:extLst>
              <a:ext uri="{FF2B5EF4-FFF2-40B4-BE49-F238E27FC236}">
                <a16:creationId xmlns:a16="http://schemas.microsoft.com/office/drawing/2014/main" id="{90B0C213-FF24-51FA-1A53-D73FA916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55077" y="6043225"/>
            <a:ext cx="358816" cy="52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3472 -0.07987 C 0.04201 -0.09723 0.0559 -0.11551 0.07274 -0.13102 C 0.09218 -0.14792 0.10972 -0.15811 0.1243 -0.16019 L 0.19253 -0.17362 " pathEditMode="relative" rAng="19560000" ptsTypes="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0694 L -0.0559 0.02917 C -0.07066 0.03403 -0.08142 0.0456 -0.08645 0.06204 C -0.09166 0.08102 -0.09045 0.09907 -0.08177 0.11574 L -0.046 0.19282 " pathEditMode="relative" rAng="17520000" ptsTypes="AAA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 animBg="1"/>
      <p:bldP spid="24" grpId="0"/>
      <p:bldP spid="3" grpId="0"/>
      <p:bldP spid="5" grpId="0"/>
      <p:bldP spid="2" grpId="0"/>
      <p:bldP spid="14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29125B-79CB-37DC-22FA-2A484672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3"/>
            <a:ext cx="9144000" cy="68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55576" y="2235200"/>
            <a:ext cx="8001000" cy="2387600"/>
          </a:xfrm>
        </p:spPr>
        <p:txBody>
          <a:bodyPr>
            <a:normAutofit/>
          </a:bodyPr>
          <a:lstStyle/>
          <a:p>
            <a:r>
              <a:rPr lang="en-US" altLang="ja-JP" sz="8800" b="1" dirty="0">
                <a:latin typeface="Century Schoolbook" panose="02040604050505020304" pitchFamily="18" charset="0"/>
              </a:rPr>
              <a:t>be</a:t>
            </a:r>
            <a:r>
              <a:rPr lang="ja-JP" altLang="en-US" sz="8000" dirty="0"/>
              <a:t>動詞の否定文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1631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3" t="34050" r="2347" b="34768"/>
          <a:stretch/>
        </p:blipFill>
        <p:spPr>
          <a:xfrm>
            <a:off x="2051720" y="908720"/>
            <a:ext cx="5040560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1C99BE1-EF8D-4EF8-AD1D-0CA5DC44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65735" r="74919" b="3083"/>
          <a:stretch/>
        </p:blipFill>
        <p:spPr>
          <a:xfrm>
            <a:off x="1835696" y="980728"/>
            <a:ext cx="5256585" cy="4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ぶ, 鳥, ブル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995ECDA-C9A1-4FF3-B4FE-2049F9EE2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5277"/>
            <a:ext cx="9793088" cy="6923277"/>
          </a:xfrm>
          <a:prstGeom prst="rect">
            <a:avLst/>
          </a:prstGeom>
        </p:spPr>
      </p:pic>
      <p:pic>
        <p:nvPicPr>
          <p:cNvPr id="6" name="図 5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AE336B9-5B2C-4CE2-B760-52DCE6FF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t="-1578" r="365" b="49272"/>
          <a:stretch/>
        </p:blipFill>
        <p:spPr>
          <a:xfrm>
            <a:off x="6228184" y="3191525"/>
            <a:ext cx="3336676" cy="3666475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46C80-D9E0-4857-8E58-7EAC119AB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44" y="3429000"/>
            <a:ext cx="2907196" cy="34290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72A863-788A-49C1-BE53-F3C0A0750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46240"/>
            <a:ext cx="2907196" cy="3429000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2FD9325-4656-4798-9B77-EB279AEA8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29000"/>
            <a:ext cx="2933335" cy="345983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464C88E-C9BE-409C-A5AA-E40217CCD232}"/>
              </a:ext>
            </a:extLst>
          </p:cNvPr>
          <p:cNvSpPr/>
          <p:nvPr/>
        </p:nvSpPr>
        <p:spPr>
          <a:xfrm>
            <a:off x="1908825" y="1196752"/>
            <a:ext cx="4968552" cy="2142886"/>
          </a:xfrm>
          <a:prstGeom prst="wedgeRoundRectCallout">
            <a:avLst>
              <a:gd name="adj1" fmla="val -44087"/>
              <a:gd name="adj2" fmla="val 12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91414B6-CBE0-4782-A9DA-70C2B5B92370}"/>
              </a:ext>
            </a:extLst>
          </p:cNvPr>
          <p:cNvSpPr/>
          <p:nvPr/>
        </p:nvSpPr>
        <p:spPr>
          <a:xfrm>
            <a:off x="2007891" y="1344865"/>
            <a:ext cx="21723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Ken!?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10AFB84-2E76-42BF-9479-A07E594A0EA4}"/>
              </a:ext>
            </a:extLst>
          </p:cNvPr>
          <p:cNvSpPr/>
          <p:nvPr/>
        </p:nvSpPr>
        <p:spPr>
          <a:xfrm>
            <a:off x="1921177" y="2268195"/>
            <a:ext cx="4968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you Ken?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F445E837-252B-4434-9BC6-6B8FAE546433}"/>
              </a:ext>
            </a:extLst>
          </p:cNvPr>
          <p:cNvSpPr/>
          <p:nvPr/>
        </p:nvSpPr>
        <p:spPr>
          <a:xfrm>
            <a:off x="3419872" y="3933056"/>
            <a:ext cx="3708412" cy="1253242"/>
          </a:xfrm>
          <a:prstGeom prst="wedgeRoundRectCallout">
            <a:avLst>
              <a:gd name="adj1" fmla="val 64817"/>
              <a:gd name="adj2" fmla="val 264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D5F964-2D49-4006-977A-9473A64288A5}"/>
              </a:ext>
            </a:extLst>
          </p:cNvPr>
          <p:cNvSpPr/>
          <p:nvPr/>
        </p:nvSpPr>
        <p:spPr>
          <a:xfrm>
            <a:off x="3571807" y="4073228"/>
            <a:ext cx="38074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am.</a:t>
            </a:r>
            <a:r>
              <a:rPr lang="en-US" altLang="ja-JP" sz="5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2545BF1D-0D2E-4D88-9EF5-CCF95BECB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578" r="365" b="49272"/>
          <a:stretch/>
        </p:blipFill>
        <p:spPr>
          <a:xfrm>
            <a:off x="7434215" y="1595219"/>
            <a:ext cx="1674289" cy="1800912"/>
          </a:xfrm>
          <a:prstGeom prst="rect">
            <a:avLst/>
          </a:prstGeom>
        </p:spPr>
      </p:pic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E818F3-13B8-4A18-83D4-DD643ADAD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" y="2232024"/>
            <a:ext cx="1150869" cy="1357435"/>
          </a:xfrm>
          <a:prstGeom prst="rect">
            <a:avLst/>
          </a:prstGeom>
        </p:spPr>
      </p:pic>
      <p:sp>
        <p:nvSpPr>
          <p:cNvPr id="37" name="角丸四角形 47">
            <a:extLst>
              <a:ext uri="{FF2B5EF4-FFF2-40B4-BE49-F238E27FC236}">
                <a16:creationId xmlns:a16="http://schemas.microsoft.com/office/drawing/2014/main" id="{2EBA1B0B-4D25-4FC7-B404-914BB9B8AF61}"/>
              </a:ext>
            </a:extLst>
          </p:cNvPr>
          <p:cNvSpPr/>
          <p:nvPr/>
        </p:nvSpPr>
        <p:spPr>
          <a:xfrm>
            <a:off x="-9885" y="4191253"/>
            <a:ext cx="9153885" cy="2666747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1B4C27A-99D9-4E00-9CD8-0179797445A2}"/>
              </a:ext>
            </a:extLst>
          </p:cNvPr>
          <p:cNvSpPr/>
          <p:nvPr/>
        </p:nvSpPr>
        <p:spPr>
          <a:xfrm>
            <a:off x="1699283" y="1605725"/>
            <a:ext cx="6196840" cy="1005957"/>
          </a:xfrm>
          <a:prstGeom prst="wedgeRoundRectCallout">
            <a:avLst>
              <a:gd name="adj1" fmla="val -57336"/>
              <a:gd name="adj2" fmla="val 46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BD96B8C3-93C1-40D0-89B0-A48E4EF07BDB}"/>
              </a:ext>
            </a:extLst>
          </p:cNvPr>
          <p:cNvSpPr/>
          <p:nvPr/>
        </p:nvSpPr>
        <p:spPr>
          <a:xfrm>
            <a:off x="2815872" y="443965"/>
            <a:ext cx="4968552" cy="1015275"/>
          </a:xfrm>
          <a:prstGeom prst="wedgeRoundRectCallout">
            <a:avLst>
              <a:gd name="adj1" fmla="val -80639"/>
              <a:gd name="adj2" fmla="val 387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0FC9C05-61B8-45D7-8D32-D2C87E0DDFFB}"/>
              </a:ext>
            </a:extLst>
          </p:cNvPr>
          <p:cNvSpPr/>
          <p:nvPr/>
        </p:nvSpPr>
        <p:spPr>
          <a:xfrm>
            <a:off x="5793255" y="516822"/>
            <a:ext cx="163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Ken.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230872-0F32-4FD6-96BA-CE032602BADA}"/>
              </a:ext>
            </a:extLst>
          </p:cNvPr>
          <p:cNvSpPr/>
          <p:nvPr/>
        </p:nvSpPr>
        <p:spPr>
          <a:xfrm>
            <a:off x="3247179" y="500788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E2CAC3-734F-48B4-B5BF-F6044FA27536}"/>
              </a:ext>
            </a:extLst>
          </p:cNvPr>
          <p:cNvSpPr/>
          <p:nvPr/>
        </p:nvSpPr>
        <p:spPr>
          <a:xfrm>
            <a:off x="4677922" y="51389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9525">
                  <a:solidFill>
                    <a:srgbClr val="FF7D7D"/>
                  </a:solidFill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9525">
                <a:solidFill>
                  <a:srgbClr val="FF7D7D"/>
                </a:solidFill>
                <a:prstDash val="solid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543083-FD1D-4C3B-AE80-5491AD7EB3CC}"/>
              </a:ext>
            </a:extLst>
          </p:cNvPr>
          <p:cNvSpPr/>
          <p:nvPr/>
        </p:nvSpPr>
        <p:spPr>
          <a:xfrm>
            <a:off x="4677922" y="526666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DF99C6-956C-4C8E-A2F3-484EAA173973}"/>
              </a:ext>
            </a:extLst>
          </p:cNvPr>
          <p:cNvSpPr/>
          <p:nvPr/>
        </p:nvSpPr>
        <p:spPr>
          <a:xfrm>
            <a:off x="3247179" y="513892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496CF6-D4AB-4D72-9448-54E4CBDF5346}"/>
              </a:ext>
            </a:extLst>
          </p:cNvPr>
          <p:cNvSpPr/>
          <p:nvPr/>
        </p:nvSpPr>
        <p:spPr>
          <a:xfrm>
            <a:off x="5799303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231120-D039-4995-9D40-646822E9DF60}"/>
              </a:ext>
            </a:extLst>
          </p:cNvPr>
          <p:cNvSpPr/>
          <p:nvPr/>
        </p:nvSpPr>
        <p:spPr>
          <a:xfrm>
            <a:off x="1763688" y="1686141"/>
            <a:ext cx="13244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C9B5341-8DC5-42C7-9406-8F1D66EA2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4" y="622176"/>
            <a:ext cx="1135635" cy="1339467"/>
          </a:xfrm>
          <a:prstGeom prst="rect">
            <a:avLst/>
          </a:prstGeom>
        </p:spPr>
      </p:pic>
      <p:pic>
        <p:nvPicPr>
          <p:cNvPr id="11" name="図 10" descr="人形, おもちゃ, シャツ が含まれている画像&#10;&#10;自動的に生成された説明">
            <a:extLst>
              <a:ext uri="{FF2B5EF4-FFF2-40B4-BE49-F238E27FC236}">
                <a16:creationId xmlns:a16="http://schemas.microsoft.com/office/drawing/2014/main" id="{BE666475-BCA4-4DC1-9D53-8D4F7FDCF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 b="55621"/>
          <a:stretch/>
        </p:blipFill>
        <p:spPr>
          <a:xfrm>
            <a:off x="7896123" y="28951"/>
            <a:ext cx="1067213" cy="14540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1B3FA1-898E-41AD-A38C-F429E92683B1}"/>
              </a:ext>
            </a:extLst>
          </p:cNvPr>
          <p:cNvSpPr/>
          <p:nvPr/>
        </p:nvSpPr>
        <p:spPr>
          <a:xfrm>
            <a:off x="3981" y="-7119"/>
            <a:ext cx="28232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are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の疑問文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4D2F78-96AE-4C8F-B050-616358F3DF44}"/>
              </a:ext>
            </a:extLst>
          </p:cNvPr>
          <p:cNvSpPr/>
          <p:nvPr/>
        </p:nvSpPr>
        <p:spPr>
          <a:xfrm>
            <a:off x="3146434" y="1629208"/>
            <a:ext cx="160172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16" name="矢印: 左 15">
            <a:extLst>
              <a:ext uri="{FF2B5EF4-FFF2-40B4-BE49-F238E27FC236}">
                <a16:creationId xmlns:a16="http://schemas.microsoft.com/office/drawing/2014/main" id="{47A93F47-B2F1-46D1-9638-76997E66D150}"/>
              </a:ext>
            </a:extLst>
          </p:cNvPr>
          <p:cNvSpPr/>
          <p:nvPr/>
        </p:nvSpPr>
        <p:spPr>
          <a:xfrm rot="20236050">
            <a:off x="2985272" y="1534381"/>
            <a:ext cx="1762933" cy="201830"/>
          </a:xfrm>
          <a:prstGeom prst="leftArrow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C573541-EE99-4355-BA0D-B7BD03DAF8F7}"/>
              </a:ext>
            </a:extLst>
          </p:cNvPr>
          <p:cNvSpPr/>
          <p:nvPr/>
        </p:nvSpPr>
        <p:spPr>
          <a:xfrm>
            <a:off x="5793255" y="1686141"/>
            <a:ext cx="177003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endParaRPr lang="ja-JP" altLang="en-US" sz="16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B42C714E-CB53-48E4-9154-6A8C4E4BE8A8}"/>
              </a:ext>
            </a:extLst>
          </p:cNvPr>
          <p:cNvSpPr/>
          <p:nvPr/>
        </p:nvSpPr>
        <p:spPr>
          <a:xfrm>
            <a:off x="1646683" y="2716921"/>
            <a:ext cx="6015023" cy="1422807"/>
          </a:xfrm>
          <a:prstGeom prst="wedgeRoundRectCallout">
            <a:avLst>
              <a:gd name="adj1" fmla="val 58578"/>
              <a:gd name="adj2" fmla="val -478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50E1838-121D-4F32-A09E-5BAD394A180A}"/>
              </a:ext>
            </a:extLst>
          </p:cNvPr>
          <p:cNvSpPr/>
          <p:nvPr/>
        </p:nvSpPr>
        <p:spPr>
          <a:xfrm>
            <a:off x="1796832" y="2646494"/>
            <a:ext cx="41104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Yes,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173DEE-8F15-4174-BF27-D7B83C56B728}"/>
              </a:ext>
            </a:extLst>
          </p:cNvPr>
          <p:cNvSpPr/>
          <p:nvPr/>
        </p:nvSpPr>
        <p:spPr>
          <a:xfrm>
            <a:off x="1796832" y="3390091"/>
            <a:ext cx="538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No,    I   </a:t>
            </a: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 </a:t>
            </a:r>
            <a:r>
              <a:rPr lang="en-US" altLang="ja-JP" sz="4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 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FF748C6-36C1-4C6E-BE65-77D7E9E44F55}"/>
              </a:ext>
            </a:extLst>
          </p:cNvPr>
          <p:cNvCxnSpPr>
            <a:cxnSpLocks/>
          </p:cNvCxnSpPr>
          <p:nvPr/>
        </p:nvCxnSpPr>
        <p:spPr>
          <a:xfrm flipH="1">
            <a:off x="1629799" y="3477491"/>
            <a:ext cx="6015023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6C7BEF3-1701-4616-B3CB-A503A79CBFA4}"/>
              </a:ext>
            </a:extLst>
          </p:cNvPr>
          <p:cNvSpPr/>
          <p:nvPr/>
        </p:nvSpPr>
        <p:spPr>
          <a:xfrm>
            <a:off x="3241131" y="499948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10000E-3779-4206-8982-B72BD3F0A904}"/>
              </a:ext>
            </a:extLst>
          </p:cNvPr>
          <p:cNvSpPr/>
          <p:nvPr/>
        </p:nvSpPr>
        <p:spPr>
          <a:xfrm>
            <a:off x="5796136" y="513892"/>
            <a:ext cx="16337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Ken.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3005D80-CFB6-4C57-8886-CADD00868A06}"/>
              </a:ext>
            </a:extLst>
          </p:cNvPr>
          <p:cNvSpPr/>
          <p:nvPr/>
        </p:nvSpPr>
        <p:spPr>
          <a:xfrm>
            <a:off x="4672620" y="510962"/>
            <a:ext cx="1234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4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142EA12-BD66-4C26-A581-2536A9C1C3A0}"/>
              </a:ext>
            </a:extLst>
          </p:cNvPr>
          <p:cNvSpPr/>
          <p:nvPr/>
        </p:nvSpPr>
        <p:spPr>
          <a:xfrm>
            <a:off x="-56830" y="4404874"/>
            <a:ext cx="8856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がある文は、たずねるときに、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が</a:t>
            </a:r>
            <a:r>
              <a:rPr lang="ja-JP" altLang="en-US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文頭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に出ます。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たずねるときは、驚きや不思議だなと心がみだれるので、</a:t>
            </a:r>
            <a:endParaRPr lang="en-US" altLang="ja-JP" sz="2600" b="1" dirty="0">
              <a:latin typeface="Century Schoolbook" panose="02040604050505020304" pitchFamily="18" charset="0"/>
            </a:endParaRPr>
          </a:p>
          <a:p>
            <a:r>
              <a:rPr lang="en-US" altLang="ja-JP" sz="2600" b="1" dirty="0">
                <a:latin typeface="Century Schoolbook" panose="02040604050505020304" pitchFamily="18" charset="0"/>
              </a:rPr>
              <a:t>    </a:t>
            </a:r>
            <a:r>
              <a:rPr lang="ja-JP" altLang="en-US" sz="2600" b="1" dirty="0">
                <a:latin typeface="Century Schoolbook" panose="02040604050505020304" pitchFamily="18" charset="0"/>
              </a:rPr>
              <a:t>語順もみだれます。最後は</a:t>
            </a:r>
            <a:r>
              <a:rPr lang="en-US" altLang="ja-JP" sz="2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r>
              <a:rPr lang="ja-JP" altLang="en-US" sz="2600" b="1" dirty="0">
                <a:latin typeface="Century Schoolbook" panose="02040604050505020304" pitchFamily="18" charset="0"/>
              </a:rPr>
              <a:t>で上がり口調です。</a:t>
            </a:r>
            <a:endParaRPr lang="ja-JP" altLang="en-US" sz="2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8126C27-7C63-4FEC-A621-4B199B6E24A0}"/>
              </a:ext>
            </a:extLst>
          </p:cNvPr>
          <p:cNvSpPr/>
          <p:nvPr/>
        </p:nvSpPr>
        <p:spPr>
          <a:xfrm>
            <a:off x="-56830" y="407707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9F01C3-4093-4976-8128-C821D4DDF062}"/>
              </a:ext>
            </a:extLst>
          </p:cNvPr>
          <p:cNvSpPr/>
          <p:nvPr/>
        </p:nvSpPr>
        <p:spPr>
          <a:xfrm>
            <a:off x="-80552" y="5730508"/>
            <a:ext cx="9224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② 答えるときはたずねられた人は、自分のことを答えるので、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No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の後は「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」、</a:t>
            </a:r>
            <a:r>
              <a:rPr lang="en-US" altLang="ja-JP" sz="2400" b="1" dirty="0">
                <a:latin typeface="Century Schoolbook" panose="02040604050505020304" pitchFamily="18" charset="0"/>
              </a:rPr>
              <a:t>Yes,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/ No, I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 (No, I’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.)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と答えま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　　す。</a:t>
            </a:r>
            <a:endParaRPr lang="en-US" altLang="ja-JP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30642 0.17083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16111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1699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3" grpId="0" animBg="1"/>
      <p:bldP spid="18" grpId="0"/>
      <p:bldP spid="17" grpId="0"/>
      <p:bldP spid="7" grpId="0"/>
      <p:bldP spid="4" grpId="0"/>
      <p:bldP spid="5" grpId="0"/>
      <p:bldP spid="5" grpId="1"/>
      <p:bldP spid="6" grpId="0"/>
      <p:bldP spid="19" grpId="0" animBg="1"/>
      <p:bldP spid="16" grpId="0" animBg="1"/>
      <p:bldP spid="20" grpId="0" animBg="1"/>
      <p:bldP spid="21" grpId="0" animBg="1"/>
      <p:bldP spid="28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11500" dirty="0">
                <a:latin typeface="Century Schoolbook" panose="02040604050505020304" pitchFamily="18" charset="0"/>
                <a:ea typeface="游ゴシック" panose="020B0400000000000000" pitchFamily="50" charset="-128"/>
              </a:rPr>
              <a:t>Are</a:t>
            </a:r>
            <a:r>
              <a:rPr lang="ja-JP" altLang="en-US" sz="7200" dirty="0">
                <a:latin typeface="+mj-ea"/>
              </a:rPr>
              <a:t>の疑問文</a:t>
            </a:r>
            <a:endParaRPr kumimoji="1" lang="ja-JP" altLang="en-US" sz="72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19575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形吹き出し 1">
            <a:extLst>
              <a:ext uri="{FF2B5EF4-FFF2-40B4-BE49-F238E27FC236}">
                <a16:creationId xmlns:a16="http://schemas.microsoft.com/office/drawing/2014/main" id="{2EF5A43C-38EE-0396-DA69-DA478CAA0F77}"/>
              </a:ext>
            </a:extLst>
          </p:cNvPr>
          <p:cNvSpPr/>
          <p:nvPr/>
        </p:nvSpPr>
        <p:spPr>
          <a:xfrm>
            <a:off x="1643595" y="53083"/>
            <a:ext cx="7410444" cy="1796965"/>
          </a:xfrm>
          <a:prstGeom prst="cloudCallout">
            <a:avLst>
              <a:gd name="adj1" fmla="val -54835"/>
              <a:gd name="adj2" fmla="val 13450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3" y="3221400"/>
            <a:ext cx="1241105" cy="19329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611560" y="1939213"/>
            <a:ext cx="7008482" cy="1127683"/>
          </a:xfrm>
          <a:prstGeom prst="wedgeRoundRectCallout">
            <a:avLst>
              <a:gd name="adj1" fmla="val -39614"/>
              <a:gd name="adj2" fmla="val 750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atin typeface="NCGothic" panose="02000600000000000000" pitchFamily="50" charset="0"/>
            </a:endParaRPr>
          </a:p>
        </p:txBody>
      </p:sp>
      <p:pic>
        <p:nvPicPr>
          <p:cNvPr id="7" name="Picture 18" descr="C:\Users\KASUGA_Hideki\AppData\Local\Microsoft\Windows\Temporary Internet Files\Content.IE5\NVS1ATHJ\MC9003491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36" y="3327894"/>
            <a:ext cx="1240614" cy="179696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325029" y="2156729"/>
            <a:ext cx="5327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you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     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911456" y="3450275"/>
            <a:ext cx="5705898" cy="1932944"/>
          </a:xfrm>
          <a:prstGeom prst="wedgeRoundRectCallout">
            <a:avLst>
              <a:gd name="adj1" fmla="val 55830"/>
              <a:gd name="adj2" fmla="val -135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47245" y="2130911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1348" y="2162089"/>
            <a:ext cx="1039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2B0299-96AD-8226-AED3-D7C2B0338571}"/>
              </a:ext>
            </a:extLst>
          </p:cNvPr>
          <p:cNvSpPr/>
          <p:nvPr/>
        </p:nvSpPr>
        <p:spPr>
          <a:xfrm>
            <a:off x="2463266" y="572810"/>
            <a:ext cx="51540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5D0511-76AA-BC18-1688-84C25BDC7351}"/>
              </a:ext>
            </a:extLst>
          </p:cNvPr>
          <p:cNvSpPr/>
          <p:nvPr/>
        </p:nvSpPr>
        <p:spPr>
          <a:xfrm>
            <a:off x="5513731" y="79496"/>
            <a:ext cx="806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9600" b="1" cap="none" spc="50" dirty="0">
                <a:ln w="11430"/>
                <a:solidFill>
                  <a:srgbClr val="FF0000">
                    <a:alpha val="49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9600" b="1" cap="none" spc="50" dirty="0">
              <a:ln w="11430"/>
              <a:solidFill>
                <a:srgbClr val="FF0000">
                  <a:alpha val="49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9D407C-78F1-6EA4-0DD7-F36DB2B89E3E}"/>
              </a:ext>
            </a:extLst>
          </p:cNvPr>
          <p:cNvSpPr/>
          <p:nvPr/>
        </p:nvSpPr>
        <p:spPr>
          <a:xfrm>
            <a:off x="2140410" y="349489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B27352-263A-FA00-2588-3F2C9C212333}"/>
              </a:ext>
            </a:extLst>
          </p:cNvPr>
          <p:cNvSpPr/>
          <p:nvPr/>
        </p:nvSpPr>
        <p:spPr>
          <a:xfrm>
            <a:off x="3543690" y="3503599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DB35DF-D4FE-1DD9-C0EC-F128C5A3FFEE}"/>
              </a:ext>
            </a:extLst>
          </p:cNvPr>
          <p:cNvSpPr/>
          <p:nvPr/>
        </p:nvSpPr>
        <p:spPr>
          <a:xfrm>
            <a:off x="4370526" y="3512901"/>
            <a:ext cx="1395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54B7BA-725B-3C12-6611-178572752296}"/>
              </a:ext>
            </a:extLst>
          </p:cNvPr>
          <p:cNvSpPr/>
          <p:nvPr/>
        </p:nvSpPr>
        <p:spPr>
          <a:xfrm>
            <a:off x="2507691" y="4158633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F248E6A-6C58-7C31-6468-44AAC45B49F1}"/>
              </a:ext>
            </a:extLst>
          </p:cNvPr>
          <p:cNvSpPr/>
          <p:nvPr/>
        </p:nvSpPr>
        <p:spPr>
          <a:xfrm>
            <a:off x="3642160" y="4141403"/>
            <a:ext cx="1090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I’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643D47-BE18-A40F-9C71-8978E64C627F}"/>
              </a:ext>
            </a:extLst>
          </p:cNvPr>
          <p:cNvSpPr/>
          <p:nvPr/>
        </p:nvSpPr>
        <p:spPr>
          <a:xfrm>
            <a:off x="5075399" y="4141403"/>
            <a:ext cx="100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88CB7DF-55D0-F8FB-0223-AEC04442CB6D}"/>
              </a:ext>
            </a:extLst>
          </p:cNvPr>
          <p:cNvSpPr/>
          <p:nvPr/>
        </p:nvSpPr>
        <p:spPr>
          <a:xfrm>
            <a:off x="2507691" y="4734697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272E28-40D5-2212-12AE-E0E858B73A1B}"/>
              </a:ext>
            </a:extLst>
          </p:cNvPr>
          <p:cNvSpPr/>
          <p:nvPr/>
        </p:nvSpPr>
        <p:spPr>
          <a:xfrm>
            <a:off x="3734163" y="4753128"/>
            <a:ext cx="46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DBA8F4-1E6D-2F3B-FAF4-D8E4895A27C6}"/>
              </a:ext>
            </a:extLst>
          </p:cNvPr>
          <p:cNvSpPr/>
          <p:nvPr/>
        </p:nvSpPr>
        <p:spPr>
          <a:xfrm>
            <a:off x="4516908" y="4707713"/>
            <a:ext cx="102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4000" b="1" cap="none" spc="0" dirty="0">
              <a:ln w="17780" cmpd="sng">
                <a:solidFill>
                  <a:schemeClr val="tx1">
                    <a:alpha val="99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B5F9329-5F16-04B0-E314-1FD356A8E6D1}"/>
              </a:ext>
            </a:extLst>
          </p:cNvPr>
          <p:cNvSpPr/>
          <p:nvPr/>
        </p:nvSpPr>
        <p:spPr>
          <a:xfrm>
            <a:off x="5912172" y="4731048"/>
            <a:ext cx="1252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D99C1F-1760-9E42-194E-B6E9FB53F934}"/>
              </a:ext>
            </a:extLst>
          </p:cNvPr>
          <p:cNvCxnSpPr>
            <a:cxnSpLocks/>
          </p:cNvCxnSpPr>
          <p:nvPr/>
        </p:nvCxnSpPr>
        <p:spPr>
          <a:xfrm>
            <a:off x="1951218" y="4157289"/>
            <a:ext cx="5666136" cy="664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DADF984B-0B47-259D-3B0D-DEC407B93F95}"/>
              </a:ext>
            </a:extLst>
          </p:cNvPr>
          <p:cNvCxnSpPr/>
          <p:nvPr/>
        </p:nvCxnSpPr>
        <p:spPr>
          <a:xfrm flipH="1">
            <a:off x="2267744" y="1193310"/>
            <a:ext cx="2230116" cy="10486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/>
      <p:bldP spid="9" grpId="0" animBg="1"/>
      <p:bldP spid="10" grpId="0"/>
      <p:bldP spid="11" grpId="0"/>
      <p:bldP spid="3" grpId="0" animBg="1"/>
      <p:bldP spid="15" grpId="0"/>
      <p:bldP spid="25" grpId="0"/>
      <p:bldP spid="26" grpId="0"/>
      <p:bldP spid="29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978</Words>
  <Application>Microsoft Office PowerPoint</Application>
  <PresentationFormat>画面に合わせる (4:3)</PresentationFormat>
  <Paragraphs>269</Paragraphs>
  <Slides>32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NCGothic</vt:lpstr>
      <vt:lpstr>Office テーマ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Areの疑問文</vt:lpstr>
      <vt:lpstr>be動詞の否定文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be動詞の否定文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関係代名詞</dc:title>
  <dc:creator>KASUGA_Hideki</dc:creator>
  <cp:lastModifiedBy>春日 秀紀</cp:lastModifiedBy>
  <cp:revision>192</cp:revision>
  <cp:lastPrinted>2015-11-23T07:04:40Z</cp:lastPrinted>
  <dcterms:created xsi:type="dcterms:W3CDTF">2011-11-07T12:22:25Z</dcterms:created>
  <dcterms:modified xsi:type="dcterms:W3CDTF">2026-05-13T01:19:04Z</dcterms:modified>
</cp:coreProperties>
</file>