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6" r:id="rId5"/>
    <p:sldId id="260" r:id="rId6"/>
    <p:sldId id="267" r:id="rId7"/>
    <p:sldId id="264" r:id="rId8"/>
    <p:sldId id="265" r:id="rId9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091" autoAdjust="0"/>
  </p:normalViewPr>
  <p:slideViewPr>
    <p:cSldViewPr>
      <p:cViewPr varScale="1">
        <p:scale>
          <a:sx n="77" d="100"/>
          <a:sy n="77" d="100"/>
        </p:scale>
        <p:origin x="252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DD1EE9-FCB0-478B-A780-184482FFC9BC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3A6BCE-2303-45B1-B144-C9A28AFAEFE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7494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Does</a:t>
            </a:r>
            <a:r>
              <a:rPr kumimoji="1" lang="ja-JP" altLang="en-US" dirty="0"/>
              <a:t>用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3A6BCE-2303-45B1-B144-C9A28AFAEFE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5685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3A6BCE-2303-45B1-B144-C9A28AFAEFE4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0584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3A6BCE-2303-45B1-B144-C9A28AFAEFE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5901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FCCEF-FE69-407D-9DD7-6B1E61769599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FCCEF-FE69-407D-9DD7-6B1E61769599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E0CBE-7197-42D7-A0EE-1ED6E666787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620"/>
            <a:ext cx="9144000" cy="646938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332656"/>
            <a:ext cx="7772400" cy="1470025"/>
          </a:xfrm>
        </p:spPr>
        <p:txBody>
          <a:bodyPr>
            <a:noAutofit/>
          </a:bodyPr>
          <a:lstStyle/>
          <a:p>
            <a:r>
              <a:rPr kumimoji="1" lang="en-US" altLang="ja-JP" sz="11500" dirty="0"/>
              <a:t>Battle Ships</a:t>
            </a:r>
            <a:endParaRPr kumimoji="1" lang="ja-JP" altLang="en-US" sz="115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75656" y="2348880"/>
            <a:ext cx="6400800" cy="1752600"/>
          </a:xfrm>
        </p:spPr>
        <p:txBody>
          <a:bodyPr/>
          <a:lstStyle/>
          <a:p>
            <a:r>
              <a:rPr lang="ja-JP" altLang="en-US" dirty="0"/>
              <a:t>説明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A2DE512-716A-7AC5-8539-4D58E9470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569" y="0"/>
            <a:ext cx="4958862" cy="6858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4C27B1E-16EA-AB00-2806-04712162D7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221" y="0"/>
            <a:ext cx="8306225" cy="6858000"/>
          </a:xfrm>
          <a:prstGeom prst="rect">
            <a:avLst/>
          </a:prstGeom>
        </p:spPr>
      </p:pic>
      <p:sp>
        <p:nvSpPr>
          <p:cNvPr id="3" name="円/楕円 2"/>
          <p:cNvSpPr/>
          <p:nvPr/>
        </p:nvSpPr>
        <p:spPr>
          <a:xfrm>
            <a:off x="2981555" y="584684"/>
            <a:ext cx="936104" cy="2844316"/>
          </a:xfrm>
          <a:prstGeom prst="ellipse">
            <a:avLst/>
          </a:prstGeom>
          <a:solidFill>
            <a:schemeClr val="accent1">
              <a:alpha val="4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円/楕円 3"/>
          <p:cNvSpPr/>
          <p:nvPr/>
        </p:nvSpPr>
        <p:spPr>
          <a:xfrm>
            <a:off x="6246074" y="584684"/>
            <a:ext cx="2574398" cy="792088"/>
          </a:xfrm>
          <a:prstGeom prst="ellipse">
            <a:avLst/>
          </a:prstGeom>
          <a:solidFill>
            <a:schemeClr val="accent1">
              <a:alpha val="4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円/楕円 4"/>
          <p:cNvSpPr/>
          <p:nvPr/>
        </p:nvSpPr>
        <p:spPr>
          <a:xfrm>
            <a:off x="5004048" y="2564904"/>
            <a:ext cx="936104" cy="3816424"/>
          </a:xfrm>
          <a:prstGeom prst="ellipse">
            <a:avLst/>
          </a:prstGeom>
          <a:solidFill>
            <a:schemeClr val="accent1">
              <a:alpha val="4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6A5029C-78E8-E5BE-AD2A-8E2BE6065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455" y="0"/>
            <a:ext cx="8306225" cy="6858000"/>
          </a:xfrm>
          <a:prstGeom prst="rect">
            <a:avLst/>
          </a:prstGeom>
        </p:spPr>
      </p:pic>
      <p:sp>
        <p:nvSpPr>
          <p:cNvPr id="6" name="円/楕円 5"/>
          <p:cNvSpPr/>
          <p:nvPr/>
        </p:nvSpPr>
        <p:spPr>
          <a:xfrm>
            <a:off x="2915816" y="2564904"/>
            <a:ext cx="1008112" cy="2880320"/>
          </a:xfrm>
          <a:prstGeom prst="ellipse">
            <a:avLst/>
          </a:prstGeom>
          <a:solidFill>
            <a:srgbClr val="00B050">
              <a:alpha val="45000"/>
            </a:srgb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4932040" y="518373"/>
            <a:ext cx="2952328" cy="867561"/>
          </a:xfrm>
          <a:prstGeom prst="ellipse">
            <a:avLst/>
          </a:prstGeom>
          <a:solidFill>
            <a:srgbClr val="00B050">
              <a:alpha val="45000"/>
            </a:srgb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/>
          <p:cNvSpPr/>
          <p:nvPr/>
        </p:nvSpPr>
        <p:spPr>
          <a:xfrm rot="16200000">
            <a:off x="6478480" y="1951104"/>
            <a:ext cx="867560" cy="3960440"/>
          </a:xfrm>
          <a:prstGeom prst="ellipse">
            <a:avLst/>
          </a:prstGeom>
          <a:solidFill>
            <a:srgbClr val="00B050">
              <a:alpha val="45000"/>
            </a:srgb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599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63BBB2F6-3F6C-B382-446D-6050BA6C8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952" y="3104964"/>
            <a:ext cx="5005658" cy="37403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28D6FE9-90FA-CA9D-6641-D9CB68267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139952" cy="3104964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4139952" y="151972"/>
            <a:ext cx="525658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4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A: Were you happy yesterday?</a:t>
            </a:r>
            <a:endParaRPr lang="ja-JP" altLang="en-US" sz="24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4160900" y="839677"/>
            <a:ext cx="396044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8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B</a:t>
            </a:r>
            <a:r>
              <a:rPr lang="en-US" altLang="ja-JP" sz="28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: Yes, I was.</a:t>
            </a:r>
            <a:endParaRPr lang="ja-JP" altLang="en-US" sz="28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5796136" y="3422176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-28940" y="4005064"/>
            <a:ext cx="462988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4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B </a:t>
            </a:r>
            <a:r>
              <a:rPr lang="en-US" altLang="ja-JP" sz="24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: Were you happy </a:t>
            </a:r>
          </a:p>
          <a:p>
            <a:pPr algn="r"/>
            <a:r>
              <a:rPr lang="en-US" altLang="ja-JP" sz="24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yesterday?</a:t>
            </a:r>
            <a:endParaRPr lang="ja-JP" altLang="en-US" sz="2400" b="1" dirty="0">
              <a:ln w="10541" cmpd="sng">
                <a:noFill/>
                <a:prstDash val="solid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0" y="5020680"/>
            <a:ext cx="460094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4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A</a:t>
            </a:r>
            <a:r>
              <a:rPr lang="en-US" altLang="ja-JP" sz="24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: No, I wasn’t.</a:t>
            </a:r>
            <a:endParaRPr lang="ja-JP" altLang="en-US" sz="24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9" name="円/楕円 8"/>
          <p:cNvSpPr/>
          <p:nvPr/>
        </p:nvSpPr>
        <p:spPr>
          <a:xfrm>
            <a:off x="1331640" y="243144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  <p:bldP spid="8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A981B4D-A942-882D-3680-50C54CAF2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952" y="3104964"/>
            <a:ext cx="5005658" cy="37403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DF51288-376A-DC9E-03D0-CFD74BE62B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139952" cy="3104964"/>
          </a:xfrm>
          <a:prstGeom prst="rect">
            <a:avLst/>
          </a:prstGeom>
        </p:spPr>
      </p:pic>
      <p:sp>
        <p:nvSpPr>
          <p:cNvPr id="9" name="円/楕円 8"/>
          <p:cNvSpPr/>
          <p:nvPr/>
        </p:nvSpPr>
        <p:spPr>
          <a:xfrm>
            <a:off x="1323582" y="232348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円/楕円 8">
            <a:extLst>
              <a:ext uri="{FF2B5EF4-FFF2-40B4-BE49-F238E27FC236}">
                <a16:creationId xmlns:a16="http://schemas.microsoft.com/office/drawing/2014/main" id="{21E7E3D6-8482-2DA9-AE19-29371E04ED98}"/>
              </a:ext>
            </a:extLst>
          </p:cNvPr>
          <p:cNvSpPr/>
          <p:nvPr/>
        </p:nvSpPr>
        <p:spPr>
          <a:xfrm>
            <a:off x="1369872" y="664396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円/楕円 8">
            <a:extLst>
              <a:ext uri="{FF2B5EF4-FFF2-40B4-BE49-F238E27FC236}">
                <a16:creationId xmlns:a16="http://schemas.microsoft.com/office/drawing/2014/main" id="{A1A986BE-88BA-E3F0-577A-C84776B887E4}"/>
              </a:ext>
            </a:extLst>
          </p:cNvPr>
          <p:cNvSpPr/>
          <p:nvPr/>
        </p:nvSpPr>
        <p:spPr>
          <a:xfrm>
            <a:off x="6359390" y="3939186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8">
            <a:extLst>
              <a:ext uri="{FF2B5EF4-FFF2-40B4-BE49-F238E27FC236}">
                <a16:creationId xmlns:a16="http://schemas.microsoft.com/office/drawing/2014/main" id="{4C80DC64-13A9-41AC-A433-EB930C6F8594}"/>
              </a:ext>
            </a:extLst>
          </p:cNvPr>
          <p:cNvSpPr/>
          <p:nvPr/>
        </p:nvSpPr>
        <p:spPr>
          <a:xfrm>
            <a:off x="1369872" y="1120434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8">
            <a:extLst>
              <a:ext uri="{FF2B5EF4-FFF2-40B4-BE49-F238E27FC236}">
                <a16:creationId xmlns:a16="http://schemas.microsoft.com/office/drawing/2014/main" id="{C374D71B-81EB-DDBB-00A0-0375938D837B}"/>
              </a:ext>
            </a:extLst>
          </p:cNvPr>
          <p:cNvSpPr/>
          <p:nvPr/>
        </p:nvSpPr>
        <p:spPr>
          <a:xfrm>
            <a:off x="5796136" y="3450921"/>
            <a:ext cx="432048" cy="432048"/>
          </a:xfrm>
          <a:prstGeom prst="ellipse">
            <a:avLst/>
          </a:prstGeom>
          <a:solidFill>
            <a:srgbClr val="FF0000">
              <a:alpha val="59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12771D62-08F0-3746-9282-129819949327}"/>
              </a:ext>
            </a:extLst>
          </p:cNvPr>
          <p:cNvSpPr/>
          <p:nvPr/>
        </p:nvSpPr>
        <p:spPr>
          <a:xfrm>
            <a:off x="4873877" y="820380"/>
            <a:ext cx="340307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This ship san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k!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4" name="矢印: 下 13">
            <a:extLst>
              <a:ext uri="{FF2B5EF4-FFF2-40B4-BE49-F238E27FC236}">
                <a16:creationId xmlns:a16="http://schemas.microsoft.com/office/drawing/2014/main" id="{5361EE52-21C4-46A5-AAE2-A1F46E0FA4AB}"/>
              </a:ext>
            </a:extLst>
          </p:cNvPr>
          <p:cNvSpPr/>
          <p:nvPr/>
        </p:nvSpPr>
        <p:spPr>
          <a:xfrm rot="5400000">
            <a:off x="3119187" y="-304815"/>
            <a:ext cx="358493" cy="2835168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6547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  <p:bldP spid="3" grpId="0" animBg="1"/>
      <p:bldP spid="10" grpId="0" animBg="1"/>
      <p:bldP spid="11" grpId="0" animBg="1"/>
      <p:bldP spid="12" grpId="0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1672B89D-0BBB-2832-9777-E8223C95F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3389" y="30965"/>
            <a:ext cx="4958862" cy="6858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" name="正方形/長方形 2"/>
          <p:cNvSpPr/>
          <p:nvPr/>
        </p:nvSpPr>
        <p:spPr>
          <a:xfrm>
            <a:off x="4067944" y="836712"/>
            <a:ext cx="2952328" cy="2592287"/>
          </a:xfrm>
          <a:prstGeom prst="rect">
            <a:avLst/>
          </a:prstGeom>
          <a:solidFill>
            <a:srgbClr val="00B050">
              <a:alpha val="70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5076056" y="4749841"/>
            <a:ext cx="1944216" cy="1893608"/>
          </a:xfrm>
          <a:prstGeom prst="rect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4319015" y="999020"/>
            <a:ext cx="2441695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相手への</a:t>
            </a:r>
            <a:endParaRPr lang="en-US" altLang="ja-JP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ja-JP" altLang="en-US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攻撃の</a:t>
            </a:r>
            <a:endParaRPr lang="en-US" altLang="ja-JP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ja-JP" altLang="en-US" sz="4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メモ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5197062" y="4730368"/>
            <a:ext cx="1723549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自分へ</a:t>
            </a:r>
            <a:endParaRPr lang="en-US" altLang="ja-JP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ja-JP" altLang="en-US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の攻撃</a:t>
            </a:r>
            <a:endParaRPr lang="en-US" altLang="ja-JP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ja-JP" altLang="en-US" sz="40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メモ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7258890" y="692697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dirty="0"/>
              <a:t>○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271154" y="1990873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dirty="0"/>
              <a:t>×</a:t>
            </a:r>
            <a:endParaRPr kumimoji="1" lang="ja-JP" altLang="en-US" sz="4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7251729" y="1268760"/>
            <a:ext cx="16914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dirty="0"/>
              <a:t>当たり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251729" y="2614264"/>
            <a:ext cx="13131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dirty="0"/>
              <a:t>外れ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1652849" y="1340768"/>
            <a:ext cx="5943487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39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Fire!</a:t>
            </a:r>
            <a:endParaRPr lang="ja-JP" altLang="en-US" sz="239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57</Words>
  <Application>Microsoft Office PowerPoint</Application>
  <PresentationFormat>画面に合わせる (4:3)</PresentationFormat>
  <Paragraphs>23</Paragraphs>
  <Slides>8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3" baseType="lpstr">
      <vt:lpstr>游ゴシック</vt:lpstr>
      <vt:lpstr>Arial</vt:lpstr>
      <vt:lpstr>Calibri</vt:lpstr>
      <vt:lpstr>Century Schoolbook</vt:lpstr>
      <vt:lpstr>Office テーマ</vt:lpstr>
      <vt:lpstr>Battle Ships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Battle Ships</dc:title>
  <dc:creator>KASUGA_Hideki</dc:creator>
  <cp:lastModifiedBy>春日 秀紀</cp:lastModifiedBy>
  <cp:revision>18</cp:revision>
  <dcterms:created xsi:type="dcterms:W3CDTF">2013-05-12T10:07:51Z</dcterms:created>
  <dcterms:modified xsi:type="dcterms:W3CDTF">2026-10-13T02:33:21Z</dcterms:modified>
</cp:coreProperties>
</file>