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67" r:id="rId7"/>
    <p:sldId id="264" r:id="rId8"/>
    <p:sldId id="265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9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2026/9/27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2026/9/27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2026/9/27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2026/9/27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FCCEF-FE69-407D-9DD7-6B1E61769599}" type="datetimeFigureOut">
              <a:rPr kumimoji="1" lang="ja-JP" altLang="en-US" smtClean="0"/>
              <a:pPr/>
              <a:t>2026/9/27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620"/>
            <a:ext cx="9144000" cy="64693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470025"/>
          </a:xfrm>
        </p:spPr>
        <p:txBody>
          <a:bodyPr>
            <a:noAutofit/>
          </a:bodyPr>
          <a:lstStyle/>
          <a:p>
            <a:r>
              <a:rPr kumimoji="1" lang="en-US" altLang="ja-JP" sz="11500" dirty="0"/>
              <a:t>Battle Ships</a:t>
            </a:r>
            <a:endParaRPr kumimoji="1" lang="ja-JP" altLang="en-US" sz="115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75656" y="2348880"/>
            <a:ext cx="6400800" cy="1752600"/>
          </a:xfrm>
        </p:spPr>
        <p:txBody>
          <a:bodyPr/>
          <a:lstStyle/>
          <a:p>
            <a:r>
              <a:rPr lang="ja-JP" altLang="en-US" dirty="0"/>
              <a:t>説明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5CF6557-EB2D-869B-FCF6-FA49628F4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716" y="0"/>
            <a:ext cx="4864568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8C85B2AD-E640-2487-9F82-0AEA138AF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587" y="57498"/>
            <a:ext cx="7819885" cy="6777234"/>
          </a:xfrm>
          <a:prstGeom prst="rect">
            <a:avLst/>
          </a:prstGeom>
        </p:spPr>
      </p:pic>
      <p:sp>
        <p:nvSpPr>
          <p:cNvPr id="3" name="円/楕円 2"/>
          <p:cNvSpPr/>
          <p:nvPr/>
        </p:nvSpPr>
        <p:spPr>
          <a:xfrm>
            <a:off x="3167844" y="980728"/>
            <a:ext cx="792088" cy="2361465"/>
          </a:xfrm>
          <a:prstGeom prst="ellips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円/楕円 3"/>
          <p:cNvSpPr/>
          <p:nvPr/>
        </p:nvSpPr>
        <p:spPr>
          <a:xfrm>
            <a:off x="6127189" y="932756"/>
            <a:ext cx="2157039" cy="792088"/>
          </a:xfrm>
          <a:prstGeom prst="ellips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5004048" y="2852936"/>
            <a:ext cx="729431" cy="3096344"/>
          </a:xfrm>
          <a:prstGeom prst="ellips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C69BD53-4A5E-545B-895C-85F823BFC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0"/>
            <a:ext cx="7751080" cy="6717603"/>
          </a:xfrm>
          <a:prstGeom prst="rect">
            <a:avLst/>
          </a:prstGeom>
        </p:spPr>
      </p:pic>
      <p:sp>
        <p:nvSpPr>
          <p:cNvPr id="6" name="円/楕円 5"/>
          <p:cNvSpPr/>
          <p:nvPr/>
        </p:nvSpPr>
        <p:spPr>
          <a:xfrm>
            <a:off x="2843808" y="2810490"/>
            <a:ext cx="864096" cy="2304256"/>
          </a:xfrm>
          <a:prstGeom prst="ellipse">
            <a:avLst/>
          </a:prstGeom>
          <a:solidFill>
            <a:srgbClr val="00B050">
              <a:alpha val="45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4716016" y="868446"/>
            <a:ext cx="2371712" cy="725676"/>
          </a:xfrm>
          <a:prstGeom prst="ellipse">
            <a:avLst/>
          </a:prstGeom>
          <a:solidFill>
            <a:srgbClr val="00B050">
              <a:alpha val="45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 rot="16200000">
            <a:off x="5940325" y="2312254"/>
            <a:ext cx="828092" cy="3300730"/>
          </a:xfrm>
          <a:prstGeom prst="ellipse">
            <a:avLst/>
          </a:prstGeom>
          <a:solidFill>
            <a:srgbClr val="00B050">
              <a:alpha val="45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99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2473C078-A307-DBED-3BEF-639971673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685" y="2852936"/>
            <a:ext cx="4640819" cy="401785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9AAF631-7689-02A0-54F0-5E7E4AAD2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976" y="86749"/>
            <a:ext cx="4067945" cy="3501141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4572000" y="151972"/>
            <a:ext cx="453650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A: He was happy </a:t>
            </a:r>
          </a:p>
          <a:p>
            <a:pPr algn="r"/>
            <a:r>
              <a:rPr lang="en-US" altLang="ja-JP" sz="28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yesterday.</a:t>
            </a:r>
            <a:endParaRPr lang="ja-JP" altLang="en-US" sz="28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742110" y="1324794"/>
            <a:ext cx="39604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B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: Hit!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6798921" y="3371866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4005064"/>
            <a:ext cx="406794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4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B </a:t>
            </a:r>
            <a:r>
              <a:rPr lang="en-US" altLang="ja-JP" sz="24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: You were happy </a:t>
            </a:r>
          </a:p>
          <a:p>
            <a:pPr algn="r"/>
            <a:r>
              <a:rPr lang="en-US" altLang="ja-JP" sz="24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yesterday.</a:t>
            </a:r>
            <a:endParaRPr lang="ja-JP" altLang="en-US" sz="2400" b="1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0" y="5020680"/>
            <a:ext cx="460094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A</a:t>
            </a:r>
            <a:r>
              <a:rPr lang="en-US" altLang="ja-JP" sz="28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: Miss.</a:t>
            </a:r>
            <a:endParaRPr lang="ja-JP" altLang="en-US" sz="28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1817948" y="548680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20385BC-7EF6-0F89-F24B-D77444ABC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685" y="2852936"/>
            <a:ext cx="4640819" cy="401785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2EF0D8D-D4E3-2E27-41D3-895E3B46A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976" y="86749"/>
            <a:ext cx="4067945" cy="3501141"/>
          </a:xfrm>
          <a:prstGeom prst="rect">
            <a:avLst/>
          </a:prstGeom>
        </p:spPr>
      </p:pic>
      <p:sp>
        <p:nvSpPr>
          <p:cNvPr id="6" name="円/楕円 5"/>
          <p:cNvSpPr/>
          <p:nvPr/>
        </p:nvSpPr>
        <p:spPr>
          <a:xfrm>
            <a:off x="7844904" y="3356992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1835696" y="545085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円/楕円 8">
            <a:extLst>
              <a:ext uri="{FF2B5EF4-FFF2-40B4-BE49-F238E27FC236}">
                <a16:creationId xmlns:a16="http://schemas.microsoft.com/office/drawing/2014/main" id="{21E7E3D6-8482-2DA9-AE19-29371E04ED98}"/>
              </a:ext>
            </a:extLst>
          </p:cNvPr>
          <p:cNvSpPr/>
          <p:nvPr/>
        </p:nvSpPr>
        <p:spPr>
          <a:xfrm>
            <a:off x="2300288" y="977133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円/楕円 8">
            <a:extLst>
              <a:ext uri="{FF2B5EF4-FFF2-40B4-BE49-F238E27FC236}">
                <a16:creationId xmlns:a16="http://schemas.microsoft.com/office/drawing/2014/main" id="{A1A986BE-88BA-E3F0-577A-C84776B887E4}"/>
              </a:ext>
            </a:extLst>
          </p:cNvPr>
          <p:cNvSpPr/>
          <p:nvPr/>
        </p:nvSpPr>
        <p:spPr>
          <a:xfrm>
            <a:off x="7306757" y="3356992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8">
            <a:extLst>
              <a:ext uri="{FF2B5EF4-FFF2-40B4-BE49-F238E27FC236}">
                <a16:creationId xmlns:a16="http://schemas.microsoft.com/office/drawing/2014/main" id="{4C80DC64-13A9-41AC-A433-EB930C6F8594}"/>
              </a:ext>
            </a:extLst>
          </p:cNvPr>
          <p:cNvSpPr/>
          <p:nvPr/>
        </p:nvSpPr>
        <p:spPr>
          <a:xfrm>
            <a:off x="1835696" y="1484784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8">
            <a:extLst>
              <a:ext uri="{FF2B5EF4-FFF2-40B4-BE49-F238E27FC236}">
                <a16:creationId xmlns:a16="http://schemas.microsoft.com/office/drawing/2014/main" id="{C374D71B-81EB-DDBB-00A0-0375938D837B}"/>
              </a:ext>
            </a:extLst>
          </p:cNvPr>
          <p:cNvSpPr/>
          <p:nvPr/>
        </p:nvSpPr>
        <p:spPr>
          <a:xfrm>
            <a:off x="6768610" y="3356992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2771D62-08F0-3746-9282-129819949327}"/>
              </a:ext>
            </a:extLst>
          </p:cNvPr>
          <p:cNvSpPr/>
          <p:nvPr/>
        </p:nvSpPr>
        <p:spPr>
          <a:xfrm>
            <a:off x="5532554" y="1784292"/>
            <a:ext cx="34030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This ship san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k!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矢印: 下 13">
            <a:extLst>
              <a:ext uri="{FF2B5EF4-FFF2-40B4-BE49-F238E27FC236}">
                <a16:creationId xmlns:a16="http://schemas.microsoft.com/office/drawing/2014/main" id="{5361EE52-21C4-46A5-AAE2-A1F46E0FA4AB}"/>
              </a:ext>
            </a:extLst>
          </p:cNvPr>
          <p:cNvSpPr/>
          <p:nvPr/>
        </p:nvSpPr>
        <p:spPr>
          <a:xfrm>
            <a:off x="7397359" y="2399581"/>
            <a:ext cx="358493" cy="50053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54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" grpId="0" animBg="1"/>
      <p:bldP spid="3" grpId="0" animBg="1"/>
      <p:bldP spid="10" grpId="0" animBg="1"/>
      <p:bldP spid="11" grpId="0" animBg="1"/>
      <p:bldP spid="12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A83180EB-CC25-5EC4-8BA9-4B85C82A7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141" y="0"/>
            <a:ext cx="4864568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正方形/長方形 2"/>
          <p:cNvSpPr/>
          <p:nvPr/>
        </p:nvSpPr>
        <p:spPr>
          <a:xfrm>
            <a:off x="4067944" y="901101"/>
            <a:ext cx="2808312" cy="2455891"/>
          </a:xfrm>
          <a:prstGeom prst="rect">
            <a:avLst/>
          </a:prstGeom>
          <a:solidFill>
            <a:srgbClr val="00B050">
              <a:alpha val="70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5004048" y="4653136"/>
            <a:ext cx="1944216" cy="1893608"/>
          </a:xfrm>
          <a:prstGeom prst="rect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4247007" y="927013"/>
            <a:ext cx="2441695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相手への</a:t>
            </a:r>
            <a:endParaRPr lang="en-US" altLang="ja-JP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攻撃の</a:t>
            </a:r>
            <a:endParaRPr lang="en-US" altLang="ja-JP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メモ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5125054" y="4633663"/>
            <a:ext cx="172354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自分へ</a:t>
            </a:r>
            <a:endParaRPr lang="en-US" altLang="ja-JP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の攻撃</a:t>
            </a:r>
            <a:endParaRPr lang="en-US" altLang="ja-JP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メモ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258890" y="692697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/>
              <a:t>○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271154" y="1990873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/>
              <a:t>×</a:t>
            </a:r>
            <a:endParaRPr kumimoji="1" lang="ja-JP" altLang="en-US" sz="4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251729" y="1268760"/>
            <a:ext cx="1691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/>
              <a:t>当たり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251729" y="2614264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/>
              <a:t>外れ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E3A2764-D62C-952C-07A1-A23F2993C12A}"/>
              </a:ext>
            </a:extLst>
          </p:cNvPr>
          <p:cNvSpPr txBox="1"/>
          <p:nvPr/>
        </p:nvSpPr>
        <p:spPr>
          <a:xfrm>
            <a:off x="7182623" y="4667969"/>
            <a:ext cx="19896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自分への</a:t>
            </a:r>
            <a:endParaRPr kumimoji="1" lang="en-US" altLang="ja-JP" sz="2400" dirty="0"/>
          </a:p>
          <a:p>
            <a:r>
              <a:rPr kumimoji="1" lang="ja-JP" altLang="en-US" sz="2400" dirty="0"/>
              <a:t>攻撃はすべて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CBAB106-3408-34D1-4003-96A1214581C8}"/>
              </a:ext>
            </a:extLst>
          </p:cNvPr>
          <p:cNvSpPr txBox="1"/>
          <p:nvPr/>
        </p:nvSpPr>
        <p:spPr>
          <a:xfrm>
            <a:off x="7348550" y="5496650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/>
              <a:t>×</a:t>
            </a:r>
            <a:endParaRPr kumimoji="1" lang="ja-JP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652849" y="1340768"/>
            <a:ext cx="5943487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39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Fire!</a:t>
            </a:r>
            <a:endParaRPr lang="ja-JP" alt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53</Words>
  <Application>Microsoft Office PowerPoint</Application>
  <PresentationFormat>画面に合わせる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2" baseType="lpstr">
      <vt:lpstr>Arial</vt:lpstr>
      <vt:lpstr>Calibri</vt:lpstr>
      <vt:lpstr>Century Schoolbook</vt:lpstr>
      <vt:lpstr>Office テーマ</vt:lpstr>
      <vt:lpstr>Battle Ships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Battle Ships</dc:title>
  <dc:creator>KASUGA_Hideki</dc:creator>
  <cp:lastModifiedBy>春日 秀紀</cp:lastModifiedBy>
  <cp:revision>17</cp:revision>
  <dcterms:created xsi:type="dcterms:W3CDTF">2013-05-12T10:07:51Z</dcterms:created>
  <dcterms:modified xsi:type="dcterms:W3CDTF">2026-09-27T06:10:56Z</dcterms:modified>
</cp:coreProperties>
</file>