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78" r:id="rId2"/>
    <p:sldId id="256" r:id="rId3"/>
    <p:sldId id="257" r:id="rId4"/>
    <p:sldId id="258" r:id="rId5"/>
    <p:sldId id="259" r:id="rId6"/>
    <p:sldId id="260" r:id="rId7"/>
    <p:sldId id="275" r:id="rId8"/>
    <p:sldId id="276" r:id="rId9"/>
    <p:sldId id="261" r:id="rId10"/>
    <p:sldId id="262" r:id="rId11"/>
    <p:sldId id="263" r:id="rId12"/>
    <p:sldId id="264" r:id="rId13"/>
    <p:sldId id="265" r:id="rId14"/>
    <p:sldId id="266" r:id="rId15"/>
    <p:sldId id="267" r:id="rId16"/>
    <p:sldId id="268" r:id="rId17"/>
    <p:sldId id="269" r:id="rId18"/>
    <p:sldId id="277" r:id="rId19"/>
    <p:sldId id="273" r:id="rId20"/>
    <p:sldId id="279" r:id="rId21"/>
  </p:sldIdLst>
  <p:sldSz cx="9144000" cy="6858000" type="screen4x3"/>
  <p:notesSz cx="9144000" cy="6858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764" autoAdjust="0"/>
  </p:normalViewPr>
  <p:slideViewPr>
    <p:cSldViewPr>
      <p:cViewPr varScale="1">
        <p:scale>
          <a:sx n="89" d="100"/>
          <a:sy n="89" d="100"/>
        </p:scale>
        <p:origin x="216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8679C322-0941-481F-BAFA-E5E5D58EA911}" type="datetimeFigureOut">
              <a:rPr kumimoji="1" lang="ja-JP" altLang="en-US" smtClean="0"/>
              <a:pPr/>
              <a:t>2026/9/27</a:t>
            </a:fld>
            <a:endParaRPr kumimoji="1" lang="ja-JP" altLang="en-US"/>
          </a:p>
        </p:txBody>
      </p:sp>
      <p:sp>
        <p:nvSpPr>
          <p:cNvPr id="4" name="フッター プレースホルダ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3B1A633B-D2F5-4775-A845-EA72EE1594C0}" type="slidenum">
              <a:rPr kumimoji="1" lang="ja-JP" altLang="en-US" smtClean="0"/>
              <a:pPr/>
              <a:t>‹#›</a:t>
            </a:fld>
            <a:endParaRPr kumimoji="1" lang="ja-JP" altLang="en-US"/>
          </a:p>
        </p:txBody>
      </p:sp>
    </p:spTree>
    <p:extLst>
      <p:ext uri="{BB962C8B-B14F-4D97-AF65-F5344CB8AC3E}">
        <p14:creationId xmlns:p14="http://schemas.microsoft.com/office/powerpoint/2010/main" val="203295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BAA8D7F7-E7AA-4562-AE46-6194B8D67BF5}" type="datetimeFigureOut">
              <a:rPr kumimoji="1" lang="ja-JP" altLang="en-US" smtClean="0"/>
              <a:pPr/>
              <a:t>2026/9/27</a:t>
            </a:fld>
            <a:endParaRPr kumimoji="1" lang="ja-JP" altLang="en-US"/>
          </a:p>
        </p:txBody>
      </p:sp>
      <p:sp>
        <p:nvSpPr>
          <p:cNvPr id="4" name="スライド イメージ プレースホルダ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5CBB04EF-41ED-4ABA-BAC7-0260BEBCD167}" type="slidenum">
              <a:rPr kumimoji="1" lang="ja-JP" altLang="en-US" smtClean="0"/>
              <a:pPr/>
              <a:t>‹#›</a:t>
            </a:fld>
            <a:endParaRPr kumimoji="1" lang="ja-JP" altLang="en-US"/>
          </a:p>
        </p:txBody>
      </p:sp>
    </p:spTree>
    <p:extLst>
      <p:ext uri="{BB962C8B-B14F-4D97-AF65-F5344CB8AC3E}">
        <p14:creationId xmlns:p14="http://schemas.microsoft.com/office/powerpoint/2010/main" val="8897767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5CBB04EF-41ED-4ABA-BAC7-0260BEBCD167}" type="slidenum">
              <a:rPr kumimoji="1" lang="ja-JP" altLang="en-US" smtClean="0"/>
              <a:pPr/>
              <a:t>2</a:t>
            </a:fld>
            <a:endParaRPr kumimoji="1" lang="ja-JP" altLang="en-US"/>
          </a:p>
        </p:txBody>
      </p:sp>
    </p:spTree>
    <p:extLst>
      <p:ext uri="{BB962C8B-B14F-4D97-AF65-F5344CB8AC3E}">
        <p14:creationId xmlns:p14="http://schemas.microsoft.com/office/powerpoint/2010/main" val="2420983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今は、タレントをしているけど、過去は別のことをしている有名人を取り上げて説明するとよいです。</a:t>
            </a:r>
            <a:endParaRPr kumimoji="1" lang="en-US" altLang="ja-JP" dirty="0"/>
          </a:p>
          <a:p>
            <a:r>
              <a:rPr kumimoji="1" lang="ja-JP" altLang="en-US" dirty="0"/>
              <a:t>現在は丸山桂里奈さんにしています。</a:t>
            </a:r>
            <a:endParaRPr kumimoji="1" lang="en-US" altLang="ja-JP" dirty="0"/>
          </a:p>
          <a:p>
            <a:r>
              <a:rPr kumimoji="1" lang="ja-JP" altLang="en-US" dirty="0"/>
              <a:t>図を現在の写真に変更してください。</a:t>
            </a:r>
            <a:endParaRPr kumimoji="1" lang="en-US" altLang="ja-JP" dirty="0"/>
          </a:p>
          <a:p>
            <a:r>
              <a:rPr kumimoji="1" lang="en-US" altLang="ja-JP" dirty="0"/>
              <a:t>Who is she?</a:t>
            </a:r>
          </a:p>
          <a:p>
            <a:r>
              <a:rPr kumimoji="1" lang="en-US" altLang="ja-JP" dirty="0"/>
              <a:t>Maruyama Karina.</a:t>
            </a:r>
          </a:p>
          <a:p>
            <a:r>
              <a:rPr kumimoji="1" lang="en-US" altLang="ja-JP" dirty="0"/>
              <a:t>She is a TV personality now.</a:t>
            </a:r>
          </a:p>
        </p:txBody>
      </p:sp>
      <p:sp>
        <p:nvSpPr>
          <p:cNvPr id="4" name="スライド番号プレースホルダ 3"/>
          <p:cNvSpPr>
            <a:spLocks noGrp="1"/>
          </p:cNvSpPr>
          <p:nvPr>
            <p:ph type="sldNum" sz="quarter" idx="10"/>
          </p:nvPr>
        </p:nvSpPr>
        <p:spPr/>
        <p:txBody>
          <a:bodyPr/>
          <a:lstStyle/>
          <a:p>
            <a:fld id="{5CBB04EF-41ED-4ABA-BAC7-0260BEBCD167}" type="slidenum">
              <a:rPr kumimoji="1" lang="ja-JP" altLang="en-US" smtClean="0"/>
              <a:pPr/>
              <a:t>3</a:t>
            </a:fld>
            <a:endParaRPr kumimoji="1" lang="ja-JP" altLang="en-US"/>
          </a:p>
        </p:txBody>
      </p:sp>
    </p:spTree>
    <p:extLst>
      <p:ext uri="{BB962C8B-B14F-4D97-AF65-F5344CB8AC3E}">
        <p14:creationId xmlns:p14="http://schemas.microsoft.com/office/powerpoint/2010/main" val="528631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図を選手時代の丸山さんの写真に変更してください。</a:t>
            </a:r>
            <a:endParaRPr kumimoji="1" lang="en-US" altLang="ja-JP" dirty="0"/>
          </a:p>
          <a:p>
            <a:r>
              <a:rPr kumimoji="1" lang="en-US" altLang="ja-JP" dirty="0"/>
              <a:t>This picture is Maruyama Karina, too.</a:t>
            </a:r>
          </a:p>
          <a:p>
            <a:r>
              <a:rPr kumimoji="1" lang="en-US" altLang="ja-JP" dirty="0"/>
              <a:t>She was a soccer player in the bast.</a:t>
            </a:r>
          </a:p>
          <a:p>
            <a:r>
              <a:rPr kumimoji="1" lang="ja-JP" altLang="en-US" dirty="0"/>
              <a:t> 「以前は」の部分ですが、</a:t>
            </a:r>
            <a:r>
              <a:rPr kumimoji="1" lang="en-US" altLang="ja-JP" dirty="0"/>
              <a:t>before</a:t>
            </a:r>
            <a:r>
              <a:rPr kumimoji="1" lang="ja-JP" altLang="en-US" dirty="0"/>
              <a:t>だと現在完了との結びつきで使うので、不自然になるため</a:t>
            </a:r>
            <a:r>
              <a:rPr kumimoji="1" lang="en-US" altLang="ja-JP" dirty="0"/>
              <a:t>in the past</a:t>
            </a:r>
            <a:r>
              <a:rPr kumimoji="1" lang="ja-JP" altLang="en-US" dirty="0"/>
              <a:t>を使っています。</a:t>
            </a:r>
            <a:endParaRPr kumimoji="1" lang="en-US" altLang="ja-JP" dirty="0"/>
          </a:p>
          <a:p>
            <a:r>
              <a:rPr kumimoji="1" lang="ja-JP" altLang="en-US" dirty="0"/>
              <a:t>中学</a:t>
            </a:r>
            <a:r>
              <a:rPr kumimoji="1" lang="en-US" altLang="ja-JP" dirty="0"/>
              <a:t>1</a:t>
            </a:r>
            <a:r>
              <a:rPr kumimoji="1" lang="ja-JP" altLang="en-US" dirty="0"/>
              <a:t>年生には聞きなれないので、次のスライドで説明を入れてあります。</a:t>
            </a:r>
            <a:endParaRPr kumimoji="1" lang="en-US" altLang="ja-JP" dirty="0"/>
          </a:p>
        </p:txBody>
      </p:sp>
      <p:sp>
        <p:nvSpPr>
          <p:cNvPr id="4" name="スライド番号プレースホルダ 3"/>
          <p:cNvSpPr>
            <a:spLocks noGrp="1"/>
          </p:cNvSpPr>
          <p:nvPr>
            <p:ph type="sldNum" sz="quarter" idx="10"/>
          </p:nvPr>
        </p:nvSpPr>
        <p:spPr/>
        <p:txBody>
          <a:bodyPr/>
          <a:lstStyle/>
          <a:p>
            <a:fld id="{5CBB04EF-41ED-4ABA-BAC7-0260BEBCD167}" type="slidenum">
              <a:rPr kumimoji="1" lang="ja-JP" altLang="en-US" smtClean="0"/>
              <a:pPr/>
              <a:t>4</a:t>
            </a:fld>
            <a:endParaRPr kumimoji="1" lang="ja-JP" altLang="en-US"/>
          </a:p>
        </p:txBody>
      </p:sp>
    </p:spTree>
    <p:extLst>
      <p:ext uri="{BB962C8B-B14F-4D97-AF65-F5344CB8AC3E}">
        <p14:creationId xmlns:p14="http://schemas.microsoft.com/office/powerpoint/2010/main" val="2032888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図の変更をしてください。</a:t>
            </a:r>
          </a:p>
        </p:txBody>
      </p:sp>
      <p:sp>
        <p:nvSpPr>
          <p:cNvPr id="4" name="スライド番号プレースホルダー 3"/>
          <p:cNvSpPr>
            <a:spLocks noGrp="1"/>
          </p:cNvSpPr>
          <p:nvPr>
            <p:ph type="sldNum" sz="quarter" idx="10"/>
          </p:nvPr>
        </p:nvSpPr>
        <p:spPr/>
        <p:txBody>
          <a:bodyPr/>
          <a:lstStyle/>
          <a:p>
            <a:fld id="{5CBB04EF-41ED-4ABA-BAC7-0260BEBCD167}" type="slidenum">
              <a:rPr kumimoji="1" lang="ja-JP" altLang="en-US" smtClean="0"/>
              <a:pPr/>
              <a:t>5</a:t>
            </a:fld>
            <a:endParaRPr kumimoji="1" lang="ja-JP" altLang="en-US"/>
          </a:p>
        </p:txBody>
      </p:sp>
    </p:spTree>
    <p:extLst>
      <p:ext uri="{BB962C8B-B14F-4D97-AF65-F5344CB8AC3E}">
        <p14:creationId xmlns:p14="http://schemas.microsoft.com/office/powerpoint/2010/main" val="2478015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a:t>図の変更をしてください。</a:t>
            </a:r>
          </a:p>
        </p:txBody>
      </p:sp>
      <p:sp>
        <p:nvSpPr>
          <p:cNvPr id="4" name="スライド番号プレースホルダ 3"/>
          <p:cNvSpPr>
            <a:spLocks noGrp="1"/>
          </p:cNvSpPr>
          <p:nvPr>
            <p:ph type="sldNum" sz="quarter" idx="10"/>
          </p:nvPr>
        </p:nvSpPr>
        <p:spPr/>
        <p:txBody>
          <a:bodyPr/>
          <a:lstStyle/>
          <a:p>
            <a:fld id="{5CBB04EF-41ED-4ABA-BAC7-0260BEBCD167}" type="slidenum">
              <a:rPr kumimoji="1" lang="ja-JP" altLang="en-US" smtClean="0"/>
              <a:pPr/>
              <a:t>6</a:t>
            </a:fld>
            <a:endParaRPr kumimoji="1" lang="ja-JP" altLang="en-US"/>
          </a:p>
        </p:txBody>
      </p:sp>
    </p:spTree>
    <p:extLst>
      <p:ext uri="{BB962C8B-B14F-4D97-AF65-F5344CB8AC3E}">
        <p14:creationId xmlns:p14="http://schemas.microsoft.com/office/powerpoint/2010/main" val="869563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5CBB04EF-41ED-4ABA-BAC7-0260BEBCD167}" type="slidenum">
              <a:rPr kumimoji="1" lang="ja-JP" altLang="en-US" smtClean="0"/>
              <a:pPr/>
              <a:t>7</a:t>
            </a:fld>
            <a:endParaRPr kumimoji="1" lang="ja-JP" altLang="en-US"/>
          </a:p>
        </p:txBody>
      </p:sp>
    </p:spTree>
    <p:extLst>
      <p:ext uri="{BB962C8B-B14F-4D97-AF65-F5344CB8AC3E}">
        <p14:creationId xmlns:p14="http://schemas.microsoft.com/office/powerpoint/2010/main" val="2639267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5CBB04EF-41ED-4ABA-BAC7-0260BEBCD167}" type="slidenum">
              <a:rPr kumimoji="1" lang="ja-JP" altLang="en-US" smtClean="0"/>
              <a:pPr/>
              <a:t>8</a:t>
            </a:fld>
            <a:endParaRPr kumimoji="1" lang="ja-JP" altLang="en-US"/>
          </a:p>
        </p:txBody>
      </p:sp>
    </p:spTree>
    <p:extLst>
      <p:ext uri="{BB962C8B-B14F-4D97-AF65-F5344CB8AC3E}">
        <p14:creationId xmlns:p14="http://schemas.microsoft.com/office/powerpoint/2010/main" val="1483196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CBB04EF-41ED-4ABA-BAC7-0260BEBCD167}" type="slidenum">
              <a:rPr kumimoji="1" lang="ja-JP" altLang="en-US" smtClean="0"/>
              <a:pPr/>
              <a:t>19</a:t>
            </a:fld>
            <a:endParaRPr kumimoji="1" lang="ja-JP" altLang="en-US"/>
          </a:p>
        </p:txBody>
      </p:sp>
    </p:spTree>
    <p:extLst>
      <p:ext uri="{BB962C8B-B14F-4D97-AF65-F5344CB8AC3E}">
        <p14:creationId xmlns:p14="http://schemas.microsoft.com/office/powerpoint/2010/main" val="4080419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911A435E-BA14-4955-BBB0-A9D6DB9B3717}" type="datetimeFigureOut">
              <a:rPr kumimoji="1" lang="ja-JP" altLang="en-US" smtClean="0"/>
              <a:pPr/>
              <a:t>2026/9/27</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3898331-42F0-4A8F-883E-60AF27DF0577}"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1A435E-BA14-4955-BBB0-A9D6DB9B3717}" type="datetimeFigureOut">
              <a:rPr kumimoji="1" lang="ja-JP" altLang="en-US" smtClean="0"/>
              <a:pPr/>
              <a:t>2026/9/27</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898331-42F0-4A8F-883E-60AF27DF0577}"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7.xml"/><Relationship Id="rId4" Type="http://schemas.openxmlformats.org/officeDocument/2006/relationships/image" Target="../media/image6.wmf"/></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7.xml"/><Relationship Id="rId4" Type="http://schemas.openxmlformats.org/officeDocument/2006/relationships/image" Target="../media/image11.wmf"/></Relationships>
</file>

<file path=ppt/slides/_rels/slide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4.wmf"/><Relationship Id="rId1" Type="http://schemas.openxmlformats.org/officeDocument/2006/relationships/slideLayout" Target="../slideLayouts/slideLayout7.xml"/><Relationship Id="rId4" Type="http://schemas.openxmlformats.org/officeDocument/2006/relationships/image" Target="../media/image12.wmf"/></Relationships>
</file>

<file path=ppt/slides/_rels/slide15.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17.wmf"/><Relationship Id="rId2" Type="http://schemas.openxmlformats.org/officeDocument/2006/relationships/image" Target="../media/image2.wmf"/><Relationship Id="rId1" Type="http://schemas.openxmlformats.org/officeDocument/2006/relationships/slideLayout" Target="../slideLayouts/slideLayout7.xml"/><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slides/_rels/slide1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18.wmf"/><Relationship Id="rId1" Type="http://schemas.openxmlformats.org/officeDocument/2006/relationships/slideLayout" Target="../slideLayouts/slideLayout7.xml"/><Relationship Id="rId5" Type="http://schemas.openxmlformats.org/officeDocument/2006/relationships/image" Target="../media/image11.wmf"/><Relationship Id="rId4" Type="http://schemas.openxmlformats.org/officeDocument/2006/relationships/image" Target="../media/image5.wmf"/></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87523" y="1926992"/>
            <a:ext cx="8568952" cy="1862048"/>
          </a:xfrm>
          <a:prstGeom prst="rect">
            <a:avLst/>
          </a:prstGeom>
          <a:noFill/>
        </p:spPr>
        <p:txBody>
          <a:bodyPr wrap="square" rtlCol="0">
            <a:spAutoFit/>
          </a:bodyPr>
          <a:lstStyle/>
          <a:p>
            <a:r>
              <a:rPr kumimoji="1" lang="en-US" altLang="ja-JP" sz="11500" b="1" dirty="0">
                <a:latin typeface="Century Schoolbook" panose="02040604050505020304" pitchFamily="18" charset="0"/>
                <a:ea typeface="MS Gothic" panose="020B0609070205080204" pitchFamily="49" charset="-128"/>
              </a:rPr>
              <a:t>Past Tense</a:t>
            </a:r>
            <a:endParaRPr kumimoji="1" lang="ja-JP" altLang="en-US" sz="11500" b="1" dirty="0">
              <a:latin typeface="Century Schoolbook" panose="02040604050505020304" pitchFamily="18" charset="0"/>
              <a:ea typeface="MS Gothic" panose="020B0609070205080204" pitchFamily="49" charset="-128"/>
            </a:endParaRPr>
          </a:p>
        </p:txBody>
      </p:sp>
      <p:sp>
        <p:nvSpPr>
          <p:cNvPr id="3" name="テキスト ボックス 2">
            <a:extLst>
              <a:ext uri="{FF2B5EF4-FFF2-40B4-BE49-F238E27FC236}">
                <a16:creationId xmlns:a16="http://schemas.microsoft.com/office/drawing/2014/main" id="{8CB5FFD7-1C42-F573-8D17-D78634BFF977}"/>
              </a:ext>
            </a:extLst>
          </p:cNvPr>
          <p:cNvSpPr txBox="1"/>
          <p:nvPr/>
        </p:nvSpPr>
        <p:spPr>
          <a:xfrm>
            <a:off x="1187624" y="3789040"/>
            <a:ext cx="7812360" cy="1200329"/>
          </a:xfrm>
          <a:prstGeom prst="rect">
            <a:avLst/>
          </a:prstGeom>
          <a:noFill/>
        </p:spPr>
        <p:txBody>
          <a:bodyPr wrap="square" rtlCol="0">
            <a:spAutoFit/>
          </a:bodyPr>
          <a:lstStyle/>
          <a:p>
            <a:r>
              <a:rPr lang="en-US" altLang="ja-JP" sz="7200" b="1" dirty="0">
                <a:solidFill>
                  <a:schemeClr val="bg1">
                    <a:lumMod val="65000"/>
                  </a:schemeClr>
                </a:solidFill>
                <a:latin typeface="Century Schoolbook" panose="02040604050505020304" pitchFamily="18" charset="0"/>
                <a:ea typeface="MS Gothic" panose="020B0609070205080204" pitchFamily="49" charset="-128"/>
              </a:rPr>
              <a:t>be</a:t>
            </a:r>
            <a:r>
              <a:rPr lang="ja-JP" altLang="en-US" sz="7200" b="1" dirty="0">
                <a:solidFill>
                  <a:schemeClr val="bg1">
                    <a:lumMod val="65000"/>
                  </a:schemeClr>
                </a:solidFill>
                <a:latin typeface="Century Schoolbook" panose="02040604050505020304" pitchFamily="18" charset="0"/>
                <a:ea typeface="MS Gothic" panose="020B0609070205080204" pitchFamily="49" charset="-128"/>
              </a:rPr>
              <a:t>動詞の過去形</a:t>
            </a:r>
            <a:endParaRPr kumimoji="1" lang="ja-JP" altLang="en-US" sz="7200" b="1" dirty="0">
              <a:solidFill>
                <a:schemeClr val="bg1">
                  <a:lumMod val="65000"/>
                </a:schemeClr>
              </a:solidFill>
              <a:latin typeface="Century Schoolbook" panose="02040604050505020304" pitchFamily="18" charset="0"/>
              <a:ea typeface="MS Gothic" panose="020B0609070205080204" pitchFamily="49" charset="-128"/>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2130425"/>
            <a:ext cx="8208912" cy="1470025"/>
          </a:xfrm>
        </p:spPr>
        <p:txBody>
          <a:bodyPr/>
          <a:lstStyle/>
          <a:p>
            <a:r>
              <a:rPr lang="ja-JP" altLang="en-US" dirty="0"/>
              <a:t>過去のことを更に表現してみよう</a:t>
            </a:r>
            <a:endParaRPr kumimoji="1" lang="ja-JP"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3D21D7A-568F-44CD-88E4-AEBFE44D084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55463" y="1940247"/>
            <a:ext cx="4033073" cy="297750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4D77F84-561B-D0DD-7543-F9BC7AA2F2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89268" y="1817551"/>
            <a:ext cx="4365463" cy="322289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79512" y="2492896"/>
            <a:ext cx="6223178"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She </a:t>
            </a:r>
            <a:r>
              <a:rPr lang="en-US" altLang="ja-JP" sz="3200" b="1" dirty="0">
                <a:ln w="10541" cmpd="sng">
                  <a:noFill/>
                  <a:prstDash val="solid"/>
                </a:ln>
                <a:solidFill>
                  <a:srgbClr val="FF0000"/>
                </a:solidFill>
                <a:latin typeface="Century Schoolbook" pitchFamily="18" charset="0"/>
                <a:ea typeface="ＭＳ ゴシック" pitchFamily="49" charset="-128"/>
              </a:rPr>
              <a:t>is</a:t>
            </a:r>
            <a:r>
              <a:rPr lang="en-US" altLang="ja-JP" sz="3200" b="1" dirty="0">
                <a:ln w="10541" cmpd="sng">
                  <a:noFill/>
                  <a:prstDash val="solid"/>
                </a:ln>
                <a:latin typeface="Century Schoolbook" pitchFamily="18" charset="0"/>
                <a:ea typeface="ＭＳ ゴシック" pitchFamily="49" charset="-128"/>
              </a:rPr>
              <a:t> a TV personality </a:t>
            </a:r>
            <a:r>
              <a:rPr lang="en-US" altLang="ja-JP" sz="3200" b="1" dirty="0">
                <a:ln w="10541" cmpd="sng">
                  <a:noFill/>
                  <a:prstDash val="solid"/>
                </a:ln>
                <a:solidFill>
                  <a:srgbClr val="00B050"/>
                </a:solidFill>
                <a:latin typeface="Century Schoolbook" pitchFamily="18" charset="0"/>
                <a:ea typeface="ＭＳ ゴシック" pitchFamily="49" charset="-128"/>
              </a:rPr>
              <a:t>now</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4" name="正方形/長方形 3"/>
          <p:cNvSpPr/>
          <p:nvPr/>
        </p:nvSpPr>
        <p:spPr>
          <a:xfrm>
            <a:off x="179512" y="5589240"/>
            <a:ext cx="8144846" cy="584775"/>
          </a:xfrm>
          <a:prstGeom prst="rect">
            <a:avLst/>
          </a:prstGeom>
          <a:noFill/>
        </p:spPr>
        <p:txBody>
          <a:bodyPr wrap="squar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She </a:t>
            </a:r>
            <a:r>
              <a:rPr lang="en-US" altLang="ja-JP" sz="3200" b="1" dirty="0">
                <a:ln w="10541" cmpd="sng">
                  <a:noFill/>
                  <a:prstDash val="solid"/>
                </a:ln>
                <a:solidFill>
                  <a:srgbClr val="FF0000"/>
                </a:solidFill>
                <a:latin typeface="Century Schoolbook" pitchFamily="18" charset="0"/>
                <a:ea typeface="ＭＳ ゴシック" pitchFamily="49" charset="-128"/>
              </a:rPr>
              <a:t>was</a:t>
            </a:r>
            <a:r>
              <a:rPr lang="en-US" altLang="ja-JP" sz="3200" b="1" dirty="0">
                <a:ln w="10541" cmpd="sng">
                  <a:noFill/>
                  <a:prstDash val="solid"/>
                </a:ln>
                <a:latin typeface="Century Schoolbook" pitchFamily="18" charset="0"/>
                <a:ea typeface="ＭＳ ゴシック" pitchFamily="49" charset="-128"/>
              </a:rPr>
              <a:t> a soccer player </a:t>
            </a:r>
            <a:r>
              <a:rPr lang="en-US" altLang="ja-JP" sz="3200" b="1" dirty="0">
                <a:ln w="10541" cmpd="sng">
                  <a:noFill/>
                  <a:prstDash val="solid"/>
                </a:ln>
                <a:solidFill>
                  <a:srgbClr val="00B050"/>
                </a:solidFill>
                <a:latin typeface="Century Schoolbook" pitchFamily="18" charset="0"/>
                <a:ea typeface="ＭＳ ゴシック" pitchFamily="49" charset="-128"/>
              </a:rPr>
              <a:t>in the past</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pic>
        <p:nvPicPr>
          <p:cNvPr id="5" name="図 4">
            <a:extLst>
              <a:ext uri="{FF2B5EF4-FFF2-40B4-BE49-F238E27FC236}">
                <a16:creationId xmlns:a16="http://schemas.microsoft.com/office/drawing/2014/main" id="{112A2B94-7DD2-C469-628D-DE95C7CE19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89818" y="3982519"/>
            <a:ext cx="1533982" cy="1132495"/>
          </a:xfrm>
          <a:prstGeom prst="rect">
            <a:avLst/>
          </a:prstGeom>
        </p:spPr>
      </p:pic>
      <p:pic>
        <p:nvPicPr>
          <p:cNvPr id="7" name="図 6">
            <a:extLst>
              <a:ext uri="{FF2B5EF4-FFF2-40B4-BE49-F238E27FC236}">
                <a16:creationId xmlns:a16="http://schemas.microsoft.com/office/drawing/2014/main" id="{67A47AEF-5B54-1DB6-7529-454A6B09720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89818" y="613452"/>
            <a:ext cx="1617886" cy="1194439"/>
          </a:xfrm>
          <a:prstGeom prst="rect">
            <a:avLst/>
          </a:prstGeom>
        </p:spPr>
      </p:pic>
      <p:sp>
        <p:nvSpPr>
          <p:cNvPr id="3" name="正方形/長方形 2">
            <a:extLst>
              <a:ext uri="{FF2B5EF4-FFF2-40B4-BE49-F238E27FC236}">
                <a16:creationId xmlns:a16="http://schemas.microsoft.com/office/drawing/2014/main" id="{03DD1234-7D3E-91C0-B4D3-F04C49E13C71}"/>
              </a:ext>
            </a:extLst>
          </p:cNvPr>
          <p:cNvSpPr/>
          <p:nvPr/>
        </p:nvSpPr>
        <p:spPr>
          <a:xfrm>
            <a:off x="4251935" y="6301794"/>
            <a:ext cx="4820283" cy="369332"/>
          </a:xfrm>
          <a:prstGeom prst="rect">
            <a:avLst/>
          </a:prstGeom>
          <a:noFill/>
        </p:spPr>
        <p:txBody>
          <a:bodyPr wrap="square" lIns="91440" tIns="45720" rIns="91440" bIns="45720">
            <a:spAutoFit/>
          </a:bodyPr>
          <a:lstStyle/>
          <a:p>
            <a:r>
              <a:rPr lang="en-US" altLang="ja-JP" b="1" dirty="0">
                <a:ln w="10541" cmpd="sng">
                  <a:noFill/>
                  <a:prstDash val="solid"/>
                </a:ln>
                <a:solidFill>
                  <a:srgbClr val="00B050"/>
                </a:solidFill>
                <a:latin typeface="Century Schoolbook" pitchFamily="18" charset="0"/>
                <a:ea typeface="ＭＳ ゴシック" pitchFamily="49" charset="-128"/>
              </a:rPr>
              <a:t>*in the past</a:t>
            </a:r>
            <a:r>
              <a:rPr lang="en-US" altLang="ja-JP" b="1" dirty="0">
                <a:ln w="10541" cmpd="sng">
                  <a:noFill/>
                  <a:prstDash val="solid"/>
                </a:ln>
                <a:latin typeface="Century Schoolbook" pitchFamily="18" charset="0"/>
                <a:ea typeface="ＭＳ ゴシック" pitchFamily="49" charset="-128"/>
              </a:rPr>
              <a:t> --- </a:t>
            </a:r>
            <a:r>
              <a:rPr lang="ja-JP" altLang="en-US" b="1" dirty="0">
                <a:ln w="10541" cmpd="sng">
                  <a:noFill/>
                  <a:prstDash val="solid"/>
                </a:ln>
                <a:latin typeface="Century Schoolbook" pitchFamily="18" charset="0"/>
                <a:ea typeface="ＭＳ ゴシック" pitchFamily="49" charset="-128"/>
              </a:rPr>
              <a:t>昔は、以前は、過去には</a:t>
            </a:r>
            <a:endParaRPr lang="ja-JP" altLang="en-US" b="1" cap="none" spc="0" dirty="0">
              <a:ln w="10541" cmpd="sng">
                <a:noFill/>
                <a:prstDash val="solid"/>
              </a:ln>
              <a:effectLst/>
              <a:latin typeface="Century Schoolbook" pitchFamily="18" charset="0"/>
              <a:ea typeface="ＭＳ ゴシック" pitchFamily="49"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角丸四角形 37"/>
          <p:cNvSpPr/>
          <p:nvPr/>
        </p:nvSpPr>
        <p:spPr>
          <a:xfrm>
            <a:off x="0" y="4516836"/>
            <a:ext cx="9128754" cy="2341164"/>
          </a:xfrm>
          <a:prstGeom prst="roundRect">
            <a:avLst>
              <a:gd name="adj" fmla="val 4562"/>
            </a:avLst>
          </a:prstGeom>
          <a:solidFill>
            <a:srgbClr val="3333CC">
              <a:alpha val="3000"/>
            </a:srgb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　</a:t>
            </a:r>
          </a:p>
        </p:txBody>
      </p:sp>
      <p:sp>
        <p:nvSpPr>
          <p:cNvPr id="3" name="正方形/長方形 2"/>
          <p:cNvSpPr/>
          <p:nvPr/>
        </p:nvSpPr>
        <p:spPr>
          <a:xfrm>
            <a:off x="1916" y="4516836"/>
            <a:ext cx="1645002" cy="707886"/>
          </a:xfrm>
          <a:prstGeom prst="rect">
            <a:avLst/>
          </a:prstGeom>
          <a:noFill/>
        </p:spPr>
        <p:txBody>
          <a:bodyPr wrap="none" lIns="91440" tIns="45720" rIns="91440" bIns="45720">
            <a:spAutoFit/>
          </a:bodyPr>
          <a:lstStyle/>
          <a:p>
            <a:pPr algn="ctr"/>
            <a:r>
              <a:rPr lang="en-US" altLang="ja-JP" sz="4000" b="1" dirty="0">
                <a:ln w="17780" cmpd="sng">
                  <a:noFill/>
                  <a:prstDash val="solid"/>
                  <a:miter lim="800000"/>
                </a:ln>
                <a:latin typeface="Century Schoolbook" pitchFamily="18" charset="0"/>
                <a:ea typeface="ＭＳ ゴシック" pitchFamily="49" charset="-128"/>
              </a:rPr>
              <a:t>Point</a:t>
            </a:r>
            <a:endParaRPr lang="ja-JP" altLang="en-US" sz="4000" b="1" cap="none" spc="0" dirty="0">
              <a:ln w="17780" cmpd="sng">
                <a:noFill/>
                <a:prstDash val="solid"/>
                <a:miter lim="800000"/>
              </a:ln>
              <a:latin typeface="Century Schoolbook" pitchFamily="18" charset="0"/>
              <a:ea typeface="ＭＳ ゴシック" pitchFamily="49" charset="-128"/>
            </a:endParaRPr>
          </a:p>
        </p:txBody>
      </p:sp>
      <p:sp>
        <p:nvSpPr>
          <p:cNvPr id="4" name="正方形/長方形 3"/>
          <p:cNvSpPr/>
          <p:nvPr/>
        </p:nvSpPr>
        <p:spPr>
          <a:xfrm>
            <a:off x="-56507" y="5109105"/>
            <a:ext cx="9557380" cy="1200329"/>
          </a:xfrm>
          <a:prstGeom prst="rect">
            <a:avLst/>
          </a:prstGeom>
          <a:noFill/>
        </p:spPr>
        <p:txBody>
          <a:bodyPr wrap="square" lIns="91440" tIns="45720" rIns="91440" bIns="45720">
            <a:spAutoFit/>
          </a:bodyPr>
          <a:lstStyle/>
          <a:p>
            <a:r>
              <a:rPr lang="ja-JP" altLang="en-US" sz="2400" b="1" cap="none" spc="0" dirty="0">
                <a:ln w="17780" cmpd="sng">
                  <a:noFill/>
                  <a:prstDash val="solid"/>
                  <a:miter lim="800000"/>
                </a:ln>
                <a:latin typeface="Century Schoolbook" panose="02040604050505020304" pitchFamily="18" charset="0"/>
                <a:ea typeface="ＭＳ ゴシック" pitchFamily="49" charset="-128"/>
              </a:rPr>
              <a:t>①日本語では</a:t>
            </a:r>
            <a:r>
              <a:rPr lang="ja-JP" altLang="en-US" sz="2400" b="1" dirty="0">
                <a:ln w="17780" cmpd="sng">
                  <a:noFill/>
                  <a:prstDash val="solid"/>
                  <a:miter lim="800000"/>
                </a:ln>
                <a:latin typeface="Century Schoolbook" panose="02040604050505020304" pitchFamily="18" charset="0"/>
                <a:ea typeface="ＭＳ ゴシック" pitchFamily="49" charset="-128"/>
              </a:rPr>
              <a:t>、過去のことを表すときに</a:t>
            </a:r>
            <a:r>
              <a:rPr lang="ja-JP" altLang="en-US" sz="2400" b="1" cap="none" spc="0" dirty="0">
                <a:ln w="17780" cmpd="sng">
                  <a:noFill/>
                  <a:prstDash val="solid"/>
                  <a:miter lim="800000"/>
                </a:ln>
                <a:latin typeface="Century Schoolbook" panose="02040604050505020304" pitchFamily="18" charset="0"/>
                <a:ea typeface="ＭＳ ゴシック" pitchFamily="49" charset="-128"/>
              </a:rPr>
              <a:t>「～</a:t>
            </a:r>
            <a:r>
              <a:rPr lang="ja-JP" altLang="en-US" sz="2400" b="1" dirty="0">
                <a:ln w="17780" cmpd="sng">
                  <a:noFill/>
                  <a:prstDash val="solid"/>
                  <a:miter lim="800000"/>
                </a:ln>
                <a:latin typeface="Century Schoolbook" panose="02040604050505020304" pitchFamily="18" charset="0"/>
                <a:ea typeface="ＭＳ ゴシック" pitchFamily="49" charset="-128"/>
              </a:rPr>
              <a:t>です</a:t>
            </a:r>
            <a:r>
              <a:rPr lang="ja-JP" altLang="en-US" sz="2400" b="1" cap="none" spc="0" dirty="0">
                <a:ln w="17780" cmpd="sng">
                  <a:noFill/>
                  <a:prstDash val="solid"/>
                  <a:miter lim="800000"/>
                </a:ln>
                <a:latin typeface="Century Schoolbook" panose="02040604050505020304" pitchFamily="18" charset="0"/>
                <a:ea typeface="ＭＳ ゴシック" pitchFamily="49" charset="-128"/>
              </a:rPr>
              <a:t>」が「～</a:t>
            </a:r>
            <a:r>
              <a:rPr lang="ja-JP" altLang="en-US" sz="2400" b="1" cap="none" spc="0" dirty="0">
                <a:ln w="17780" cmpd="sng">
                  <a:noFill/>
                  <a:prstDash val="solid"/>
                  <a:miter lim="800000"/>
                </a:ln>
                <a:solidFill>
                  <a:srgbClr val="FF0000"/>
                </a:solidFill>
                <a:latin typeface="Century Schoolbook" panose="02040604050505020304" pitchFamily="18" charset="0"/>
                <a:ea typeface="ＭＳ ゴシック" pitchFamily="49" charset="-128"/>
              </a:rPr>
              <a:t>でした</a:t>
            </a:r>
            <a:r>
              <a:rPr lang="ja-JP" altLang="en-US" sz="2400" b="1" cap="none" spc="0" dirty="0">
                <a:ln w="17780" cmpd="sng">
                  <a:noFill/>
                  <a:prstDash val="solid"/>
                  <a:miter lim="800000"/>
                </a:ln>
                <a:latin typeface="Century Schoolbook" panose="02040604050505020304" pitchFamily="18" charset="0"/>
                <a:ea typeface="ＭＳ ゴシック" pitchFamily="49" charset="-128"/>
              </a:rPr>
              <a:t>」</a:t>
            </a:r>
            <a:endParaRPr lang="en-US" altLang="ja-JP" sz="2400" b="1" cap="none" spc="0" dirty="0">
              <a:ln w="17780" cmpd="sng">
                <a:noFill/>
                <a:prstDash val="solid"/>
                <a:miter lim="800000"/>
              </a:ln>
              <a:latin typeface="Century Schoolbook" panose="02040604050505020304" pitchFamily="18" charset="0"/>
              <a:ea typeface="ＭＳ ゴシック" pitchFamily="49" charset="-128"/>
            </a:endParaRPr>
          </a:p>
          <a:p>
            <a:r>
              <a:rPr lang="ja-JP" altLang="en-US" sz="2400" b="1" dirty="0">
                <a:ln w="17780" cmpd="sng">
                  <a:noFill/>
                  <a:prstDash val="solid"/>
                  <a:miter lim="800000"/>
                </a:ln>
                <a:latin typeface="Century Schoolbook" panose="02040604050505020304" pitchFamily="18" charset="0"/>
                <a:ea typeface="ＭＳ ゴシック" pitchFamily="49" charset="-128"/>
              </a:rPr>
              <a:t>　</a:t>
            </a:r>
            <a:r>
              <a:rPr lang="ja-JP" altLang="en-US" sz="2400" b="1" cap="none" spc="0" dirty="0">
                <a:ln w="17780" cmpd="sng">
                  <a:noFill/>
                  <a:prstDash val="solid"/>
                  <a:miter lim="800000"/>
                </a:ln>
                <a:latin typeface="Century Schoolbook" panose="02040604050505020304" pitchFamily="18" charset="0"/>
                <a:ea typeface="ＭＳ ゴシック" pitchFamily="49" charset="-128"/>
              </a:rPr>
              <a:t>となりますが、</a:t>
            </a:r>
            <a:r>
              <a:rPr lang="ja-JP" altLang="en-US" sz="2400" b="1" dirty="0">
                <a:ln w="17780" cmpd="sng">
                  <a:noFill/>
                  <a:prstDash val="solid"/>
                  <a:miter lim="800000"/>
                </a:ln>
                <a:latin typeface="Century Schoolbook" panose="02040604050505020304" pitchFamily="18" charset="0"/>
                <a:ea typeface="ＭＳ ゴシック" pitchFamily="49" charset="-128"/>
              </a:rPr>
              <a:t>英語では、「</a:t>
            </a:r>
            <a:r>
              <a:rPr lang="en-US" altLang="ja-JP" sz="2400" b="1" dirty="0">
                <a:ln w="17780" cmpd="sng">
                  <a:noFill/>
                  <a:prstDash val="solid"/>
                  <a:miter lim="800000"/>
                </a:ln>
                <a:latin typeface="Century Schoolbook" panose="02040604050505020304" pitchFamily="18" charset="0"/>
                <a:ea typeface="ＭＳ ゴシック" pitchFamily="49" charset="-128"/>
              </a:rPr>
              <a:t>am, is</a:t>
            </a:r>
            <a:r>
              <a:rPr lang="ja-JP" altLang="en-US" sz="2400" b="1" dirty="0">
                <a:ln w="17780" cmpd="sng">
                  <a:noFill/>
                  <a:prstDash val="solid"/>
                  <a:miter lim="800000"/>
                </a:ln>
                <a:latin typeface="Century Schoolbook" panose="02040604050505020304" pitchFamily="18" charset="0"/>
                <a:ea typeface="ＭＳ ゴシック" pitchFamily="49" charset="-128"/>
              </a:rPr>
              <a:t>」は「</a:t>
            </a:r>
            <a:r>
              <a:rPr lang="en-US" altLang="ja-JP" sz="2400" b="1" dirty="0">
                <a:ln w="17780" cmpd="sng">
                  <a:noFill/>
                  <a:prstDash val="solid"/>
                  <a:miter lim="800000"/>
                </a:ln>
                <a:solidFill>
                  <a:srgbClr val="FF0000"/>
                </a:solidFill>
                <a:latin typeface="Century Schoolbook" panose="02040604050505020304" pitchFamily="18" charset="0"/>
                <a:ea typeface="ＭＳ ゴシック" pitchFamily="49" charset="-128"/>
              </a:rPr>
              <a:t>was</a:t>
            </a:r>
            <a:r>
              <a:rPr lang="ja-JP" altLang="en-US" sz="2400" b="1" dirty="0">
                <a:ln w="17780" cmpd="sng">
                  <a:noFill/>
                  <a:prstDash val="solid"/>
                  <a:miter lim="800000"/>
                </a:ln>
                <a:latin typeface="Century Schoolbook" panose="02040604050505020304" pitchFamily="18" charset="0"/>
                <a:ea typeface="ＭＳ ゴシック" pitchFamily="49" charset="-128"/>
              </a:rPr>
              <a:t>」となって、過</a:t>
            </a:r>
            <a:endParaRPr lang="en-US" altLang="ja-JP" sz="2400" b="1" dirty="0">
              <a:ln w="17780" cmpd="sng">
                <a:noFill/>
                <a:prstDash val="solid"/>
                <a:miter lim="800000"/>
              </a:ln>
              <a:latin typeface="Century Schoolbook" panose="02040604050505020304" pitchFamily="18" charset="0"/>
              <a:ea typeface="ＭＳ ゴシック" pitchFamily="49" charset="-128"/>
            </a:endParaRPr>
          </a:p>
          <a:p>
            <a:r>
              <a:rPr lang="ja-JP" altLang="en-US" sz="2400" b="1" dirty="0">
                <a:ln w="17780" cmpd="sng">
                  <a:noFill/>
                  <a:prstDash val="solid"/>
                  <a:miter lim="800000"/>
                </a:ln>
                <a:latin typeface="Century Schoolbook" panose="02040604050505020304" pitchFamily="18" charset="0"/>
                <a:ea typeface="ＭＳ ゴシック" pitchFamily="49" charset="-128"/>
              </a:rPr>
              <a:t>　去のことを表します。不規則変化の動詞です。</a:t>
            </a:r>
            <a:endParaRPr lang="en-US" altLang="ja-JP" sz="2400" b="1" dirty="0">
              <a:ln w="17780" cmpd="sng">
                <a:noFill/>
                <a:prstDash val="solid"/>
                <a:miter lim="800000"/>
              </a:ln>
              <a:latin typeface="Century Schoolbook" panose="02040604050505020304" pitchFamily="18" charset="0"/>
              <a:ea typeface="ＭＳ ゴシック" pitchFamily="49" charset="-128"/>
            </a:endParaRPr>
          </a:p>
        </p:txBody>
      </p:sp>
      <p:sp>
        <p:nvSpPr>
          <p:cNvPr id="6" name="正方形/長方形 5"/>
          <p:cNvSpPr/>
          <p:nvPr/>
        </p:nvSpPr>
        <p:spPr>
          <a:xfrm>
            <a:off x="69356" y="0"/>
            <a:ext cx="3966150" cy="707886"/>
          </a:xfrm>
          <a:prstGeom prst="rect">
            <a:avLst/>
          </a:prstGeom>
          <a:noFill/>
        </p:spPr>
        <p:txBody>
          <a:bodyPr wrap="none" lIns="91440" tIns="45720" rIns="91440" bIns="45720">
            <a:spAutoFit/>
          </a:bodyPr>
          <a:lstStyle/>
          <a:p>
            <a:pPr algn="ctr"/>
            <a:r>
              <a:rPr lang="en-US" altLang="ja-JP" sz="4000" b="1" dirty="0">
                <a:ln w="17780" cmpd="sng">
                  <a:noFill/>
                  <a:prstDash val="solid"/>
                  <a:miter lim="800000"/>
                </a:ln>
                <a:latin typeface="Century Schoolbook" panose="02040604050505020304" pitchFamily="18" charset="0"/>
                <a:ea typeface="ＭＳ ゴシック" pitchFamily="49" charset="-128"/>
              </a:rPr>
              <a:t>Be</a:t>
            </a:r>
            <a:r>
              <a:rPr lang="ja-JP" altLang="en-US" sz="4000" b="1" dirty="0">
                <a:ln w="17780" cmpd="sng">
                  <a:noFill/>
                  <a:prstDash val="solid"/>
                  <a:miter lim="800000"/>
                </a:ln>
                <a:latin typeface="Century Schoolbook" panose="02040604050505020304" pitchFamily="18" charset="0"/>
                <a:ea typeface="ＭＳ ゴシック" pitchFamily="49" charset="-128"/>
              </a:rPr>
              <a:t>動詞の過去形</a:t>
            </a:r>
            <a:endParaRPr lang="ja-JP" altLang="en-US" sz="4000" b="1" cap="none" spc="0" dirty="0">
              <a:ln w="17780" cmpd="sng">
                <a:noFill/>
                <a:prstDash val="solid"/>
                <a:miter lim="800000"/>
              </a:ln>
              <a:latin typeface="Century Schoolbook" panose="02040604050505020304" pitchFamily="18" charset="0"/>
              <a:ea typeface="ＭＳ ゴシック" pitchFamily="49" charset="-128"/>
            </a:endParaRPr>
          </a:p>
        </p:txBody>
      </p:sp>
      <p:sp>
        <p:nvSpPr>
          <p:cNvPr id="18" name="正方形/長方形 17"/>
          <p:cNvSpPr/>
          <p:nvPr/>
        </p:nvSpPr>
        <p:spPr>
          <a:xfrm>
            <a:off x="1427381" y="1051267"/>
            <a:ext cx="6223178" cy="584775"/>
          </a:xfrm>
          <a:prstGeom prst="rect">
            <a:avLst/>
          </a:prstGeom>
          <a:noFill/>
        </p:spPr>
        <p:txBody>
          <a:bodyPr wrap="squar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She </a:t>
            </a:r>
            <a:r>
              <a:rPr lang="en-US" altLang="ja-JP" sz="3200" b="1" dirty="0">
                <a:ln w="10541" cmpd="sng">
                  <a:noFill/>
                  <a:prstDash val="solid"/>
                </a:ln>
                <a:solidFill>
                  <a:srgbClr val="FF0000"/>
                </a:solidFill>
                <a:latin typeface="Century Schoolbook" pitchFamily="18" charset="0"/>
                <a:ea typeface="ＭＳ ゴシック" pitchFamily="49" charset="-128"/>
              </a:rPr>
              <a:t>is </a:t>
            </a:r>
            <a:r>
              <a:rPr lang="en-US" altLang="ja-JP" sz="3200" b="1" dirty="0">
                <a:ln w="10541" cmpd="sng">
                  <a:noFill/>
                  <a:prstDash val="solid"/>
                </a:ln>
                <a:latin typeface="Century Schoolbook" pitchFamily="18" charset="0"/>
                <a:ea typeface="ＭＳ ゴシック" pitchFamily="49" charset="-128"/>
              </a:rPr>
              <a:t>a TV personality </a:t>
            </a:r>
            <a:r>
              <a:rPr lang="en-US" altLang="ja-JP" sz="3200" b="1" dirty="0">
                <a:ln w="10541" cmpd="sng">
                  <a:noFill/>
                  <a:prstDash val="solid"/>
                </a:ln>
                <a:solidFill>
                  <a:srgbClr val="00B050"/>
                </a:solidFill>
                <a:latin typeface="Century Schoolbook" pitchFamily="18" charset="0"/>
                <a:ea typeface="ＭＳ ゴシック" pitchFamily="49" charset="-128"/>
              </a:rPr>
              <a:t>now</a:t>
            </a:r>
            <a:r>
              <a:rPr lang="en-US" altLang="ja-JP" sz="3200" b="1" dirty="0">
                <a:ln w="10541" cmpd="sng">
                  <a:noFill/>
                  <a:prstDash val="solid"/>
                </a:ln>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19" name="正方形/長方形 18"/>
          <p:cNvSpPr/>
          <p:nvPr/>
        </p:nvSpPr>
        <p:spPr>
          <a:xfrm>
            <a:off x="1340260" y="2717919"/>
            <a:ext cx="7980070"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She </a:t>
            </a:r>
            <a:r>
              <a:rPr lang="en-US" altLang="ja-JP" sz="3200" b="1" dirty="0">
                <a:ln w="10541" cmpd="sng">
                  <a:noFill/>
                  <a:prstDash val="solid"/>
                </a:ln>
                <a:solidFill>
                  <a:srgbClr val="FF0000"/>
                </a:solidFill>
                <a:latin typeface="Century Schoolbook" pitchFamily="18" charset="0"/>
                <a:ea typeface="ＭＳ ゴシック" pitchFamily="49" charset="-128"/>
              </a:rPr>
              <a:t>was</a:t>
            </a:r>
            <a:r>
              <a:rPr lang="en-US" altLang="ja-JP" sz="3200" b="1" dirty="0">
                <a:ln w="10541" cmpd="sng">
                  <a:noFill/>
                  <a:prstDash val="solid"/>
                </a:ln>
                <a:latin typeface="Century Schoolbook" pitchFamily="18" charset="0"/>
                <a:ea typeface="ＭＳ ゴシック" pitchFamily="49" charset="-128"/>
              </a:rPr>
              <a:t> a soccer player </a:t>
            </a:r>
            <a:r>
              <a:rPr lang="en-US" altLang="ja-JP" sz="3200" b="1" dirty="0">
                <a:ln w="10541" cmpd="sng">
                  <a:noFill/>
                  <a:prstDash val="solid"/>
                </a:ln>
                <a:solidFill>
                  <a:srgbClr val="00B050"/>
                </a:solidFill>
                <a:latin typeface="Century Schoolbook" pitchFamily="18" charset="0"/>
                <a:ea typeface="ＭＳ ゴシック" pitchFamily="49" charset="-128"/>
              </a:rPr>
              <a:t>in the past</a:t>
            </a:r>
            <a:r>
              <a:rPr lang="en-US" altLang="ja-JP" sz="3200" b="1" dirty="0">
                <a:ln w="10541" cmpd="sng">
                  <a:noFill/>
                  <a:prstDash val="solid"/>
                </a:ln>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22" name="正方形/長方形 21"/>
          <p:cNvSpPr/>
          <p:nvPr/>
        </p:nvSpPr>
        <p:spPr>
          <a:xfrm>
            <a:off x="2251759" y="1526110"/>
            <a:ext cx="576064" cy="72008"/>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2321967" y="3183357"/>
            <a:ext cx="936104" cy="80719"/>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p:cNvSpPr/>
          <p:nvPr/>
        </p:nvSpPr>
        <p:spPr>
          <a:xfrm>
            <a:off x="2105943" y="1659459"/>
            <a:ext cx="5544616" cy="523220"/>
          </a:xfrm>
          <a:prstGeom prst="rect">
            <a:avLst/>
          </a:prstGeom>
          <a:noFill/>
        </p:spPr>
        <p:txBody>
          <a:bodyPr wrap="square" lIns="91440" tIns="45720" rIns="91440" bIns="45720">
            <a:spAutoFit/>
          </a:bodyPr>
          <a:lstStyle/>
          <a:p>
            <a:r>
              <a:rPr lang="ja-JP" altLang="en-US" sz="2800" b="1" dirty="0">
                <a:ln w="17780" cmpd="sng">
                  <a:noFill/>
                  <a:prstDash val="solid"/>
                  <a:miter lim="800000"/>
                </a:ln>
                <a:solidFill>
                  <a:srgbClr val="00B050"/>
                </a:solidFill>
                <a:latin typeface="ＭＳ ゴシック" pitchFamily="49" charset="-128"/>
                <a:ea typeface="ＭＳ ゴシック" pitchFamily="49" charset="-128"/>
              </a:rPr>
              <a:t>今</a:t>
            </a:r>
            <a:r>
              <a:rPr lang="ja-JP" altLang="en-US" sz="2800" b="1" dirty="0">
                <a:ln w="17780" cmpd="sng">
                  <a:noFill/>
                  <a:prstDash val="solid"/>
                  <a:miter lim="800000"/>
                </a:ln>
                <a:latin typeface="ＭＳ ゴシック" pitchFamily="49" charset="-128"/>
                <a:ea typeface="ＭＳ ゴシック" pitchFamily="49" charset="-128"/>
              </a:rPr>
              <a:t>、彼女はタレントです。</a:t>
            </a:r>
            <a:endParaRPr lang="en-US" altLang="ja-JP" sz="2800" b="1" dirty="0">
              <a:ln w="17780" cmpd="sng">
                <a:noFill/>
                <a:prstDash val="solid"/>
                <a:miter lim="800000"/>
              </a:ln>
              <a:latin typeface="ＭＳ ゴシック" pitchFamily="49" charset="-128"/>
              <a:ea typeface="ＭＳ ゴシック" pitchFamily="49" charset="-128"/>
            </a:endParaRPr>
          </a:p>
        </p:txBody>
      </p:sp>
      <p:sp>
        <p:nvSpPr>
          <p:cNvPr id="26" name="正方形/長方形 25"/>
          <p:cNvSpPr/>
          <p:nvPr/>
        </p:nvSpPr>
        <p:spPr>
          <a:xfrm>
            <a:off x="1410410" y="3333846"/>
            <a:ext cx="5904656" cy="523220"/>
          </a:xfrm>
          <a:prstGeom prst="rect">
            <a:avLst/>
          </a:prstGeom>
          <a:noFill/>
          <a:ln>
            <a:noFill/>
          </a:ln>
        </p:spPr>
        <p:txBody>
          <a:bodyPr wrap="square" lIns="91440" tIns="45720" rIns="91440" bIns="45720">
            <a:spAutoFit/>
          </a:bodyPr>
          <a:lstStyle/>
          <a:p>
            <a:r>
              <a:rPr lang="ja-JP" altLang="en-US" sz="2800" b="1" dirty="0">
                <a:ln w="17780" cmpd="sng">
                  <a:noFill/>
                  <a:prstDash val="solid"/>
                  <a:miter lim="800000"/>
                </a:ln>
                <a:solidFill>
                  <a:srgbClr val="00B050"/>
                </a:solidFill>
                <a:latin typeface="Century Schoolbook" panose="02040604050505020304" pitchFamily="18" charset="0"/>
                <a:ea typeface="ＭＳ ゴシック" pitchFamily="49" charset="-128"/>
              </a:rPr>
              <a:t>以前は</a:t>
            </a:r>
            <a:r>
              <a:rPr lang="ja-JP" altLang="en-US" sz="2800" b="1" dirty="0">
                <a:ln w="17780" cmpd="sng">
                  <a:noFill/>
                  <a:prstDash val="solid"/>
                  <a:miter lim="800000"/>
                </a:ln>
                <a:latin typeface="Century Schoolbook" panose="02040604050505020304" pitchFamily="18" charset="0"/>
                <a:ea typeface="ＭＳ ゴシック" pitchFamily="49" charset="-128"/>
              </a:rPr>
              <a:t>、彼女はサッカー選手</a:t>
            </a:r>
            <a:r>
              <a:rPr lang="ja-JP" altLang="en-US" sz="2800" b="1" dirty="0">
                <a:ln w="17780" cmpd="sng">
                  <a:noFill/>
                  <a:prstDash val="solid"/>
                  <a:miter lim="800000"/>
                </a:ln>
                <a:solidFill>
                  <a:srgbClr val="FF0000"/>
                </a:solidFill>
                <a:latin typeface="Century Schoolbook" panose="02040604050505020304" pitchFamily="18" charset="0"/>
                <a:ea typeface="ＭＳ ゴシック" pitchFamily="49" charset="-128"/>
              </a:rPr>
              <a:t>でした</a:t>
            </a:r>
            <a:r>
              <a:rPr lang="ja-JP" altLang="en-US" sz="2800" b="1" dirty="0">
                <a:ln w="17780" cmpd="sng">
                  <a:noFill/>
                  <a:prstDash val="solid"/>
                  <a:miter lim="800000"/>
                </a:ln>
                <a:latin typeface="Century Schoolbook" panose="02040604050505020304" pitchFamily="18" charset="0"/>
                <a:ea typeface="ＭＳ ゴシック" pitchFamily="49" charset="-128"/>
              </a:rPr>
              <a:t>。</a:t>
            </a:r>
            <a:endParaRPr lang="en-US" altLang="ja-JP" sz="2800" b="1" dirty="0">
              <a:ln w="17780" cmpd="sng">
                <a:noFill/>
                <a:prstDash val="solid"/>
                <a:miter lim="800000"/>
              </a:ln>
              <a:latin typeface="Century Schoolbook" panose="02040604050505020304" pitchFamily="18" charset="0"/>
              <a:ea typeface="ＭＳ ゴシック" pitchFamily="49" charset="-128"/>
            </a:endParaRPr>
          </a:p>
        </p:txBody>
      </p:sp>
      <p:sp>
        <p:nvSpPr>
          <p:cNvPr id="27" name="正方形/長方形 26"/>
          <p:cNvSpPr/>
          <p:nvPr/>
        </p:nvSpPr>
        <p:spPr>
          <a:xfrm>
            <a:off x="5451380" y="2110671"/>
            <a:ext cx="720080" cy="72008"/>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flipV="1">
            <a:off x="6162938" y="3779510"/>
            <a:ext cx="1152128" cy="72007"/>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5672484" y="5466298"/>
            <a:ext cx="1224136" cy="72008"/>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7556657" y="5466298"/>
            <a:ext cx="1512168" cy="72008"/>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4110115" y="5848030"/>
            <a:ext cx="1224136" cy="72008"/>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a:off x="6020327" y="5857931"/>
            <a:ext cx="864096" cy="72008"/>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44123" y="6289675"/>
            <a:ext cx="8748464" cy="461665"/>
          </a:xfrm>
          <a:prstGeom prst="rect">
            <a:avLst/>
          </a:prstGeom>
          <a:noFill/>
        </p:spPr>
        <p:txBody>
          <a:bodyPr wrap="square" lIns="91440" tIns="45720" rIns="91440" bIns="45720">
            <a:spAutoFit/>
          </a:bodyPr>
          <a:lstStyle/>
          <a:p>
            <a:r>
              <a:rPr lang="ja-JP" altLang="en-US" sz="2400" b="1" dirty="0">
                <a:ln w="17780" cmpd="sng">
                  <a:noFill/>
                  <a:prstDash val="solid"/>
                  <a:miter lim="800000"/>
                </a:ln>
                <a:latin typeface="Century Schoolbook" panose="02040604050505020304" pitchFamily="18" charset="0"/>
                <a:ea typeface="ＭＳ ゴシック" pitchFamily="49" charset="-128"/>
              </a:rPr>
              <a:t>②「</a:t>
            </a:r>
            <a:r>
              <a:rPr lang="en-US" altLang="ja-JP" sz="2400" b="1" dirty="0">
                <a:ln w="17780" cmpd="sng">
                  <a:noFill/>
                  <a:prstDash val="solid"/>
                  <a:miter lim="800000"/>
                </a:ln>
                <a:latin typeface="Century Schoolbook" panose="02040604050505020304" pitchFamily="18" charset="0"/>
                <a:ea typeface="ＭＳ ゴシック" pitchFamily="49" charset="-128"/>
              </a:rPr>
              <a:t>are</a:t>
            </a:r>
            <a:r>
              <a:rPr lang="ja-JP" altLang="en-US" sz="2400" b="1" dirty="0">
                <a:ln w="17780" cmpd="sng">
                  <a:noFill/>
                  <a:prstDash val="solid"/>
                  <a:miter lim="800000"/>
                </a:ln>
                <a:latin typeface="Century Schoolbook" panose="02040604050505020304" pitchFamily="18" charset="0"/>
                <a:ea typeface="ＭＳ ゴシック" pitchFamily="49" charset="-128"/>
              </a:rPr>
              <a:t>」は「</a:t>
            </a:r>
            <a:r>
              <a:rPr lang="en-US" altLang="ja-JP" sz="2400" b="1" dirty="0">
                <a:ln w="17780" cmpd="sng">
                  <a:noFill/>
                  <a:prstDash val="solid"/>
                  <a:miter lim="800000"/>
                </a:ln>
                <a:solidFill>
                  <a:srgbClr val="FF0000"/>
                </a:solidFill>
                <a:latin typeface="Century Schoolbook" panose="02040604050505020304" pitchFamily="18" charset="0"/>
                <a:ea typeface="ＭＳ ゴシック" pitchFamily="49" charset="-128"/>
              </a:rPr>
              <a:t>were</a:t>
            </a:r>
            <a:r>
              <a:rPr lang="ja-JP" altLang="en-US" sz="2400" b="1" dirty="0">
                <a:ln w="17780" cmpd="sng">
                  <a:noFill/>
                  <a:prstDash val="solid"/>
                  <a:miter lim="800000"/>
                </a:ln>
                <a:latin typeface="Century Schoolbook" panose="02040604050505020304" pitchFamily="18" charset="0"/>
                <a:ea typeface="ＭＳ ゴシック" pitchFamily="49" charset="-128"/>
              </a:rPr>
              <a:t>」の形になって、過去のことを表します。</a:t>
            </a:r>
            <a:endParaRPr lang="en-US" altLang="ja-JP" sz="2400" b="1" dirty="0">
              <a:ln w="17780" cmpd="sng">
                <a:noFill/>
                <a:prstDash val="solid"/>
                <a:miter lim="800000"/>
              </a:ln>
              <a:latin typeface="Century Schoolbook" panose="02040604050505020304" pitchFamily="18" charset="0"/>
              <a:ea typeface="ＭＳ ゴシック" pitchFamily="49" charset="-128"/>
            </a:endParaRPr>
          </a:p>
        </p:txBody>
      </p:sp>
      <p:sp>
        <p:nvSpPr>
          <p:cNvPr id="36" name="正方形/長方形 35"/>
          <p:cNvSpPr/>
          <p:nvPr/>
        </p:nvSpPr>
        <p:spPr>
          <a:xfrm>
            <a:off x="531941" y="6679332"/>
            <a:ext cx="792088" cy="72008"/>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1972101" y="6679332"/>
            <a:ext cx="1043608" cy="72008"/>
          </a:xfrm>
          <a:prstGeom prst="rect">
            <a:avLst/>
          </a:prstGeom>
          <a:solidFill>
            <a:srgbClr val="FF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82EC2549-023D-1D93-100B-1D9552B46AA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639" y="2925269"/>
            <a:ext cx="1198651" cy="884930"/>
          </a:xfrm>
          <a:prstGeom prst="rect">
            <a:avLst/>
          </a:prstGeom>
        </p:spPr>
      </p:pic>
      <p:pic>
        <p:nvPicPr>
          <p:cNvPr id="7" name="図 6">
            <a:extLst>
              <a:ext uri="{FF2B5EF4-FFF2-40B4-BE49-F238E27FC236}">
                <a16:creationId xmlns:a16="http://schemas.microsoft.com/office/drawing/2014/main" id="{E1927B06-12A4-8FDF-C675-55D406A51F55}"/>
              </a:ext>
            </a:extLst>
          </p:cNvPr>
          <p:cNvPicPr>
            <a:picLocks noChangeAspect="1"/>
          </p:cNvPicPr>
          <p:nvPr/>
        </p:nvPicPr>
        <p:blipFill>
          <a:blip r:embed="rId3">
            <a:extLst>
              <a:ext uri="{28A0092B-C50C-407E-A947-70E740481C1C}">
                <a14:useLocalDpi xmlns:a14="http://schemas.microsoft.com/office/drawing/2010/main" val="0"/>
              </a:ext>
            </a:extLst>
          </a:blip>
          <a:srcRect l="20027" r="20027"/>
          <a:stretch/>
        </p:blipFill>
        <p:spPr>
          <a:xfrm>
            <a:off x="-377" y="939439"/>
            <a:ext cx="1198651" cy="14761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1+#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1+#ppt_w/2"/>
                                          </p:val>
                                        </p:tav>
                                        <p:tav tm="100000">
                                          <p:val>
                                            <p:strVal val="#ppt_x"/>
                                          </p:val>
                                        </p:tav>
                                      </p:tavLst>
                                    </p:anim>
                                    <p:anim calcmode="lin" valueType="num">
                                      <p:cBhvr additive="base">
                                        <p:cTn id="5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1+#ppt_w/2"/>
                                          </p:val>
                                        </p:tav>
                                        <p:tav tm="100000">
                                          <p:val>
                                            <p:strVal val="#ppt_x"/>
                                          </p:val>
                                        </p:tav>
                                      </p:tavLst>
                                    </p:anim>
                                    <p:anim calcmode="lin" valueType="num">
                                      <p:cBhvr additive="base">
                                        <p:cTn id="56"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1+#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1+#ppt_w/2"/>
                                          </p:val>
                                        </p:tav>
                                        <p:tav tm="100000">
                                          <p:val>
                                            <p:strVal val="#ppt_x"/>
                                          </p:val>
                                        </p:tav>
                                      </p:tavLst>
                                    </p:anim>
                                    <p:anim calcmode="lin" valueType="num">
                                      <p:cBhvr additive="base">
                                        <p:cTn id="6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1+#ppt_w/2"/>
                                          </p:val>
                                        </p:tav>
                                        <p:tav tm="100000">
                                          <p:val>
                                            <p:strVal val="#ppt_x"/>
                                          </p:val>
                                        </p:tav>
                                      </p:tavLst>
                                    </p:anim>
                                    <p:anim calcmode="lin" valueType="num">
                                      <p:cBhvr additive="base">
                                        <p:cTn id="74"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1+#ppt_w/2"/>
                                          </p:val>
                                        </p:tav>
                                        <p:tav tm="100000">
                                          <p:val>
                                            <p:strVal val="#ppt_x"/>
                                          </p:val>
                                        </p:tav>
                                      </p:tavLst>
                                    </p:anim>
                                    <p:anim calcmode="lin" valueType="num">
                                      <p:cBhvr additive="base">
                                        <p:cTn id="80"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500"/>
                                        <p:tgtEl>
                                          <p:spTgt spid="35"/>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2" fill="hold" grpId="0" nodeType="click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additive="base">
                                        <p:cTn id="90" dur="500" fill="hold"/>
                                        <p:tgtEl>
                                          <p:spTgt spid="36"/>
                                        </p:tgtEl>
                                        <p:attrNameLst>
                                          <p:attrName>ppt_x</p:attrName>
                                        </p:attrNameLst>
                                      </p:cBhvr>
                                      <p:tavLst>
                                        <p:tav tm="0">
                                          <p:val>
                                            <p:strVal val="1+#ppt_w/2"/>
                                          </p:val>
                                        </p:tav>
                                        <p:tav tm="100000">
                                          <p:val>
                                            <p:strVal val="#ppt_x"/>
                                          </p:val>
                                        </p:tav>
                                      </p:tavLst>
                                    </p:anim>
                                    <p:anim calcmode="lin" valueType="num">
                                      <p:cBhvr additive="base">
                                        <p:cTn id="91"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2" fill="hold" grpId="0" nodeType="clickEffect">
                                  <p:stCondLst>
                                    <p:cond delay="0"/>
                                  </p:stCondLst>
                                  <p:childTnLst>
                                    <p:set>
                                      <p:cBhvr>
                                        <p:cTn id="95" dur="1" fill="hold">
                                          <p:stCondLst>
                                            <p:cond delay="0"/>
                                          </p:stCondLst>
                                        </p:cTn>
                                        <p:tgtEl>
                                          <p:spTgt spid="37"/>
                                        </p:tgtEl>
                                        <p:attrNameLst>
                                          <p:attrName>style.visibility</p:attrName>
                                        </p:attrNameLst>
                                      </p:cBhvr>
                                      <p:to>
                                        <p:strVal val="visible"/>
                                      </p:to>
                                    </p:set>
                                    <p:anim calcmode="lin" valueType="num">
                                      <p:cBhvr additive="base">
                                        <p:cTn id="96" dur="500" fill="hold"/>
                                        <p:tgtEl>
                                          <p:spTgt spid="37"/>
                                        </p:tgtEl>
                                        <p:attrNameLst>
                                          <p:attrName>ppt_x</p:attrName>
                                        </p:attrNameLst>
                                      </p:cBhvr>
                                      <p:tavLst>
                                        <p:tav tm="0">
                                          <p:val>
                                            <p:strVal val="1+#ppt_w/2"/>
                                          </p:val>
                                        </p:tav>
                                        <p:tav tm="100000">
                                          <p:val>
                                            <p:strVal val="#ppt_x"/>
                                          </p:val>
                                        </p:tav>
                                      </p:tavLst>
                                    </p:anim>
                                    <p:anim calcmode="lin" valueType="num">
                                      <p:cBhvr additive="base">
                                        <p:cTn id="97"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8"/>
                                        </p:tgtEl>
                                        <p:attrNameLst>
                                          <p:attrName>style.visibility</p:attrName>
                                        </p:attrNameLst>
                                      </p:cBhvr>
                                      <p:to>
                                        <p:strVal val="visible"/>
                                      </p:to>
                                    </p:set>
                                    <p:animEffect transition="in" filter="fade">
                                      <p:cBhvr>
                                        <p:cTn id="10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 grpId="0"/>
      <p:bldP spid="4" grpId="0"/>
      <p:bldP spid="18" grpId="0"/>
      <p:bldP spid="19" grpId="0"/>
      <p:bldP spid="22" grpId="0" animBg="1"/>
      <p:bldP spid="23" grpId="0" animBg="1"/>
      <p:bldP spid="24" grpId="0"/>
      <p:bldP spid="26" grpId="0"/>
      <p:bldP spid="27" grpId="0" animBg="1"/>
      <p:bldP spid="28" grpId="0" animBg="1"/>
      <p:bldP spid="29" grpId="0" animBg="1"/>
      <p:bldP spid="30" grpId="0" animBg="1"/>
      <p:bldP spid="31" grpId="0" animBg="1"/>
      <p:bldP spid="32" grpId="0" animBg="1"/>
      <p:bldP spid="35" grpId="0"/>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1709447442"/>
              </p:ext>
            </p:extLst>
          </p:nvPr>
        </p:nvGraphicFramePr>
        <p:xfrm>
          <a:off x="0" y="908720"/>
          <a:ext cx="9144000" cy="5949280"/>
        </p:xfrm>
        <a:graphic>
          <a:graphicData uri="http://schemas.openxmlformats.org/drawingml/2006/table">
            <a:tbl>
              <a:tblPr/>
              <a:tblGrid>
                <a:gridCol w="625232">
                  <a:extLst>
                    <a:ext uri="{9D8B030D-6E8A-4147-A177-3AD203B41FA5}">
                      <a16:colId xmlns:a16="http://schemas.microsoft.com/office/drawing/2014/main" val="20000"/>
                    </a:ext>
                  </a:extLst>
                </a:gridCol>
                <a:gridCol w="1596906">
                  <a:extLst>
                    <a:ext uri="{9D8B030D-6E8A-4147-A177-3AD203B41FA5}">
                      <a16:colId xmlns:a16="http://schemas.microsoft.com/office/drawing/2014/main" val="20001"/>
                    </a:ext>
                  </a:extLst>
                </a:gridCol>
                <a:gridCol w="1729771">
                  <a:extLst>
                    <a:ext uri="{9D8B030D-6E8A-4147-A177-3AD203B41FA5}">
                      <a16:colId xmlns:a16="http://schemas.microsoft.com/office/drawing/2014/main" val="20002"/>
                    </a:ext>
                  </a:extLst>
                </a:gridCol>
                <a:gridCol w="1730697">
                  <a:extLst>
                    <a:ext uri="{9D8B030D-6E8A-4147-A177-3AD203B41FA5}">
                      <a16:colId xmlns:a16="http://schemas.microsoft.com/office/drawing/2014/main" val="20003"/>
                    </a:ext>
                  </a:extLst>
                </a:gridCol>
                <a:gridCol w="1730697">
                  <a:extLst>
                    <a:ext uri="{9D8B030D-6E8A-4147-A177-3AD203B41FA5}">
                      <a16:colId xmlns:a16="http://schemas.microsoft.com/office/drawing/2014/main" val="20004"/>
                    </a:ext>
                  </a:extLst>
                </a:gridCol>
                <a:gridCol w="1730697">
                  <a:extLst>
                    <a:ext uri="{9D8B030D-6E8A-4147-A177-3AD203B41FA5}">
                      <a16:colId xmlns:a16="http://schemas.microsoft.com/office/drawing/2014/main" val="20005"/>
                    </a:ext>
                  </a:extLst>
                </a:gridCol>
              </a:tblGrid>
              <a:tr h="779673">
                <a:tc gridSpan="2">
                  <a:txBody>
                    <a:bodyPr/>
                    <a:lstStyle/>
                    <a:p>
                      <a:pPr algn="ctr">
                        <a:spcAft>
                          <a:spcPts val="0"/>
                        </a:spcAft>
                      </a:pPr>
                      <a:r>
                        <a:rPr lang="ja-JP" sz="1600" b="1" kern="100" dirty="0">
                          <a:latin typeface="ＭＳ ゴシック" pitchFamily="49" charset="-128"/>
                          <a:ea typeface="ＭＳ ゴシック" pitchFamily="49" charset="-128"/>
                          <a:cs typeface="Times New Roman"/>
                        </a:rPr>
                        <a:t>話をするときに</a:t>
                      </a:r>
                      <a:endParaRPr lang="en-US" altLang="ja-JP" sz="1600" b="1" kern="100" dirty="0">
                        <a:latin typeface="ＭＳ ゴシック" pitchFamily="49" charset="-128"/>
                        <a:ea typeface="ＭＳ ゴシック" pitchFamily="49" charset="-128"/>
                        <a:cs typeface="Times New Roman"/>
                      </a:endParaRPr>
                    </a:p>
                    <a:p>
                      <a:pPr algn="ctr">
                        <a:spcAft>
                          <a:spcPts val="0"/>
                        </a:spcAft>
                      </a:pPr>
                      <a:r>
                        <a:rPr lang="ja-JP" sz="1600" b="1" kern="100" dirty="0">
                          <a:latin typeface="ＭＳ ゴシック" pitchFamily="49" charset="-128"/>
                          <a:ea typeface="ＭＳ ゴシック" pitchFamily="49" charset="-128"/>
                          <a:cs typeface="Times New Roman"/>
                        </a:rPr>
                        <a:t>出てくる人</a:t>
                      </a:r>
                    </a:p>
                  </a:txBody>
                  <a:tcPr marL="61083" marR="61083"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2000" b="1" kern="100" dirty="0">
                          <a:latin typeface="ＭＳ ゴシック" pitchFamily="49" charset="-128"/>
                          <a:ea typeface="ＭＳ ゴシック" pitchFamily="49" charset="-128"/>
                          <a:cs typeface="Times New Roman"/>
                        </a:rPr>
                        <a:t>単数</a:t>
                      </a:r>
                      <a:endParaRPr lang="en-US" altLang="ja-JP" sz="2000" b="1" kern="100" dirty="0">
                        <a:latin typeface="ＭＳ ゴシック" pitchFamily="49" charset="-128"/>
                        <a:ea typeface="ＭＳ ゴシック" pitchFamily="49" charset="-128"/>
                        <a:cs typeface="Times New Roman"/>
                      </a:endParaRPr>
                    </a:p>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2000" b="1" kern="100" dirty="0">
                          <a:latin typeface="ＭＳ ゴシック" pitchFamily="49" charset="-128"/>
                          <a:ea typeface="ＭＳ ゴシック" pitchFamily="49" charset="-128"/>
                          <a:cs typeface="Times New Roman"/>
                        </a:rPr>
                        <a:t>（１人、１つ）</a:t>
                      </a:r>
                      <a:endParaRPr lang="en-US" altLang="ja-JP" sz="20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a:spcAft>
                          <a:spcPts val="0"/>
                        </a:spcAft>
                      </a:pPr>
                      <a:r>
                        <a:rPr lang="ja-JP" altLang="en-US" sz="2000" b="1" kern="100" dirty="0">
                          <a:latin typeface="ＭＳ ゴシック" pitchFamily="49" charset="-128"/>
                          <a:ea typeface="ＭＳ ゴシック" pitchFamily="49" charset="-128"/>
                          <a:cs typeface="Times New Roman"/>
                        </a:rPr>
                        <a:t>複数</a:t>
                      </a:r>
                      <a:endParaRPr lang="en-US" altLang="ja-JP" sz="2000" b="1" kern="100" dirty="0">
                        <a:latin typeface="ＭＳ ゴシック" pitchFamily="49" charset="-128"/>
                        <a:ea typeface="ＭＳ ゴシック" pitchFamily="49" charset="-128"/>
                        <a:cs typeface="Times New Roman"/>
                      </a:endParaRPr>
                    </a:p>
                    <a:p>
                      <a:pPr algn="ctr">
                        <a:spcAft>
                          <a:spcPts val="0"/>
                        </a:spcAft>
                      </a:pPr>
                      <a:r>
                        <a:rPr lang="ja-JP" altLang="en-US" sz="2000" b="1" kern="100" dirty="0">
                          <a:latin typeface="ＭＳ ゴシック" pitchFamily="49" charset="-128"/>
                          <a:ea typeface="ＭＳ ゴシック" pitchFamily="49" charset="-128"/>
                          <a:cs typeface="Times New Roman"/>
                        </a:rPr>
                        <a:t>（２人以上、２つ以上）</a:t>
                      </a:r>
                      <a:endParaRPr lang="ja-JP" sz="20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0000"/>
                  </a:ext>
                </a:extLst>
              </a:tr>
              <a:tr h="1726151">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１人称</a:t>
                      </a:r>
                      <a:endParaRPr lang="en-US" sz="2400" b="1" kern="100" dirty="0">
                        <a:latin typeface="ＭＳ ゴシック" pitchFamily="49" charset="-128"/>
                        <a:ea typeface="ＭＳ ゴシック" pitchFamily="49" charset="-128"/>
                        <a:cs typeface="Times New Roman"/>
                      </a:endParaRPr>
                    </a:p>
                  </a:txBody>
                  <a:tcPr marL="61083" marR="61083"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話す人</a:t>
                      </a:r>
                      <a:endParaRPr lang="ja-JP" sz="24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dash"/>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22360">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２人称</a:t>
                      </a:r>
                      <a:endParaRPr lang="en-US" sz="2400" b="1" kern="100" dirty="0">
                        <a:latin typeface="ＭＳ ゴシック" pitchFamily="49" charset="-128"/>
                        <a:ea typeface="ＭＳ ゴシック" pitchFamily="49" charset="-128"/>
                        <a:cs typeface="Times New Roman"/>
                      </a:endParaRPr>
                    </a:p>
                  </a:txBody>
                  <a:tcPr marL="61083" marR="61083"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聞く人</a:t>
                      </a:r>
                      <a:endParaRPr lang="ja-JP" sz="24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dash"/>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21096">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３人称</a:t>
                      </a:r>
                      <a:endParaRPr lang="en-US" sz="2400" b="1" kern="100" dirty="0">
                        <a:latin typeface="ＭＳ ゴシック" pitchFamily="49" charset="-128"/>
                        <a:ea typeface="ＭＳ ゴシック" pitchFamily="49" charset="-128"/>
                        <a:cs typeface="Times New Roman"/>
                      </a:endParaRPr>
                    </a:p>
                  </a:txBody>
                  <a:tcPr marL="61083" marR="61083"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その他の</a:t>
                      </a:r>
                      <a:endParaRPr lang="en-US" altLang="ja-JP" sz="2400" b="1" kern="100" dirty="0">
                        <a:latin typeface="ＭＳ ゴシック" pitchFamily="49" charset="-128"/>
                        <a:ea typeface="ＭＳ ゴシック" pitchFamily="49" charset="-128"/>
                        <a:cs typeface="Times New Roman"/>
                      </a:endParaRPr>
                    </a:p>
                    <a:p>
                      <a:pPr algn="ctr">
                        <a:spcAft>
                          <a:spcPts val="0"/>
                        </a:spcAft>
                      </a:pPr>
                      <a:r>
                        <a:rPr lang="ja-JP" altLang="en-US" sz="2400" b="1" kern="100" dirty="0">
                          <a:latin typeface="ＭＳ ゴシック" pitchFamily="49" charset="-128"/>
                          <a:ea typeface="ＭＳ ゴシック" pitchFamily="49" charset="-128"/>
                          <a:cs typeface="Times New Roman"/>
                        </a:rPr>
                        <a:t>人や物</a:t>
                      </a:r>
                      <a:endParaRPr lang="ja-JP" sz="24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dash"/>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正方形/長方形 4"/>
          <p:cNvSpPr/>
          <p:nvPr/>
        </p:nvSpPr>
        <p:spPr>
          <a:xfrm>
            <a:off x="2941142" y="2060848"/>
            <a:ext cx="457176"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I</a:t>
            </a:r>
            <a:endParaRPr lang="ja-JP" altLang="en-US" sz="4800" b="1" cap="none" spc="0" dirty="0">
              <a:ln w="17780" cmpd="sng">
                <a:noFill/>
                <a:prstDash val="solid"/>
                <a:miter lim="800000"/>
              </a:ln>
              <a:latin typeface="Century Schoolbook" pitchFamily="18" charset="0"/>
            </a:endParaRPr>
          </a:p>
        </p:txBody>
      </p:sp>
      <p:sp>
        <p:nvSpPr>
          <p:cNvPr id="6" name="正方形/長方形 5"/>
          <p:cNvSpPr/>
          <p:nvPr/>
        </p:nvSpPr>
        <p:spPr>
          <a:xfrm>
            <a:off x="2482079" y="3789040"/>
            <a:ext cx="1426993"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You</a:t>
            </a:r>
            <a:endParaRPr lang="ja-JP" altLang="en-US" sz="4800" b="1" cap="none" spc="0" dirty="0">
              <a:ln w="17780" cmpd="sng">
                <a:noFill/>
                <a:prstDash val="solid"/>
                <a:miter lim="800000"/>
              </a:ln>
              <a:latin typeface="Century Schoolbook" pitchFamily="18" charset="0"/>
            </a:endParaRPr>
          </a:p>
        </p:txBody>
      </p:sp>
      <p:sp>
        <p:nvSpPr>
          <p:cNvPr id="7" name="正方形/長方形 6"/>
          <p:cNvSpPr/>
          <p:nvPr/>
        </p:nvSpPr>
        <p:spPr>
          <a:xfrm>
            <a:off x="2583672" y="5037491"/>
            <a:ext cx="1172116" cy="1823576"/>
          </a:xfrm>
          <a:prstGeom prst="rect">
            <a:avLst/>
          </a:prstGeom>
          <a:noFill/>
        </p:spPr>
        <p:txBody>
          <a:bodyPr wrap="none" lIns="91440" tIns="45720" rIns="91440" bIns="45720">
            <a:spAutoFit/>
          </a:bodyPr>
          <a:lstStyle/>
          <a:p>
            <a:pPr algn="ctr">
              <a:lnSpc>
                <a:spcPts val="4500"/>
              </a:lnSpc>
            </a:pPr>
            <a:r>
              <a:rPr lang="en-US" altLang="ja-JP" sz="4000" b="1" dirty="0">
                <a:ln w="17780" cmpd="sng">
                  <a:noFill/>
                  <a:prstDash val="solid"/>
                  <a:miter lim="800000"/>
                </a:ln>
                <a:latin typeface="Century Schoolbook" pitchFamily="18" charset="0"/>
              </a:rPr>
              <a:t>He</a:t>
            </a:r>
          </a:p>
          <a:p>
            <a:pPr algn="ctr">
              <a:lnSpc>
                <a:spcPts val="4500"/>
              </a:lnSpc>
            </a:pPr>
            <a:r>
              <a:rPr lang="en-US" altLang="ja-JP" sz="4000" b="1" cap="none" spc="0" dirty="0">
                <a:ln w="17780" cmpd="sng">
                  <a:noFill/>
                  <a:prstDash val="solid"/>
                  <a:miter lim="800000"/>
                </a:ln>
                <a:latin typeface="Century Schoolbook" pitchFamily="18" charset="0"/>
              </a:rPr>
              <a:t>She</a:t>
            </a:r>
          </a:p>
          <a:p>
            <a:pPr algn="ctr">
              <a:lnSpc>
                <a:spcPts val="4500"/>
              </a:lnSpc>
            </a:pPr>
            <a:r>
              <a:rPr lang="en-US" altLang="ja-JP" sz="4000" b="1" dirty="0">
                <a:ln w="17780" cmpd="sng">
                  <a:noFill/>
                  <a:prstDash val="solid"/>
                  <a:miter lim="800000"/>
                </a:ln>
                <a:latin typeface="Century Schoolbook" pitchFamily="18" charset="0"/>
              </a:rPr>
              <a:t>It</a:t>
            </a:r>
            <a:endParaRPr lang="ja-JP" altLang="en-US" sz="4000" b="1" cap="none" spc="0" dirty="0">
              <a:ln w="17780" cmpd="sng">
                <a:noFill/>
                <a:prstDash val="solid"/>
                <a:miter lim="800000"/>
              </a:ln>
              <a:latin typeface="Century Schoolbook" pitchFamily="18" charset="0"/>
            </a:endParaRPr>
          </a:p>
        </p:txBody>
      </p:sp>
      <p:sp>
        <p:nvSpPr>
          <p:cNvPr id="8" name="正方形/長方形 7"/>
          <p:cNvSpPr/>
          <p:nvPr/>
        </p:nvSpPr>
        <p:spPr>
          <a:xfrm>
            <a:off x="5921556" y="2060848"/>
            <a:ext cx="1143262"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We</a:t>
            </a:r>
            <a:endParaRPr lang="ja-JP" altLang="en-US" sz="4800" b="1" cap="none" spc="0" dirty="0">
              <a:ln w="17780" cmpd="sng">
                <a:noFill/>
                <a:prstDash val="solid"/>
                <a:miter lim="800000"/>
              </a:ln>
              <a:latin typeface="Century Schoolbook" pitchFamily="18" charset="0"/>
            </a:endParaRPr>
          </a:p>
        </p:txBody>
      </p:sp>
      <p:sp>
        <p:nvSpPr>
          <p:cNvPr id="9" name="正方形/長方形 8"/>
          <p:cNvSpPr/>
          <p:nvPr/>
        </p:nvSpPr>
        <p:spPr>
          <a:xfrm>
            <a:off x="5813039" y="3789040"/>
            <a:ext cx="1426993"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You</a:t>
            </a:r>
            <a:endParaRPr lang="ja-JP" altLang="en-US" sz="4800" b="1" cap="none" spc="0" dirty="0">
              <a:ln w="17780" cmpd="sng">
                <a:noFill/>
                <a:prstDash val="solid"/>
                <a:miter lim="800000"/>
              </a:ln>
              <a:latin typeface="Century Schoolbook" pitchFamily="18" charset="0"/>
            </a:endParaRPr>
          </a:p>
        </p:txBody>
      </p:sp>
      <p:sp>
        <p:nvSpPr>
          <p:cNvPr id="10" name="正方形/長方形 9"/>
          <p:cNvSpPr/>
          <p:nvPr/>
        </p:nvSpPr>
        <p:spPr>
          <a:xfrm>
            <a:off x="5635906" y="5512541"/>
            <a:ext cx="1781257"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They</a:t>
            </a:r>
            <a:endParaRPr lang="ja-JP" altLang="en-US" sz="4800" b="1" cap="none" spc="0" dirty="0">
              <a:ln w="17780" cmpd="sng">
                <a:noFill/>
                <a:prstDash val="solid"/>
                <a:miter lim="800000"/>
              </a:ln>
              <a:latin typeface="Century Schoolbook" pitchFamily="18" charset="0"/>
            </a:endParaRPr>
          </a:p>
        </p:txBody>
      </p:sp>
      <p:sp>
        <p:nvSpPr>
          <p:cNvPr id="11" name="正方形/長方形 10"/>
          <p:cNvSpPr/>
          <p:nvPr/>
        </p:nvSpPr>
        <p:spPr>
          <a:xfrm>
            <a:off x="4283968" y="2132856"/>
            <a:ext cx="1154482"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am</a:t>
            </a:r>
            <a:endParaRPr lang="ja-JP" altLang="en-US" sz="4800" b="1" cap="none" spc="0" dirty="0">
              <a:ln w="17780" cmpd="sng">
                <a:noFill/>
                <a:prstDash val="solid"/>
                <a:miter lim="800000"/>
              </a:ln>
              <a:latin typeface="Century Schoolbook" pitchFamily="18" charset="0"/>
            </a:endParaRPr>
          </a:p>
        </p:txBody>
      </p:sp>
      <p:sp>
        <p:nvSpPr>
          <p:cNvPr id="12" name="正方形/長方形 11"/>
          <p:cNvSpPr/>
          <p:nvPr/>
        </p:nvSpPr>
        <p:spPr>
          <a:xfrm>
            <a:off x="4283968" y="3789040"/>
            <a:ext cx="1234633" cy="830997"/>
          </a:xfrm>
          <a:prstGeom prst="rect">
            <a:avLst/>
          </a:prstGeom>
          <a:noFill/>
        </p:spPr>
        <p:txBody>
          <a:bodyPr wrap="none" lIns="91440" tIns="45720" rIns="91440" bIns="45720">
            <a:spAutoFit/>
          </a:bodyPr>
          <a:lstStyle/>
          <a:p>
            <a:pPr algn="ctr"/>
            <a:r>
              <a:rPr lang="en-US" altLang="ja-JP" sz="4800" b="1" dirty="0">
                <a:ln w="17780" cmpd="sng">
                  <a:noFill/>
                  <a:prstDash val="solid"/>
                  <a:miter lim="800000"/>
                </a:ln>
                <a:latin typeface="Century Schoolbook" pitchFamily="18" charset="0"/>
              </a:rPr>
              <a:t>are</a:t>
            </a:r>
            <a:endParaRPr lang="ja-JP" altLang="en-US" sz="4800" b="1" cap="none" spc="0" dirty="0">
              <a:ln w="17780" cmpd="sng">
                <a:noFill/>
                <a:prstDash val="solid"/>
                <a:miter lim="800000"/>
              </a:ln>
              <a:latin typeface="Century Schoolbook" pitchFamily="18" charset="0"/>
            </a:endParaRPr>
          </a:p>
        </p:txBody>
      </p:sp>
      <p:sp>
        <p:nvSpPr>
          <p:cNvPr id="13" name="正方形/長方形 12"/>
          <p:cNvSpPr/>
          <p:nvPr/>
        </p:nvSpPr>
        <p:spPr>
          <a:xfrm>
            <a:off x="4503003" y="5457998"/>
            <a:ext cx="720069" cy="830997"/>
          </a:xfrm>
          <a:prstGeom prst="rect">
            <a:avLst/>
          </a:prstGeom>
          <a:noFill/>
        </p:spPr>
        <p:txBody>
          <a:bodyPr wrap="none" lIns="91440" tIns="45720" rIns="91440" bIns="45720">
            <a:spAutoFit/>
          </a:bodyPr>
          <a:lstStyle/>
          <a:p>
            <a:pPr algn="ctr"/>
            <a:r>
              <a:rPr lang="en-US" altLang="ja-JP" sz="4800" b="1" dirty="0">
                <a:ln w="17780" cmpd="sng">
                  <a:noFill/>
                  <a:prstDash val="solid"/>
                  <a:miter lim="800000"/>
                </a:ln>
                <a:latin typeface="Century Schoolbook" pitchFamily="18" charset="0"/>
              </a:rPr>
              <a:t>is</a:t>
            </a:r>
            <a:endParaRPr lang="ja-JP" altLang="en-US" sz="4800" b="1" cap="none" spc="0" dirty="0">
              <a:ln w="17780" cmpd="sng">
                <a:noFill/>
                <a:prstDash val="solid"/>
                <a:miter lim="800000"/>
              </a:ln>
              <a:latin typeface="Century Schoolbook" pitchFamily="18" charset="0"/>
            </a:endParaRPr>
          </a:p>
        </p:txBody>
      </p:sp>
      <p:sp>
        <p:nvSpPr>
          <p:cNvPr id="14" name="正方形/長方形 13"/>
          <p:cNvSpPr/>
          <p:nvPr/>
        </p:nvSpPr>
        <p:spPr>
          <a:xfrm>
            <a:off x="7714546" y="2060848"/>
            <a:ext cx="1234633"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are</a:t>
            </a:r>
            <a:endParaRPr lang="ja-JP" altLang="en-US" sz="4800" b="1" cap="none" spc="0" dirty="0">
              <a:ln w="17780" cmpd="sng">
                <a:noFill/>
                <a:prstDash val="solid"/>
                <a:miter lim="800000"/>
              </a:ln>
              <a:latin typeface="Century Schoolbook" pitchFamily="18" charset="0"/>
            </a:endParaRPr>
          </a:p>
        </p:txBody>
      </p:sp>
      <p:sp>
        <p:nvSpPr>
          <p:cNvPr id="15" name="正方形/長方形 14"/>
          <p:cNvSpPr/>
          <p:nvPr/>
        </p:nvSpPr>
        <p:spPr>
          <a:xfrm>
            <a:off x="7703324" y="3789040"/>
            <a:ext cx="1234633" cy="830997"/>
          </a:xfrm>
          <a:prstGeom prst="rect">
            <a:avLst/>
          </a:prstGeom>
          <a:noFill/>
        </p:spPr>
        <p:txBody>
          <a:bodyPr wrap="none" lIns="91440" tIns="45720" rIns="91440" bIns="45720">
            <a:spAutoFit/>
          </a:bodyPr>
          <a:lstStyle/>
          <a:p>
            <a:pPr algn="ctr"/>
            <a:r>
              <a:rPr lang="en-US" altLang="ja-JP" sz="4800" b="1" dirty="0">
                <a:ln w="17780" cmpd="sng">
                  <a:noFill/>
                  <a:prstDash val="solid"/>
                  <a:miter lim="800000"/>
                </a:ln>
                <a:latin typeface="Century Schoolbook" pitchFamily="18" charset="0"/>
              </a:rPr>
              <a:t>are</a:t>
            </a:r>
            <a:endParaRPr lang="ja-JP" altLang="en-US" sz="4800" b="1" cap="none" spc="0" dirty="0">
              <a:ln w="17780" cmpd="sng">
                <a:noFill/>
                <a:prstDash val="solid"/>
                <a:miter lim="800000"/>
              </a:ln>
              <a:latin typeface="Century Schoolbook" pitchFamily="18" charset="0"/>
            </a:endParaRPr>
          </a:p>
        </p:txBody>
      </p:sp>
      <p:sp>
        <p:nvSpPr>
          <p:cNvPr id="16" name="正方形/長方形 15"/>
          <p:cNvSpPr/>
          <p:nvPr/>
        </p:nvSpPr>
        <p:spPr>
          <a:xfrm>
            <a:off x="7714547" y="5533780"/>
            <a:ext cx="1234633" cy="830997"/>
          </a:xfrm>
          <a:prstGeom prst="rect">
            <a:avLst/>
          </a:prstGeom>
          <a:noFill/>
        </p:spPr>
        <p:txBody>
          <a:bodyPr wrap="none" lIns="91440" tIns="45720" rIns="91440" bIns="45720">
            <a:spAutoFit/>
          </a:bodyPr>
          <a:lstStyle/>
          <a:p>
            <a:pPr algn="ctr"/>
            <a:r>
              <a:rPr lang="en-US" altLang="ja-JP" sz="4800" b="1" dirty="0">
                <a:ln w="17780" cmpd="sng">
                  <a:noFill/>
                  <a:prstDash val="solid"/>
                  <a:miter lim="800000"/>
                </a:ln>
                <a:latin typeface="Century Schoolbook" pitchFamily="18" charset="0"/>
              </a:rPr>
              <a:t>are</a:t>
            </a:r>
            <a:endParaRPr lang="ja-JP" altLang="en-US" sz="4800" b="1" cap="none" spc="0" dirty="0">
              <a:ln w="17780" cmpd="sng">
                <a:noFill/>
                <a:prstDash val="solid"/>
                <a:miter lim="800000"/>
              </a:ln>
              <a:latin typeface="Century Schoolbook" pitchFamily="18" charset="0"/>
            </a:endParaRPr>
          </a:p>
        </p:txBody>
      </p:sp>
      <p:sp>
        <p:nvSpPr>
          <p:cNvPr id="21" name="正方形/長方形 20"/>
          <p:cNvSpPr/>
          <p:nvPr/>
        </p:nvSpPr>
        <p:spPr>
          <a:xfrm>
            <a:off x="41249" y="192126"/>
            <a:ext cx="7992888" cy="523220"/>
          </a:xfrm>
          <a:prstGeom prst="rect">
            <a:avLst/>
          </a:prstGeom>
          <a:noFill/>
        </p:spPr>
        <p:txBody>
          <a:bodyPr wrap="square" lIns="91440" tIns="45720" rIns="91440" bIns="45720">
            <a:spAutoFit/>
          </a:bodyPr>
          <a:lstStyle/>
          <a:p>
            <a:r>
              <a:rPr lang="en-US" altLang="ja-JP" sz="2800" b="1" dirty="0">
                <a:ln w="17780" cmpd="sng">
                  <a:noFill/>
                  <a:prstDash val="solid"/>
                  <a:miter lim="800000"/>
                </a:ln>
                <a:latin typeface="Century Schoolbook" pitchFamily="18" charset="0"/>
                <a:ea typeface="ＭＳ ゴシック" pitchFamily="49" charset="-128"/>
              </a:rPr>
              <a:t>Be</a:t>
            </a:r>
            <a:r>
              <a:rPr lang="ja-JP" altLang="en-US" sz="2800" b="1" dirty="0">
                <a:ln w="17780" cmpd="sng">
                  <a:noFill/>
                  <a:prstDash val="solid"/>
                  <a:miter lim="800000"/>
                </a:ln>
                <a:latin typeface="Century Schoolbook" pitchFamily="18" charset="0"/>
                <a:ea typeface="ＭＳ ゴシック" pitchFamily="49" charset="-128"/>
              </a:rPr>
              <a:t>動詞（</a:t>
            </a:r>
            <a:r>
              <a:rPr lang="en-US" altLang="ja-JP" sz="2800" b="1" dirty="0">
                <a:ln w="17780" cmpd="sng">
                  <a:noFill/>
                  <a:prstDash val="solid"/>
                  <a:miter lim="800000"/>
                </a:ln>
                <a:latin typeface="Century Schoolbook" pitchFamily="18" charset="0"/>
                <a:ea typeface="ＭＳ ゴシック" pitchFamily="49" charset="-128"/>
              </a:rPr>
              <a:t>am / is / are </a:t>
            </a:r>
            <a:r>
              <a:rPr lang="ja-JP" altLang="en-US" sz="2800" b="1" dirty="0">
                <a:ln w="17780" cmpd="sng">
                  <a:noFill/>
                  <a:prstDash val="solid"/>
                  <a:miter lim="800000"/>
                </a:ln>
                <a:latin typeface="Century Schoolbook" pitchFamily="18" charset="0"/>
                <a:ea typeface="ＭＳ ゴシック" pitchFamily="49" charset="-128"/>
              </a:rPr>
              <a:t>）の使い分けー現在</a:t>
            </a:r>
            <a:endParaRPr lang="en-US" altLang="ja-JP" sz="2800" b="1" dirty="0">
              <a:ln w="17780" cmpd="sng">
                <a:noFill/>
                <a:prstDash val="solid"/>
                <a:miter lim="800000"/>
              </a:ln>
              <a:latin typeface="Century Schoolbook" pitchFamily="18" charset="0"/>
              <a:ea typeface="ＭＳ ゴシック" pitchFamily="49" charset="-128"/>
            </a:endParaRPr>
          </a:p>
        </p:txBody>
      </p:sp>
      <p:sp>
        <p:nvSpPr>
          <p:cNvPr id="17" name="正方形/長方形 16"/>
          <p:cNvSpPr/>
          <p:nvPr/>
        </p:nvSpPr>
        <p:spPr>
          <a:xfrm>
            <a:off x="849889" y="1900282"/>
            <a:ext cx="1296144"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Century Schoolbook" pitchFamily="18" charset="0"/>
            </a:endParaRPr>
          </a:p>
        </p:txBody>
      </p:sp>
      <p:sp>
        <p:nvSpPr>
          <p:cNvPr id="18" name="正方形/長方形 17"/>
          <p:cNvSpPr/>
          <p:nvPr/>
        </p:nvSpPr>
        <p:spPr>
          <a:xfrm>
            <a:off x="799816" y="3484458"/>
            <a:ext cx="1296144"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Century Schoolbook" pitchFamily="18" charset="0"/>
            </a:endParaRPr>
          </a:p>
        </p:txBody>
      </p:sp>
      <p:sp>
        <p:nvSpPr>
          <p:cNvPr id="19" name="正方形/長方形 18"/>
          <p:cNvSpPr/>
          <p:nvPr/>
        </p:nvSpPr>
        <p:spPr>
          <a:xfrm>
            <a:off x="845495" y="5301207"/>
            <a:ext cx="1296144"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Century Schoolbook" pitchFamily="18" charset="0"/>
            </a:endParaRPr>
          </a:p>
        </p:txBody>
      </p:sp>
    </p:spTree>
    <p:extLst>
      <p:ext uri="{BB962C8B-B14F-4D97-AF65-F5344CB8AC3E}">
        <p14:creationId xmlns:p14="http://schemas.microsoft.com/office/powerpoint/2010/main" val="319537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7"/>
                                        </p:tgtEl>
                                      </p:cBhvr>
                                    </p:animEffect>
                                    <p:set>
                                      <p:cBhvr>
                                        <p:cTn id="12" dur="1" fill="hold">
                                          <p:stCondLst>
                                            <p:cond delay="499"/>
                                          </p:stCondLst>
                                        </p:cTn>
                                        <p:tgtEl>
                                          <p:spTgt spid="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8"/>
                                        </p:tgtEl>
                                      </p:cBhvr>
                                    </p:animEffect>
                                    <p:set>
                                      <p:cBhvr>
                                        <p:cTn id="17" dur="1" fill="hold">
                                          <p:stCondLst>
                                            <p:cond delay="499"/>
                                          </p:stCondLst>
                                        </p:cTn>
                                        <p:tgtEl>
                                          <p:spTgt spid="1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9"/>
                                        </p:tgtEl>
                                      </p:cBhvr>
                                    </p:animEffect>
                                    <p:set>
                                      <p:cBhvr>
                                        <p:cTn id="22" dur="1" fill="hold">
                                          <p:stCondLst>
                                            <p:cond delay="499"/>
                                          </p:stCondLst>
                                        </p:cTn>
                                        <p:tgtEl>
                                          <p:spTgt spid="1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500"/>
                                        <p:tgtEl>
                                          <p:spTgt spid="15"/>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P spid="21" grpId="0"/>
      <p:bldP spid="17" grpId="0" animBg="1"/>
      <p:bldP spid="18"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4128788" y="2060848"/>
            <a:ext cx="1415772"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solidFill>
                  <a:srgbClr val="FF0000"/>
                </a:solidFill>
                <a:latin typeface="Century Schoolbook" pitchFamily="18" charset="0"/>
              </a:rPr>
              <a:t>was</a:t>
            </a:r>
            <a:endParaRPr lang="ja-JP" altLang="en-US" sz="4800" b="1" cap="none" spc="0" dirty="0">
              <a:ln w="17780" cmpd="sng">
                <a:noFill/>
                <a:prstDash val="solid"/>
                <a:miter lim="800000"/>
              </a:ln>
              <a:solidFill>
                <a:srgbClr val="FF0000"/>
              </a:solidFill>
              <a:latin typeface="Century Schoolbook" pitchFamily="18" charset="0"/>
            </a:endParaRPr>
          </a:p>
        </p:txBody>
      </p:sp>
      <p:sp>
        <p:nvSpPr>
          <p:cNvPr id="12" name="正方形/長方形 11"/>
          <p:cNvSpPr/>
          <p:nvPr/>
        </p:nvSpPr>
        <p:spPr>
          <a:xfrm>
            <a:off x="3997678" y="3789039"/>
            <a:ext cx="1758815" cy="830997"/>
          </a:xfrm>
          <a:prstGeom prst="rect">
            <a:avLst/>
          </a:prstGeom>
          <a:noFill/>
        </p:spPr>
        <p:txBody>
          <a:bodyPr wrap="none" lIns="91440" tIns="45720" rIns="91440" bIns="45720">
            <a:spAutoFit/>
          </a:bodyPr>
          <a:lstStyle/>
          <a:p>
            <a:pPr algn="ctr"/>
            <a:r>
              <a:rPr lang="en-US" altLang="ja-JP" sz="4800" b="1" dirty="0">
                <a:ln w="17780" cmpd="sng">
                  <a:noFill/>
                  <a:prstDash val="solid"/>
                  <a:miter lim="800000"/>
                </a:ln>
                <a:solidFill>
                  <a:srgbClr val="FF0000"/>
                </a:solidFill>
                <a:latin typeface="Century Schoolbook" pitchFamily="18" charset="0"/>
              </a:rPr>
              <a:t>were</a:t>
            </a:r>
            <a:endParaRPr lang="ja-JP" altLang="en-US" sz="4800" b="1" cap="none" spc="0" dirty="0">
              <a:ln w="17780" cmpd="sng">
                <a:noFill/>
                <a:prstDash val="solid"/>
                <a:miter lim="800000"/>
              </a:ln>
              <a:solidFill>
                <a:srgbClr val="FF0000"/>
              </a:solidFill>
              <a:latin typeface="Century Schoolbook" pitchFamily="18" charset="0"/>
            </a:endParaRPr>
          </a:p>
        </p:txBody>
      </p:sp>
      <p:sp>
        <p:nvSpPr>
          <p:cNvPr id="13" name="正方形/長方形 12"/>
          <p:cNvSpPr/>
          <p:nvPr/>
        </p:nvSpPr>
        <p:spPr>
          <a:xfrm>
            <a:off x="4155152" y="5457998"/>
            <a:ext cx="1415772" cy="830997"/>
          </a:xfrm>
          <a:prstGeom prst="rect">
            <a:avLst/>
          </a:prstGeom>
          <a:noFill/>
        </p:spPr>
        <p:txBody>
          <a:bodyPr wrap="none" lIns="91440" tIns="45720" rIns="91440" bIns="45720">
            <a:spAutoFit/>
          </a:bodyPr>
          <a:lstStyle/>
          <a:p>
            <a:pPr algn="ctr"/>
            <a:r>
              <a:rPr lang="en-US" altLang="ja-JP" sz="4800" b="1" dirty="0">
                <a:ln w="17780" cmpd="sng">
                  <a:noFill/>
                  <a:prstDash val="solid"/>
                  <a:miter lim="800000"/>
                </a:ln>
                <a:solidFill>
                  <a:srgbClr val="FF0000"/>
                </a:solidFill>
                <a:latin typeface="Century Schoolbook" pitchFamily="18" charset="0"/>
              </a:rPr>
              <a:t>was</a:t>
            </a:r>
            <a:endParaRPr lang="ja-JP" altLang="en-US" sz="4800" b="1" cap="none" spc="0" dirty="0">
              <a:ln w="17780" cmpd="sng">
                <a:noFill/>
                <a:prstDash val="solid"/>
                <a:miter lim="800000"/>
              </a:ln>
              <a:solidFill>
                <a:srgbClr val="FF0000"/>
              </a:solidFill>
              <a:latin typeface="Century Schoolbook" pitchFamily="18" charset="0"/>
            </a:endParaRPr>
          </a:p>
        </p:txBody>
      </p:sp>
      <p:sp>
        <p:nvSpPr>
          <p:cNvPr id="14" name="正方形/長方形 13"/>
          <p:cNvSpPr/>
          <p:nvPr/>
        </p:nvSpPr>
        <p:spPr>
          <a:xfrm>
            <a:off x="7351242" y="2060848"/>
            <a:ext cx="1758815" cy="830997"/>
          </a:xfrm>
          <a:prstGeom prst="rect">
            <a:avLst/>
          </a:prstGeom>
          <a:noFill/>
        </p:spPr>
        <p:txBody>
          <a:bodyPr wrap="none" lIns="91440" tIns="45720" rIns="91440" bIns="45720">
            <a:spAutoFit/>
          </a:bodyPr>
          <a:lstStyle/>
          <a:p>
            <a:pPr algn="ctr"/>
            <a:r>
              <a:rPr lang="en-US" altLang="ja-JP" sz="4800" b="1" dirty="0">
                <a:ln w="17780" cmpd="sng">
                  <a:noFill/>
                  <a:prstDash val="solid"/>
                  <a:miter lim="800000"/>
                </a:ln>
                <a:solidFill>
                  <a:srgbClr val="FF0000"/>
                </a:solidFill>
                <a:latin typeface="Century Schoolbook" pitchFamily="18" charset="0"/>
              </a:rPr>
              <a:t>we</a:t>
            </a:r>
            <a:r>
              <a:rPr lang="en-US" altLang="ja-JP" sz="4800" b="1" cap="none" spc="0" dirty="0">
                <a:ln w="17780" cmpd="sng">
                  <a:noFill/>
                  <a:prstDash val="solid"/>
                  <a:miter lim="800000"/>
                </a:ln>
                <a:solidFill>
                  <a:srgbClr val="FF0000"/>
                </a:solidFill>
                <a:latin typeface="Century Schoolbook" pitchFamily="18" charset="0"/>
              </a:rPr>
              <a:t>re</a:t>
            </a:r>
            <a:endParaRPr lang="ja-JP" altLang="en-US" sz="4800" b="1" cap="none" spc="0" dirty="0">
              <a:ln w="17780" cmpd="sng">
                <a:noFill/>
                <a:prstDash val="solid"/>
                <a:miter lim="800000"/>
              </a:ln>
              <a:solidFill>
                <a:srgbClr val="FF0000"/>
              </a:solidFill>
              <a:latin typeface="Century Schoolbook" pitchFamily="18" charset="0"/>
            </a:endParaRPr>
          </a:p>
        </p:txBody>
      </p:sp>
      <p:sp>
        <p:nvSpPr>
          <p:cNvPr id="15" name="正方形/長方形 14"/>
          <p:cNvSpPr/>
          <p:nvPr/>
        </p:nvSpPr>
        <p:spPr>
          <a:xfrm>
            <a:off x="7351242" y="3789039"/>
            <a:ext cx="1758815" cy="830997"/>
          </a:xfrm>
          <a:prstGeom prst="rect">
            <a:avLst/>
          </a:prstGeom>
          <a:noFill/>
        </p:spPr>
        <p:txBody>
          <a:bodyPr wrap="none" lIns="91440" tIns="45720" rIns="91440" bIns="45720">
            <a:spAutoFit/>
          </a:bodyPr>
          <a:lstStyle/>
          <a:p>
            <a:pPr algn="ctr"/>
            <a:r>
              <a:rPr lang="en-US" altLang="ja-JP" sz="4800" b="1" dirty="0">
                <a:ln w="17780" cmpd="sng">
                  <a:noFill/>
                  <a:prstDash val="solid"/>
                  <a:miter lim="800000"/>
                </a:ln>
                <a:solidFill>
                  <a:srgbClr val="FF0000"/>
                </a:solidFill>
                <a:latin typeface="Century Schoolbook" pitchFamily="18" charset="0"/>
              </a:rPr>
              <a:t>were</a:t>
            </a:r>
            <a:endParaRPr lang="ja-JP" altLang="en-US" sz="4800" b="1" cap="none" spc="0" dirty="0">
              <a:ln w="17780" cmpd="sng">
                <a:noFill/>
                <a:prstDash val="solid"/>
                <a:miter lim="800000"/>
              </a:ln>
              <a:solidFill>
                <a:srgbClr val="FF0000"/>
              </a:solidFill>
              <a:latin typeface="Century Schoolbook" pitchFamily="18" charset="0"/>
            </a:endParaRPr>
          </a:p>
        </p:txBody>
      </p:sp>
      <p:sp>
        <p:nvSpPr>
          <p:cNvPr id="16" name="正方形/長方形 15"/>
          <p:cNvSpPr/>
          <p:nvPr/>
        </p:nvSpPr>
        <p:spPr>
          <a:xfrm>
            <a:off x="7385185" y="5457998"/>
            <a:ext cx="1758815" cy="830997"/>
          </a:xfrm>
          <a:prstGeom prst="rect">
            <a:avLst/>
          </a:prstGeom>
          <a:noFill/>
        </p:spPr>
        <p:txBody>
          <a:bodyPr wrap="none" lIns="91440" tIns="45720" rIns="91440" bIns="45720">
            <a:spAutoFit/>
          </a:bodyPr>
          <a:lstStyle/>
          <a:p>
            <a:pPr algn="ctr"/>
            <a:r>
              <a:rPr lang="en-US" altLang="ja-JP" sz="4800" b="1" dirty="0">
                <a:ln w="17780" cmpd="sng">
                  <a:noFill/>
                  <a:prstDash val="solid"/>
                  <a:miter lim="800000"/>
                </a:ln>
                <a:solidFill>
                  <a:srgbClr val="FF0000"/>
                </a:solidFill>
                <a:latin typeface="Century Schoolbook" pitchFamily="18" charset="0"/>
              </a:rPr>
              <a:t>were</a:t>
            </a:r>
            <a:endParaRPr lang="ja-JP" altLang="en-US" sz="4800" b="1" cap="none" spc="0" dirty="0">
              <a:ln w="17780" cmpd="sng">
                <a:noFill/>
                <a:prstDash val="solid"/>
                <a:miter lim="800000"/>
              </a:ln>
              <a:solidFill>
                <a:srgbClr val="FF0000"/>
              </a:solidFill>
              <a:latin typeface="Century Schoolbook" pitchFamily="18" charset="0"/>
            </a:endParaRPr>
          </a:p>
        </p:txBody>
      </p:sp>
      <p:sp>
        <p:nvSpPr>
          <p:cNvPr id="21" name="正方形/長方形 20"/>
          <p:cNvSpPr/>
          <p:nvPr/>
        </p:nvSpPr>
        <p:spPr>
          <a:xfrm>
            <a:off x="467544" y="188640"/>
            <a:ext cx="7992888" cy="523220"/>
          </a:xfrm>
          <a:prstGeom prst="rect">
            <a:avLst/>
          </a:prstGeom>
          <a:noFill/>
        </p:spPr>
        <p:txBody>
          <a:bodyPr wrap="square" lIns="91440" tIns="45720" rIns="91440" bIns="45720">
            <a:spAutoFit/>
          </a:bodyPr>
          <a:lstStyle/>
          <a:p>
            <a:r>
              <a:rPr lang="en-US" altLang="ja-JP" sz="2800" b="1" dirty="0">
                <a:ln w="17780" cmpd="sng">
                  <a:noFill/>
                  <a:prstDash val="solid"/>
                  <a:miter lim="800000"/>
                </a:ln>
                <a:latin typeface="Century Schoolbook" pitchFamily="18" charset="0"/>
                <a:ea typeface="ＭＳ ゴシック" pitchFamily="49" charset="-128"/>
              </a:rPr>
              <a:t>Be</a:t>
            </a:r>
            <a:r>
              <a:rPr lang="ja-JP" altLang="en-US" sz="2800" b="1" dirty="0">
                <a:ln w="17780" cmpd="sng">
                  <a:noFill/>
                  <a:prstDash val="solid"/>
                  <a:miter lim="800000"/>
                </a:ln>
                <a:latin typeface="Century Schoolbook" pitchFamily="18" charset="0"/>
                <a:ea typeface="ＭＳ ゴシック" pitchFamily="49" charset="-128"/>
              </a:rPr>
              <a:t>動詞（</a:t>
            </a:r>
            <a:r>
              <a:rPr lang="en-US" altLang="ja-JP" sz="2800" b="1" dirty="0">
                <a:ln w="17780" cmpd="sng">
                  <a:noFill/>
                  <a:prstDash val="solid"/>
                  <a:miter lim="800000"/>
                </a:ln>
                <a:latin typeface="Century Schoolbook" pitchFamily="18" charset="0"/>
                <a:ea typeface="ＭＳ ゴシック" pitchFamily="49" charset="-128"/>
              </a:rPr>
              <a:t>was / were</a:t>
            </a:r>
            <a:r>
              <a:rPr lang="ja-JP" altLang="en-US" sz="2800" b="1" dirty="0">
                <a:ln w="17780" cmpd="sng">
                  <a:noFill/>
                  <a:prstDash val="solid"/>
                  <a:miter lim="800000"/>
                </a:ln>
                <a:latin typeface="Century Schoolbook" pitchFamily="18" charset="0"/>
                <a:ea typeface="ＭＳ ゴシック" pitchFamily="49" charset="-128"/>
              </a:rPr>
              <a:t>）の使い分けー過去</a:t>
            </a:r>
            <a:endParaRPr lang="en-US" altLang="ja-JP" sz="2800" b="1" dirty="0">
              <a:ln w="17780" cmpd="sng">
                <a:noFill/>
                <a:prstDash val="solid"/>
                <a:miter lim="800000"/>
              </a:ln>
              <a:latin typeface="Century Schoolbook" pitchFamily="18" charset="0"/>
              <a:ea typeface="ＭＳ ゴシック" pitchFamily="49" charset="-128"/>
            </a:endParaRPr>
          </a:p>
        </p:txBody>
      </p:sp>
      <p:graphicFrame>
        <p:nvGraphicFramePr>
          <p:cNvPr id="2" name="表 1">
            <a:extLst>
              <a:ext uri="{FF2B5EF4-FFF2-40B4-BE49-F238E27FC236}">
                <a16:creationId xmlns:a16="http://schemas.microsoft.com/office/drawing/2014/main" id="{B29256A2-D5F1-0B1D-2BAA-3E24F6F4DCBE}"/>
              </a:ext>
            </a:extLst>
          </p:cNvPr>
          <p:cNvGraphicFramePr>
            <a:graphicFrameLocks noGrp="1"/>
          </p:cNvGraphicFramePr>
          <p:nvPr>
            <p:extLst>
              <p:ext uri="{D42A27DB-BD31-4B8C-83A1-F6EECF244321}">
                <p14:modId xmlns:p14="http://schemas.microsoft.com/office/powerpoint/2010/main" val="3835606755"/>
              </p:ext>
            </p:extLst>
          </p:nvPr>
        </p:nvGraphicFramePr>
        <p:xfrm>
          <a:off x="0" y="908720"/>
          <a:ext cx="9144000" cy="5949280"/>
        </p:xfrm>
        <a:graphic>
          <a:graphicData uri="http://schemas.openxmlformats.org/drawingml/2006/table">
            <a:tbl>
              <a:tblPr/>
              <a:tblGrid>
                <a:gridCol w="625232">
                  <a:extLst>
                    <a:ext uri="{9D8B030D-6E8A-4147-A177-3AD203B41FA5}">
                      <a16:colId xmlns:a16="http://schemas.microsoft.com/office/drawing/2014/main" val="20000"/>
                    </a:ext>
                  </a:extLst>
                </a:gridCol>
                <a:gridCol w="1596906">
                  <a:extLst>
                    <a:ext uri="{9D8B030D-6E8A-4147-A177-3AD203B41FA5}">
                      <a16:colId xmlns:a16="http://schemas.microsoft.com/office/drawing/2014/main" val="20001"/>
                    </a:ext>
                  </a:extLst>
                </a:gridCol>
                <a:gridCol w="1729771">
                  <a:extLst>
                    <a:ext uri="{9D8B030D-6E8A-4147-A177-3AD203B41FA5}">
                      <a16:colId xmlns:a16="http://schemas.microsoft.com/office/drawing/2014/main" val="20002"/>
                    </a:ext>
                  </a:extLst>
                </a:gridCol>
                <a:gridCol w="1730697">
                  <a:extLst>
                    <a:ext uri="{9D8B030D-6E8A-4147-A177-3AD203B41FA5}">
                      <a16:colId xmlns:a16="http://schemas.microsoft.com/office/drawing/2014/main" val="20003"/>
                    </a:ext>
                  </a:extLst>
                </a:gridCol>
                <a:gridCol w="1730697">
                  <a:extLst>
                    <a:ext uri="{9D8B030D-6E8A-4147-A177-3AD203B41FA5}">
                      <a16:colId xmlns:a16="http://schemas.microsoft.com/office/drawing/2014/main" val="20004"/>
                    </a:ext>
                  </a:extLst>
                </a:gridCol>
                <a:gridCol w="1730697">
                  <a:extLst>
                    <a:ext uri="{9D8B030D-6E8A-4147-A177-3AD203B41FA5}">
                      <a16:colId xmlns:a16="http://schemas.microsoft.com/office/drawing/2014/main" val="20005"/>
                    </a:ext>
                  </a:extLst>
                </a:gridCol>
              </a:tblGrid>
              <a:tr h="779673">
                <a:tc gridSpan="2">
                  <a:txBody>
                    <a:bodyPr/>
                    <a:lstStyle/>
                    <a:p>
                      <a:pPr algn="ctr">
                        <a:spcAft>
                          <a:spcPts val="0"/>
                        </a:spcAft>
                      </a:pPr>
                      <a:r>
                        <a:rPr lang="ja-JP" sz="1600" b="1" kern="100" dirty="0">
                          <a:latin typeface="ＭＳ ゴシック" pitchFamily="49" charset="-128"/>
                          <a:ea typeface="ＭＳ ゴシック" pitchFamily="49" charset="-128"/>
                          <a:cs typeface="Times New Roman"/>
                        </a:rPr>
                        <a:t>話をするときに</a:t>
                      </a:r>
                      <a:endParaRPr lang="en-US" altLang="ja-JP" sz="1600" b="1" kern="100" dirty="0">
                        <a:latin typeface="ＭＳ ゴシック" pitchFamily="49" charset="-128"/>
                        <a:ea typeface="ＭＳ ゴシック" pitchFamily="49" charset="-128"/>
                        <a:cs typeface="Times New Roman"/>
                      </a:endParaRPr>
                    </a:p>
                    <a:p>
                      <a:pPr algn="ctr">
                        <a:spcAft>
                          <a:spcPts val="0"/>
                        </a:spcAft>
                      </a:pPr>
                      <a:r>
                        <a:rPr lang="ja-JP" sz="1600" b="1" kern="100" dirty="0">
                          <a:latin typeface="ＭＳ ゴシック" pitchFamily="49" charset="-128"/>
                          <a:ea typeface="ＭＳ ゴシック" pitchFamily="49" charset="-128"/>
                          <a:cs typeface="Times New Roman"/>
                        </a:rPr>
                        <a:t>出てくる人</a:t>
                      </a:r>
                    </a:p>
                  </a:txBody>
                  <a:tcPr marL="61083" marR="61083"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2000" b="1" kern="100" dirty="0">
                          <a:latin typeface="ＭＳ ゴシック" pitchFamily="49" charset="-128"/>
                          <a:ea typeface="ＭＳ ゴシック" pitchFamily="49" charset="-128"/>
                          <a:cs typeface="Times New Roman"/>
                        </a:rPr>
                        <a:t>単数</a:t>
                      </a:r>
                      <a:endParaRPr lang="en-US" altLang="ja-JP" sz="2000" b="1" kern="100" dirty="0">
                        <a:latin typeface="ＭＳ ゴシック" pitchFamily="49" charset="-128"/>
                        <a:ea typeface="ＭＳ ゴシック" pitchFamily="49" charset="-128"/>
                        <a:cs typeface="Times New Roman"/>
                      </a:endParaRPr>
                    </a:p>
                    <a:p>
                      <a:pPr marL="0" marR="0" indent="0" algn="ctr" defTabSz="914400" rtl="0" eaLnBrk="1" fontAlgn="auto" latinLnBrk="0" hangingPunct="1">
                        <a:lnSpc>
                          <a:spcPct val="100000"/>
                        </a:lnSpc>
                        <a:spcBef>
                          <a:spcPts val="0"/>
                        </a:spcBef>
                        <a:spcAft>
                          <a:spcPts val="0"/>
                        </a:spcAft>
                        <a:buClrTx/>
                        <a:buSzTx/>
                        <a:buFontTx/>
                        <a:buNone/>
                        <a:tabLst/>
                        <a:defRPr/>
                      </a:pPr>
                      <a:r>
                        <a:rPr lang="ja-JP" altLang="en-US" sz="2000" b="1" kern="100" dirty="0">
                          <a:latin typeface="ＭＳ ゴシック" pitchFamily="49" charset="-128"/>
                          <a:ea typeface="ＭＳ ゴシック" pitchFamily="49" charset="-128"/>
                          <a:cs typeface="Times New Roman"/>
                        </a:rPr>
                        <a:t>（１人、１つ）</a:t>
                      </a:r>
                      <a:endParaRPr lang="en-US" altLang="ja-JP" sz="20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gridSpan="2">
                  <a:txBody>
                    <a:bodyPr/>
                    <a:lstStyle/>
                    <a:p>
                      <a:pPr algn="ctr">
                        <a:spcAft>
                          <a:spcPts val="0"/>
                        </a:spcAft>
                      </a:pPr>
                      <a:r>
                        <a:rPr lang="ja-JP" altLang="en-US" sz="2000" b="1" kern="100" dirty="0">
                          <a:latin typeface="ＭＳ ゴシック" pitchFamily="49" charset="-128"/>
                          <a:ea typeface="ＭＳ ゴシック" pitchFamily="49" charset="-128"/>
                          <a:cs typeface="Times New Roman"/>
                        </a:rPr>
                        <a:t>複数</a:t>
                      </a:r>
                      <a:endParaRPr lang="en-US" altLang="ja-JP" sz="2000" b="1" kern="100" dirty="0">
                        <a:latin typeface="ＭＳ ゴシック" pitchFamily="49" charset="-128"/>
                        <a:ea typeface="ＭＳ ゴシック" pitchFamily="49" charset="-128"/>
                        <a:cs typeface="Times New Roman"/>
                      </a:endParaRPr>
                    </a:p>
                    <a:p>
                      <a:pPr algn="ctr">
                        <a:spcAft>
                          <a:spcPts val="0"/>
                        </a:spcAft>
                      </a:pPr>
                      <a:r>
                        <a:rPr lang="ja-JP" altLang="en-US" sz="2000" b="1" kern="100" dirty="0">
                          <a:latin typeface="ＭＳ ゴシック" pitchFamily="49" charset="-128"/>
                          <a:ea typeface="ＭＳ ゴシック" pitchFamily="49" charset="-128"/>
                          <a:cs typeface="Times New Roman"/>
                        </a:rPr>
                        <a:t>（２人以上、２つ以上）</a:t>
                      </a:r>
                      <a:endParaRPr lang="ja-JP" sz="20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0000"/>
                  </a:ext>
                </a:extLst>
              </a:tr>
              <a:tr h="1726151">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１人称</a:t>
                      </a:r>
                      <a:endParaRPr lang="en-US" sz="2400" b="1" kern="100" dirty="0">
                        <a:latin typeface="ＭＳ ゴシック" pitchFamily="49" charset="-128"/>
                        <a:ea typeface="ＭＳ ゴシック" pitchFamily="49" charset="-128"/>
                        <a:cs typeface="Times New Roman"/>
                      </a:endParaRPr>
                    </a:p>
                  </a:txBody>
                  <a:tcPr marL="61083" marR="61083"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話す人</a:t>
                      </a:r>
                      <a:endParaRPr lang="ja-JP" sz="24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dash"/>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722360">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２人称</a:t>
                      </a:r>
                      <a:endParaRPr lang="en-US" sz="2400" b="1" kern="100" dirty="0">
                        <a:latin typeface="ＭＳ ゴシック" pitchFamily="49" charset="-128"/>
                        <a:ea typeface="ＭＳ ゴシック" pitchFamily="49" charset="-128"/>
                        <a:cs typeface="Times New Roman"/>
                      </a:endParaRPr>
                    </a:p>
                  </a:txBody>
                  <a:tcPr marL="61083" marR="61083"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聞く人</a:t>
                      </a:r>
                      <a:endParaRPr lang="ja-JP" sz="24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dash"/>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721096">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３人称</a:t>
                      </a:r>
                      <a:endParaRPr lang="en-US" sz="2400" b="1" kern="100" dirty="0">
                        <a:latin typeface="ＭＳ ゴシック" pitchFamily="49" charset="-128"/>
                        <a:ea typeface="ＭＳ ゴシック" pitchFamily="49" charset="-128"/>
                        <a:cs typeface="Times New Roman"/>
                      </a:endParaRPr>
                    </a:p>
                  </a:txBody>
                  <a:tcPr marL="61083" marR="61083" marT="0" marB="0" vert="eaVert"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ja-JP" altLang="en-US" sz="2400" b="1" kern="100" dirty="0">
                          <a:latin typeface="ＭＳ ゴシック" pitchFamily="49" charset="-128"/>
                          <a:ea typeface="ＭＳ ゴシック" pitchFamily="49" charset="-128"/>
                          <a:cs typeface="Times New Roman"/>
                        </a:rPr>
                        <a:t>その他の</a:t>
                      </a:r>
                      <a:endParaRPr lang="en-US" altLang="ja-JP" sz="2400" b="1" kern="100" dirty="0">
                        <a:latin typeface="ＭＳ ゴシック" pitchFamily="49" charset="-128"/>
                        <a:ea typeface="ＭＳ ゴシック" pitchFamily="49" charset="-128"/>
                        <a:cs typeface="Times New Roman"/>
                      </a:endParaRPr>
                    </a:p>
                    <a:p>
                      <a:pPr algn="ctr">
                        <a:spcAft>
                          <a:spcPts val="0"/>
                        </a:spcAft>
                      </a:pPr>
                      <a:r>
                        <a:rPr lang="ja-JP" altLang="en-US" sz="2400" b="1" kern="100" dirty="0">
                          <a:latin typeface="ＭＳ ゴシック" pitchFamily="49" charset="-128"/>
                          <a:ea typeface="ＭＳ ゴシック" pitchFamily="49" charset="-128"/>
                          <a:cs typeface="Times New Roman"/>
                        </a:rPr>
                        <a:t>人や物</a:t>
                      </a:r>
                      <a:endParaRPr lang="ja-JP" sz="24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dash"/>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600" b="1" kern="100" dirty="0">
                        <a:latin typeface="ＭＳ ゴシック" pitchFamily="49" charset="-128"/>
                        <a:ea typeface="ＭＳ ゴシック" pitchFamily="49" charset="-128"/>
                        <a:cs typeface="Times New Roman"/>
                      </a:endParaRPr>
                    </a:p>
                  </a:txBody>
                  <a:tcPr marL="61083" marR="610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正方形/長方形 2">
            <a:extLst>
              <a:ext uri="{FF2B5EF4-FFF2-40B4-BE49-F238E27FC236}">
                <a16:creationId xmlns:a16="http://schemas.microsoft.com/office/drawing/2014/main" id="{88F3E60E-BAA9-3E28-34CA-37E58096B743}"/>
              </a:ext>
            </a:extLst>
          </p:cNvPr>
          <p:cNvSpPr/>
          <p:nvPr/>
        </p:nvSpPr>
        <p:spPr>
          <a:xfrm>
            <a:off x="2941142" y="2060848"/>
            <a:ext cx="457176"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I</a:t>
            </a:r>
            <a:endParaRPr lang="ja-JP" altLang="en-US" sz="4800" b="1" cap="none" spc="0" dirty="0">
              <a:ln w="17780" cmpd="sng">
                <a:noFill/>
                <a:prstDash val="solid"/>
                <a:miter lim="800000"/>
              </a:ln>
              <a:latin typeface="Century Schoolbook" pitchFamily="18" charset="0"/>
            </a:endParaRPr>
          </a:p>
        </p:txBody>
      </p:sp>
      <p:sp>
        <p:nvSpPr>
          <p:cNvPr id="17" name="正方形/長方形 16">
            <a:extLst>
              <a:ext uri="{FF2B5EF4-FFF2-40B4-BE49-F238E27FC236}">
                <a16:creationId xmlns:a16="http://schemas.microsoft.com/office/drawing/2014/main" id="{E3631674-34EF-F86F-D22E-0911CE977C1A}"/>
              </a:ext>
            </a:extLst>
          </p:cNvPr>
          <p:cNvSpPr/>
          <p:nvPr/>
        </p:nvSpPr>
        <p:spPr>
          <a:xfrm>
            <a:off x="2482079" y="3789040"/>
            <a:ext cx="1426993"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You</a:t>
            </a:r>
            <a:endParaRPr lang="ja-JP" altLang="en-US" sz="4800" b="1" cap="none" spc="0" dirty="0">
              <a:ln w="17780" cmpd="sng">
                <a:noFill/>
                <a:prstDash val="solid"/>
                <a:miter lim="800000"/>
              </a:ln>
              <a:latin typeface="Century Schoolbook" pitchFamily="18" charset="0"/>
            </a:endParaRPr>
          </a:p>
        </p:txBody>
      </p:sp>
      <p:sp>
        <p:nvSpPr>
          <p:cNvPr id="18" name="正方形/長方形 17">
            <a:extLst>
              <a:ext uri="{FF2B5EF4-FFF2-40B4-BE49-F238E27FC236}">
                <a16:creationId xmlns:a16="http://schemas.microsoft.com/office/drawing/2014/main" id="{B7C0F275-5BFB-F9D0-923F-BB75E092667D}"/>
              </a:ext>
            </a:extLst>
          </p:cNvPr>
          <p:cNvSpPr/>
          <p:nvPr/>
        </p:nvSpPr>
        <p:spPr>
          <a:xfrm>
            <a:off x="2583672" y="5037491"/>
            <a:ext cx="1172116" cy="1823576"/>
          </a:xfrm>
          <a:prstGeom prst="rect">
            <a:avLst/>
          </a:prstGeom>
          <a:noFill/>
        </p:spPr>
        <p:txBody>
          <a:bodyPr wrap="none" lIns="91440" tIns="45720" rIns="91440" bIns="45720">
            <a:spAutoFit/>
          </a:bodyPr>
          <a:lstStyle/>
          <a:p>
            <a:pPr algn="ctr">
              <a:lnSpc>
                <a:spcPts val="4500"/>
              </a:lnSpc>
            </a:pPr>
            <a:r>
              <a:rPr lang="en-US" altLang="ja-JP" sz="4000" b="1" dirty="0">
                <a:ln w="17780" cmpd="sng">
                  <a:noFill/>
                  <a:prstDash val="solid"/>
                  <a:miter lim="800000"/>
                </a:ln>
                <a:latin typeface="Century Schoolbook" pitchFamily="18" charset="0"/>
              </a:rPr>
              <a:t>He</a:t>
            </a:r>
          </a:p>
          <a:p>
            <a:pPr algn="ctr">
              <a:lnSpc>
                <a:spcPts val="4500"/>
              </a:lnSpc>
            </a:pPr>
            <a:r>
              <a:rPr lang="en-US" altLang="ja-JP" sz="4000" b="1" cap="none" spc="0" dirty="0">
                <a:ln w="17780" cmpd="sng">
                  <a:noFill/>
                  <a:prstDash val="solid"/>
                  <a:miter lim="800000"/>
                </a:ln>
                <a:latin typeface="Century Schoolbook" pitchFamily="18" charset="0"/>
              </a:rPr>
              <a:t>She</a:t>
            </a:r>
          </a:p>
          <a:p>
            <a:pPr algn="ctr">
              <a:lnSpc>
                <a:spcPts val="4500"/>
              </a:lnSpc>
            </a:pPr>
            <a:r>
              <a:rPr lang="en-US" altLang="ja-JP" sz="4000" b="1" dirty="0">
                <a:ln w="17780" cmpd="sng">
                  <a:noFill/>
                  <a:prstDash val="solid"/>
                  <a:miter lim="800000"/>
                </a:ln>
                <a:latin typeface="Century Schoolbook" pitchFamily="18" charset="0"/>
              </a:rPr>
              <a:t>It</a:t>
            </a:r>
            <a:endParaRPr lang="ja-JP" altLang="en-US" sz="4000" b="1" cap="none" spc="0" dirty="0">
              <a:ln w="17780" cmpd="sng">
                <a:noFill/>
                <a:prstDash val="solid"/>
                <a:miter lim="800000"/>
              </a:ln>
              <a:latin typeface="Century Schoolbook" pitchFamily="18" charset="0"/>
            </a:endParaRPr>
          </a:p>
        </p:txBody>
      </p:sp>
      <p:sp>
        <p:nvSpPr>
          <p:cNvPr id="19" name="正方形/長方形 18">
            <a:extLst>
              <a:ext uri="{FF2B5EF4-FFF2-40B4-BE49-F238E27FC236}">
                <a16:creationId xmlns:a16="http://schemas.microsoft.com/office/drawing/2014/main" id="{799A6D3B-01BD-BB90-F8F4-338C070DF451}"/>
              </a:ext>
            </a:extLst>
          </p:cNvPr>
          <p:cNvSpPr/>
          <p:nvPr/>
        </p:nvSpPr>
        <p:spPr>
          <a:xfrm>
            <a:off x="5921556" y="2060848"/>
            <a:ext cx="1143262"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We</a:t>
            </a:r>
            <a:endParaRPr lang="ja-JP" altLang="en-US" sz="4800" b="1" cap="none" spc="0" dirty="0">
              <a:ln w="17780" cmpd="sng">
                <a:noFill/>
                <a:prstDash val="solid"/>
                <a:miter lim="800000"/>
              </a:ln>
              <a:latin typeface="Century Schoolbook" pitchFamily="18" charset="0"/>
            </a:endParaRPr>
          </a:p>
        </p:txBody>
      </p:sp>
      <p:sp>
        <p:nvSpPr>
          <p:cNvPr id="20" name="正方形/長方形 19">
            <a:extLst>
              <a:ext uri="{FF2B5EF4-FFF2-40B4-BE49-F238E27FC236}">
                <a16:creationId xmlns:a16="http://schemas.microsoft.com/office/drawing/2014/main" id="{B724937F-5497-3FD1-941F-5E7DA5BE244E}"/>
              </a:ext>
            </a:extLst>
          </p:cNvPr>
          <p:cNvSpPr/>
          <p:nvPr/>
        </p:nvSpPr>
        <p:spPr>
          <a:xfrm>
            <a:off x="5813039" y="3789040"/>
            <a:ext cx="1426993"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You</a:t>
            </a:r>
            <a:endParaRPr lang="ja-JP" altLang="en-US" sz="4800" b="1" cap="none" spc="0" dirty="0">
              <a:ln w="17780" cmpd="sng">
                <a:noFill/>
                <a:prstDash val="solid"/>
                <a:miter lim="800000"/>
              </a:ln>
              <a:latin typeface="Century Schoolbook" pitchFamily="18" charset="0"/>
            </a:endParaRPr>
          </a:p>
        </p:txBody>
      </p:sp>
      <p:sp>
        <p:nvSpPr>
          <p:cNvPr id="22" name="正方形/長方形 21">
            <a:extLst>
              <a:ext uri="{FF2B5EF4-FFF2-40B4-BE49-F238E27FC236}">
                <a16:creationId xmlns:a16="http://schemas.microsoft.com/office/drawing/2014/main" id="{0ED4182E-BB99-962D-3C84-96FFE53F88A3}"/>
              </a:ext>
            </a:extLst>
          </p:cNvPr>
          <p:cNvSpPr/>
          <p:nvPr/>
        </p:nvSpPr>
        <p:spPr>
          <a:xfrm>
            <a:off x="5635906" y="5512541"/>
            <a:ext cx="1781257" cy="830997"/>
          </a:xfrm>
          <a:prstGeom prst="rect">
            <a:avLst/>
          </a:prstGeom>
          <a:noFill/>
        </p:spPr>
        <p:txBody>
          <a:bodyPr wrap="none" lIns="91440" tIns="45720" rIns="91440" bIns="45720">
            <a:spAutoFit/>
          </a:bodyPr>
          <a:lstStyle/>
          <a:p>
            <a:pPr algn="ctr"/>
            <a:r>
              <a:rPr lang="en-US" altLang="ja-JP" sz="4800" b="1" cap="none" spc="0" dirty="0">
                <a:ln w="17780" cmpd="sng">
                  <a:noFill/>
                  <a:prstDash val="solid"/>
                  <a:miter lim="800000"/>
                </a:ln>
                <a:latin typeface="Century Schoolbook" pitchFamily="18" charset="0"/>
              </a:rPr>
              <a:t>They</a:t>
            </a:r>
            <a:endParaRPr lang="ja-JP" altLang="en-US" sz="4800" b="1" cap="none" spc="0" dirty="0">
              <a:ln w="17780" cmpd="sng">
                <a:noFill/>
                <a:prstDash val="solid"/>
                <a:miter lim="800000"/>
              </a:ln>
              <a:latin typeface="Century Schoolbook" pitchFamily="18" charset="0"/>
            </a:endParaRPr>
          </a:p>
        </p:txBody>
      </p:sp>
    </p:spTree>
    <p:extLst>
      <p:ext uri="{BB962C8B-B14F-4D97-AF65-F5344CB8AC3E}">
        <p14:creationId xmlns:p14="http://schemas.microsoft.com/office/powerpoint/2010/main" val="2815063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21" grpId="0"/>
      <p:bldP spid="3" grpId="0"/>
      <p:bldP spid="17" grpId="0"/>
      <p:bldP spid="18" grpId="0"/>
      <p:bldP spid="19" grpId="0"/>
      <p:bldP spid="20"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2130425"/>
            <a:ext cx="8208912" cy="1470025"/>
          </a:xfrm>
        </p:spPr>
        <p:txBody>
          <a:bodyPr/>
          <a:lstStyle/>
          <a:p>
            <a:r>
              <a:rPr lang="ja-JP" altLang="en-US" dirty="0"/>
              <a:t>過去のことを更に表現してみよう</a:t>
            </a:r>
            <a:endParaRPr kumimoji="1" lang="ja-JP" altLang="en-US" dirty="0"/>
          </a:p>
        </p:txBody>
      </p:sp>
      <p:sp>
        <p:nvSpPr>
          <p:cNvPr id="3" name="サブタイトル 2"/>
          <p:cNvSpPr>
            <a:spLocks noGrp="1"/>
          </p:cNvSpPr>
          <p:nvPr>
            <p:ph type="subTitle" idx="1"/>
          </p:nvPr>
        </p:nvSpPr>
        <p:spPr/>
        <p:txBody>
          <a:bodyPr/>
          <a:lstStyle/>
          <a:p>
            <a:r>
              <a:rPr kumimoji="1" lang="en-US" altLang="ja-JP" dirty="0"/>
              <a:t>Practice</a:t>
            </a:r>
            <a:endParaRPr kumimoji="1" lang="ja-JP"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KASUGA_Hideki\AppData\Local\Microsoft\Windows\Temporary Internet Files\Content.IE5\JJ3L39U3\MC900423840[1].wmf"/>
          <p:cNvPicPr>
            <a:picLocks noChangeAspect="1" noChangeArrowheads="1"/>
          </p:cNvPicPr>
          <p:nvPr/>
        </p:nvPicPr>
        <p:blipFill>
          <a:blip r:embed="rId2" cstate="print"/>
          <a:srcRect/>
          <a:stretch>
            <a:fillRect/>
          </a:stretch>
        </p:blipFill>
        <p:spPr bwMode="auto">
          <a:xfrm>
            <a:off x="431221" y="3541367"/>
            <a:ext cx="1857393" cy="1944216"/>
          </a:xfrm>
          <a:prstGeom prst="rect">
            <a:avLst/>
          </a:prstGeom>
          <a:noFill/>
        </p:spPr>
      </p:pic>
      <p:pic>
        <p:nvPicPr>
          <p:cNvPr id="1029" name="Picture 5" descr="C:\Users\KASUGA_Hideki\AppData\Local\Microsoft\Windows\Temporary Internet Files\Content.IE5\F56M2SUT\MC900424480[1].wmf"/>
          <p:cNvPicPr>
            <a:picLocks noChangeAspect="1" noChangeArrowheads="1"/>
          </p:cNvPicPr>
          <p:nvPr/>
        </p:nvPicPr>
        <p:blipFill>
          <a:blip r:embed="rId3" cstate="print"/>
          <a:srcRect/>
          <a:stretch>
            <a:fillRect/>
          </a:stretch>
        </p:blipFill>
        <p:spPr bwMode="auto">
          <a:xfrm>
            <a:off x="395536" y="764704"/>
            <a:ext cx="1790700" cy="1889125"/>
          </a:xfrm>
          <a:prstGeom prst="rect">
            <a:avLst/>
          </a:prstGeom>
          <a:noFill/>
        </p:spPr>
      </p:pic>
      <p:sp>
        <p:nvSpPr>
          <p:cNvPr id="8" name="正方形/長方形 7"/>
          <p:cNvSpPr/>
          <p:nvPr/>
        </p:nvSpPr>
        <p:spPr>
          <a:xfrm>
            <a:off x="2699792" y="1484784"/>
            <a:ext cx="3666388"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I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am</a:t>
            </a:r>
            <a:r>
              <a:rPr lang="en-US" altLang="ja-JP" sz="3200" b="1" cap="none" spc="0" dirty="0">
                <a:ln w="10541" cmpd="sng">
                  <a:noFill/>
                  <a:prstDash val="solid"/>
                </a:ln>
                <a:effectLst/>
                <a:latin typeface="Century Schoolbook" pitchFamily="18" charset="0"/>
                <a:ea typeface="ＭＳ ゴシック" pitchFamily="49" charset="-128"/>
              </a:rPr>
              <a:t> ) sad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now</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11" name="正方形/長方形 10"/>
          <p:cNvSpPr/>
          <p:nvPr/>
        </p:nvSpPr>
        <p:spPr>
          <a:xfrm>
            <a:off x="2699792" y="4221088"/>
            <a:ext cx="5633273"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I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was</a:t>
            </a:r>
            <a:r>
              <a:rPr lang="en-US" altLang="ja-JP" sz="3200" b="1" cap="none" spc="0" dirty="0">
                <a:ln w="10541" cmpd="sng">
                  <a:noFill/>
                  <a:prstDash val="solid"/>
                </a:ln>
                <a:solidFill>
                  <a:srgbClr val="FF0000"/>
                </a:solidFill>
                <a:effectLst/>
                <a:latin typeface="Century Schoolbook" pitchFamily="18" charset="0"/>
                <a:ea typeface="ＭＳ ゴシック" pitchFamily="49" charset="-128"/>
              </a:rPr>
              <a:t> </a:t>
            </a:r>
            <a:r>
              <a:rPr lang="en-US" altLang="ja-JP" sz="3200" b="1" cap="none" spc="0" dirty="0">
                <a:ln w="10541" cmpd="sng">
                  <a:noFill/>
                  <a:prstDash val="solid"/>
                </a:ln>
                <a:effectLst/>
                <a:latin typeface="Century Schoolbook" pitchFamily="18" charset="0"/>
                <a:ea typeface="ＭＳ ゴシック" pitchFamily="49" charset="-128"/>
              </a:rPr>
              <a:t>) happy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yesterday</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2" name="正方形/長方形 1">
            <a:extLst>
              <a:ext uri="{FF2B5EF4-FFF2-40B4-BE49-F238E27FC236}">
                <a16:creationId xmlns:a16="http://schemas.microsoft.com/office/drawing/2014/main" id="{7E17A166-9040-739A-67A8-2821A21925C9}"/>
              </a:ext>
            </a:extLst>
          </p:cNvPr>
          <p:cNvSpPr/>
          <p:nvPr/>
        </p:nvSpPr>
        <p:spPr>
          <a:xfrm>
            <a:off x="3275856" y="1484783"/>
            <a:ext cx="830677"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am</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3" name="正方形/長方形 2">
            <a:extLst>
              <a:ext uri="{FF2B5EF4-FFF2-40B4-BE49-F238E27FC236}">
                <a16:creationId xmlns:a16="http://schemas.microsoft.com/office/drawing/2014/main" id="{9F70C653-0623-E090-7196-AC7C2479A76F}"/>
              </a:ext>
            </a:extLst>
          </p:cNvPr>
          <p:cNvSpPr/>
          <p:nvPr/>
        </p:nvSpPr>
        <p:spPr>
          <a:xfrm>
            <a:off x="3275856" y="4221088"/>
            <a:ext cx="1005403" cy="584775"/>
          </a:xfrm>
          <a:prstGeom prst="rect">
            <a:avLst/>
          </a:prstGeom>
          <a:noFill/>
        </p:spPr>
        <p:txBody>
          <a:bodyPr wrap="none" lIns="91440" tIns="45720" rIns="91440" bIns="45720">
            <a:spAutoFit/>
          </a:bodyPr>
          <a:lstStyle/>
          <a:p>
            <a:r>
              <a:rPr lang="en-US" altLang="ja-JP" sz="3200" b="1" dirty="0">
                <a:ln w="10541" cmpd="sng">
                  <a:noFill/>
                  <a:prstDash val="solid"/>
                </a:ln>
                <a:solidFill>
                  <a:srgbClr val="FF0000"/>
                </a:solidFill>
                <a:latin typeface="Century Schoolbook" pitchFamily="18" charset="0"/>
                <a:ea typeface="ＭＳ ゴシック" pitchFamily="49" charset="-128"/>
              </a:rPr>
              <a:t>was</a:t>
            </a:r>
            <a:endParaRPr lang="ja-JP" altLang="en-US" sz="3200" b="1" cap="none" spc="0" dirty="0">
              <a:ln w="10541" cmpd="sng">
                <a:noFill/>
                <a:prstDash val="solid"/>
              </a:ln>
              <a:solidFill>
                <a:srgbClr val="FF0000"/>
              </a:solidFill>
              <a:effectLst/>
              <a:latin typeface="Century Schoolbook" pitchFamily="18" charset="0"/>
              <a:ea typeface="ＭＳ ゴシック" pitchFamily="49"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wipe(down)">
                                      <p:cBhvr>
                                        <p:cTn id="7" dur="145">
                                          <p:stCondLst>
                                            <p:cond delay="0"/>
                                          </p:stCondLst>
                                        </p:cTn>
                                        <p:tgtEl>
                                          <p:spTgt spid="1029"/>
                                        </p:tgtEl>
                                      </p:cBhvr>
                                    </p:animEffect>
                                    <p:anim calcmode="lin" valueType="num">
                                      <p:cBhvr>
                                        <p:cTn id="8" dur="456" tmFilter="0,0; 0.14,0.36; 0.43,0.73; 0.71,0.91; 1.0,1.0">
                                          <p:stCondLst>
                                            <p:cond delay="0"/>
                                          </p:stCondLst>
                                        </p:cTn>
                                        <p:tgtEl>
                                          <p:spTgt spid="1029"/>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1029"/>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1029"/>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1029"/>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1029"/>
                                        </p:tgtEl>
                                        <p:attrNameLst>
                                          <p:attrName>ppt_y</p:attrName>
                                        </p:attrNameLst>
                                      </p:cBhvr>
                                      <p:tavLst>
                                        <p:tav tm="0" fmla="#ppt_y-sin(pi*$)/81">
                                          <p:val>
                                            <p:fltVal val="0"/>
                                          </p:val>
                                        </p:tav>
                                        <p:tav tm="100000">
                                          <p:val>
                                            <p:fltVal val="1"/>
                                          </p:val>
                                        </p:tav>
                                      </p:tavLst>
                                    </p:anim>
                                    <p:animScale>
                                      <p:cBhvr>
                                        <p:cTn id="13" dur="7">
                                          <p:stCondLst>
                                            <p:cond delay="163"/>
                                          </p:stCondLst>
                                        </p:cTn>
                                        <p:tgtEl>
                                          <p:spTgt spid="1029"/>
                                        </p:tgtEl>
                                      </p:cBhvr>
                                      <p:to x="100000" y="60000"/>
                                    </p:animScale>
                                    <p:animScale>
                                      <p:cBhvr>
                                        <p:cTn id="14" dur="42" decel="50000">
                                          <p:stCondLst>
                                            <p:cond delay="169"/>
                                          </p:stCondLst>
                                        </p:cTn>
                                        <p:tgtEl>
                                          <p:spTgt spid="1029"/>
                                        </p:tgtEl>
                                      </p:cBhvr>
                                      <p:to x="100000" y="100000"/>
                                    </p:animScale>
                                    <p:animScale>
                                      <p:cBhvr>
                                        <p:cTn id="15" dur="7">
                                          <p:stCondLst>
                                            <p:cond delay="328"/>
                                          </p:stCondLst>
                                        </p:cTn>
                                        <p:tgtEl>
                                          <p:spTgt spid="1029"/>
                                        </p:tgtEl>
                                      </p:cBhvr>
                                      <p:to x="100000" y="80000"/>
                                    </p:animScale>
                                    <p:animScale>
                                      <p:cBhvr>
                                        <p:cTn id="16" dur="42" decel="50000">
                                          <p:stCondLst>
                                            <p:cond delay="335"/>
                                          </p:stCondLst>
                                        </p:cTn>
                                        <p:tgtEl>
                                          <p:spTgt spid="1029"/>
                                        </p:tgtEl>
                                      </p:cBhvr>
                                      <p:to x="100000" y="100000"/>
                                    </p:animScale>
                                    <p:animScale>
                                      <p:cBhvr>
                                        <p:cTn id="17" dur="7">
                                          <p:stCondLst>
                                            <p:cond delay="411"/>
                                          </p:stCondLst>
                                        </p:cTn>
                                        <p:tgtEl>
                                          <p:spTgt spid="1029"/>
                                        </p:tgtEl>
                                      </p:cBhvr>
                                      <p:to x="100000" y="90000"/>
                                    </p:animScale>
                                    <p:animScale>
                                      <p:cBhvr>
                                        <p:cTn id="18" dur="42" decel="50000">
                                          <p:stCondLst>
                                            <p:cond delay="417"/>
                                          </p:stCondLst>
                                        </p:cTn>
                                        <p:tgtEl>
                                          <p:spTgt spid="1029"/>
                                        </p:tgtEl>
                                      </p:cBhvr>
                                      <p:to x="100000" y="100000"/>
                                    </p:animScale>
                                    <p:animScale>
                                      <p:cBhvr>
                                        <p:cTn id="19" dur="7">
                                          <p:stCondLst>
                                            <p:cond delay="452"/>
                                          </p:stCondLst>
                                        </p:cTn>
                                        <p:tgtEl>
                                          <p:spTgt spid="1029"/>
                                        </p:tgtEl>
                                      </p:cBhvr>
                                      <p:to x="100000" y="95000"/>
                                    </p:animScale>
                                    <p:animScale>
                                      <p:cBhvr>
                                        <p:cTn id="20" dur="42" decel="50000">
                                          <p:stCondLst>
                                            <p:cond delay="459"/>
                                          </p:stCondLst>
                                        </p:cTn>
                                        <p:tgtEl>
                                          <p:spTgt spid="102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1027"/>
                                        </p:tgtEl>
                                        <p:attrNameLst>
                                          <p:attrName>style.visibility</p:attrName>
                                        </p:attrNameLst>
                                      </p:cBhvr>
                                      <p:to>
                                        <p:strVal val="visible"/>
                                      </p:to>
                                    </p:set>
                                    <p:animEffect transition="in" filter="wipe(down)">
                                      <p:cBhvr>
                                        <p:cTn id="35" dur="145">
                                          <p:stCondLst>
                                            <p:cond delay="0"/>
                                          </p:stCondLst>
                                        </p:cTn>
                                        <p:tgtEl>
                                          <p:spTgt spid="1027"/>
                                        </p:tgtEl>
                                      </p:cBhvr>
                                    </p:animEffect>
                                    <p:anim calcmode="lin" valueType="num">
                                      <p:cBhvr>
                                        <p:cTn id="36" dur="456"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37" dur="166"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38" dur="166" tmFilter="0, 0; 0.125,0.2665; 0.25,0.4; 0.375,0.465; 0.5,0.5;  0.625,0.535; 0.75,0.6; 0.875,0.7335; 1,1">
                                          <p:stCondLst>
                                            <p:cond delay="166"/>
                                          </p:stCondLst>
                                        </p:cTn>
                                        <p:tgtEl>
                                          <p:spTgt spid="1027"/>
                                        </p:tgtEl>
                                        <p:attrNameLst>
                                          <p:attrName>ppt_y</p:attrName>
                                        </p:attrNameLst>
                                      </p:cBhvr>
                                      <p:tavLst>
                                        <p:tav tm="0" fmla="#ppt_y-sin(pi*$)/9">
                                          <p:val>
                                            <p:fltVal val="0"/>
                                          </p:val>
                                        </p:tav>
                                        <p:tav tm="100000">
                                          <p:val>
                                            <p:fltVal val="1"/>
                                          </p:val>
                                        </p:tav>
                                      </p:tavLst>
                                    </p:anim>
                                    <p:anim calcmode="lin" valueType="num">
                                      <p:cBhvr>
                                        <p:cTn id="39" dur="83" tmFilter="0, 0; 0.125,0.2665; 0.25,0.4; 0.375,0.465; 0.5,0.5;  0.625,0.535; 0.75,0.6; 0.875,0.7335; 1,1">
                                          <p:stCondLst>
                                            <p:cond delay="331"/>
                                          </p:stCondLst>
                                        </p:cTn>
                                        <p:tgtEl>
                                          <p:spTgt spid="1027"/>
                                        </p:tgtEl>
                                        <p:attrNameLst>
                                          <p:attrName>ppt_y</p:attrName>
                                        </p:attrNameLst>
                                      </p:cBhvr>
                                      <p:tavLst>
                                        <p:tav tm="0" fmla="#ppt_y-sin(pi*$)/27">
                                          <p:val>
                                            <p:fltVal val="0"/>
                                          </p:val>
                                        </p:tav>
                                        <p:tav tm="100000">
                                          <p:val>
                                            <p:fltVal val="1"/>
                                          </p:val>
                                        </p:tav>
                                      </p:tavLst>
                                    </p:anim>
                                    <p:anim calcmode="lin" valueType="num">
                                      <p:cBhvr>
                                        <p:cTn id="40" dur="41" tmFilter="0, 0; 0.125,0.2665; 0.25,0.4; 0.375,0.465; 0.5,0.5;  0.625,0.535; 0.75,0.6; 0.875,0.7335; 1,1">
                                          <p:stCondLst>
                                            <p:cond delay="414"/>
                                          </p:stCondLst>
                                        </p:cTn>
                                        <p:tgtEl>
                                          <p:spTgt spid="1027"/>
                                        </p:tgtEl>
                                        <p:attrNameLst>
                                          <p:attrName>ppt_y</p:attrName>
                                        </p:attrNameLst>
                                      </p:cBhvr>
                                      <p:tavLst>
                                        <p:tav tm="0" fmla="#ppt_y-sin(pi*$)/81">
                                          <p:val>
                                            <p:fltVal val="0"/>
                                          </p:val>
                                        </p:tav>
                                        <p:tav tm="100000">
                                          <p:val>
                                            <p:fltVal val="1"/>
                                          </p:val>
                                        </p:tav>
                                      </p:tavLst>
                                    </p:anim>
                                    <p:animScale>
                                      <p:cBhvr>
                                        <p:cTn id="41" dur="7">
                                          <p:stCondLst>
                                            <p:cond delay="163"/>
                                          </p:stCondLst>
                                        </p:cTn>
                                        <p:tgtEl>
                                          <p:spTgt spid="1027"/>
                                        </p:tgtEl>
                                      </p:cBhvr>
                                      <p:to x="100000" y="60000"/>
                                    </p:animScale>
                                    <p:animScale>
                                      <p:cBhvr>
                                        <p:cTn id="42" dur="42" decel="50000">
                                          <p:stCondLst>
                                            <p:cond delay="169"/>
                                          </p:stCondLst>
                                        </p:cTn>
                                        <p:tgtEl>
                                          <p:spTgt spid="1027"/>
                                        </p:tgtEl>
                                      </p:cBhvr>
                                      <p:to x="100000" y="100000"/>
                                    </p:animScale>
                                    <p:animScale>
                                      <p:cBhvr>
                                        <p:cTn id="43" dur="7">
                                          <p:stCondLst>
                                            <p:cond delay="328"/>
                                          </p:stCondLst>
                                        </p:cTn>
                                        <p:tgtEl>
                                          <p:spTgt spid="1027"/>
                                        </p:tgtEl>
                                      </p:cBhvr>
                                      <p:to x="100000" y="80000"/>
                                    </p:animScale>
                                    <p:animScale>
                                      <p:cBhvr>
                                        <p:cTn id="44" dur="42" decel="50000">
                                          <p:stCondLst>
                                            <p:cond delay="335"/>
                                          </p:stCondLst>
                                        </p:cTn>
                                        <p:tgtEl>
                                          <p:spTgt spid="1027"/>
                                        </p:tgtEl>
                                      </p:cBhvr>
                                      <p:to x="100000" y="100000"/>
                                    </p:animScale>
                                    <p:animScale>
                                      <p:cBhvr>
                                        <p:cTn id="45" dur="7">
                                          <p:stCondLst>
                                            <p:cond delay="411"/>
                                          </p:stCondLst>
                                        </p:cTn>
                                        <p:tgtEl>
                                          <p:spTgt spid="1027"/>
                                        </p:tgtEl>
                                      </p:cBhvr>
                                      <p:to x="100000" y="90000"/>
                                    </p:animScale>
                                    <p:animScale>
                                      <p:cBhvr>
                                        <p:cTn id="46" dur="42" decel="50000">
                                          <p:stCondLst>
                                            <p:cond delay="417"/>
                                          </p:stCondLst>
                                        </p:cTn>
                                        <p:tgtEl>
                                          <p:spTgt spid="1027"/>
                                        </p:tgtEl>
                                      </p:cBhvr>
                                      <p:to x="100000" y="100000"/>
                                    </p:animScale>
                                    <p:animScale>
                                      <p:cBhvr>
                                        <p:cTn id="47" dur="7">
                                          <p:stCondLst>
                                            <p:cond delay="452"/>
                                          </p:stCondLst>
                                        </p:cTn>
                                        <p:tgtEl>
                                          <p:spTgt spid="1027"/>
                                        </p:tgtEl>
                                      </p:cBhvr>
                                      <p:to x="100000" y="95000"/>
                                    </p:animScale>
                                    <p:animScale>
                                      <p:cBhvr>
                                        <p:cTn id="48" dur="42" decel="50000">
                                          <p:stCondLst>
                                            <p:cond delay="459"/>
                                          </p:stCondLst>
                                        </p:cTn>
                                        <p:tgtEl>
                                          <p:spTgt spid="1027"/>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2699792" y="1484784"/>
            <a:ext cx="4838184"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I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am</a:t>
            </a:r>
            <a:r>
              <a:rPr lang="en-US" altLang="ja-JP" sz="3200" b="1" cap="none" spc="0" dirty="0">
                <a:ln w="10541" cmpd="sng">
                  <a:noFill/>
                  <a:prstDash val="solid"/>
                </a:ln>
                <a:effectLst/>
                <a:latin typeface="Century Schoolbook" pitchFamily="18" charset="0"/>
                <a:ea typeface="ＭＳ ゴシック" pitchFamily="49" charset="-128"/>
              </a:rPr>
              <a:t> ) at school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now</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11" name="正方形/長方形 10"/>
          <p:cNvSpPr/>
          <p:nvPr/>
        </p:nvSpPr>
        <p:spPr>
          <a:xfrm>
            <a:off x="2699792" y="4221088"/>
            <a:ext cx="6394699"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I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was</a:t>
            </a:r>
            <a:r>
              <a:rPr lang="en-US" altLang="ja-JP" sz="3200" b="1" cap="none" spc="0" dirty="0">
                <a:ln w="10541" cmpd="sng">
                  <a:noFill/>
                  <a:prstDash val="solid"/>
                </a:ln>
                <a:solidFill>
                  <a:srgbClr val="FF0000"/>
                </a:solidFill>
                <a:effectLst/>
                <a:latin typeface="Century Schoolbook" pitchFamily="18" charset="0"/>
                <a:ea typeface="ＭＳ ゴシック" pitchFamily="49" charset="-128"/>
              </a:rPr>
              <a:t> </a:t>
            </a:r>
            <a:r>
              <a:rPr lang="en-US" altLang="ja-JP" sz="3200" b="1" cap="none" spc="0" dirty="0">
                <a:ln w="10541" cmpd="sng">
                  <a:noFill/>
                  <a:prstDash val="solid"/>
                </a:ln>
                <a:effectLst/>
                <a:latin typeface="Century Schoolbook" pitchFamily="18" charset="0"/>
                <a:ea typeface="ＭＳ ゴシック" pitchFamily="49" charset="-128"/>
              </a:rPr>
              <a:t>) in America </a:t>
            </a:r>
            <a:r>
              <a:rPr lang="en-US" altLang="ja-JP" sz="3200" b="1" dirty="0">
                <a:ln w="10541" cmpd="sng">
                  <a:noFill/>
                  <a:prstDash val="solid"/>
                </a:ln>
                <a:solidFill>
                  <a:srgbClr val="00B050"/>
                </a:solidFill>
                <a:latin typeface="Century Schoolbook" pitchFamily="18" charset="0"/>
                <a:ea typeface="ＭＳ ゴシック" pitchFamily="49" charset="-128"/>
              </a:rPr>
              <a:t>last year</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pic>
        <p:nvPicPr>
          <p:cNvPr id="2143" name="Picture 95" descr="C:\Users\KASUGA_Hideki\AppData\Local\Microsoft\Windows\Temporary Internet Files\Content.IE5\F56M2SUT\MC900029987[1].wmf"/>
          <p:cNvPicPr>
            <a:picLocks noChangeAspect="1" noChangeArrowheads="1"/>
          </p:cNvPicPr>
          <p:nvPr/>
        </p:nvPicPr>
        <p:blipFill>
          <a:blip r:embed="rId2" cstate="print"/>
          <a:srcRect/>
          <a:stretch>
            <a:fillRect/>
          </a:stretch>
        </p:blipFill>
        <p:spPr bwMode="auto">
          <a:xfrm>
            <a:off x="0" y="548680"/>
            <a:ext cx="2425459" cy="1728192"/>
          </a:xfrm>
          <a:prstGeom prst="rect">
            <a:avLst/>
          </a:prstGeom>
          <a:noFill/>
        </p:spPr>
      </p:pic>
      <p:pic>
        <p:nvPicPr>
          <p:cNvPr id="2144" name="Picture 96" descr="C:\Users\KASUGA_Hideki\AppData\Local\Microsoft\Windows\Temporary Internet Files\Content.IE5\JJ3L39U3\MC900349131[1].wmf"/>
          <p:cNvPicPr>
            <a:picLocks noChangeAspect="1" noChangeArrowheads="1"/>
          </p:cNvPicPr>
          <p:nvPr/>
        </p:nvPicPr>
        <p:blipFill>
          <a:blip r:embed="rId3" cstate="print"/>
          <a:srcRect/>
          <a:stretch>
            <a:fillRect/>
          </a:stretch>
        </p:blipFill>
        <p:spPr bwMode="auto">
          <a:xfrm flipH="1">
            <a:off x="971600" y="1268760"/>
            <a:ext cx="973396" cy="1584176"/>
          </a:xfrm>
          <a:prstGeom prst="rect">
            <a:avLst/>
          </a:prstGeom>
          <a:noFill/>
        </p:spPr>
      </p:pic>
      <p:pic>
        <p:nvPicPr>
          <p:cNvPr id="2145" name="Picture 97" descr="C:\Users\KASUGA_Hideki\AppData\Local\Microsoft\Windows\Temporary Internet Files\Content.IE5\JJ3L39U3\MC900174377[1].wmf"/>
          <p:cNvPicPr>
            <a:picLocks noChangeAspect="1" noChangeArrowheads="1"/>
          </p:cNvPicPr>
          <p:nvPr/>
        </p:nvPicPr>
        <p:blipFill>
          <a:blip r:embed="rId4" cstate="print"/>
          <a:srcRect/>
          <a:stretch>
            <a:fillRect/>
          </a:stretch>
        </p:blipFill>
        <p:spPr bwMode="auto">
          <a:xfrm>
            <a:off x="179512" y="3645024"/>
            <a:ext cx="1854403" cy="1489558"/>
          </a:xfrm>
          <a:prstGeom prst="rect">
            <a:avLst/>
          </a:prstGeom>
          <a:noFill/>
        </p:spPr>
      </p:pic>
      <p:pic>
        <p:nvPicPr>
          <p:cNvPr id="103" name="Picture 96" descr="C:\Users\KASUGA_Hideki\AppData\Local\Microsoft\Windows\Temporary Internet Files\Content.IE5\JJ3L39U3\MC900349131[1].wmf"/>
          <p:cNvPicPr>
            <a:picLocks noChangeAspect="1" noChangeArrowheads="1"/>
          </p:cNvPicPr>
          <p:nvPr/>
        </p:nvPicPr>
        <p:blipFill>
          <a:blip r:embed="rId3" cstate="print"/>
          <a:srcRect/>
          <a:stretch>
            <a:fillRect/>
          </a:stretch>
        </p:blipFill>
        <p:spPr bwMode="auto">
          <a:xfrm flipH="1">
            <a:off x="1124000" y="3717032"/>
            <a:ext cx="973396" cy="1584176"/>
          </a:xfrm>
          <a:prstGeom prst="rect">
            <a:avLst/>
          </a:prstGeom>
          <a:noFill/>
        </p:spPr>
      </p:pic>
      <p:sp>
        <p:nvSpPr>
          <p:cNvPr id="2" name="正方形/長方形 1">
            <a:extLst>
              <a:ext uri="{FF2B5EF4-FFF2-40B4-BE49-F238E27FC236}">
                <a16:creationId xmlns:a16="http://schemas.microsoft.com/office/drawing/2014/main" id="{7BE65A13-2EC1-2CBE-2FA5-A0D207E71B97}"/>
              </a:ext>
            </a:extLst>
          </p:cNvPr>
          <p:cNvSpPr/>
          <p:nvPr/>
        </p:nvSpPr>
        <p:spPr>
          <a:xfrm>
            <a:off x="3275856" y="1484784"/>
            <a:ext cx="830677"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am</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3" name="正方形/長方形 2">
            <a:extLst>
              <a:ext uri="{FF2B5EF4-FFF2-40B4-BE49-F238E27FC236}">
                <a16:creationId xmlns:a16="http://schemas.microsoft.com/office/drawing/2014/main" id="{CBAC4593-D81E-4E9D-9603-45D4602E5296}"/>
              </a:ext>
            </a:extLst>
          </p:cNvPr>
          <p:cNvSpPr/>
          <p:nvPr/>
        </p:nvSpPr>
        <p:spPr>
          <a:xfrm>
            <a:off x="3275856" y="4221089"/>
            <a:ext cx="1005403" cy="584775"/>
          </a:xfrm>
          <a:prstGeom prst="rect">
            <a:avLst/>
          </a:prstGeom>
          <a:noFill/>
        </p:spPr>
        <p:txBody>
          <a:bodyPr wrap="none" lIns="91440" tIns="45720" rIns="91440" bIns="45720">
            <a:spAutoFit/>
          </a:bodyPr>
          <a:lstStyle/>
          <a:p>
            <a:r>
              <a:rPr lang="en-US" altLang="ja-JP" sz="3200" b="1" dirty="0">
                <a:ln w="10541" cmpd="sng">
                  <a:noFill/>
                  <a:prstDash val="solid"/>
                </a:ln>
                <a:solidFill>
                  <a:srgbClr val="FF0000"/>
                </a:solidFill>
                <a:latin typeface="Century Schoolbook" pitchFamily="18" charset="0"/>
                <a:ea typeface="ＭＳ ゴシック" pitchFamily="49" charset="-128"/>
              </a:rPr>
              <a:t>was</a:t>
            </a:r>
            <a:endParaRPr lang="ja-JP" altLang="en-US" sz="3200" b="1" cap="none" spc="0" dirty="0">
              <a:ln w="10541" cmpd="sng">
                <a:noFill/>
                <a:prstDash val="solid"/>
              </a:ln>
              <a:solidFill>
                <a:srgbClr val="FF0000"/>
              </a:solidFill>
              <a:effectLst/>
              <a:latin typeface="Century Schoolbook" pitchFamily="18" charset="0"/>
              <a:ea typeface="ＭＳ ゴシック" pitchFamily="49"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44"/>
                                        </p:tgtEl>
                                        <p:attrNameLst>
                                          <p:attrName>style.visibility</p:attrName>
                                        </p:attrNameLst>
                                      </p:cBhvr>
                                      <p:to>
                                        <p:strVal val="visible"/>
                                      </p:to>
                                    </p:set>
                                    <p:animEffect transition="in" filter="fade">
                                      <p:cBhvr>
                                        <p:cTn id="7" dur="500"/>
                                        <p:tgtEl>
                                          <p:spTgt spid="2144"/>
                                        </p:tgtEl>
                                      </p:cBhvr>
                                    </p:animEffect>
                                  </p:childTnLst>
                                </p:cTn>
                              </p:par>
                              <p:par>
                                <p:cTn id="8" presetID="10" presetClass="entr" presetSubtype="0" fill="hold" nodeType="withEffect">
                                  <p:stCondLst>
                                    <p:cond delay="0"/>
                                  </p:stCondLst>
                                  <p:childTnLst>
                                    <p:set>
                                      <p:cBhvr>
                                        <p:cTn id="9" dur="1" fill="hold">
                                          <p:stCondLst>
                                            <p:cond delay="0"/>
                                          </p:stCondLst>
                                        </p:cTn>
                                        <p:tgtEl>
                                          <p:spTgt spid="2143"/>
                                        </p:tgtEl>
                                        <p:attrNameLst>
                                          <p:attrName>style.visibility</p:attrName>
                                        </p:attrNameLst>
                                      </p:cBhvr>
                                      <p:to>
                                        <p:strVal val="visible"/>
                                      </p:to>
                                    </p:set>
                                    <p:animEffect transition="in" filter="fade">
                                      <p:cBhvr>
                                        <p:cTn id="10" dur="500"/>
                                        <p:tgtEl>
                                          <p:spTgt spid="214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45"/>
                                        </p:tgtEl>
                                        <p:attrNameLst>
                                          <p:attrName>style.visibility</p:attrName>
                                        </p:attrNameLst>
                                      </p:cBhvr>
                                      <p:to>
                                        <p:strVal val="visible"/>
                                      </p:to>
                                    </p:set>
                                    <p:animEffect transition="in" filter="fade">
                                      <p:cBhvr>
                                        <p:cTn id="25" dur="500"/>
                                        <p:tgtEl>
                                          <p:spTgt spid="2145"/>
                                        </p:tgtEl>
                                      </p:cBhvr>
                                    </p:animEffect>
                                  </p:childTnLst>
                                </p:cTn>
                              </p:par>
                              <p:par>
                                <p:cTn id="26" presetID="10" presetClass="entr" presetSubtype="0"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fade">
                                      <p:cBhvr>
                                        <p:cTn id="28" dur="500"/>
                                        <p:tgtEl>
                                          <p:spTgt spid="10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2339752" y="1556792"/>
            <a:ext cx="4463081"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You</a:t>
            </a:r>
            <a:r>
              <a:rPr lang="en-US" altLang="ja-JP" sz="3200" b="1" cap="none" spc="0" dirty="0">
                <a:ln w="10541" cmpd="sng">
                  <a:noFill/>
                  <a:prstDash val="solid"/>
                </a:ln>
                <a:effectLst/>
                <a:latin typeface="Century Schoolbook" pitchFamily="18" charset="0"/>
                <a:ea typeface="ＭＳ ゴシック" pitchFamily="49" charset="-128"/>
              </a:rPr>
              <a:t> (</a:t>
            </a:r>
            <a:r>
              <a:rPr lang="ja-JP" altLang="en-US" sz="3200" b="1" dirty="0">
                <a:ln w="10541" cmpd="sng">
                  <a:noFill/>
                  <a:prstDash val="solid"/>
                </a:ln>
                <a:latin typeface="Century Schoolbook" pitchFamily="18" charset="0"/>
                <a:ea typeface="ＭＳ ゴシック" pitchFamily="49" charset="-128"/>
              </a:rPr>
              <a:t>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are</a:t>
            </a:r>
            <a:r>
              <a:rPr lang="en-US" altLang="ja-JP" sz="3200" b="1" cap="none" spc="0" dirty="0">
                <a:ln w="10541" cmpd="sng">
                  <a:noFill/>
                  <a:prstDash val="solid"/>
                </a:ln>
                <a:effectLst/>
                <a:latin typeface="Century Schoolbook" pitchFamily="18" charset="0"/>
                <a:ea typeface="ＭＳ ゴシック" pitchFamily="49" charset="-128"/>
              </a:rPr>
              <a:t> ) </a:t>
            </a:r>
            <a:r>
              <a:rPr lang="en-US" altLang="ja-JP" sz="3200" b="1" dirty="0">
                <a:ln w="10541" cmpd="sng">
                  <a:noFill/>
                  <a:prstDash val="solid"/>
                </a:ln>
                <a:latin typeface="Century Schoolbook" pitchFamily="18" charset="0"/>
                <a:ea typeface="ＭＳ ゴシック" pitchFamily="49" charset="-128"/>
              </a:rPr>
              <a:t>fine</a:t>
            </a:r>
            <a:r>
              <a:rPr lang="en-US" altLang="ja-JP" sz="3200" b="1" cap="none" spc="0" dirty="0">
                <a:ln w="10541" cmpd="sng">
                  <a:noFill/>
                  <a:prstDash val="solid"/>
                </a:ln>
                <a:effectLst/>
                <a:latin typeface="Century Schoolbook" pitchFamily="18" charset="0"/>
                <a:ea typeface="ＭＳ ゴシック" pitchFamily="49" charset="-128"/>
              </a:rPr>
              <a:t>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now</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11" name="正方形/長方形 10"/>
          <p:cNvSpPr/>
          <p:nvPr/>
        </p:nvSpPr>
        <p:spPr>
          <a:xfrm>
            <a:off x="2699792" y="4221088"/>
            <a:ext cx="6037230"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You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were </a:t>
            </a:r>
            <a:r>
              <a:rPr lang="en-US" altLang="ja-JP" sz="3200" b="1" cap="none" spc="0" dirty="0">
                <a:ln w="10541" cmpd="sng">
                  <a:noFill/>
                  <a:prstDash val="solid"/>
                </a:ln>
                <a:effectLst/>
                <a:latin typeface="Century Schoolbook" pitchFamily="18" charset="0"/>
                <a:ea typeface="ＭＳ ゴシック" pitchFamily="49" charset="-128"/>
              </a:rPr>
              <a:t>) sick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yesterday</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pic>
        <p:nvPicPr>
          <p:cNvPr id="4098" name="Picture 2" descr="C:\Users\KASUGA_Hideki\AppData\Local\Microsoft\Windows\Temporary Internet Files\Content.IE5\OLCEA74W\MC900424448[1].wmf"/>
          <p:cNvPicPr>
            <a:picLocks noChangeAspect="1" noChangeArrowheads="1"/>
          </p:cNvPicPr>
          <p:nvPr/>
        </p:nvPicPr>
        <p:blipFill>
          <a:blip r:embed="rId2" cstate="print"/>
          <a:srcRect/>
          <a:stretch>
            <a:fillRect/>
          </a:stretch>
        </p:blipFill>
        <p:spPr bwMode="auto">
          <a:xfrm>
            <a:off x="251520" y="836712"/>
            <a:ext cx="1752600" cy="1851025"/>
          </a:xfrm>
          <a:prstGeom prst="rect">
            <a:avLst/>
          </a:prstGeom>
          <a:noFill/>
        </p:spPr>
      </p:pic>
      <p:pic>
        <p:nvPicPr>
          <p:cNvPr id="4099" name="Picture 3"/>
          <p:cNvPicPr>
            <a:picLocks noChangeAspect="1" noChangeArrowheads="1"/>
          </p:cNvPicPr>
          <p:nvPr/>
        </p:nvPicPr>
        <p:blipFill>
          <a:blip r:embed="rId3" cstate="print"/>
          <a:srcRect/>
          <a:stretch>
            <a:fillRect/>
          </a:stretch>
        </p:blipFill>
        <p:spPr bwMode="auto">
          <a:xfrm>
            <a:off x="0" y="3769656"/>
            <a:ext cx="2339752" cy="1456827"/>
          </a:xfrm>
          <a:prstGeom prst="rect">
            <a:avLst/>
          </a:prstGeom>
          <a:noFill/>
          <a:ln w="9525">
            <a:noFill/>
            <a:miter lim="800000"/>
            <a:headEnd/>
            <a:tailEnd/>
          </a:ln>
          <a:effectLst/>
        </p:spPr>
      </p:pic>
      <p:sp>
        <p:nvSpPr>
          <p:cNvPr id="2" name="正方形/長方形 1">
            <a:extLst>
              <a:ext uri="{FF2B5EF4-FFF2-40B4-BE49-F238E27FC236}">
                <a16:creationId xmlns:a16="http://schemas.microsoft.com/office/drawing/2014/main" id="{E60D1D0B-EF70-28CF-DC9E-AD4FE1FC4D47}"/>
              </a:ext>
            </a:extLst>
          </p:cNvPr>
          <p:cNvSpPr/>
          <p:nvPr/>
        </p:nvSpPr>
        <p:spPr>
          <a:xfrm>
            <a:off x="3552793" y="1556791"/>
            <a:ext cx="883575"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are</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3" name="正方形/長方形 2">
            <a:extLst>
              <a:ext uri="{FF2B5EF4-FFF2-40B4-BE49-F238E27FC236}">
                <a16:creationId xmlns:a16="http://schemas.microsoft.com/office/drawing/2014/main" id="{88CD1AB5-9EA7-8A3A-357E-3471402D308A}"/>
              </a:ext>
            </a:extLst>
          </p:cNvPr>
          <p:cNvSpPr/>
          <p:nvPr/>
        </p:nvSpPr>
        <p:spPr>
          <a:xfrm>
            <a:off x="3923220" y="4255083"/>
            <a:ext cx="1296144" cy="584775"/>
          </a:xfrm>
          <a:prstGeom prst="rect">
            <a:avLst/>
          </a:prstGeom>
          <a:noFill/>
        </p:spPr>
        <p:txBody>
          <a:bodyPr wrap="square" lIns="91440" tIns="45720" rIns="91440" bIns="45720">
            <a:spAutoFit/>
          </a:bodyPr>
          <a:lstStyle/>
          <a:p>
            <a:r>
              <a:rPr lang="en-US" altLang="ja-JP" sz="3200" b="1" dirty="0">
                <a:ln w="10541" cmpd="sng">
                  <a:noFill/>
                  <a:prstDash val="solid"/>
                </a:ln>
                <a:solidFill>
                  <a:srgbClr val="FF0000"/>
                </a:solidFill>
                <a:latin typeface="Century Schoolbook" pitchFamily="18" charset="0"/>
                <a:ea typeface="ＭＳ ゴシック" pitchFamily="49" charset="-128"/>
              </a:rPr>
              <a:t>were</a:t>
            </a:r>
            <a:endParaRPr lang="ja-JP" altLang="en-US" sz="3200" b="1" cap="none" spc="0" dirty="0">
              <a:ln w="10541" cmpd="sng">
                <a:noFill/>
                <a:prstDash val="solid"/>
              </a:ln>
              <a:solidFill>
                <a:srgbClr val="FF0000"/>
              </a:solidFill>
              <a:effectLst/>
              <a:latin typeface="Century Schoolbook" pitchFamily="18" charset="0"/>
              <a:ea typeface="ＭＳ ゴシック" pitchFamily="49"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145">
                                          <p:stCondLst>
                                            <p:cond delay="0"/>
                                          </p:stCondLst>
                                        </p:cTn>
                                        <p:tgtEl>
                                          <p:spTgt spid="4098"/>
                                        </p:tgtEl>
                                      </p:cBhvr>
                                    </p:animEffect>
                                    <p:anim calcmode="lin" valueType="num">
                                      <p:cBhvr>
                                        <p:cTn id="8" dur="456"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4098"/>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4098"/>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4098"/>
                                        </p:tgtEl>
                                        <p:attrNameLst>
                                          <p:attrName>ppt_y</p:attrName>
                                        </p:attrNameLst>
                                      </p:cBhvr>
                                      <p:tavLst>
                                        <p:tav tm="0" fmla="#ppt_y-sin(pi*$)/81">
                                          <p:val>
                                            <p:fltVal val="0"/>
                                          </p:val>
                                        </p:tav>
                                        <p:tav tm="100000">
                                          <p:val>
                                            <p:fltVal val="1"/>
                                          </p:val>
                                        </p:tav>
                                      </p:tavLst>
                                    </p:anim>
                                    <p:animScale>
                                      <p:cBhvr>
                                        <p:cTn id="13" dur="7">
                                          <p:stCondLst>
                                            <p:cond delay="163"/>
                                          </p:stCondLst>
                                        </p:cTn>
                                        <p:tgtEl>
                                          <p:spTgt spid="4098"/>
                                        </p:tgtEl>
                                      </p:cBhvr>
                                      <p:to x="100000" y="60000"/>
                                    </p:animScale>
                                    <p:animScale>
                                      <p:cBhvr>
                                        <p:cTn id="14" dur="42" decel="50000">
                                          <p:stCondLst>
                                            <p:cond delay="169"/>
                                          </p:stCondLst>
                                        </p:cTn>
                                        <p:tgtEl>
                                          <p:spTgt spid="4098"/>
                                        </p:tgtEl>
                                      </p:cBhvr>
                                      <p:to x="100000" y="100000"/>
                                    </p:animScale>
                                    <p:animScale>
                                      <p:cBhvr>
                                        <p:cTn id="15" dur="7">
                                          <p:stCondLst>
                                            <p:cond delay="328"/>
                                          </p:stCondLst>
                                        </p:cTn>
                                        <p:tgtEl>
                                          <p:spTgt spid="4098"/>
                                        </p:tgtEl>
                                      </p:cBhvr>
                                      <p:to x="100000" y="80000"/>
                                    </p:animScale>
                                    <p:animScale>
                                      <p:cBhvr>
                                        <p:cTn id="16" dur="42" decel="50000">
                                          <p:stCondLst>
                                            <p:cond delay="335"/>
                                          </p:stCondLst>
                                        </p:cTn>
                                        <p:tgtEl>
                                          <p:spTgt spid="4098"/>
                                        </p:tgtEl>
                                      </p:cBhvr>
                                      <p:to x="100000" y="100000"/>
                                    </p:animScale>
                                    <p:animScale>
                                      <p:cBhvr>
                                        <p:cTn id="17" dur="7">
                                          <p:stCondLst>
                                            <p:cond delay="411"/>
                                          </p:stCondLst>
                                        </p:cTn>
                                        <p:tgtEl>
                                          <p:spTgt spid="4098"/>
                                        </p:tgtEl>
                                      </p:cBhvr>
                                      <p:to x="100000" y="90000"/>
                                    </p:animScale>
                                    <p:animScale>
                                      <p:cBhvr>
                                        <p:cTn id="18" dur="42" decel="50000">
                                          <p:stCondLst>
                                            <p:cond delay="417"/>
                                          </p:stCondLst>
                                        </p:cTn>
                                        <p:tgtEl>
                                          <p:spTgt spid="4098"/>
                                        </p:tgtEl>
                                      </p:cBhvr>
                                      <p:to x="100000" y="100000"/>
                                    </p:animScale>
                                    <p:animScale>
                                      <p:cBhvr>
                                        <p:cTn id="19" dur="7">
                                          <p:stCondLst>
                                            <p:cond delay="452"/>
                                          </p:stCondLst>
                                        </p:cTn>
                                        <p:tgtEl>
                                          <p:spTgt spid="4098"/>
                                        </p:tgtEl>
                                      </p:cBhvr>
                                      <p:to x="100000" y="95000"/>
                                    </p:animScale>
                                    <p:animScale>
                                      <p:cBhvr>
                                        <p:cTn id="20" dur="42" decel="50000">
                                          <p:stCondLst>
                                            <p:cond delay="459"/>
                                          </p:stCondLst>
                                        </p:cTn>
                                        <p:tgtEl>
                                          <p:spTgt spid="409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4099"/>
                                        </p:tgtEl>
                                        <p:attrNameLst>
                                          <p:attrName>style.visibility</p:attrName>
                                        </p:attrNameLst>
                                      </p:cBhvr>
                                      <p:to>
                                        <p:strVal val="visible"/>
                                      </p:to>
                                    </p:set>
                                    <p:animEffect transition="in" filter="wipe(down)">
                                      <p:cBhvr>
                                        <p:cTn id="35" dur="145">
                                          <p:stCondLst>
                                            <p:cond delay="0"/>
                                          </p:stCondLst>
                                        </p:cTn>
                                        <p:tgtEl>
                                          <p:spTgt spid="4099"/>
                                        </p:tgtEl>
                                      </p:cBhvr>
                                    </p:animEffect>
                                    <p:anim calcmode="lin" valueType="num">
                                      <p:cBhvr>
                                        <p:cTn id="36" dur="456" tmFilter="0,0; 0.14,0.36; 0.43,0.73; 0.71,0.91; 1.0,1.0">
                                          <p:stCondLst>
                                            <p:cond delay="0"/>
                                          </p:stCondLst>
                                        </p:cTn>
                                        <p:tgtEl>
                                          <p:spTgt spid="4099"/>
                                        </p:tgtEl>
                                        <p:attrNameLst>
                                          <p:attrName>ppt_x</p:attrName>
                                        </p:attrNameLst>
                                      </p:cBhvr>
                                      <p:tavLst>
                                        <p:tav tm="0">
                                          <p:val>
                                            <p:strVal val="#ppt_x-0.25"/>
                                          </p:val>
                                        </p:tav>
                                        <p:tav tm="100000">
                                          <p:val>
                                            <p:strVal val="#ppt_x"/>
                                          </p:val>
                                        </p:tav>
                                      </p:tavLst>
                                    </p:anim>
                                    <p:anim calcmode="lin" valueType="num">
                                      <p:cBhvr>
                                        <p:cTn id="37" dur="166" tmFilter="0.0,0.0; 0.25,0.07; 0.50,0.2; 0.75,0.467; 1.0,1.0">
                                          <p:stCondLst>
                                            <p:cond delay="0"/>
                                          </p:stCondLst>
                                        </p:cTn>
                                        <p:tgtEl>
                                          <p:spTgt spid="4099"/>
                                        </p:tgtEl>
                                        <p:attrNameLst>
                                          <p:attrName>ppt_y</p:attrName>
                                        </p:attrNameLst>
                                      </p:cBhvr>
                                      <p:tavLst>
                                        <p:tav tm="0" fmla="#ppt_y-sin(pi*$)/3">
                                          <p:val>
                                            <p:fltVal val="0.5"/>
                                          </p:val>
                                        </p:tav>
                                        <p:tav tm="100000">
                                          <p:val>
                                            <p:fltVal val="1"/>
                                          </p:val>
                                        </p:tav>
                                      </p:tavLst>
                                    </p:anim>
                                    <p:anim calcmode="lin" valueType="num">
                                      <p:cBhvr>
                                        <p:cTn id="38" dur="166" tmFilter="0, 0; 0.125,0.2665; 0.25,0.4; 0.375,0.465; 0.5,0.5;  0.625,0.535; 0.75,0.6; 0.875,0.7335; 1,1">
                                          <p:stCondLst>
                                            <p:cond delay="166"/>
                                          </p:stCondLst>
                                        </p:cTn>
                                        <p:tgtEl>
                                          <p:spTgt spid="4099"/>
                                        </p:tgtEl>
                                        <p:attrNameLst>
                                          <p:attrName>ppt_y</p:attrName>
                                        </p:attrNameLst>
                                      </p:cBhvr>
                                      <p:tavLst>
                                        <p:tav tm="0" fmla="#ppt_y-sin(pi*$)/9">
                                          <p:val>
                                            <p:fltVal val="0"/>
                                          </p:val>
                                        </p:tav>
                                        <p:tav tm="100000">
                                          <p:val>
                                            <p:fltVal val="1"/>
                                          </p:val>
                                        </p:tav>
                                      </p:tavLst>
                                    </p:anim>
                                    <p:anim calcmode="lin" valueType="num">
                                      <p:cBhvr>
                                        <p:cTn id="39" dur="83" tmFilter="0, 0; 0.125,0.2665; 0.25,0.4; 0.375,0.465; 0.5,0.5;  0.625,0.535; 0.75,0.6; 0.875,0.7335; 1,1">
                                          <p:stCondLst>
                                            <p:cond delay="331"/>
                                          </p:stCondLst>
                                        </p:cTn>
                                        <p:tgtEl>
                                          <p:spTgt spid="4099"/>
                                        </p:tgtEl>
                                        <p:attrNameLst>
                                          <p:attrName>ppt_y</p:attrName>
                                        </p:attrNameLst>
                                      </p:cBhvr>
                                      <p:tavLst>
                                        <p:tav tm="0" fmla="#ppt_y-sin(pi*$)/27">
                                          <p:val>
                                            <p:fltVal val="0"/>
                                          </p:val>
                                        </p:tav>
                                        <p:tav tm="100000">
                                          <p:val>
                                            <p:fltVal val="1"/>
                                          </p:val>
                                        </p:tav>
                                      </p:tavLst>
                                    </p:anim>
                                    <p:anim calcmode="lin" valueType="num">
                                      <p:cBhvr>
                                        <p:cTn id="40" dur="41" tmFilter="0, 0; 0.125,0.2665; 0.25,0.4; 0.375,0.465; 0.5,0.5;  0.625,0.535; 0.75,0.6; 0.875,0.7335; 1,1">
                                          <p:stCondLst>
                                            <p:cond delay="414"/>
                                          </p:stCondLst>
                                        </p:cTn>
                                        <p:tgtEl>
                                          <p:spTgt spid="4099"/>
                                        </p:tgtEl>
                                        <p:attrNameLst>
                                          <p:attrName>ppt_y</p:attrName>
                                        </p:attrNameLst>
                                      </p:cBhvr>
                                      <p:tavLst>
                                        <p:tav tm="0" fmla="#ppt_y-sin(pi*$)/81">
                                          <p:val>
                                            <p:fltVal val="0"/>
                                          </p:val>
                                        </p:tav>
                                        <p:tav tm="100000">
                                          <p:val>
                                            <p:fltVal val="1"/>
                                          </p:val>
                                        </p:tav>
                                      </p:tavLst>
                                    </p:anim>
                                    <p:animScale>
                                      <p:cBhvr>
                                        <p:cTn id="41" dur="7">
                                          <p:stCondLst>
                                            <p:cond delay="163"/>
                                          </p:stCondLst>
                                        </p:cTn>
                                        <p:tgtEl>
                                          <p:spTgt spid="4099"/>
                                        </p:tgtEl>
                                      </p:cBhvr>
                                      <p:to x="100000" y="60000"/>
                                    </p:animScale>
                                    <p:animScale>
                                      <p:cBhvr>
                                        <p:cTn id="42" dur="42" decel="50000">
                                          <p:stCondLst>
                                            <p:cond delay="169"/>
                                          </p:stCondLst>
                                        </p:cTn>
                                        <p:tgtEl>
                                          <p:spTgt spid="4099"/>
                                        </p:tgtEl>
                                      </p:cBhvr>
                                      <p:to x="100000" y="100000"/>
                                    </p:animScale>
                                    <p:animScale>
                                      <p:cBhvr>
                                        <p:cTn id="43" dur="7">
                                          <p:stCondLst>
                                            <p:cond delay="328"/>
                                          </p:stCondLst>
                                        </p:cTn>
                                        <p:tgtEl>
                                          <p:spTgt spid="4099"/>
                                        </p:tgtEl>
                                      </p:cBhvr>
                                      <p:to x="100000" y="80000"/>
                                    </p:animScale>
                                    <p:animScale>
                                      <p:cBhvr>
                                        <p:cTn id="44" dur="42" decel="50000">
                                          <p:stCondLst>
                                            <p:cond delay="335"/>
                                          </p:stCondLst>
                                        </p:cTn>
                                        <p:tgtEl>
                                          <p:spTgt spid="4099"/>
                                        </p:tgtEl>
                                      </p:cBhvr>
                                      <p:to x="100000" y="100000"/>
                                    </p:animScale>
                                    <p:animScale>
                                      <p:cBhvr>
                                        <p:cTn id="45" dur="7">
                                          <p:stCondLst>
                                            <p:cond delay="411"/>
                                          </p:stCondLst>
                                        </p:cTn>
                                        <p:tgtEl>
                                          <p:spTgt spid="4099"/>
                                        </p:tgtEl>
                                      </p:cBhvr>
                                      <p:to x="100000" y="90000"/>
                                    </p:animScale>
                                    <p:animScale>
                                      <p:cBhvr>
                                        <p:cTn id="46" dur="42" decel="50000">
                                          <p:stCondLst>
                                            <p:cond delay="417"/>
                                          </p:stCondLst>
                                        </p:cTn>
                                        <p:tgtEl>
                                          <p:spTgt spid="4099"/>
                                        </p:tgtEl>
                                      </p:cBhvr>
                                      <p:to x="100000" y="100000"/>
                                    </p:animScale>
                                    <p:animScale>
                                      <p:cBhvr>
                                        <p:cTn id="47" dur="7">
                                          <p:stCondLst>
                                            <p:cond delay="452"/>
                                          </p:stCondLst>
                                        </p:cTn>
                                        <p:tgtEl>
                                          <p:spTgt spid="4099"/>
                                        </p:tgtEl>
                                      </p:cBhvr>
                                      <p:to x="100000" y="95000"/>
                                    </p:animScale>
                                    <p:animScale>
                                      <p:cBhvr>
                                        <p:cTn id="48" dur="42" decel="50000">
                                          <p:stCondLst>
                                            <p:cond delay="459"/>
                                          </p:stCondLst>
                                        </p:cTn>
                                        <p:tgtEl>
                                          <p:spTgt spid="4099"/>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KASUGA_Hideki\AppData\Local\Microsoft\Windows\Temporary Internet Files\Content.IE5\F56M2SUT\MC900046012[1].wmf"/>
          <p:cNvPicPr>
            <a:picLocks noChangeAspect="1" noChangeArrowheads="1"/>
          </p:cNvPicPr>
          <p:nvPr/>
        </p:nvPicPr>
        <p:blipFill>
          <a:blip r:embed="rId2" cstate="print"/>
          <a:srcRect/>
          <a:stretch>
            <a:fillRect/>
          </a:stretch>
        </p:blipFill>
        <p:spPr bwMode="auto">
          <a:xfrm>
            <a:off x="323528" y="3068960"/>
            <a:ext cx="1783080" cy="1933042"/>
          </a:xfrm>
          <a:prstGeom prst="rect">
            <a:avLst/>
          </a:prstGeom>
          <a:noFill/>
        </p:spPr>
      </p:pic>
      <p:sp>
        <p:nvSpPr>
          <p:cNvPr id="8" name="正方形/長方形 7"/>
          <p:cNvSpPr/>
          <p:nvPr/>
        </p:nvSpPr>
        <p:spPr>
          <a:xfrm>
            <a:off x="2123728" y="1484784"/>
            <a:ext cx="5445722"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You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are</a:t>
            </a:r>
            <a:r>
              <a:rPr lang="en-US" altLang="ja-JP" sz="3200" b="1" cap="none" spc="0" dirty="0">
                <a:ln w="10541" cmpd="sng">
                  <a:noFill/>
                  <a:prstDash val="solid"/>
                </a:ln>
                <a:effectLst/>
                <a:latin typeface="Century Schoolbook" pitchFamily="18" charset="0"/>
                <a:ea typeface="ＭＳ ゴシック" pitchFamily="49" charset="-128"/>
              </a:rPr>
              <a:t> ) in Kyoto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now</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11" name="正方形/長方形 10"/>
          <p:cNvSpPr/>
          <p:nvPr/>
        </p:nvSpPr>
        <p:spPr>
          <a:xfrm>
            <a:off x="2051720" y="4221088"/>
            <a:ext cx="7050328"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You</a:t>
            </a:r>
            <a:r>
              <a:rPr lang="en-US" altLang="ja-JP" sz="3200" b="1" cap="none" spc="0" dirty="0">
                <a:ln w="10541" cmpd="sng">
                  <a:noFill/>
                  <a:prstDash val="solid"/>
                </a:ln>
                <a:effectLst/>
                <a:latin typeface="Century Schoolbook" pitchFamily="18" charset="0"/>
                <a:ea typeface="ＭＳ ゴシック" pitchFamily="49" charset="-128"/>
              </a:rPr>
              <a:t>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were</a:t>
            </a:r>
            <a:r>
              <a:rPr lang="en-US" altLang="ja-JP" sz="3200" b="1" cap="none" spc="0" dirty="0">
                <a:ln w="10541" cmpd="sng">
                  <a:noFill/>
                  <a:prstDash val="solid"/>
                </a:ln>
                <a:solidFill>
                  <a:srgbClr val="FF0000"/>
                </a:solidFill>
                <a:effectLst/>
                <a:latin typeface="Century Schoolbook" pitchFamily="18" charset="0"/>
                <a:ea typeface="ＭＳ ゴシック" pitchFamily="49" charset="-128"/>
              </a:rPr>
              <a:t> </a:t>
            </a:r>
            <a:r>
              <a:rPr lang="en-US" altLang="ja-JP" sz="3200" b="1" cap="none" spc="0" dirty="0">
                <a:ln w="10541" cmpd="sng">
                  <a:noFill/>
                  <a:prstDash val="solid"/>
                </a:ln>
                <a:effectLst/>
                <a:latin typeface="Century Schoolbook" pitchFamily="18" charset="0"/>
                <a:ea typeface="ＭＳ ゴシック" pitchFamily="49" charset="-128"/>
              </a:rPr>
              <a:t>) in Tokyo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yesterday</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pic>
        <p:nvPicPr>
          <p:cNvPr id="3075" name="Picture 3" descr="C:\Users\KASUGA_Hideki\AppData\Local\Microsoft\Windows\Temporary Internet Files\Content.IE5\F56M2SUT\MC900408110[1].wmf"/>
          <p:cNvPicPr>
            <a:picLocks noChangeAspect="1" noChangeArrowheads="1"/>
          </p:cNvPicPr>
          <p:nvPr/>
        </p:nvPicPr>
        <p:blipFill>
          <a:blip r:embed="rId3" cstate="print"/>
          <a:srcRect/>
          <a:stretch>
            <a:fillRect/>
          </a:stretch>
        </p:blipFill>
        <p:spPr bwMode="auto">
          <a:xfrm>
            <a:off x="0" y="476672"/>
            <a:ext cx="2051720" cy="1624876"/>
          </a:xfrm>
          <a:prstGeom prst="rect">
            <a:avLst/>
          </a:prstGeom>
          <a:noFill/>
        </p:spPr>
      </p:pic>
      <p:pic>
        <p:nvPicPr>
          <p:cNvPr id="13" name="Picture 6" descr="C:\Users\KASUGA_Hideki\AppData\Local\Microsoft\Windows\Temporary Internet Files\Content.IE5\L3J5MB5M\MC900359675[1].wmf"/>
          <p:cNvPicPr>
            <a:picLocks noChangeAspect="1" noChangeArrowheads="1"/>
          </p:cNvPicPr>
          <p:nvPr/>
        </p:nvPicPr>
        <p:blipFill>
          <a:blip r:embed="rId4" cstate="print"/>
          <a:srcRect/>
          <a:stretch>
            <a:fillRect/>
          </a:stretch>
        </p:blipFill>
        <p:spPr bwMode="auto">
          <a:xfrm>
            <a:off x="899592" y="980728"/>
            <a:ext cx="1153791" cy="1740734"/>
          </a:xfrm>
          <a:prstGeom prst="rect">
            <a:avLst/>
          </a:prstGeom>
          <a:noFill/>
        </p:spPr>
      </p:pic>
      <p:pic>
        <p:nvPicPr>
          <p:cNvPr id="14" name="Picture 6" descr="C:\Users\KASUGA_Hideki\AppData\Local\Microsoft\Windows\Temporary Internet Files\Content.IE5\L3J5MB5M\MC900359675[1].wmf"/>
          <p:cNvPicPr>
            <a:picLocks noChangeAspect="1" noChangeArrowheads="1"/>
          </p:cNvPicPr>
          <p:nvPr/>
        </p:nvPicPr>
        <p:blipFill>
          <a:blip r:embed="rId4" cstate="print"/>
          <a:srcRect/>
          <a:stretch>
            <a:fillRect/>
          </a:stretch>
        </p:blipFill>
        <p:spPr bwMode="auto">
          <a:xfrm>
            <a:off x="897929" y="3643108"/>
            <a:ext cx="1153791" cy="1740734"/>
          </a:xfrm>
          <a:prstGeom prst="rect">
            <a:avLst/>
          </a:prstGeom>
          <a:noFill/>
        </p:spPr>
      </p:pic>
      <p:sp>
        <p:nvSpPr>
          <p:cNvPr id="2" name="正方形/長方形 1">
            <a:extLst>
              <a:ext uri="{FF2B5EF4-FFF2-40B4-BE49-F238E27FC236}">
                <a16:creationId xmlns:a16="http://schemas.microsoft.com/office/drawing/2014/main" id="{84BB283D-E785-3BB8-A9BF-5C2B121D328C}"/>
              </a:ext>
            </a:extLst>
          </p:cNvPr>
          <p:cNvSpPr/>
          <p:nvPr/>
        </p:nvSpPr>
        <p:spPr>
          <a:xfrm>
            <a:off x="3347864" y="1484784"/>
            <a:ext cx="883575"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are</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3" name="正方形/長方形 2">
            <a:extLst>
              <a:ext uri="{FF2B5EF4-FFF2-40B4-BE49-F238E27FC236}">
                <a16:creationId xmlns:a16="http://schemas.microsoft.com/office/drawing/2014/main" id="{E540914D-A51B-4442-1873-CC87B9BF0D52}"/>
              </a:ext>
            </a:extLst>
          </p:cNvPr>
          <p:cNvSpPr/>
          <p:nvPr/>
        </p:nvSpPr>
        <p:spPr>
          <a:xfrm>
            <a:off x="3275856" y="4221088"/>
            <a:ext cx="1296144" cy="584775"/>
          </a:xfrm>
          <a:prstGeom prst="rect">
            <a:avLst/>
          </a:prstGeom>
          <a:noFill/>
        </p:spPr>
        <p:txBody>
          <a:bodyPr wrap="square" lIns="91440" tIns="45720" rIns="91440" bIns="45720">
            <a:spAutoFit/>
          </a:bodyPr>
          <a:lstStyle/>
          <a:p>
            <a:r>
              <a:rPr lang="en-US" altLang="ja-JP" sz="3200" b="1" dirty="0">
                <a:ln w="10541" cmpd="sng">
                  <a:noFill/>
                  <a:prstDash val="solid"/>
                </a:ln>
                <a:solidFill>
                  <a:srgbClr val="FF0000"/>
                </a:solidFill>
                <a:latin typeface="Century Schoolbook" pitchFamily="18" charset="0"/>
                <a:ea typeface="ＭＳ ゴシック" pitchFamily="49" charset="-128"/>
              </a:rPr>
              <a:t>were</a:t>
            </a:r>
            <a:endParaRPr lang="ja-JP" altLang="en-US" sz="3200" b="1" cap="none" spc="0" dirty="0">
              <a:ln w="10541" cmpd="sng">
                <a:noFill/>
                <a:prstDash val="solid"/>
              </a:ln>
              <a:solidFill>
                <a:srgbClr val="FF0000"/>
              </a:solidFill>
              <a:effectLst/>
              <a:latin typeface="Century Schoolbook" pitchFamily="18" charset="0"/>
              <a:ea typeface="ＭＳ ゴシック" pitchFamily="49"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500"/>
                                        <p:tgtEl>
                                          <p:spTgt spid="3075"/>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076"/>
                                        </p:tgtEl>
                                        <p:attrNameLst>
                                          <p:attrName>style.visibility</p:attrName>
                                        </p:attrNameLst>
                                      </p:cBhvr>
                                      <p:to>
                                        <p:strVal val="visible"/>
                                      </p:to>
                                    </p:set>
                                    <p:animEffect transition="in" filter="fade">
                                      <p:cBhvr>
                                        <p:cTn id="25" dur="500"/>
                                        <p:tgtEl>
                                          <p:spTgt spid="3076"/>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2699792" y="1484784"/>
            <a:ext cx="5394425"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She </a:t>
            </a:r>
            <a:r>
              <a:rPr lang="en-US" altLang="ja-JP" sz="3200" b="1" cap="none" spc="0" dirty="0">
                <a:ln w="10541" cmpd="sng">
                  <a:noFill/>
                  <a:prstDash val="solid"/>
                </a:ln>
                <a:effectLst/>
                <a:latin typeface="Century Schoolbook" pitchFamily="18" charset="0"/>
                <a:ea typeface="ＭＳ ゴシック" pitchFamily="49" charset="-128"/>
              </a:rPr>
              <a:t>(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is</a:t>
            </a:r>
            <a:r>
              <a:rPr lang="en-US" altLang="ja-JP" sz="3200" b="1" cap="none" spc="0" dirty="0">
                <a:ln w="10541" cmpd="sng">
                  <a:noFill/>
                  <a:prstDash val="solid"/>
                </a:ln>
                <a:effectLst/>
                <a:latin typeface="Century Schoolbook" pitchFamily="18" charset="0"/>
                <a:ea typeface="ＭＳ ゴシック" pitchFamily="49" charset="-128"/>
              </a:rPr>
              <a:t>  ) at school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now</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11" name="正方形/長方形 10"/>
          <p:cNvSpPr/>
          <p:nvPr/>
        </p:nvSpPr>
        <p:spPr>
          <a:xfrm>
            <a:off x="2132144" y="4221088"/>
            <a:ext cx="7002238"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She</a:t>
            </a:r>
            <a:r>
              <a:rPr lang="en-US" altLang="ja-JP" sz="3200" b="1" cap="none" spc="0" dirty="0">
                <a:ln w="10541" cmpd="sng">
                  <a:noFill/>
                  <a:prstDash val="solid"/>
                </a:ln>
                <a:effectLst/>
                <a:latin typeface="Century Schoolbook" pitchFamily="18" charset="0"/>
                <a:ea typeface="ＭＳ ゴシック" pitchFamily="49" charset="-128"/>
              </a:rPr>
              <a:t>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was</a:t>
            </a:r>
            <a:r>
              <a:rPr lang="en-US" altLang="ja-JP" sz="3200" b="1" cap="none" spc="0" dirty="0">
                <a:ln w="10541" cmpd="sng">
                  <a:noFill/>
                  <a:prstDash val="solid"/>
                </a:ln>
                <a:solidFill>
                  <a:srgbClr val="FF0000"/>
                </a:solidFill>
                <a:effectLst/>
                <a:latin typeface="Century Schoolbook" pitchFamily="18" charset="0"/>
                <a:ea typeface="ＭＳ ゴシック" pitchFamily="49" charset="-128"/>
              </a:rPr>
              <a:t> </a:t>
            </a:r>
            <a:r>
              <a:rPr lang="en-US" altLang="ja-JP" sz="3200" b="1" cap="none" spc="0" dirty="0">
                <a:ln w="10541" cmpd="sng">
                  <a:noFill/>
                  <a:prstDash val="solid"/>
                </a:ln>
                <a:effectLst/>
                <a:latin typeface="Century Schoolbook" pitchFamily="18" charset="0"/>
                <a:ea typeface="ＭＳ ゴシック" pitchFamily="49" charset="-128"/>
              </a:rPr>
              <a:t>) in America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last year</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pic>
        <p:nvPicPr>
          <p:cNvPr id="2143" name="Picture 95" descr="C:\Users\KASUGA_Hideki\AppData\Local\Microsoft\Windows\Temporary Internet Files\Content.IE5\F56M2SUT\MC900029987[1].wmf"/>
          <p:cNvPicPr>
            <a:picLocks noChangeAspect="1" noChangeArrowheads="1"/>
          </p:cNvPicPr>
          <p:nvPr/>
        </p:nvPicPr>
        <p:blipFill>
          <a:blip r:embed="rId2" cstate="print"/>
          <a:srcRect/>
          <a:stretch>
            <a:fillRect/>
          </a:stretch>
        </p:blipFill>
        <p:spPr bwMode="auto">
          <a:xfrm>
            <a:off x="0" y="548680"/>
            <a:ext cx="2425459" cy="1728192"/>
          </a:xfrm>
          <a:prstGeom prst="rect">
            <a:avLst/>
          </a:prstGeom>
          <a:noFill/>
        </p:spPr>
      </p:pic>
      <p:pic>
        <p:nvPicPr>
          <p:cNvPr id="2145" name="Picture 97" descr="C:\Users\KASUGA_Hideki\AppData\Local\Microsoft\Windows\Temporary Internet Files\Content.IE5\JJ3L39U3\MC900174377[1].wmf"/>
          <p:cNvPicPr>
            <a:picLocks noChangeAspect="1" noChangeArrowheads="1"/>
          </p:cNvPicPr>
          <p:nvPr/>
        </p:nvPicPr>
        <p:blipFill>
          <a:blip r:embed="rId3" cstate="print"/>
          <a:srcRect/>
          <a:stretch>
            <a:fillRect/>
          </a:stretch>
        </p:blipFill>
        <p:spPr bwMode="auto">
          <a:xfrm>
            <a:off x="179512" y="3645024"/>
            <a:ext cx="1854403" cy="1489558"/>
          </a:xfrm>
          <a:prstGeom prst="rect">
            <a:avLst/>
          </a:prstGeom>
          <a:noFill/>
        </p:spPr>
      </p:pic>
      <p:pic>
        <p:nvPicPr>
          <p:cNvPr id="13" name="Picture 20" descr="C:\Users\KASUGA_Hideki\AppData\Local\Microsoft\Windows\Temporary Internet Files\Content.IE5\FWUYU0P9\MC900359655[1].wmf"/>
          <p:cNvPicPr>
            <a:picLocks noChangeAspect="1" noChangeArrowheads="1"/>
          </p:cNvPicPr>
          <p:nvPr/>
        </p:nvPicPr>
        <p:blipFill>
          <a:blip r:embed="rId4" cstate="print"/>
          <a:srcRect/>
          <a:stretch>
            <a:fillRect/>
          </a:stretch>
        </p:blipFill>
        <p:spPr bwMode="auto">
          <a:xfrm>
            <a:off x="1187624" y="1052736"/>
            <a:ext cx="1008112" cy="1579427"/>
          </a:xfrm>
          <a:prstGeom prst="rect">
            <a:avLst/>
          </a:prstGeom>
          <a:noFill/>
        </p:spPr>
      </p:pic>
      <p:pic>
        <p:nvPicPr>
          <p:cNvPr id="14" name="Picture 20" descr="C:\Users\KASUGA_Hideki\AppData\Local\Microsoft\Windows\Temporary Internet Files\Content.IE5\FWUYU0P9\MC900359655[1].wmf"/>
          <p:cNvPicPr>
            <a:picLocks noChangeAspect="1" noChangeArrowheads="1"/>
          </p:cNvPicPr>
          <p:nvPr/>
        </p:nvPicPr>
        <p:blipFill>
          <a:blip r:embed="rId4" cstate="print"/>
          <a:srcRect/>
          <a:stretch>
            <a:fillRect/>
          </a:stretch>
        </p:blipFill>
        <p:spPr bwMode="auto">
          <a:xfrm>
            <a:off x="1187624" y="3789040"/>
            <a:ext cx="1008112" cy="1579427"/>
          </a:xfrm>
          <a:prstGeom prst="rect">
            <a:avLst/>
          </a:prstGeom>
          <a:noFill/>
        </p:spPr>
      </p:pic>
      <p:sp>
        <p:nvSpPr>
          <p:cNvPr id="2" name="正方形/長方形 1">
            <a:extLst>
              <a:ext uri="{FF2B5EF4-FFF2-40B4-BE49-F238E27FC236}">
                <a16:creationId xmlns:a16="http://schemas.microsoft.com/office/drawing/2014/main" id="{038CEEE9-D97C-3A18-C290-9E5DEBC94E95}"/>
              </a:ext>
            </a:extLst>
          </p:cNvPr>
          <p:cNvSpPr/>
          <p:nvPr/>
        </p:nvSpPr>
        <p:spPr>
          <a:xfrm>
            <a:off x="4029864" y="1500669"/>
            <a:ext cx="542136"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is</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3" name="正方形/長方形 2">
            <a:extLst>
              <a:ext uri="{FF2B5EF4-FFF2-40B4-BE49-F238E27FC236}">
                <a16:creationId xmlns:a16="http://schemas.microsoft.com/office/drawing/2014/main" id="{E00A6176-23F3-0EB9-0C07-CB789CE3DFBD}"/>
              </a:ext>
            </a:extLst>
          </p:cNvPr>
          <p:cNvSpPr/>
          <p:nvPr/>
        </p:nvSpPr>
        <p:spPr>
          <a:xfrm>
            <a:off x="3282870" y="4236973"/>
            <a:ext cx="1296144" cy="584775"/>
          </a:xfrm>
          <a:prstGeom prst="rect">
            <a:avLst/>
          </a:prstGeom>
          <a:noFill/>
        </p:spPr>
        <p:txBody>
          <a:bodyPr wrap="square" lIns="91440" tIns="45720" rIns="91440" bIns="45720">
            <a:spAutoFit/>
          </a:bodyPr>
          <a:lstStyle/>
          <a:p>
            <a:r>
              <a:rPr lang="en-US" altLang="ja-JP" sz="3200" b="1" dirty="0">
                <a:ln w="10541" cmpd="sng">
                  <a:noFill/>
                  <a:prstDash val="solid"/>
                </a:ln>
                <a:solidFill>
                  <a:srgbClr val="FF0000"/>
                </a:solidFill>
                <a:latin typeface="Century Schoolbook" pitchFamily="18" charset="0"/>
                <a:ea typeface="ＭＳ ゴシック" pitchFamily="49" charset="-128"/>
              </a:rPr>
              <a:t>was</a:t>
            </a:r>
            <a:endParaRPr lang="ja-JP" altLang="en-US" sz="3200" b="1" cap="none" spc="0" dirty="0">
              <a:ln w="10541" cmpd="sng">
                <a:noFill/>
                <a:prstDash val="solid"/>
              </a:ln>
              <a:solidFill>
                <a:srgbClr val="FF0000"/>
              </a:solidFill>
              <a:effectLst/>
              <a:latin typeface="Century Schoolbook" pitchFamily="18" charset="0"/>
              <a:ea typeface="ＭＳ ゴシック" pitchFamily="49"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2143"/>
                                        </p:tgtEl>
                                        <p:attrNameLst>
                                          <p:attrName>style.visibility</p:attrName>
                                        </p:attrNameLst>
                                      </p:cBhvr>
                                      <p:to>
                                        <p:strVal val="visible"/>
                                      </p:to>
                                    </p:set>
                                    <p:animEffect transition="in" filter="fade">
                                      <p:cBhvr>
                                        <p:cTn id="10" dur="500"/>
                                        <p:tgtEl>
                                          <p:spTgt spid="214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nodeType="withEffect">
                                  <p:stCondLst>
                                    <p:cond delay="0"/>
                                  </p:stCondLst>
                                  <p:childTnLst>
                                    <p:set>
                                      <p:cBhvr>
                                        <p:cTn id="27" dur="1" fill="hold">
                                          <p:stCondLst>
                                            <p:cond delay="0"/>
                                          </p:stCondLst>
                                        </p:cTn>
                                        <p:tgtEl>
                                          <p:spTgt spid="2145"/>
                                        </p:tgtEl>
                                        <p:attrNameLst>
                                          <p:attrName>style.visibility</p:attrName>
                                        </p:attrNameLst>
                                      </p:cBhvr>
                                      <p:to>
                                        <p:strVal val="visible"/>
                                      </p:to>
                                    </p:set>
                                    <p:animEffect transition="in" filter="fade">
                                      <p:cBhvr>
                                        <p:cTn id="28" dur="500"/>
                                        <p:tgtEl>
                                          <p:spTgt spid="214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1907704" y="1484784"/>
            <a:ext cx="5609228"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He</a:t>
            </a:r>
            <a:r>
              <a:rPr lang="en-US" altLang="ja-JP" sz="3200" b="1" cap="none" spc="0" dirty="0">
                <a:ln w="10541" cmpd="sng">
                  <a:noFill/>
                  <a:prstDash val="solid"/>
                </a:ln>
                <a:effectLst/>
                <a:latin typeface="Century Schoolbook" pitchFamily="18" charset="0"/>
                <a:ea typeface="ＭＳ ゴシック" pitchFamily="49" charset="-128"/>
              </a:rPr>
              <a:t>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is</a:t>
            </a:r>
            <a:r>
              <a:rPr lang="en-US" altLang="ja-JP" sz="3200" b="1" cap="none" spc="0" dirty="0">
                <a:ln w="10541" cmpd="sng">
                  <a:noFill/>
                  <a:prstDash val="solid"/>
                </a:ln>
                <a:effectLst/>
                <a:latin typeface="Century Schoolbook" pitchFamily="18" charset="0"/>
                <a:ea typeface="ＭＳ ゴシック" pitchFamily="49" charset="-128"/>
              </a:rPr>
              <a:t>  ) a musician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now</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11" name="正方形/長方形 10"/>
          <p:cNvSpPr/>
          <p:nvPr/>
        </p:nvSpPr>
        <p:spPr>
          <a:xfrm>
            <a:off x="1331640" y="4644425"/>
            <a:ext cx="7901522"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He </a:t>
            </a:r>
            <a:r>
              <a:rPr lang="en-US" altLang="ja-JP" sz="3200" b="1" cap="none" spc="0" dirty="0">
                <a:ln w="10541" cmpd="sng">
                  <a:noFill/>
                  <a:prstDash val="solid"/>
                </a:ln>
                <a:effectLst/>
                <a:latin typeface="Century Schoolbook" pitchFamily="18" charset="0"/>
                <a:ea typeface="ＭＳ ゴシック" pitchFamily="49" charset="-128"/>
              </a:rPr>
              <a:t>(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was</a:t>
            </a:r>
            <a:r>
              <a:rPr lang="en-US" altLang="ja-JP" sz="3200" b="1" cap="none" spc="0" dirty="0">
                <a:ln w="10541" cmpd="sng">
                  <a:noFill/>
                  <a:prstDash val="solid"/>
                </a:ln>
                <a:solidFill>
                  <a:srgbClr val="FF0000"/>
                </a:solidFill>
                <a:effectLst/>
                <a:latin typeface="Century Schoolbook" pitchFamily="18" charset="0"/>
                <a:ea typeface="ＭＳ ゴシック" pitchFamily="49" charset="-128"/>
              </a:rPr>
              <a:t> </a:t>
            </a:r>
            <a:r>
              <a:rPr lang="en-US" altLang="ja-JP" sz="3200" b="1" cap="none" spc="0" dirty="0">
                <a:ln w="10541" cmpd="sng">
                  <a:noFill/>
                  <a:prstDash val="solid"/>
                </a:ln>
                <a:effectLst/>
                <a:latin typeface="Century Schoolbook" pitchFamily="18" charset="0"/>
                <a:ea typeface="ＭＳ ゴシック" pitchFamily="49" charset="-128"/>
              </a:rPr>
              <a:t>) a student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three years ago</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pic>
        <p:nvPicPr>
          <p:cNvPr id="120" name="Picture 2" descr="C:\Users\秀紀\AppData\Local\Microsoft\Windows\INetCache\IE\FFHURZDK\MC900349141[1].wmf"/>
          <p:cNvPicPr>
            <a:picLocks noChangeAspect="1" noChangeArrowheads="1"/>
          </p:cNvPicPr>
          <p:nvPr/>
        </p:nvPicPr>
        <p:blipFill>
          <a:blip r:embed="rId2" cstate="print"/>
          <a:srcRect/>
          <a:stretch>
            <a:fillRect/>
          </a:stretch>
        </p:blipFill>
        <p:spPr bwMode="auto">
          <a:xfrm>
            <a:off x="188636" y="620688"/>
            <a:ext cx="1431036" cy="1863547"/>
          </a:xfrm>
          <a:prstGeom prst="rect">
            <a:avLst/>
          </a:prstGeom>
          <a:noFill/>
        </p:spPr>
      </p:pic>
      <p:grpSp>
        <p:nvGrpSpPr>
          <p:cNvPr id="177" name="グループ化 176"/>
          <p:cNvGrpSpPr/>
          <p:nvPr/>
        </p:nvGrpSpPr>
        <p:grpSpPr>
          <a:xfrm>
            <a:off x="107504" y="3645024"/>
            <a:ext cx="1223540" cy="1906039"/>
            <a:chOff x="539552" y="3645024"/>
            <a:chExt cx="1223540" cy="1906039"/>
          </a:xfrm>
        </p:grpSpPr>
        <p:sp>
          <p:nvSpPr>
            <p:cNvPr id="6254" name="AutoShape 110"/>
            <p:cNvSpPr>
              <a:spLocks noChangeAspect="1" noChangeArrowheads="1" noTextEdit="1"/>
            </p:cNvSpPr>
            <p:nvPr/>
          </p:nvSpPr>
          <p:spPr bwMode="auto">
            <a:xfrm>
              <a:off x="539552" y="3645024"/>
              <a:ext cx="1223540" cy="19060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56" name="Freeform 112"/>
            <p:cNvSpPr>
              <a:spLocks/>
            </p:cNvSpPr>
            <p:nvPr/>
          </p:nvSpPr>
          <p:spPr bwMode="auto">
            <a:xfrm>
              <a:off x="1326322" y="4603877"/>
              <a:ext cx="142916" cy="77292"/>
            </a:xfrm>
            <a:custGeom>
              <a:avLst/>
              <a:gdLst/>
              <a:ahLst/>
              <a:cxnLst>
                <a:cxn ang="0">
                  <a:pos x="0" y="43"/>
                </a:cxn>
                <a:cxn ang="0">
                  <a:pos x="120" y="106"/>
                </a:cxn>
                <a:cxn ang="0">
                  <a:pos x="196" y="69"/>
                </a:cxn>
                <a:cxn ang="0">
                  <a:pos x="116" y="0"/>
                </a:cxn>
                <a:cxn ang="0">
                  <a:pos x="0" y="43"/>
                </a:cxn>
              </a:cxnLst>
              <a:rect l="0" t="0" r="r" b="b"/>
              <a:pathLst>
                <a:path w="196" h="106">
                  <a:moveTo>
                    <a:pt x="0" y="43"/>
                  </a:moveTo>
                  <a:lnTo>
                    <a:pt x="120" y="106"/>
                  </a:lnTo>
                  <a:lnTo>
                    <a:pt x="196" y="69"/>
                  </a:lnTo>
                  <a:lnTo>
                    <a:pt x="116" y="0"/>
                  </a:lnTo>
                  <a:lnTo>
                    <a:pt x="0" y="4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57" name="Freeform 113"/>
            <p:cNvSpPr>
              <a:spLocks/>
            </p:cNvSpPr>
            <p:nvPr/>
          </p:nvSpPr>
          <p:spPr bwMode="auto">
            <a:xfrm>
              <a:off x="1365697" y="4615543"/>
              <a:ext cx="76562" cy="45208"/>
            </a:xfrm>
            <a:custGeom>
              <a:avLst/>
              <a:gdLst/>
              <a:ahLst/>
              <a:cxnLst>
                <a:cxn ang="0">
                  <a:pos x="0" y="12"/>
                </a:cxn>
                <a:cxn ang="0">
                  <a:pos x="87" y="62"/>
                </a:cxn>
                <a:cxn ang="0">
                  <a:pos x="105" y="59"/>
                </a:cxn>
                <a:cxn ang="0">
                  <a:pos x="31" y="0"/>
                </a:cxn>
                <a:cxn ang="0">
                  <a:pos x="0" y="12"/>
                </a:cxn>
              </a:cxnLst>
              <a:rect l="0" t="0" r="r" b="b"/>
              <a:pathLst>
                <a:path w="105" h="62">
                  <a:moveTo>
                    <a:pt x="0" y="12"/>
                  </a:moveTo>
                  <a:lnTo>
                    <a:pt x="87" y="62"/>
                  </a:lnTo>
                  <a:lnTo>
                    <a:pt x="105" y="59"/>
                  </a:lnTo>
                  <a:lnTo>
                    <a:pt x="31" y="0"/>
                  </a:lnTo>
                  <a:lnTo>
                    <a:pt x="0" y="12"/>
                  </a:lnTo>
                  <a:close/>
                </a:path>
              </a:pathLst>
            </a:custGeom>
            <a:solidFill>
              <a:srgbClr val="72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58" name="Freeform 114"/>
            <p:cNvSpPr>
              <a:spLocks/>
            </p:cNvSpPr>
            <p:nvPr/>
          </p:nvSpPr>
          <p:spPr bwMode="auto">
            <a:xfrm>
              <a:off x="593510" y="4458773"/>
              <a:ext cx="524270" cy="461562"/>
            </a:xfrm>
            <a:custGeom>
              <a:avLst/>
              <a:gdLst/>
              <a:ahLst/>
              <a:cxnLst>
                <a:cxn ang="0">
                  <a:pos x="355" y="0"/>
                </a:cxn>
                <a:cxn ang="0">
                  <a:pos x="29" y="287"/>
                </a:cxn>
                <a:cxn ang="0">
                  <a:pos x="24" y="292"/>
                </a:cxn>
                <a:cxn ang="0">
                  <a:pos x="14" y="305"/>
                </a:cxn>
                <a:cxn ang="0">
                  <a:pos x="4" y="326"/>
                </a:cxn>
                <a:cxn ang="0">
                  <a:pos x="0" y="352"/>
                </a:cxn>
                <a:cxn ang="0">
                  <a:pos x="3" y="370"/>
                </a:cxn>
                <a:cxn ang="0">
                  <a:pos x="9" y="389"/>
                </a:cxn>
                <a:cxn ang="0">
                  <a:pos x="19" y="409"/>
                </a:cxn>
                <a:cxn ang="0">
                  <a:pos x="32" y="429"/>
                </a:cxn>
                <a:cxn ang="0">
                  <a:pos x="51" y="446"/>
                </a:cxn>
                <a:cxn ang="0">
                  <a:pos x="76" y="461"/>
                </a:cxn>
                <a:cxn ang="0">
                  <a:pos x="105" y="472"/>
                </a:cxn>
                <a:cxn ang="0">
                  <a:pos x="142" y="477"/>
                </a:cxn>
                <a:cxn ang="0">
                  <a:pos x="141" y="483"/>
                </a:cxn>
                <a:cxn ang="0">
                  <a:pos x="141" y="499"/>
                </a:cxn>
                <a:cxn ang="0">
                  <a:pos x="143" y="523"/>
                </a:cxn>
                <a:cxn ang="0">
                  <a:pos x="150" y="549"/>
                </a:cxn>
                <a:cxn ang="0">
                  <a:pos x="162" y="577"/>
                </a:cxn>
                <a:cxn ang="0">
                  <a:pos x="184" y="602"/>
                </a:cxn>
                <a:cxn ang="0">
                  <a:pos x="218" y="622"/>
                </a:cxn>
                <a:cxn ang="0">
                  <a:pos x="263" y="633"/>
                </a:cxn>
                <a:cxn ang="0">
                  <a:pos x="719" y="209"/>
                </a:cxn>
                <a:cxn ang="0">
                  <a:pos x="355" y="0"/>
                </a:cxn>
              </a:cxnLst>
              <a:rect l="0" t="0" r="r" b="b"/>
              <a:pathLst>
                <a:path w="719" h="633">
                  <a:moveTo>
                    <a:pt x="355" y="0"/>
                  </a:moveTo>
                  <a:lnTo>
                    <a:pt x="29" y="287"/>
                  </a:lnTo>
                  <a:lnTo>
                    <a:pt x="24" y="292"/>
                  </a:lnTo>
                  <a:lnTo>
                    <a:pt x="14" y="305"/>
                  </a:lnTo>
                  <a:lnTo>
                    <a:pt x="4" y="326"/>
                  </a:lnTo>
                  <a:lnTo>
                    <a:pt x="0" y="352"/>
                  </a:lnTo>
                  <a:lnTo>
                    <a:pt x="3" y="370"/>
                  </a:lnTo>
                  <a:lnTo>
                    <a:pt x="9" y="389"/>
                  </a:lnTo>
                  <a:lnTo>
                    <a:pt x="19" y="409"/>
                  </a:lnTo>
                  <a:lnTo>
                    <a:pt x="32" y="429"/>
                  </a:lnTo>
                  <a:lnTo>
                    <a:pt x="51" y="446"/>
                  </a:lnTo>
                  <a:lnTo>
                    <a:pt x="76" y="461"/>
                  </a:lnTo>
                  <a:lnTo>
                    <a:pt x="105" y="472"/>
                  </a:lnTo>
                  <a:lnTo>
                    <a:pt x="142" y="477"/>
                  </a:lnTo>
                  <a:lnTo>
                    <a:pt x="141" y="483"/>
                  </a:lnTo>
                  <a:lnTo>
                    <a:pt x="141" y="499"/>
                  </a:lnTo>
                  <a:lnTo>
                    <a:pt x="143" y="523"/>
                  </a:lnTo>
                  <a:lnTo>
                    <a:pt x="150" y="549"/>
                  </a:lnTo>
                  <a:lnTo>
                    <a:pt x="162" y="577"/>
                  </a:lnTo>
                  <a:lnTo>
                    <a:pt x="184" y="602"/>
                  </a:lnTo>
                  <a:lnTo>
                    <a:pt x="218" y="622"/>
                  </a:lnTo>
                  <a:lnTo>
                    <a:pt x="263" y="633"/>
                  </a:lnTo>
                  <a:lnTo>
                    <a:pt x="719" y="209"/>
                  </a:lnTo>
                  <a:lnTo>
                    <a:pt x="35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59" name="Freeform 115"/>
            <p:cNvSpPr>
              <a:spLocks/>
            </p:cNvSpPr>
            <p:nvPr/>
          </p:nvSpPr>
          <p:spPr bwMode="auto">
            <a:xfrm>
              <a:off x="628510" y="4474815"/>
              <a:ext cx="240625" cy="212187"/>
            </a:xfrm>
            <a:custGeom>
              <a:avLst/>
              <a:gdLst/>
              <a:ahLst/>
              <a:cxnLst>
                <a:cxn ang="0">
                  <a:pos x="313" y="0"/>
                </a:cxn>
                <a:cxn ang="0">
                  <a:pos x="0" y="280"/>
                </a:cxn>
                <a:cxn ang="0">
                  <a:pos x="0" y="282"/>
                </a:cxn>
                <a:cxn ang="0">
                  <a:pos x="0" y="287"/>
                </a:cxn>
                <a:cxn ang="0">
                  <a:pos x="5" y="291"/>
                </a:cxn>
                <a:cxn ang="0">
                  <a:pos x="16" y="287"/>
                </a:cxn>
                <a:cxn ang="0">
                  <a:pos x="24" y="282"/>
                </a:cxn>
                <a:cxn ang="0">
                  <a:pos x="36" y="272"/>
                </a:cxn>
                <a:cxn ang="0">
                  <a:pos x="53" y="257"/>
                </a:cxn>
                <a:cxn ang="0">
                  <a:pos x="74" y="239"/>
                </a:cxn>
                <a:cxn ang="0">
                  <a:pos x="99" y="218"/>
                </a:cxn>
                <a:cxn ang="0">
                  <a:pos x="125" y="194"/>
                </a:cxn>
                <a:cxn ang="0">
                  <a:pos x="154" y="170"/>
                </a:cxn>
                <a:cxn ang="0">
                  <a:pos x="182" y="144"/>
                </a:cxn>
                <a:cxn ang="0">
                  <a:pos x="210" y="119"/>
                </a:cxn>
                <a:cxn ang="0">
                  <a:pos x="236" y="94"/>
                </a:cxn>
                <a:cxn ang="0">
                  <a:pos x="262" y="71"/>
                </a:cxn>
                <a:cxn ang="0">
                  <a:pos x="285" y="51"/>
                </a:cxn>
                <a:cxn ang="0">
                  <a:pos x="303" y="34"/>
                </a:cxn>
                <a:cxn ang="0">
                  <a:pos x="318" y="20"/>
                </a:cxn>
                <a:cxn ang="0">
                  <a:pos x="327" y="11"/>
                </a:cxn>
                <a:cxn ang="0">
                  <a:pos x="330" y="9"/>
                </a:cxn>
                <a:cxn ang="0">
                  <a:pos x="313" y="0"/>
                </a:cxn>
              </a:cxnLst>
              <a:rect l="0" t="0" r="r" b="b"/>
              <a:pathLst>
                <a:path w="330" h="291">
                  <a:moveTo>
                    <a:pt x="313" y="0"/>
                  </a:moveTo>
                  <a:lnTo>
                    <a:pt x="0" y="280"/>
                  </a:lnTo>
                  <a:lnTo>
                    <a:pt x="0" y="282"/>
                  </a:lnTo>
                  <a:lnTo>
                    <a:pt x="0" y="287"/>
                  </a:lnTo>
                  <a:lnTo>
                    <a:pt x="5" y="291"/>
                  </a:lnTo>
                  <a:lnTo>
                    <a:pt x="16" y="287"/>
                  </a:lnTo>
                  <a:lnTo>
                    <a:pt x="24" y="282"/>
                  </a:lnTo>
                  <a:lnTo>
                    <a:pt x="36" y="272"/>
                  </a:lnTo>
                  <a:lnTo>
                    <a:pt x="53" y="257"/>
                  </a:lnTo>
                  <a:lnTo>
                    <a:pt x="74" y="239"/>
                  </a:lnTo>
                  <a:lnTo>
                    <a:pt x="99" y="218"/>
                  </a:lnTo>
                  <a:lnTo>
                    <a:pt x="125" y="194"/>
                  </a:lnTo>
                  <a:lnTo>
                    <a:pt x="154" y="170"/>
                  </a:lnTo>
                  <a:lnTo>
                    <a:pt x="182" y="144"/>
                  </a:lnTo>
                  <a:lnTo>
                    <a:pt x="210" y="119"/>
                  </a:lnTo>
                  <a:lnTo>
                    <a:pt x="236" y="94"/>
                  </a:lnTo>
                  <a:lnTo>
                    <a:pt x="262" y="71"/>
                  </a:lnTo>
                  <a:lnTo>
                    <a:pt x="285" y="51"/>
                  </a:lnTo>
                  <a:lnTo>
                    <a:pt x="303" y="34"/>
                  </a:lnTo>
                  <a:lnTo>
                    <a:pt x="318" y="20"/>
                  </a:lnTo>
                  <a:lnTo>
                    <a:pt x="327" y="11"/>
                  </a:lnTo>
                  <a:lnTo>
                    <a:pt x="330" y="9"/>
                  </a:lnTo>
                  <a:lnTo>
                    <a:pt x="313" y="0"/>
                  </a:lnTo>
                  <a:close/>
                </a:path>
              </a:pathLst>
            </a:custGeom>
            <a:solidFill>
              <a:srgbClr val="6B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60" name="Freeform 116"/>
            <p:cNvSpPr>
              <a:spLocks/>
            </p:cNvSpPr>
            <p:nvPr/>
          </p:nvSpPr>
          <p:spPr bwMode="auto">
            <a:xfrm>
              <a:off x="613198" y="4694293"/>
              <a:ext cx="86771" cy="88958"/>
            </a:xfrm>
            <a:custGeom>
              <a:avLst/>
              <a:gdLst/>
              <a:ahLst/>
              <a:cxnLst>
                <a:cxn ang="0">
                  <a:pos x="3" y="12"/>
                </a:cxn>
                <a:cxn ang="0">
                  <a:pos x="8" y="3"/>
                </a:cxn>
                <a:cxn ang="0">
                  <a:pos x="13" y="0"/>
                </a:cxn>
                <a:cxn ang="0">
                  <a:pos x="15" y="3"/>
                </a:cxn>
                <a:cxn ang="0">
                  <a:pos x="18" y="11"/>
                </a:cxn>
                <a:cxn ang="0">
                  <a:pos x="18" y="13"/>
                </a:cxn>
                <a:cxn ang="0">
                  <a:pos x="16" y="18"/>
                </a:cxn>
                <a:cxn ang="0">
                  <a:pos x="15" y="26"/>
                </a:cxn>
                <a:cxn ang="0">
                  <a:pos x="15" y="35"/>
                </a:cxn>
                <a:cxn ang="0">
                  <a:pos x="16" y="48"/>
                </a:cxn>
                <a:cxn ang="0">
                  <a:pos x="21" y="60"/>
                </a:cxn>
                <a:cxn ang="0">
                  <a:pos x="29" y="73"/>
                </a:cxn>
                <a:cxn ang="0">
                  <a:pos x="41" y="84"/>
                </a:cxn>
                <a:cxn ang="0">
                  <a:pos x="57" y="95"/>
                </a:cxn>
                <a:cxn ang="0">
                  <a:pos x="72" y="102"/>
                </a:cxn>
                <a:cxn ang="0">
                  <a:pos x="83" y="106"/>
                </a:cxn>
                <a:cxn ang="0">
                  <a:pos x="93" y="108"/>
                </a:cxn>
                <a:cxn ang="0">
                  <a:pos x="102" y="108"/>
                </a:cxn>
                <a:cxn ang="0">
                  <a:pos x="107" y="108"/>
                </a:cxn>
                <a:cxn ang="0">
                  <a:pos x="110" y="107"/>
                </a:cxn>
                <a:cxn ang="0">
                  <a:pos x="112" y="107"/>
                </a:cxn>
                <a:cxn ang="0">
                  <a:pos x="114" y="110"/>
                </a:cxn>
                <a:cxn ang="0">
                  <a:pos x="119" y="115"/>
                </a:cxn>
                <a:cxn ang="0">
                  <a:pos x="116" y="120"/>
                </a:cxn>
                <a:cxn ang="0">
                  <a:pos x="103" y="122"/>
                </a:cxn>
                <a:cxn ang="0">
                  <a:pos x="92" y="121"/>
                </a:cxn>
                <a:cxn ang="0">
                  <a:pos x="78" y="118"/>
                </a:cxn>
                <a:cxn ang="0">
                  <a:pos x="65" y="115"/>
                </a:cxn>
                <a:cxn ang="0">
                  <a:pos x="51" y="108"/>
                </a:cxn>
                <a:cxn ang="0">
                  <a:pos x="39" y="100"/>
                </a:cxn>
                <a:cxn ang="0">
                  <a:pos x="26" y="89"/>
                </a:cxn>
                <a:cxn ang="0">
                  <a:pos x="15" y="76"/>
                </a:cxn>
                <a:cxn ang="0">
                  <a:pos x="7" y="60"/>
                </a:cxn>
                <a:cxn ang="0">
                  <a:pos x="5" y="55"/>
                </a:cxn>
                <a:cxn ang="0">
                  <a:pos x="3" y="42"/>
                </a:cxn>
                <a:cxn ang="0">
                  <a:pos x="0" y="27"/>
                </a:cxn>
                <a:cxn ang="0">
                  <a:pos x="3" y="12"/>
                </a:cxn>
              </a:cxnLst>
              <a:rect l="0" t="0" r="r" b="b"/>
              <a:pathLst>
                <a:path w="119" h="122">
                  <a:moveTo>
                    <a:pt x="3" y="12"/>
                  </a:moveTo>
                  <a:lnTo>
                    <a:pt x="8" y="3"/>
                  </a:lnTo>
                  <a:lnTo>
                    <a:pt x="13" y="0"/>
                  </a:lnTo>
                  <a:lnTo>
                    <a:pt x="15" y="3"/>
                  </a:lnTo>
                  <a:lnTo>
                    <a:pt x="18" y="11"/>
                  </a:lnTo>
                  <a:lnTo>
                    <a:pt x="18" y="13"/>
                  </a:lnTo>
                  <a:lnTo>
                    <a:pt x="16" y="18"/>
                  </a:lnTo>
                  <a:lnTo>
                    <a:pt x="15" y="26"/>
                  </a:lnTo>
                  <a:lnTo>
                    <a:pt x="15" y="35"/>
                  </a:lnTo>
                  <a:lnTo>
                    <a:pt x="16" y="48"/>
                  </a:lnTo>
                  <a:lnTo>
                    <a:pt x="21" y="60"/>
                  </a:lnTo>
                  <a:lnTo>
                    <a:pt x="29" y="73"/>
                  </a:lnTo>
                  <a:lnTo>
                    <a:pt x="41" y="84"/>
                  </a:lnTo>
                  <a:lnTo>
                    <a:pt x="57" y="95"/>
                  </a:lnTo>
                  <a:lnTo>
                    <a:pt x="72" y="102"/>
                  </a:lnTo>
                  <a:lnTo>
                    <a:pt x="83" y="106"/>
                  </a:lnTo>
                  <a:lnTo>
                    <a:pt x="93" y="108"/>
                  </a:lnTo>
                  <a:lnTo>
                    <a:pt x="102" y="108"/>
                  </a:lnTo>
                  <a:lnTo>
                    <a:pt x="107" y="108"/>
                  </a:lnTo>
                  <a:lnTo>
                    <a:pt x="110" y="107"/>
                  </a:lnTo>
                  <a:lnTo>
                    <a:pt x="112" y="107"/>
                  </a:lnTo>
                  <a:lnTo>
                    <a:pt x="114" y="110"/>
                  </a:lnTo>
                  <a:lnTo>
                    <a:pt x="119" y="115"/>
                  </a:lnTo>
                  <a:lnTo>
                    <a:pt x="116" y="120"/>
                  </a:lnTo>
                  <a:lnTo>
                    <a:pt x="103" y="122"/>
                  </a:lnTo>
                  <a:lnTo>
                    <a:pt x="92" y="121"/>
                  </a:lnTo>
                  <a:lnTo>
                    <a:pt x="78" y="118"/>
                  </a:lnTo>
                  <a:lnTo>
                    <a:pt x="65" y="115"/>
                  </a:lnTo>
                  <a:lnTo>
                    <a:pt x="51" y="108"/>
                  </a:lnTo>
                  <a:lnTo>
                    <a:pt x="39" y="100"/>
                  </a:lnTo>
                  <a:lnTo>
                    <a:pt x="26" y="89"/>
                  </a:lnTo>
                  <a:lnTo>
                    <a:pt x="15" y="76"/>
                  </a:lnTo>
                  <a:lnTo>
                    <a:pt x="7" y="60"/>
                  </a:lnTo>
                  <a:lnTo>
                    <a:pt x="5" y="55"/>
                  </a:lnTo>
                  <a:lnTo>
                    <a:pt x="3" y="42"/>
                  </a:lnTo>
                  <a:lnTo>
                    <a:pt x="0" y="27"/>
                  </a:lnTo>
                  <a:lnTo>
                    <a:pt x="3" y="12"/>
                  </a:lnTo>
                  <a:close/>
                </a:path>
              </a:pathLst>
            </a:custGeom>
            <a:solidFill>
              <a:srgbClr val="6B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61" name="Freeform 117"/>
            <p:cNvSpPr>
              <a:spLocks/>
            </p:cNvSpPr>
            <p:nvPr/>
          </p:nvSpPr>
          <p:spPr bwMode="auto">
            <a:xfrm>
              <a:off x="647469" y="4499606"/>
              <a:ext cx="273437" cy="254479"/>
            </a:xfrm>
            <a:custGeom>
              <a:avLst/>
              <a:gdLst/>
              <a:ahLst/>
              <a:cxnLst>
                <a:cxn ang="0">
                  <a:pos x="302" y="0"/>
                </a:cxn>
                <a:cxn ang="0">
                  <a:pos x="0" y="269"/>
                </a:cxn>
                <a:cxn ang="0">
                  <a:pos x="3" y="270"/>
                </a:cxn>
                <a:cxn ang="0">
                  <a:pos x="9" y="274"/>
                </a:cxn>
                <a:cxn ang="0">
                  <a:pos x="19" y="280"/>
                </a:cxn>
                <a:cxn ang="0">
                  <a:pos x="30" y="289"/>
                </a:cxn>
                <a:cxn ang="0">
                  <a:pos x="41" y="300"/>
                </a:cxn>
                <a:cxn ang="0">
                  <a:pos x="52" y="314"/>
                </a:cxn>
                <a:cxn ang="0">
                  <a:pos x="61" y="331"/>
                </a:cxn>
                <a:cxn ang="0">
                  <a:pos x="67" y="349"/>
                </a:cxn>
                <a:cxn ang="0">
                  <a:pos x="375" y="71"/>
                </a:cxn>
                <a:cxn ang="0">
                  <a:pos x="302" y="0"/>
                </a:cxn>
              </a:cxnLst>
              <a:rect l="0" t="0" r="r" b="b"/>
              <a:pathLst>
                <a:path w="375" h="349">
                  <a:moveTo>
                    <a:pt x="302" y="0"/>
                  </a:moveTo>
                  <a:lnTo>
                    <a:pt x="0" y="269"/>
                  </a:lnTo>
                  <a:lnTo>
                    <a:pt x="3" y="270"/>
                  </a:lnTo>
                  <a:lnTo>
                    <a:pt x="9" y="274"/>
                  </a:lnTo>
                  <a:lnTo>
                    <a:pt x="19" y="280"/>
                  </a:lnTo>
                  <a:lnTo>
                    <a:pt x="30" y="289"/>
                  </a:lnTo>
                  <a:lnTo>
                    <a:pt x="41" y="300"/>
                  </a:lnTo>
                  <a:lnTo>
                    <a:pt x="52" y="314"/>
                  </a:lnTo>
                  <a:lnTo>
                    <a:pt x="61" y="331"/>
                  </a:lnTo>
                  <a:lnTo>
                    <a:pt x="67" y="349"/>
                  </a:lnTo>
                  <a:lnTo>
                    <a:pt x="375" y="71"/>
                  </a:lnTo>
                  <a:lnTo>
                    <a:pt x="30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62" name="Freeform 118"/>
            <p:cNvSpPr>
              <a:spLocks/>
            </p:cNvSpPr>
            <p:nvPr/>
          </p:nvSpPr>
          <p:spPr bwMode="auto">
            <a:xfrm>
              <a:off x="751010" y="4578356"/>
              <a:ext cx="300416" cy="281458"/>
            </a:xfrm>
            <a:custGeom>
              <a:avLst/>
              <a:gdLst/>
              <a:ahLst/>
              <a:cxnLst>
                <a:cxn ang="0">
                  <a:pos x="340" y="0"/>
                </a:cxn>
                <a:cxn ang="0">
                  <a:pos x="0" y="307"/>
                </a:cxn>
                <a:cxn ang="0">
                  <a:pos x="3" y="308"/>
                </a:cxn>
                <a:cxn ang="0">
                  <a:pos x="9" y="312"/>
                </a:cxn>
                <a:cxn ang="0">
                  <a:pos x="19" y="318"/>
                </a:cxn>
                <a:cxn ang="0">
                  <a:pos x="30" y="325"/>
                </a:cxn>
                <a:cxn ang="0">
                  <a:pos x="41" y="337"/>
                </a:cxn>
                <a:cxn ang="0">
                  <a:pos x="52" y="350"/>
                </a:cxn>
                <a:cxn ang="0">
                  <a:pos x="61" y="367"/>
                </a:cxn>
                <a:cxn ang="0">
                  <a:pos x="67" y="386"/>
                </a:cxn>
                <a:cxn ang="0">
                  <a:pos x="412" y="72"/>
                </a:cxn>
                <a:cxn ang="0">
                  <a:pos x="340" y="0"/>
                </a:cxn>
              </a:cxnLst>
              <a:rect l="0" t="0" r="r" b="b"/>
              <a:pathLst>
                <a:path w="412" h="386">
                  <a:moveTo>
                    <a:pt x="340" y="0"/>
                  </a:moveTo>
                  <a:lnTo>
                    <a:pt x="0" y="307"/>
                  </a:lnTo>
                  <a:lnTo>
                    <a:pt x="3" y="308"/>
                  </a:lnTo>
                  <a:lnTo>
                    <a:pt x="9" y="312"/>
                  </a:lnTo>
                  <a:lnTo>
                    <a:pt x="19" y="318"/>
                  </a:lnTo>
                  <a:lnTo>
                    <a:pt x="30" y="325"/>
                  </a:lnTo>
                  <a:lnTo>
                    <a:pt x="41" y="337"/>
                  </a:lnTo>
                  <a:lnTo>
                    <a:pt x="52" y="350"/>
                  </a:lnTo>
                  <a:lnTo>
                    <a:pt x="61" y="367"/>
                  </a:lnTo>
                  <a:lnTo>
                    <a:pt x="67" y="386"/>
                  </a:lnTo>
                  <a:lnTo>
                    <a:pt x="412" y="72"/>
                  </a:lnTo>
                  <a:lnTo>
                    <a:pt x="34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63" name="Freeform 119"/>
            <p:cNvSpPr>
              <a:spLocks/>
            </p:cNvSpPr>
            <p:nvPr/>
          </p:nvSpPr>
          <p:spPr bwMode="auto">
            <a:xfrm>
              <a:off x="710177" y="4556481"/>
              <a:ext cx="237708" cy="212916"/>
            </a:xfrm>
            <a:custGeom>
              <a:avLst/>
              <a:gdLst/>
              <a:ahLst/>
              <a:cxnLst>
                <a:cxn ang="0">
                  <a:pos x="310" y="0"/>
                </a:cxn>
                <a:cxn ang="0">
                  <a:pos x="0" y="281"/>
                </a:cxn>
                <a:cxn ang="0">
                  <a:pos x="0" y="284"/>
                </a:cxn>
                <a:cxn ang="0">
                  <a:pos x="0" y="289"/>
                </a:cxn>
                <a:cxn ang="0">
                  <a:pos x="4" y="292"/>
                </a:cxn>
                <a:cxn ang="0">
                  <a:pos x="16" y="289"/>
                </a:cxn>
                <a:cxn ang="0">
                  <a:pos x="23" y="284"/>
                </a:cxn>
                <a:cxn ang="0">
                  <a:pos x="35" y="273"/>
                </a:cxn>
                <a:cxn ang="0">
                  <a:pos x="53" y="258"/>
                </a:cxn>
                <a:cxn ang="0">
                  <a:pos x="74" y="239"/>
                </a:cxn>
                <a:cxn ang="0">
                  <a:pos x="97" y="218"/>
                </a:cxn>
                <a:cxn ang="0">
                  <a:pos x="123" y="195"/>
                </a:cxn>
                <a:cxn ang="0">
                  <a:pos x="152" y="170"/>
                </a:cxn>
                <a:cxn ang="0">
                  <a:pos x="179" y="144"/>
                </a:cxn>
                <a:cxn ang="0">
                  <a:pos x="207" y="118"/>
                </a:cxn>
                <a:cxn ang="0">
                  <a:pos x="233" y="93"/>
                </a:cxn>
                <a:cxn ang="0">
                  <a:pos x="258" y="71"/>
                </a:cxn>
                <a:cxn ang="0">
                  <a:pos x="280" y="50"/>
                </a:cxn>
                <a:cxn ang="0">
                  <a:pos x="299" y="33"/>
                </a:cxn>
                <a:cxn ang="0">
                  <a:pos x="313" y="19"/>
                </a:cxn>
                <a:cxn ang="0">
                  <a:pos x="322" y="11"/>
                </a:cxn>
                <a:cxn ang="0">
                  <a:pos x="326" y="8"/>
                </a:cxn>
                <a:cxn ang="0">
                  <a:pos x="310" y="0"/>
                </a:cxn>
              </a:cxnLst>
              <a:rect l="0" t="0" r="r" b="b"/>
              <a:pathLst>
                <a:path w="326" h="292">
                  <a:moveTo>
                    <a:pt x="310" y="0"/>
                  </a:moveTo>
                  <a:lnTo>
                    <a:pt x="0" y="281"/>
                  </a:lnTo>
                  <a:lnTo>
                    <a:pt x="0" y="284"/>
                  </a:lnTo>
                  <a:lnTo>
                    <a:pt x="0" y="289"/>
                  </a:lnTo>
                  <a:lnTo>
                    <a:pt x="4" y="292"/>
                  </a:lnTo>
                  <a:lnTo>
                    <a:pt x="16" y="289"/>
                  </a:lnTo>
                  <a:lnTo>
                    <a:pt x="23" y="284"/>
                  </a:lnTo>
                  <a:lnTo>
                    <a:pt x="35" y="273"/>
                  </a:lnTo>
                  <a:lnTo>
                    <a:pt x="53" y="258"/>
                  </a:lnTo>
                  <a:lnTo>
                    <a:pt x="74" y="239"/>
                  </a:lnTo>
                  <a:lnTo>
                    <a:pt x="97" y="218"/>
                  </a:lnTo>
                  <a:lnTo>
                    <a:pt x="123" y="195"/>
                  </a:lnTo>
                  <a:lnTo>
                    <a:pt x="152" y="170"/>
                  </a:lnTo>
                  <a:lnTo>
                    <a:pt x="179" y="144"/>
                  </a:lnTo>
                  <a:lnTo>
                    <a:pt x="207" y="118"/>
                  </a:lnTo>
                  <a:lnTo>
                    <a:pt x="233" y="93"/>
                  </a:lnTo>
                  <a:lnTo>
                    <a:pt x="258" y="71"/>
                  </a:lnTo>
                  <a:lnTo>
                    <a:pt x="280" y="50"/>
                  </a:lnTo>
                  <a:lnTo>
                    <a:pt x="299" y="33"/>
                  </a:lnTo>
                  <a:lnTo>
                    <a:pt x="313" y="19"/>
                  </a:lnTo>
                  <a:lnTo>
                    <a:pt x="322" y="11"/>
                  </a:lnTo>
                  <a:lnTo>
                    <a:pt x="326" y="8"/>
                  </a:lnTo>
                  <a:lnTo>
                    <a:pt x="310" y="0"/>
                  </a:lnTo>
                  <a:close/>
                </a:path>
              </a:pathLst>
            </a:custGeom>
            <a:solidFill>
              <a:srgbClr val="6B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64" name="Freeform 120"/>
            <p:cNvSpPr>
              <a:spLocks/>
            </p:cNvSpPr>
            <p:nvPr/>
          </p:nvSpPr>
          <p:spPr bwMode="auto">
            <a:xfrm>
              <a:off x="734968" y="4578356"/>
              <a:ext cx="239166" cy="212916"/>
            </a:xfrm>
            <a:custGeom>
              <a:avLst/>
              <a:gdLst/>
              <a:ahLst/>
              <a:cxnLst>
                <a:cxn ang="0">
                  <a:pos x="310" y="0"/>
                </a:cxn>
                <a:cxn ang="0">
                  <a:pos x="0" y="281"/>
                </a:cxn>
                <a:cxn ang="0">
                  <a:pos x="0" y="283"/>
                </a:cxn>
                <a:cxn ang="0">
                  <a:pos x="1" y="288"/>
                </a:cxn>
                <a:cxn ang="0">
                  <a:pos x="6" y="292"/>
                </a:cxn>
                <a:cxn ang="0">
                  <a:pos x="17" y="288"/>
                </a:cxn>
                <a:cxn ang="0">
                  <a:pos x="25" y="283"/>
                </a:cxn>
                <a:cxn ang="0">
                  <a:pos x="37" y="274"/>
                </a:cxn>
                <a:cxn ang="0">
                  <a:pos x="53" y="259"/>
                </a:cxn>
                <a:cxn ang="0">
                  <a:pos x="74" y="240"/>
                </a:cxn>
                <a:cxn ang="0">
                  <a:pos x="99" y="218"/>
                </a:cxn>
                <a:cxn ang="0">
                  <a:pos x="125" y="194"/>
                </a:cxn>
                <a:cxn ang="0">
                  <a:pos x="152" y="170"/>
                </a:cxn>
                <a:cxn ang="0">
                  <a:pos x="181" y="144"/>
                </a:cxn>
                <a:cxn ang="0">
                  <a:pos x="208" y="118"/>
                </a:cxn>
                <a:cxn ang="0">
                  <a:pos x="235" y="93"/>
                </a:cxn>
                <a:cxn ang="0">
                  <a:pos x="260" y="71"/>
                </a:cxn>
                <a:cxn ang="0">
                  <a:pos x="282" y="50"/>
                </a:cxn>
                <a:cxn ang="0">
                  <a:pos x="300" y="33"/>
                </a:cxn>
                <a:cxn ang="0">
                  <a:pos x="315" y="19"/>
                </a:cxn>
                <a:cxn ang="0">
                  <a:pos x="324" y="10"/>
                </a:cxn>
                <a:cxn ang="0">
                  <a:pos x="328" y="8"/>
                </a:cxn>
                <a:cxn ang="0">
                  <a:pos x="310" y="0"/>
                </a:cxn>
              </a:cxnLst>
              <a:rect l="0" t="0" r="r" b="b"/>
              <a:pathLst>
                <a:path w="328" h="292">
                  <a:moveTo>
                    <a:pt x="310" y="0"/>
                  </a:moveTo>
                  <a:lnTo>
                    <a:pt x="0" y="281"/>
                  </a:lnTo>
                  <a:lnTo>
                    <a:pt x="0" y="283"/>
                  </a:lnTo>
                  <a:lnTo>
                    <a:pt x="1" y="288"/>
                  </a:lnTo>
                  <a:lnTo>
                    <a:pt x="6" y="292"/>
                  </a:lnTo>
                  <a:lnTo>
                    <a:pt x="17" y="288"/>
                  </a:lnTo>
                  <a:lnTo>
                    <a:pt x="25" y="283"/>
                  </a:lnTo>
                  <a:lnTo>
                    <a:pt x="37" y="274"/>
                  </a:lnTo>
                  <a:lnTo>
                    <a:pt x="53" y="259"/>
                  </a:lnTo>
                  <a:lnTo>
                    <a:pt x="74" y="240"/>
                  </a:lnTo>
                  <a:lnTo>
                    <a:pt x="99" y="218"/>
                  </a:lnTo>
                  <a:lnTo>
                    <a:pt x="125" y="194"/>
                  </a:lnTo>
                  <a:lnTo>
                    <a:pt x="152" y="170"/>
                  </a:lnTo>
                  <a:lnTo>
                    <a:pt x="181" y="144"/>
                  </a:lnTo>
                  <a:lnTo>
                    <a:pt x="208" y="118"/>
                  </a:lnTo>
                  <a:lnTo>
                    <a:pt x="235" y="93"/>
                  </a:lnTo>
                  <a:lnTo>
                    <a:pt x="260" y="71"/>
                  </a:lnTo>
                  <a:lnTo>
                    <a:pt x="282" y="50"/>
                  </a:lnTo>
                  <a:lnTo>
                    <a:pt x="300" y="33"/>
                  </a:lnTo>
                  <a:lnTo>
                    <a:pt x="315" y="19"/>
                  </a:lnTo>
                  <a:lnTo>
                    <a:pt x="324" y="10"/>
                  </a:lnTo>
                  <a:lnTo>
                    <a:pt x="328" y="8"/>
                  </a:lnTo>
                  <a:lnTo>
                    <a:pt x="310" y="0"/>
                  </a:lnTo>
                  <a:close/>
                </a:path>
              </a:pathLst>
            </a:custGeom>
            <a:solidFill>
              <a:srgbClr val="00A8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65" name="Freeform 121"/>
            <p:cNvSpPr>
              <a:spLocks/>
            </p:cNvSpPr>
            <p:nvPr/>
          </p:nvSpPr>
          <p:spPr bwMode="auto">
            <a:xfrm>
              <a:off x="718927" y="4809502"/>
              <a:ext cx="85312" cy="88229"/>
            </a:xfrm>
            <a:custGeom>
              <a:avLst/>
              <a:gdLst/>
              <a:ahLst/>
              <a:cxnLst>
                <a:cxn ang="0">
                  <a:pos x="1" y="11"/>
                </a:cxn>
                <a:cxn ang="0">
                  <a:pos x="6" y="2"/>
                </a:cxn>
                <a:cxn ang="0">
                  <a:pos x="11" y="0"/>
                </a:cxn>
                <a:cxn ang="0">
                  <a:pos x="13" y="2"/>
                </a:cxn>
                <a:cxn ang="0">
                  <a:pos x="16" y="10"/>
                </a:cxn>
                <a:cxn ang="0">
                  <a:pos x="16" y="12"/>
                </a:cxn>
                <a:cxn ang="0">
                  <a:pos x="15" y="17"/>
                </a:cxn>
                <a:cxn ang="0">
                  <a:pos x="13" y="25"/>
                </a:cxn>
                <a:cxn ang="0">
                  <a:pos x="13" y="34"/>
                </a:cxn>
                <a:cxn ang="0">
                  <a:pos x="15" y="47"/>
                </a:cxn>
                <a:cxn ang="0">
                  <a:pos x="20" y="59"/>
                </a:cxn>
                <a:cxn ang="0">
                  <a:pos x="27" y="72"/>
                </a:cxn>
                <a:cxn ang="0">
                  <a:pos x="39" y="83"/>
                </a:cxn>
                <a:cxn ang="0">
                  <a:pos x="55" y="94"/>
                </a:cxn>
                <a:cxn ang="0">
                  <a:pos x="70" y="101"/>
                </a:cxn>
                <a:cxn ang="0">
                  <a:pos x="83" y="105"/>
                </a:cxn>
                <a:cxn ang="0">
                  <a:pos x="93" y="107"/>
                </a:cxn>
                <a:cxn ang="0">
                  <a:pos x="100" y="107"/>
                </a:cxn>
                <a:cxn ang="0">
                  <a:pos x="106" y="107"/>
                </a:cxn>
                <a:cxn ang="0">
                  <a:pos x="110" y="106"/>
                </a:cxn>
                <a:cxn ang="0">
                  <a:pos x="111" y="106"/>
                </a:cxn>
                <a:cxn ang="0">
                  <a:pos x="114" y="109"/>
                </a:cxn>
                <a:cxn ang="0">
                  <a:pos x="117" y="114"/>
                </a:cxn>
                <a:cxn ang="0">
                  <a:pos x="116" y="118"/>
                </a:cxn>
                <a:cxn ang="0">
                  <a:pos x="102" y="121"/>
                </a:cxn>
                <a:cxn ang="0">
                  <a:pos x="90" y="120"/>
                </a:cxn>
                <a:cxn ang="0">
                  <a:pos x="78" y="117"/>
                </a:cxn>
                <a:cxn ang="0">
                  <a:pos x="64" y="114"/>
                </a:cxn>
                <a:cxn ang="0">
                  <a:pos x="51" y="107"/>
                </a:cxn>
                <a:cxn ang="0">
                  <a:pos x="37" y="99"/>
                </a:cxn>
                <a:cxn ang="0">
                  <a:pos x="25" y="88"/>
                </a:cxn>
                <a:cxn ang="0">
                  <a:pos x="13" y="75"/>
                </a:cxn>
                <a:cxn ang="0">
                  <a:pos x="5" y="59"/>
                </a:cxn>
                <a:cxn ang="0">
                  <a:pos x="4" y="54"/>
                </a:cxn>
                <a:cxn ang="0">
                  <a:pos x="1" y="41"/>
                </a:cxn>
                <a:cxn ang="0">
                  <a:pos x="0" y="26"/>
                </a:cxn>
                <a:cxn ang="0">
                  <a:pos x="1" y="11"/>
                </a:cxn>
              </a:cxnLst>
              <a:rect l="0" t="0" r="r" b="b"/>
              <a:pathLst>
                <a:path w="117" h="121">
                  <a:moveTo>
                    <a:pt x="1" y="11"/>
                  </a:moveTo>
                  <a:lnTo>
                    <a:pt x="6" y="2"/>
                  </a:lnTo>
                  <a:lnTo>
                    <a:pt x="11" y="0"/>
                  </a:lnTo>
                  <a:lnTo>
                    <a:pt x="13" y="2"/>
                  </a:lnTo>
                  <a:lnTo>
                    <a:pt x="16" y="10"/>
                  </a:lnTo>
                  <a:lnTo>
                    <a:pt x="16" y="12"/>
                  </a:lnTo>
                  <a:lnTo>
                    <a:pt x="15" y="17"/>
                  </a:lnTo>
                  <a:lnTo>
                    <a:pt x="13" y="25"/>
                  </a:lnTo>
                  <a:lnTo>
                    <a:pt x="13" y="34"/>
                  </a:lnTo>
                  <a:lnTo>
                    <a:pt x="15" y="47"/>
                  </a:lnTo>
                  <a:lnTo>
                    <a:pt x="20" y="59"/>
                  </a:lnTo>
                  <a:lnTo>
                    <a:pt x="27" y="72"/>
                  </a:lnTo>
                  <a:lnTo>
                    <a:pt x="39" y="83"/>
                  </a:lnTo>
                  <a:lnTo>
                    <a:pt x="55" y="94"/>
                  </a:lnTo>
                  <a:lnTo>
                    <a:pt x="70" y="101"/>
                  </a:lnTo>
                  <a:lnTo>
                    <a:pt x="83" y="105"/>
                  </a:lnTo>
                  <a:lnTo>
                    <a:pt x="93" y="107"/>
                  </a:lnTo>
                  <a:lnTo>
                    <a:pt x="100" y="107"/>
                  </a:lnTo>
                  <a:lnTo>
                    <a:pt x="106" y="107"/>
                  </a:lnTo>
                  <a:lnTo>
                    <a:pt x="110" y="106"/>
                  </a:lnTo>
                  <a:lnTo>
                    <a:pt x="111" y="106"/>
                  </a:lnTo>
                  <a:lnTo>
                    <a:pt x="114" y="109"/>
                  </a:lnTo>
                  <a:lnTo>
                    <a:pt x="117" y="114"/>
                  </a:lnTo>
                  <a:lnTo>
                    <a:pt x="116" y="118"/>
                  </a:lnTo>
                  <a:lnTo>
                    <a:pt x="102" y="121"/>
                  </a:lnTo>
                  <a:lnTo>
                    <a:pt x="90" y="120"/>
                  </a:lnTo>
                  <a:lnTo>
                    <a:pt x="78" y="117"/>
                  </a:lnTo>
                  <a:lnTo>
                    <a:pt x="64" y="114"/>
                  </a:lnTo>
                  <a:lnTo>
                    <a:pt x="51" y="107"/>
                  </a:lnTo>
                  <a:lnTo>
                    <a:pt x="37" y="99"/>
                  </a:lnTo>
                  <a:lnTo>
                    <a:pt x="25" y="88"/>
                  </a:lnTo>
                  <a:lnTo>
                    <a:pt x="13" y="75"/>
                  </a:lnTo>
                  <a:lnTo>
                    <a:pt x="5" y="59"/>
                  </a:lnTo>
                  <a:lnTo>
                    <a:pt x="4" y="54"/>
                  </a:lnTo>
                  <a:lnTo>
                    <a:pt x="1" y="41"/>
                  </a:lnTo>
                  <a:lnTo>
                    <a:pt x="0" y="26"/>
                  </a:lnTo>
                  <a:lnTo>
                    <a:pt x="1" y="11"/>
                  </a:lnTo>
                  <a:close/>
                </a:path>
              </a:pathLst>
            </a:custGeom>
            <a:solidFill>
              <a:srgbClr val="00A8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66" name="Freeform 122"/>
            <p:cNvSpPr>
              <a:spLocks/>
            </p:cNvSpPr>
            <p:nvPr/>
          </p:nvSpPr>
          <p:spPr bwMode="auto">
            <a:xfrm>
              <a:off x="1321947" y="4703773"/>
              <a:ext cx="156771" cy="247187"/>
            </a:xfrm>
            <a:custGeom>
              <a:avLst/>
              <a:gdLst/>
              <a:ahLst/>
              <a:cxnLst>
                <a:cxn ang="0">
                  <a:pos x="215" y="116"/>
                </a:cxn>
                <a:cxn ang="0">
                  <a:pos x="213" y="124"/>
                </a:cxn>
                <a:cxn ang="0">
                  <a:pos x="210" y="144"/>
                </a:cxn>
                <a:cxn ang="0">
                  <a:pos x="201" y="172"/>
                </a:cxn>
                <a:cxn ang="0">
                  <a:pos x="186" y="207"/>
                </a:cxn>
                <a:cxn ang="0">
                  <a:pos x="163" y="244"/>
                </a:cxn>
                <a:cxn ang="0">
                  <a:pos x="131" y="281"/>
                </a:cxn>
                <a:cxn ang="0">
                  <a:pos x="87" y="313"/>
                </a:cxn>
                <a:cxn ang="0">
                  <a:pos x="30" y="339"/>
                </a:cxn>
                <a:cxn ang="0">
                  <a:pos x="29" y="312"/>
                </a:cxn>
                <a:cxn ang="0">
                  <a:pos x="27" y="246"/>
                </a:cxn>
                <a:cxn ang="0">
                  <a:pos x="17" y="166"/>
                </a:cxn>
                <a:cxn ang="0">
                  <a:pos x="1" y="95"/>
                </a:cxn>
                <a:cxn ang="0">
                  <a:pos x="0" y="74"/>
                </a:cxn>
                <a:cxn ang="0">
                  <a:pos x="11" y="57"/>
                </a:cxn>
                <a:cxn ang="0">
                  <a:pos x="28" y="40"/>
                </a:cxn>
                <a:cxn ang="0">
                  <a:pos x="51" y="26"/>
                </a:cxn>
                <a:cxn ang="0">
                  <a:pos x="75" y="15"/>
                </a:cxn>
                <a:cxn ang="0">
                  <a:pos x="96" y="8"/>
                </a:cxn>
                <a:cxn ang="0">
                  <a:pos x="111" y="1"/>
                </a:cxn>
                <a:cxn ang="0">
                  <a:pos x="117" y="0"/>
                </a:cxn>
                <a:cxn ang="0">
                  <a:pos x="215" y="116"/>
                </a:cxn>
              </a:cxnLst>
              <a:rect l="0" t="0" r="r" b="b"/>
              <a:pathLst>
                <a:path w="215" h="339">
                  <a:moveTo>
                    <a:pt x="215" y="116"/>
                  </a:moveTo>
                  <a:lnTo>
                    <a:pt x="213" y="124"/>
                  </a:lnTo>
                  <a:lnTo>
                    <a:pt x="210" y="144"/>
                  </a:lnTo>
                  <a:lnTo>
                    <a:pt x="201" y="172"/>
                  </a:lnTo>
                  <a:lnTo>
                    <a:pt x="186" y="207"/>
                  </a:lnTo>
                  <a:lnTo>
                    <a:pt x="163" y="244"/>
                  </a:lnTo>
                  <a:lnTo>
                    <a:pt x="131" y="281"/>
                  </a:lnTo>
                  <a:lnTo>
                    <a:pt x="87" y="313"/>
                  </a:lnTo>
                  <a:lnTo>
                    <a:pt x="30" y="339"/>
                  </a:lnTo>
                  <a:lnTo>
                    <a:pt x="29" y="312"/>
                  </a:lnTo>
                  <a:lnTo>
                    <a:pt x="27" y="246"/>
                  </a:lnTo>
                  <a:lnTo>
                    <a:pt x="17" y="166"/>
                  </a:lnTo>
                  <a:lnTo>
                    <a:pt x="1" y="95"/>
                  </a:lnTo>
                  <a:lnTo>
                    <a:pt x="0" y="74"/>
                  </a:lnTo>
                  <a:lnTo>
                    <a:pt x="11" y="57"/>
                  </a:lnTo>
                  <a:lnTo>
                    <a:pt x="28" y="40"/>
                  </a:lnTo>
                  <a:lnTo>
                    <a:pt x="51" y="26"/>
                  </a:lnTo>
                  <a:lnTo>
                    <a:pt x="75" y="15"/>
                  </a:lnTo>
                  <a:lnTo>
                    <a:pt x="96" y="8"/>
                  </a:lnTo>
                  <a:lnTo>
                    <a:pt x="111" y="1"/>
                  </a:lnTo>
                  <a:lnTo>
                    <a:pt x="117" y="0"/>
                  </a:lnTo>
                  <a:lnTo>
                    <a:pt x="215" y="1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67" name="Freeform 123"/>
            <p:cNvSpPr>
              <a:spLocks/>
            </p:cNvSpPr>
            <p:nvPr/>
          </p:nvSpPr>
          <p:spPr bwMode="auto">
            <a:xfrm>
              <a:off x="1324134" y="4736585"/>
              <a:ext cx="120312" cy="164791"/>
            </a:xfrm>
            <a:custGeom>
              <a:avLst/>
              <a:gdLst/>
              <a:ahLst/>
              <a:cxnLst>
                <a:cxn ang="0">
                  <a:pos x="93" y="0"/>
                </a:cxn>
                <a:cxn ang="0">
                  <a:pos x="93" y="2"/>
                </a:cxn>
                <a:cxn ang="0">
                  <a:pos x="95" y="10"/>
                </a:cxn>
                <a:cxn ang="0">
                  <a:pos x="98" y="19"/>
                </a:cxn>
                <a:cxn ang="0">
                  <a:pos x="104" y="31"/>
                </a:cxn>
                <a:cxn ang="0">
                  <a:pos x="113" y="44"/>
                </a:cxn>
                <a:cxn ang="0">
                  <a:pos x="126" y="57"/>
                </a:cxn>
                <a:cxn ang="0">
                  <a:pos x="142" y="66"/>
                </a:cxn>
                <a:cxn ang="0">
                  <a:pos x="165" y="74"/>
                </a:cxn>
                <a:cxn ang="0">
                  <a:pos x="165" y="78"/>
                </a:cxn>
                <a:cxn ang="0">
                  <a:pos x="163" y="90"/>
                </a:cxn>
                <a:cxn ang="0">
                  <a:pos x="158" y="107"/>
                </a:cxn>
                <a:cxn ang="0">
                  <a:pos x="151" y="128"/>
                </a:cxn>
                <a:cxn ang="0">
                  <a:pos x="137" y="153"/>
                </a:cxn>
                <a:cxn ang="0">
                  <a:pos x="116" y="178"/>
                </a:cxn>
                <a:cxn ang="0">
                  <a:pos x="88" y="204"/>
                </a:cxn>
                <a:cxn ang="0">
                  <a:pos x="51" y="226"/>
                </a:cxn>
                <a:cxn ang="0">
                  <a:pos x="48" y="225"/>
                </a:cxn>
                <a:cxn ang="0">
                  <a:pos x="43" y="221"/>
                </a:cxn>
                <a:cxn ang="0">
                  <a:pos x="35" y="216"/>
                </a:cxn>
                <a:cxn ang="0">
                  <a:pos x="26" y="206"/>
                </a:cxn>
                <a:cxn ang="0">
                  <a:pos x="16" y="194"/>
                </a:cxn>
                <a:cxn ang="0">
                  <a:pos x="8" y="178"/>
                </a:cxn>
                <a:cxn ang="0">
                  <a:pos x="3" y="158"/>
                </a:cxn>
                <a:cxn ang="0">
                  <a:pos x="0" y="133"/>
                </a:cxn>
                <a:cxn ang="0">
                  <a:pos x="1" y="108"/>
                </a:cxn>
                <a:cxn ang="0">
                  <a:pos x="6" y="86"/>
                </a:cxn>
                <a:cxn ang="0">
                  <a:pos x="15" y="66"/>
                </a:cxn>
                <a:cxn ang="0">
                  <a:pos x="25" y="49"/>
                </a:cxn>
                <a:cxn ang="0">
                  <a:pos x="39" y="33"/>
                </a:cxn>
                <a:cxn ang="0">
                  <a:pos x="55" y="21"/>
                </a:cxn>
                <a:cxn ang="0">
                  <a:pos x="73" y="10"/>
                </a:cxn>
                <a:cxn ang="0">
                  <a:pos x="93" y="0"/>
                </a:cxn>
              </a:cxnLst>
              <a:rect l="0" t="0" r="r" b="b"/>
              <a:pathLst>
                <a:path w="165" h="226">
                  <a:moveTo>
                    <a:pt x="93" y="0"/>
                  </a:moveTo>
                  <a:lnTo>
                    <a:pt x="93" y="2"/>
                  </a:lnTo>
                  <a:lnTo>
                    <a:pt x="95" y="10"/>
                  </a:lnTo>
                  <a:lnTo>
                    <a:pt x="98" y="19"/>
                  </a:lnTo>
                  <a:lnTo>
                    <a:pt x="104" y="31"/>
                  </a:lnTo>
                  <a:lnTo>
                    <a:pt x="113" y="44"/>
                  </a:lnTo>
                  <a:lnTo>
                    <a:pt x="126" y="57"/>
                  </a:lnTo>
                  <a:lnTo>
                    <a:pt x="142" y="66"/>
                  </a:lnTo>
                  <a:lnTo>
                    <a:pt x="165" y="74"/>
                  </a:lnTo>
                  <a:lnTo>
                    <a:pt x="165" y="78"/>
                  </a:lnTo>
                  <a:lnTo>
                    <a:pt x="163" y="90"/>
                  </a:lnTo>
                  <a:lnTo>
                    <a:pt x="158" y="107"/>
                  </a:lnTo>
                  <a:lnTo>
                    <a:pt x="151" y="128"/>
                  </a:lnTo>
                  <a:lnTo>
                    <a:pt x="137" y="153"/>
                  </a:lnTo>
                  <a:lnTo>
                    <a:pt x="116" y="178"/>
                  </a:lnTo>
                  <a:lnTo>
                    <a:pt x="88" y="204"/>
                  </a:lnTo>
                  <a:lnTo>
                    <a:pt x="51" y="226"/>
                  </a:lnTo>
                  <a:lnTo>
                    <a:pt x="48" y="225"/>
                  </a:lnTo>
                  <a:lnTo>
                    <a:pt x="43" y="221"/>
                  </a:lnTo>
                  <a:lnTo>
                    <a:pt x="35" y="216"/>
                  </a:lnTo>
                  <a:lnTo>
                    <a:pt x="26" y="206"/>
                  </a:lnTo>
                  <a:lnTo>
                    <a:pt x="16" y="194"/>
                  </a:lnTo>
                  <a:lnTo>
                    <a:pt x="8" y="178"/>
                  </a:lnTo>
                  <a:lnTo>
                    <a:pt x="3" y="158"/>
                  </a:lnTo>
                  <a:lnTo>
                    <a:pt x="0" y="133"/>
                  </a:lnTo>
                  <a:lnTo>
                    <a:pt x="1" y="108"/>
                  </a:lnTo>
                  <a:lnTo>
                    <a:pt x="6" y="86"/>
                  </a:lnTo>
                  <a:lnTo>
                    <a:pt x="15" y="66"/>
                  </a:lnTo>
                  <a:lnTo>
                    <a:pt x="25" y="49"/>
                  </a:lnTo>
                  <a:lnTo>
                    <a:pt x="39" y="33"/>
                  </a:lnTo>
                  <a:lnTo>
                    <a:pt x="55" y="21"/>
                  </a:lnTo>
                  <a:lnTo>
                    <a:pt x="73" y="10"/>
                  </a:lnTo>
                  <a:lnTo>
                    <a:pt x="93" y="0"/>
                  </a:lnTo>
                  <a:close/>
                </a:path>
              </a:pathLst>
            </a:custGeom>
            <a:solidFill>
              <a:srgbClr val="E5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68" name="Freeform 124"/>
            <p:cNvSpPr>
              <a:spLocks/>
            </p:cNvSpPr>
            <p:nvPr/>
          </p:nvSpPr>
          <p:spPr bwMode="auto">
            <a:xfrm>
              <a:off x="831218" y="5430022"/>
              <a:ext cx="158229" cy="121041"/>
            </a:xfrm>
            <a:custGeom>
              <a:avLst/>
              <a:gdLst/>
              <a:ahLst/>
              <a:cxnLst>
                <a:cxn ang="0">
                  <a:pos x="133" y="18"/>
                </a:cxn>
                <a:cxn ang="0">
                  <a:pos x="139" y="23"/>
                </a:cxn>
                <a:cxn ang="0">
                  <a:pos x="154" y="37"/>
                </a:cxn>
                <a:cxn ang="0">
                  <a:pos x="172" y="58"/>
                </a:cxn>
                <a:cxn ang="0">
                  <a:pos x="192" y="84"/>
                </a:cxn>
                <a:cxn ang="0">
                  <a:pos x="208" y="110"/>
                </a:cxn>
                <a:cxn ang="0">
                  <a:pos x="217" y="134"/>
                </a:cxn>
                <a:cxn ang="0">
                  <a:pos x="212" y="154"/>
                </a:cxn>
                <a:cxn ang="0">
                  <a:pos x="192" y="166"/>
                </a:cxn>
                <a:cxn ang="0">
                  <a:pos x="188" y="166"/>
                </a:cxn>
                <a:cxn ang="0">
                  <a:pos x="180" y="165"/>
                </a:cxn>
                <a:cxn ang="0">
                  <a:pos x="165" y="164"/>
                </a:cxn>
                <a:cxn ang="0">
                  <a:pos x="147" y="161"/>
                </a:cxn>
                <a:cxn ang="0">
                  <a:pos x="128" y="159"/>
                </a:cxn>
                <a:cxn ang="0">
                  <a:pos x="105" y="154"/>
                </a:cxn>
                <a:cxn ang="0">
                  <a:pos x="83" y="149"/>
                </a:cxn>
                <a:cxn ang="0">
                  <a:pos x="61" y="141"/>
                </a:cxn>
                <a:cxn ang="0">
                  <a:pos x="41" y="133"/>
                </a:cxn>
                <a:cxn ang="0">
                  <a:pos x="24" y="123"/>
                </a:cxn>
                <a:cxn ang="0">
                  <a:pos x="10" y="110"/>
                </a:cxn>
                <a:cxn ang="0">
                  <a:pos x="3" y="97"/>
                </a:cxn>
                <a:cxn ang="0">
                  <a:pos x="0" y="81"/>
                </a:cxn>
                <a:cxn ang="0">
                  <a:pos x="5" y="62"/>
                </a:cxn>
                <a:cxn ang="0">
                  <a:pos x="19" y="41"/>
                </a:cxn>
                <a:cxn ang="0">
                  <a:pos x="42" y="18"/>
                </a:cxn>
                <a:cxn ang="0">
                  <a:pos x="45" y="16"/>
                </a:cxn>
                <a:cxn ang="0">
                  <a:pos x="50" y="13"/>
                </a:cxn>
                <a:cxn ang="0">
                  <a:pos x="58" y="8"/>
                </a:cxn>
                <a:cxn ang="0">
                  <a:pos x="70" y="3"/>
                </a:cxn>
                <a:cxn ang="0">
                  <a:pos x="83" y="0"/>
                </a:cxn>
                <a:cxn ang="0">
                  <a:pos x="98" y="2"/>
                </a:cxn>
                <a:cxn ang="0">
                  <a:pos x="115" y="7"/>
                </a:cxn>
                <a:cxn ang="0">
                  <a:pos x="133" y="18"/>
                </a:cxn>
              </a:cxnLst>
              <a:rect l="0" t="0" r="r" b="b"/>
              <a:pathLst>
                <a:path w="217" h="166">
                  <a:moveTo>
                    <a:pt x="133" y="18"/>
                  </a:moveTo>
                  <a:lnTo>
                    <a:pt x="139" y="23"/>
                  </a:lnTo>
                  <a:lnTo>
                    <a:pt x="154" y="37"/>
                  </a:lnTo>
                  <a:lnTo>
                    <a:pt x="172" y="58"/>
                  </a:lnTo>
                  <a:lnTo>
                    <a:pt x="192" y="84"/>
                  </a:lnTo>
                  <a:lnTo>
                    <a:pt x="208" y="110"/>
                  </a:lnTo>
                  <a:lnTo>
                    <a:pt x="217" y="134"/>
                  </a:lnTo>
                  <a:lnTo>
                    <a:pt x="212" y="154"/>
                  </a:lnTo>
                  <a:lnTo>
                    <a:pt x="192" y="166"/>
                  </a:lnTo>
                  <a:lnTo>
                    <a:pt x="188" y="166"/>
                  </a:lnTo>
                  <a:lnTo>
                    <a:pt x="180" y="165"/>
                  </a:lnTo>
                  <a:lnTo>
                    <a:pt x="165" y="164"/>
                  </a:lnTo>
                  <a:lnTo>
                    <a:pt x="147" y="161"/>
                  </a:lnTo>
                  <a:lnTo>
                    <a:pt x="128" y="159"/>
                  </a:lnTo>
                  <a:lnTo>
                    <a:pt x="105" y="154"/>
                  </a:lnTo>
                  <a:lnTo>
                    <a:pt x="83" y="149"/>
                  </a:lnTo>
                  <a:lnTo>
                    <a:pt x="61" y="141"/>
                  </a:lnTo>
                  <a:lnTo>
                    <a:pt x="41" y="133"/>
                  </a:lnTo>
                  <a:lnTo>
                    <a:pt x="24" y="123"/>
                  </a:lnTo>
                  <a:lnTo>
                    <a:pt x="10" y="110"/>
                  </a:lnTo>
                  <a:lnTo>
                    <a:pt x="3" y="97"/>
                  </a:lnTo>
                  <a:lnTo>
                    <a:pt x="0" y="81"/>
                  </a:lnTo>
                  <a:lnTo>
                    <a:pt x="5" y="62"/>
                  </a:lnTo>
                  <a:lnTo>
                    <a:pt x="19" y="41"/>
                  </a:lnTo>
                  <a:lnTo>
                    <a:pt x="42" y="18"/>
                  </a:lnTo>
                  <a:lnTo>
                    <a:pt x="45" y="16"/>
                  </a:lnTo>
                  <a:lnTo>
                    <a:pt x="50" y="13"/>
                  </a:lnTo>
                  <a:lnTo>
                    <a:pt x="58" y="8"/>
                  </a:lnTo>
                  <a:lnTo>
                    <a:pt x="70" y="3"/>
                  </a:lnTo>
                  <a:lnTo>
                    <a:pt x="83" y="0"/>
                  </a:lnTo>
                  <a:lnTo>
                    <a:pt x="98" y="2"/>
                  </a:lnTo>
                  <a:lnTo>
                    <a:pt x="115" y="7"/>
                  </a:lnTo>
                  <a:lnTo>
                    <a:pt x="133" y="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69" name="Freeform 125"/>
            <p:cNvSpPr>
              <a:spLocks/>
            </p:cNvSpPr>
            <p:nvPr/>
          </p:nvSpPr>
          <p:spPr bwMode="auto">
            <a:xfrm>
              <a:off x="727677" y="4600231"/>
              <a:ext cx="707291" cy="893957"/>
            </a:xfrm>
            <a:custGeom>
              <a:avLst/>
              <a:gdLst/>
              <a:ahLst/>
              <a:cxnLst>
                <a:cxn ang="0">
                  <a:pos x="387" y="1"/>
                </a:cxn>
                <a:cxn ang="0">
                  <a:pos x="371" y="8"/>
                </a:cxn>
                <a:cxn ang="0">
                  <a:pos x="343" y="21"/>
                </a:cxn>
                <a:cxn ang="0">
                  <a:pos x="302" y="42"/>
                </a:cxn>
                <a:cxn ang="0">
                  <a:pos x="254" y="72"/>
                </a:cxn>
                <a:cxn ang="0">
                  <a:pos x="200" y="111"/>
                </a:cxn>
                <a:cxn ang="0">
                  <a:pos x="142" y="160"/>
                </a:cxn>
                <a:cxn ang="0">
                  <a:pos x="86" y="219"/>
                </a:cxn>
                <a:cxn ang="0">
                  <a:pos x="34" y="289"/>
                </a:cxn>
                <a:cxn ang="0">
                  <a:pos x="5" y="363"/>
                </a:cxn>
                <a:cxn ang="0">
                  <a:pos x="1" y="438"/>
                </a:cxn>
                <a:cxn ang="0">
                  <a:pos x="15" y="509"/>
                </a:cxn>
                <a:cxn ang="0">
                  <a:pos x="45" y="576"/>
                </a:cxn>
                <a:cxn ang="0">
                  <a:pos x="83" y="634"/>
                </a:cxn>
                <a:cxn ang="0">
                  <a:pos x="128" y="682"/>
                </a:cxn>
                <a:cxn ang="0">
                  <a:pos x="173" y="717"/>
                </a:cxn>
                <a:cxn ang="0">
                  <a:pos x="197" y="739"/>
                </a:cxn>
                <a:cxn ang="0">
                  <a:pos x="204" y="812"/>
                </a:cxn>
                <a:cxn ang="0">
                  <a:pos x="205" y="934"/>
                </a:cxn>
                <a:cxn ang="0">
                  <a:pos x="188" y="1082"/>
                </a:cxn>
                <a:cxn ang="0">
                  <a:pos x="168" y="1161"/>
                </a:cxn>
                <a:cxn ang="0">
                  <a:pos x="168" y="1185"/>
                </a:cxn>
                <a:cxn ang="0">
                  <a:pos x="181" y="1214"/>
                </a:cxn>
                <a:cxn ang="0">
                  <a:pos x="219" y="1226"/>
                </a:cxn>
                <a:cxn ang="0">
                  <a:pos x="271" y="1214"/>
                </a:cxn>
                <a:cxn ang="0">
                  <a:pos x="314" y="1195"/>
                </a:cxn>
                <a:cxn ang="0">
                  <a:pos x="360" y="1172"/>
                </a:cxn>
                <a:cxn ang="0">
                  <a:pos x="409" y="1141"/>
                </a:cxn>
                <a:cxn ang="0">
                  <a:pos x="457" y="1103"/>
                </a:cxn>
                <a:cxn ang="0">
                  <a:pos x="503" y="1056"/>
                </a:cxn>
                <a:cxn ang="0">
                  <a:pos x="546" y="999"/>
                </a:cxn>
                <a:cxn ang="0">
                  <a:pos x="585" y="932"/>
                </a:cxn>
                <a:cxn ang="0">
                  <a:pos x="602" y="897"/>
                </a:cxn>
                <a:cxn ang="0">
                  <a:pos x="613" y="911"/>
                </a:cxn>
                <a:cxn ang="0">
                  <a:pos x="632" y="937"/>
                </a:cxn>
                <a:cxn ang="0">
                  <a:pos x="658" y="973"/>
                </a:cxn>
                <a:cxn ang="0">
                  <a:pos x="689" y="1016"/>
                </a:cxn>
                <a:cxn ang="0">
                  <a:pos x="722" y="1063"/>
                </a:cxn>
                <a:cxn ang="0">
                  <a:pos x="755" y="1114"/>
                </a:cxn>
                <a:cxn ang="0">
                  <a:pos x="789" y="1163"/>
                </a:cxn>
                <a:cxn ang="0">
                  <a:pos x="808" y="1190"/>
                </a:cxn>
                <a:cxn ang="0">
                  <a:pos x="838" y="1204"/>
                </a:cxn>
                <a:cxn ang="0">
                  <a:pos x="882" y="1205"/>
                </a:cxn>
                <a:cxn ang="0">
                  <a:pos x="926" y="1167"/>
                </a:cxn>
                <a:cxn ang="0">
                  <a:pos x="957" y="1070"/>
                </a:cxn>
                <a:cxn ang="0">
                  <a:pos x="970" y="967"/>
                </a:cxn>
                <a:cxn ang="0">
                  <a:pos x="964" y="853"/>
                </a:cxn>
                <a:cxn ang="0">
                  <a:pos x="937" y="712"/>
                </a:cxn>
                <a:cxn ang="0">
                  <a:pos x="908" y="571"/>
                </a:cxn>
                <a:cxn ang="0">
                  <a:pos x="920" y="438"/>
                </a:cxn>
                <a:cxn ang="0">
                  <a:pos x="927" y="286"/>
                </a:cxn>
                <a:cxn ang="0">
                  <a:pos x="890" y="130"/>
                </a:cxn>
                <a:cxn ang="0">
                  <a:pos x="837" y="56"/>
                </a:cxn>
                <a:cxn ang="0">
                  <a:pos x="810" y="54"/>
                </a:cxn>
                <a:cxn ang="0">
                  <a:pos x="761" y="52"/>
                </a:cxn>
                <a:cxn ang="0">
                  <a:pos x="698" y="48"/>
                </a:cxn>
                <a:cxn ang="0">
                  <a:pos x="627" y="42"/>
                </a:cxn>
                <a:cxn ang="0">
                  <a:pos x="551" y="35"/>
                </a:cxn>
                <a:cxn ang="0">
                  <a:pos x="478" y="24"/>
                </a:cxn>
                <a:cxn ang="0">
                  <a:pos x="415" y="9"/>
                </a:cxn>
              </a:cxnLst>
              <a:rect l="0" t="0" r="r" b="b"/>
              <a:pathLst>
                <a:path w="970" h="1226">
                  <a:moveTo>
                    <a:pt x="389" y="0"/>
                  </a:moveTo>
                  <a:lnTo>
                    <a:pt x="387" y="1"/>
                  </a:lnTo>
                  <a:lnTo>
                    <a:pt x="381" y="4"/>
                  </a:lnTo>
                  <a:lnTo>
                    <a:pt x="371" y="8"/>
                  </a:lnTo>
                  <a:lnTo>
                    <a:pt x="359" y="14"/>
                  </a:lnTo>
                  <a:lnTo>
                    <a:pt x="343" y="21"/>
                  </a:lnTo>
                  <a:lnTo>
                    <a:pt x="324" y="31"/>
                  </a:lnTo>
                  <a:lnTo>
                    <a:pt x="302" y="42"/>
                  </a:lnTo>
                  <a:lnTo>
                    <a:pt x="280" y="56"/>
                  </a:lnTo>
                  <a:lnTo>
                    <a:pt x="254" y="72"/>
                  </a:lnTo>
                  <a:lnTo>
                    <a:pt x="228" y="90"/>
                  </a:lnTo>
                  <a:lnTo>
                    <a:pt x="200" y="111"/>
                  </a:lnTo>
                  <a:lnTo>
                    <a:pt x="172" y="134"/>
                  </a:lnTo>
                  <a:lnTo>
                    <a:pt x="142" y="160"/>
                  </a:lnTo>
                  <a:lnTo>
                    <a:pt x="114" y="188"/>
                  </a:lnTo>
                  <a:lnTo>
                    <a:pt x="86" y="219"/>
                  </a:lnTo>
                  <a:lnTo>
                    <a:pt x="57" y="253"/>
                  </a:lnTo>
                  <a:lnTo>
                    <a:pt x="34" y="289"/>
                  </a:lnTo>
                  <a:lnTo>
                    <a:pt x="16" y="326"/>
                  </a:lnTo>
                  <a:lnTo>
                    <a:pt x="5" y="363"/>
                  </a:lnTo>
                  <a:lnTo>
                    <a:pt x="0" y="401"/>
                  </a:lnTo>
                  <a:lnTo>
                    <a:pt x="1" y="438"/>
                  </a:lnTo>
                  <a:lnTo>
                    <a:pt x="6" y="473"/>
                  </a:lnTo>
                  <a:lnTo>
                    <a:pt x="15" y="509"/>
                  </a:lnTo>
                  <a:lnTo>
                    <a:pt x="29" y="543"/>
                  </a:lnTo>
                  <a:lnTo>
                    <a:pt x="45" y="576"/>
                  </a:lnTo>
                  <a:lnTo>
                    <a:pt x="63" y="606"/>
                  </a:lnTo>
                  <a:lnTo>
                    <a:pt x="83" y="634"/>
                  </a:lnTo>
                  <a:lnTo>
                    <a:pt x="105" y="660"/>
                  </a:lnTo>
                  <a:lnTo>
                    <a:pt x="128" y="682"/>
                  </a:lnTo>
                  <a:lnTo>
                    <a:pt x="151" y="702"/>
                  </a:lnTo>
                  <a:lnTo>
                    <a:pt x="173" y="717"/>
                  </a:lnTo>
                  <a:lnTo>
                    <a:pt x="195" y="729"/>
                  </a:lnTo>
                  <a:lnTo>
                    <a:pt x="197" y="739"/>
                  </a:lnTo>
                  <a:lnTo>
                    <a:pt x="200" y="769"/>
                  </a:lnTo>
                  <a:lnTo>
                    <a:pt x="204" y="812"/>
                  </a:lnTo>
                  <a:lnTo>
                    <a:pt x="207" y="869"/>
                  </a:lnTo>
                  <a:lnTo>
                    <a:pt x="205" y="934"/>
                  </a:lnTo>
                  <a:lnTo>
                    <a:pt x="199" y="1006"/>
                  </a:lnTo>
                  <a:lnTo>
                    <a:pt x="188" y="1082"/>
                  </a:lnTo>
                  <a:lnTo>
                    <a:pt x="168" y="1157"/>
                  </a:lnTo>
                  <a:lnTo>
                    <a:pt x="168" y="1161"/>
                  </a:lnTo>
                  <a:lnTo>
                    <a:pt x="167" y="1172"/>
                  </a:lnTo>
                  <a:lnTo>
                    <a:pt x="168" y="1185"/>
                  </a:lnTo>
                  <a:lnTo>
                    <a:pt x="172" y="1200"/>
                  </a:lnTo>
                  <a:lnTo>
                    <a:pt x="181" y="1214"/>
                  </a:lnTo>
                  <a:lnTo>
                    <a:pt x="195" y="1224"/>
                  </a:lnTo>
                  <a:lnTo>
                    <a:pt x="219" y="1226"/>
                  </a:lnTo>
                  <a:lnTo>
                    <a:pt x="251" y="1220"/>
                  </a:lnTo>
                  <a:lnTo>
                    <a:pt x="271" y="1214"/>
                  </a:lnTo>
                  <a:lnTo>
                    <a:pt x="292" y="1205"/>
                  </a:lnTo>
                  <a:lnTo>
                    <a:pt x="314" y="1195"/>
                  </a:lnTo>
                  <a:lnTo>
                    <a:pt x="336" y="1184"/>
                  </a:lnTo>
                  <a:lnTo>
                    <a:pt x="360" y="1172"/>
                  </a:lnTo>
                  <a:lnTo>
                    <a:pt x="385" y="1157"/>
                  </a:lnTo>
                  <a:lnTo>
                    <a:pt x="409" y="1141"/>
                  </a:lnTo>
                  <a:lnTo>
                    <a:pt x="433" y="1122"/>
                  </a:lnTo>
                  <a:lnTo>
                    <a:pt x="457" y="1103"/>
                  </a:lnTo>
                  <a:lnTo>
                    <a:pt x="481" y="1080"/>
                  </a:lnTo>
                  <a:lnTo>
                    <a:pt x="503" y="1056"/>
                  </a:lnTo>
                  <a:lnTo>
                    <a:pt x="525" y="1028"/>
                  </a:lnTo>
                  <a:lnTo>
                    <a:pt x="546" y="999"/>
                  </a:lnTo>
                  <a:lnTo>
                    <a:pt x="566" y="967"/>
                  </a:lnTo>
                  <a:lnTo>
                    <a:pt x="585" y="932"/>
                  </a:lnTo>
                  <a:lnTo>
                    <a:pt x="601" y="895"/>
                  </a:lnTo>
                  <a:lnTo>
                    <a:pt x="602" y="897"/>
                  </a:lnTo>
                  <a:lnTo>
                    <a:pt x="606" y="902"/>
                  </a:lnTo>
                  <a:lnTo>
                    <a:pt x="613" y="911"/>
                  </a:lnTo>
                  <a:lnTo>
                    <a:pt x="622" y="923"/>
                  </a:lnTo>
                  <a:lnTo>
                    <a:pt x="632" y="937"/>
                  </a:lnTo>
                  <a:lnTo>
                    <a:pt x="644" y="954"/>
                  </a:lnTo>
                  <a:lnTo>
                    <a:pt x="658" y="973"/>
                  </a:lnTo>
                  <a:lnTo>
                    <a:pt x="672" y="994"/>
                  </a:lnTo>
                  <a:lnTo>
                    <a:pt x="689" y="1016"/>
                  </a:lnTo>
                  <a:lnTo>
                    <a:pt x="705" y="1040"/>
                  </a:lnTo>
                  <a:lnTo>
                    <a:pt x="722" y="1063"/>
                  </a:lnTo>
                  <a:lnTo>
                    <a:pt x="739" y="1089"/>
                  </a:lnTo>
                  <a:lnTo>
                    <a:pt x="755" y="1114"/>
                  </a:lnTo>
                  <a:lnTo>
                    <a:pt x="773" y="1138"/>
                  </a:lnTo>
                  <a:lnTo>
                    <a:pt x="789" y="1163"/>
                  </a:lnTo>
                  <a:lnTo>
                    <a:pt x="803" y="1188"/>
                  </a:lnTo>
                  <a:lnTo>
                    <a:pt x="808" y="1190"/>
                  </a:lnTo>
                  <a:lnTo>
                    <a:pt x="819" y="1198"/>
                  </a:lnTo>
                  <a:lnTo>
                    <a:pt x="838" y="1204"/>
                  </a:lnTo>
                  <a:lnTo>
                    <a:pt x="859" y="1208"/>
                  </a:lnTo>
                  <a:lnTo>
                    <a:pt x="882" y="1205"/>
                  </a:lnTo>
                  <a:lnTo>
                    <a:pt x="905" y="1193"/>
                  </a:lnTo>
                  <a:lnTo>
                    <a:pt x="926" y="1167"/>
                  </a:lnTo>
                  <a:lnTo>
                    <a:pt x="943" y="1125"/>
                  </a:lnTo>
                  <a:lnTo>
                    <a:pt x="957" y="1070"/>
                  </a:lnTo>
                  <a:lnTo>
                    <a:pt x="965" y="1018"/>
                  </a:lnTo>
                  <a:lnTo>
                    <a:pt x="970" y="967"/>
                  </a:lnTo>
                  <a:lnTo>
                    <a:pt x="970" y="912"/>
                  </a:lnTo>
                  <a:lnTo>
                    <a:pt x="964" y="853"/>
                  </a:lnTo>
                  <a:lnTo>
                    <a:pt x="953" y="787"/>
                  </a:lnTo>
                  <a:lnTo>
                    <a:pt x="937" y="712"/>
                  </a:lnTo>
                  <a:lnTo>
                    <a:pt x="915" y="625"/>
                  </a:lnTo>
                  <a:lnTo>
                    <a:pt x="908" y="571"/>
                  </a:lnTo>
                  <a:lnTo>
                    <a:pt x="911" y="508"/>
                  </a:lnTo>
                  <a:lnTo>
                    <a:pt x="920" y="438"/>
                  </a:lnTo>
                  <a:lnTo>
                    <a:pt x="926" y="362"/>
                  </a:lnTo>
                  <a:lnTo>
                    <a:pt x="927" y="286"/>
                  </a:lnTo>
                  <a:lnTo>
                    <a:pt x="917" y="206"/>
                  </a:lnTo>
                  <a:lnTo>
                    <a:pt x="890" y="130"/>
                  </a:lnTo>
                  <a:lnTo>
                    <a:pt x="840" y="56"/>
                  </a:lnTo>
                  <a:lnTo>
                    <a:pt x="837" y="56"/>
                  </a:lnTo>
                  <a:lnTo>
                    <a:pt x="827" y="56"/>
                  </a:lnTo>
                  <a:lnTo>
                    <a:pt x="810" y="54"/>
                  </a:lnTo>
                  <a:lnTo>
                    <a:pt x="789" y="53"/>
                  </a:lnTo>
                  <a:lnTo>
                    <a:pt x="761" y="52"/>
                  </a:lnTo>
                  <a:lnTo>
                    <a:pt x="732" y="51"/>
                  </a:lnTo>
                  <a:lnTo>
                    <a:pt x="698" y="48"/>
                  </a:lnTo>
                  <a:lnTo>
                    <a:pt x="664" y="46"/>
                  </a:lnTo>
                  <a:lnTo>
                    <a:pt x="627" y="42"/>
                  </a:lnTo>
                  <a:lnTo>
                    <a:pt x="588" y="38"/>
                  </a:lnTo>
                  <a:lnTo>
                    <a:pt x="551" y="35"/>
                  </a:lnTo>
                  <a:lnTo>
                    <a:pt x="514" y="29"/>
                  </a:lnTo>
                  <a:lnTo>
                    <a:pt x="478" y="24"/>
                  </a:lnTo>
                  <a:lnTo>
                    <a:pt x="446" y="16"/>
                  </a:lnTo>
                  <a:lnTo>
                    <a:pt x="415" y="9"/>
                  </a:lnTo>
                  <a:lnTo>
                    <a:pt x="389"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70" name="Freeform 126"/>
            <p:cNvSpPr>
              <a:spLocks/>
            </p:cNvSpPr>
            <p:nvPr/>
          </p:nvSpPr>
          <p:spPr bwMode="auto">
            <a:xfrm>
              <a:off x="898302" y="5105543"/>
              <a:ext cx="500937" cy="330312"/>
            </a:xfrm>
            <a:custGeom>
              <a:avLst/>
              <a:gdLst/>
              <a:ahLst/>
              <a:cxnLst>
                <a:cxn ang="0">
                  <a:pos x="137" y="12"/>
                </a:cxn>
                <a:cxn ang="0">
                  <a:pos x="138" y="24"/>
                </a:cxn>
                <a:cxn ang="0">
                  <a:pos x="143" y="49"/>
                </a:cxn>
                <a:cxn ang="0">
                  <a:pos x="141" y="73"/>
                </a:cxn>
                <a:cxn ang="0">
                  <a:pos x="122" y="92"/>
                </a:cxn>
                <a:cxn ang="0">
                  <a:pos x="97" y="103"/>
                </a:cxn>
                <a:cxn ang="0">
                  <a:pos x="65" y="108"/>
                </a:cxn>
                <a:cxn ang="0">
                  <a:pos x="32" y="98"/>
                </a:cxn>
                <a:cxn ang="0">
                  <a:pos x="17" y="96"/>
                </a:cxn>
                <a:cxn ang="0">
                  <a:pos x="22" y="155"/>
                </a:cxn>
                <a:cxn ang="0">
                  <a:pos x="24" y="249"/>
                </a:cxn>
                <a:cxn ang="0">
                  <a:pos x="15" y="353"/>
                </a:cxn>
                <a:cxn ang="0">
                  <a:pos x="1" y="403"/>
                </a:cxn>
                <a:cxn ang="0">
                  <a:pos x="0" y="424"/>
                </a:cxn>
                <a:cxn ang="0">
                  <a:pos x="10" y="448"/>
                </a:cxn>
                <a:cxn ang="0">
                  <a:pos x="42" y="452"/>
                </a:cxn>
                <a:cxn ang="0">
                  <a:pos x="80" y="434"/>
                </a:cxn>
                <a:cxn ang="0">
                  <a:pos x="106" y="419"/>
                </a:cxn>
                <a:cxn ang="0">
                  <a:pos x="136" y="401"/>
                </a:cxn>
                <a:cxn ang="0">
                  <a:pos x="170" y="376"/>
                </a:cxn>
                <a:cxn ang="0">
                  <a:pos x="206" y="344"/>
                </a:cxn>
                <a:cxn ang="0">
                  <a:pos x="242" y="304"/>
                </a:cxn>
                <a:cxn ang="0">
                  <a:pos x="278" y="254"/>
                </a:cxn>
                <a:cxn ang="0">
                  <a:pos x="310" y="193"/>
                </a:cxn>
                <a:cxn ang="0">
                  <a:pos x="340" y="129"/>
                </a:cxn>
                <a:cxn ang="0">
                  <a:pos x="366" y="112"/>
                </a:cxn>
                <a:cxn ang="0">
                  <a:pos x="390" y="131"/>
                </a:cxn>
                <a:cxn ang="0">
                  <a:pos x="415" y="171"/>
                </a:cxn>
                <a:cxn ang="0">
                  <a:pos x="445" y="218"/>
                </a:cxn>
                <a:cxn ang="0">
                  <a:pos x="497" y="293"/>
                </a:cxn>
                <a:cxn ang="0">
                  <a:pos x="552" y="374"/>
                </a:cxn>
                <a:cxn ang="0">
                  <a:pos x="592" y="429"/>
                </a:cxn>
                <a:cxn ang="0">
                  <a:pos x="600" y="440"/>
                </a:cxn>
                <a:cxn ang="0">
                  <a:pos x="618" y="450"/>
                </a:cxn>
                <a:cxn ang="0">
                  <a:pos x="644" y="448"/>
                </a:cxn>
                <a:cxn ang="0">
                  <a:pos x="670" y="408"/>
                </a:cxn>
                <a:cxn ang="0">
                  <a:pos x="679" y="358"/>
                </a:cxn>
                <a:cxn ang="0">
                  <a:pos x="686" y="293"/>
                </a:cxn>
                <a:cxn ang="0">
                  <a:pos x="684" y="187"/>
                </a:cxn>
                <a:cxn ang="0">
                  <a:pos x="662" y="62"/>
                </a:cxn>
                <a:cxn ang="0">
                  <a:pos x="636" y="2"/>
                </a:cxn>
                <a:cxn ang="0">
                  <a:pos x="614" y="9"/>
                </a:cxn>
                <a:cxn ang="0">
                  <a:pos x="572" y="21"/>
                </a:cxn>
                <a:cxn ang="0">
                  <a:pos x="515" y="35"/>
                </a:cxn>
                <a:cxn ang="0">
                  <a:pos x="445" y="45"/>
                </a:cxn>
                <a:cxn ang="0">
                  <a:pos x="364" y="50"/>
                </a:cxn>
                <a:cxn ang="0">
                  <a:pos x="278" y="45"/>
                </a:cxn>
                <a:cxn ang="0">
                  <a:pos x="188" y="26"/>
                </a:cxn>
              </a:cxnLst>
              <a:rect l="0" t="0" r="r" b="b"/>
              <a:pathLst>
                <a:path w="687" h="453">
                  <a:moveTo>
                    <a:pt x="142" y="12"/>
                  </a:moveTo>
                  <a:lnTo>
                    <a:pt x="137" y="12"/>
                  </a:lnTo>
                  <a:lnTo>
                    <a:pt x="137" y="17"/>
                  </a:lnTo>
                  <a:lnTo>
                    <a:pt x="138" y="24"/>
                  </a:lnTo>
                  <a:lnTo>
                    <a:pt x="141" y="35"/>
                  </a:lnTo>
                  <a:lnTo>
                    <a:pt x="143" y="49"/>
                  </a:lnTo>
                  <a:lnTo>
                    <a:pt x="143" y="61"/>
                  </a:lnTo>
                  <a:lnTo>
                    <a:pt x="141" y="73"/>
                  </a:lnTo>
                  <a:lnTo>
                    <a:pt x="132" y="84"/>
                  </a:lnTo>
                  <a:lnTo>
                    <a:pt x="122" y="92"/>
                  </a:lnTo>
                  <a:lnTo>
                    <a:pt x="111" y="98"/>
                  </a:lnTo>
                  <a:lnTo>
                    <a:pt x="97" y="103"/>
                  </a:lnTo>
                  <a:lnTo>
                    <a:pt x="81" y="107"/>
                  </a:lnTo>
                  <a:lnTo>
                    <a:pt x="65" y="108"/>
                  </a:lnTo>
                  <a:lnTo>
                    <a:pt x="49" y="106"/>
                  </a:lnTo>
                  <a:lnTo>
                    <a:pt x="32" y="98"/>
                  </a:lnTo>
                  <a:lnTo>
                    <a:pt x="16" y="87"/>
                  </a:lnTo>
                  <a:lnTo>
                    <a:pt x="17" y="96"/>
                  </a:lnTo>
                  <a:lnTo>
                    <a:pt x="20" y="119"/>
                  </a:lnTo>
                  <a:lnTo>
                    <a:pt x="22" y="155"/>
                  </a:lnTo>
                  <a:lnTo>
                    <a:pt x="24" y="199"/>
                  </a:lnTo>
                  <a:lnTo>
                    <a:pt x="24" y="249"/>
                  </a:lnTo>
                  <a:lnTo>
                    <a:pt x="22" y="301"/>
                  </a:lnTo>
                  <a:lnTo>
                    <a:pt x="15" y="353"/>
                  </a:lnTo>
                  <a:lnTo>
                    <a:pt x="2" y="400"/>
                  </a:lnTo>
                  <a:lnTo>
                    <a:pt x="1" y="403"/>
                  </a:lnTo>
                  <a:lnTo>
                    <a:pt x="0" y="412"/>
                  </a:lnTo>
                  <a:lnTo>
                    <a:pt x="0" y="424"/>
                  </a:lnTo>
                  <a:lnTo>
                    <a:pt x="3" y="438"/>
                  </a:lnTo>
                  <a:lnTo>
                    <a:pt x="10" y="448"/>
                  </a:lnTo>
                  <a:lnTo>
                    <a:pt x="22" y="453"/>
                  </a:lnTo>
                  <a:lnTo>
                    <a:pt x="42" y="452"/>
                  </a:lnTo>
                  <a:lnTo>
                    <a:pt x="70" y="439"/>
                  </a:lnTo>
                  <a:lnTo>
                    <a:pt x="80" y="434"/>
                  </a:lnTo>
                  <a:lnTo>
                    <a:pt x="92" y="427"/>
                  </a:lnTo>
                  <a:lnTo>
                    <a:pt x="106" y="419"/>
                  </a:lnTo>
                  <a:lnTo>
                    <a:pt x="120" y="411"/>
                  </a:lnTo>
                  <a:lnTo>
                    <a:pt x="136" y="401"/>
                  </a:lnTo>
                  <a:lnTo>
                    <a:pt x="153" y="390"/>
                  </a:lnTo>
                  <a:lnTo>
                    <a:pt x="170" y="376"/>
                  </a:lnTo>
                  <a:lnTo>
                    <a:pt x="188" y="361"/>
                  </a:lnTo>
                  <a:lnTo>
                    <a:pt x="206" y="344"/>
                  </a:lnTo>
                  <a:lnTo>
                    <a:pt x="225" y="325"/>
                  </a:lnTo>
                  <a:lnTo>
                    <a:pt x="242" y="304"/>
                  </a:lnTo>
                  <a:lnTo>
                    <a:pt x="261" y="281"/>
                  </a:lnTo>
                  <a:lnTo>
                    <a:pt x="278" y="254"/>
                  </a:lnTo>
                  <a:lnTo>
                    <a:pt x="294" y="225"/>
                  </a:lnTo>
                  <a:lnTo>
                    <a:pt x="310" y="193"/>
                  </a:lnTo>
                  <a:lnTo>
                    <a:pt x="325" y="159"/>
                  </a:lnTo>
                  <a:lnTo>
                    <a:pt x="340" y="129"/>
                  </a:lnTo>
                  <a:lnTo>
                    <a:pt x="353" y="114"/>
                  </a:lnTo>
                  <a:lnTo>
                    <a:pt x="366" y="112"/>
                  </a:lnTo>
                  <a:lnTo>
                    <a:pt x="378" y="118"/>
                  </a:lnTo>
                  <a:lnTo>
                    <a:pt x="390" y="131"/>
                  </a:lnTo>
                  <a:lnTo>
                    <a:pt x="403" y="150"/>
                  </a:lnTo>
                  <a:lnTo>
                    <a:pt x="415" y="171"/>
                  </a:lnTo>
                  <a:lnTo>
                    <a:pt x="427" y="192"/>
                  </a:lnTo>
                  <a:lnTo>
                    <a:pt x="445" y="218"/>
                  </a:lnTo>
                  <a:lnTo>
                    <a:pt x="468" y="253"/>
                  </a:lnTo>
                  <a:lnTo>
                    <a:pt x="497" y="293"/>
                  </a:lnTo>
                  <a:lnTo>
                    <a:pt x="525" y="335"/>
                  </a:lnTo>
                  <a:lnTo>
                    <a:pt x="552" y="374"/>
                  </a:lnTo>
                  <a:lnTo>
                    <a:pt x="576" y="407"/>
                  </a:lnTo>
                  <a:lnTo>
                    <a:pt x="592" y="429"/>
                  </a:lnTo>
                  <a:lnTo>
                    <a:pt x="598" y="438"/>
                  </a:lnTo>
                  <a:lnTo>
                    <a:pt x="600" y="440"/>
                  </a:lnTo>
                  <a:lnTo>
                    <a:pt x="608" y="445"/>
                  </a:lnTo>
                  <a:lnTo>
                    <a:pt x="618" y="450"/>
                  </a:lnTo>
                  <a:lnTo>
                    <a:pt x="631" y="453"/>
                  </a:lnTo>
                  <a:lnTo>
                    <a:pt x="644" y="448"/>
                  </a:lnTo>
                  <a:lnTo>
                    <a:pt x="657" y="434"/>
                  </a:lnTo>
                  <a:lnTo>
                    <a:pt x="670" y="408"/>
                  </a:lnTo>
                  <a:lnTo>
                    <a:pt x="678" y="366"/>
                  </a:lnTo>
                  <a:lnTo>
                    <a:pt x="679" y="358"/>
                  </a:lnTo>
                  <a:lnTo>
                    <a:pt x="683" y="332"/>
                  </a:lnTo>
                  <a:lnTo>
                    <a:pt x="686" y="293"/>
                  </a:lnTo>
                  <a:lnTo>
                    <a:pt x="687" y="244"/>
                  </a:lnTo>
                  <a:lnTo>
                    <a:pt x="684" y="187"/>
                  </a:lnTo>
                  <a:lnTo>
                    <a:pt x="677" y="127"/>
                  </a:lnTo>
                  <a:lnTo>
                    <a:pt x="662" y="62"/>
                  </a:lnTo>
                  <a:lnTo>
                    <a:pt x="639" y="0"/>
                  </a:lnTo>
                  <a:lnTo>
                    <a:pt x="636" y="2"/>
                  </a:lnTo>
                  <a:lnTo>
                    <a:pt x="627" y="4"/>
                  </a:lnTo>
                  <a:lnTo>
                    <a:pt x="614" y="9"/>
                  </a:lnTo>
                  <a:lnTo>
                    <a:pt x="595" y="15"/>
                  </a:lnTo>
                  <a:lnTo>
                    <a:pt x="572" y="21"/>
                  </a:lnTo>
                  <a:lnTo>
                    <a:pt x="545" y="28"/>
                  </a:lnTo>
                  <a:lnTo>
                    <a:pt x="515" y="35"/>
                  </a:lnTo>
                  <a:lnTo>
                    <a:pt x="482" y="40"/>
                  </a:lnTo>
                  <a:lnTo>
                    <a:pt x="445" y="45"/>
                  </a:lnTo>
                  <a:lnTo>
                    <a:pt x="405" y="49"/>
                  </a:lnTo>
                  <a:lnTo>
                    <a:pt x="364" y="50"/>
                  </a:lnTo>
                  <a:lnTo>
                    <a:pt x="322" y="49"/>
                  </a:lnTo>
                  <a:lnTo>
                    <a:pt x="278" y="45"/>
                  </a:lnTo>
                  <a:lnTo>
                    <a:pt x="233" y="38"/>
                  </a:lnTo>
                  <a:lnTo>
                    <a:pt x="188" y="26"/>
                  </a:lnTo>
                  <a:lnTo>
                    <a:pt x="142" y="12"/>
                  </a:lnTo>
                  <a:close/>
                </a:path>
              </a:pathLst>
            </a:custGeom>
            <a:solidFill>
              <a:srgbClr val="0038A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71" name="Freeform 127"/>
            <p:cNvSpPr>
              <a:spLocks/>
            </p:cNvSpPr>
            <p:nvPr/>
          </p:nvSpPr>
          <p:spPr bwMode="auto">
            <a:xfrm>
              <a:off x="771427" y="4619918"/>
              <a:ext cx="599374" cy="492187"/>
            </a:xfrm>
            <a:custGeom>
              <a:avLst/>
              <a:gdLst/>
              <a:ahLst/>
              <a:cxnLst>
                <a:cxn ang="0">
                  <a:pos x="237" y="509"/>
                </a:cxn>
                <a:cxn ang="0">
                  <a:pos x="236" y="439"/>
                </a:cxn>
                <a:cxn ang="0">
                  <a:pos x="250" y="406"/>
                </a:cxn>
                <a:cxn ang="0">
                  <a:pos x="266" y="395"/>
                </a:cxn>
                <a:cxn ang="0">
                  <a:pos x="306" y="383"/>
                </a:cxn>
                <a:cxn ang="0">
                  <a:pos x="350" y="354"/>
                </a:cxn>
                <a:cxn ang="0">
                  <a:pos x="365" y="324"/>
                </a:cxn>
                <a:cxn ang="0">
                  <a:pos x="367" y="304"/>
                </a:cxn>
                <a:cxn ang="0">
                  <a:pos x="348" y="318"/>
                </a:cxn>
                <a:cxn ang="0">
                  <a:pos x="312" y="335"/>
                </a:cxn>
                <a:cxn ang="0">
                  <a:pos x="273" y="341"/>
                </a:cxn>
                <a:cxn ang="0">
                  <a:pos x="234" y="350"/>
                </a:cxn>
                <a:cxn ang="0">
                  <a:pos x="202" y="378"/>
                </a:cxn>
                <a:cxn ang="0">
                  <a:pos x="192" y="443"/>
                </a:cxn>
                <a:cxn ang="0">
                  <a:pos x="198" y="516"/>
                </a:cxn>
                <a:cxn ang="0">
                  <a:pos x="207" y="566"/>
                </a:cxn>
                <a:cxn ang="0">
                  <a:pos x="197" y="580"/>
                </a:cxn>
                <a:cxn ang="0">
                  <a:pos x="175" y="600"/>
                </a:cxn>
                <a:cxn ang="0">
                  <a:pos x="155" y="622"/>
                </a:cxn>
                <a:cxn ang="0">
                  <a:pos x="144" y="638"/>
                </a:cxn>
                <a:cxn ang="0">
                  <a:pos x="89" y="600"/>
                </a:cxn>
                <a:cxn ang="0">
                  <a:pos x="24" y="511"/>
                </a:cxn>
                <a:cxn ang="0">
                  <a:pos x="2" y="429"/>
                </a:cxn>
                <a:cxn ang="0">
                  <a:pos x="0" y="377"/>
                </a:cxn>
                <a:cxn ang="0">
                  <a:pos x="16" y="325"/>
                </a:cxn>
                <a:cxn ang="0">
                  <a:pos x="58" y="245"/>
                </a:cxn>
                <a:cxn ang="0">
                  <a:pos x="112" y="179"/>
                </a:cxn>
                <a:cxn ang="0">
                  <a:pos x="174" y="125"/>
                </a:cxn>
                <a:cxn ang="0">
                  <a:pos x="236" y="83"/>
                </a:cxn>
                <a:cxn ang="0">
                  <a:pos x="291" y="53"/>
                </a:cxn>
                <a:cxn ang="0">
                  <a:pos x="334" y="34"/>
                </a:cxn>
                <a:cxn ang="0">
                  <a:pos x="359" y="24"/>
                </a:cxn>
                <a:cxn ang="0">
                  <a:pos x="383" y="13"/>
                </a:cxn>
                <a:cxn ang="0">
                  <a:pos x="432" y="3"/>
                </a:cxn>
                <a:cxn ang="0">
                  <a:pos x="490" y="2"/>
                </a:cxn>
                <a:cxn ang="0">
                  <a:pos x="552" y="9"/>
                </a:cxn>
                <a:cxn ang="0">
                  <a:pos x="612" y="19"/>
                </a:cxn>
                <a:cxn ang="0">
                  <a:pos x="664" y="32"/>
                </a:cxn>
                <a:cxn ang="0">
                  <a:pos x="705" y="44"/>
                </a:cxn>
                <a:cxn ang="0">
                  <a:pos x="727" y="50"/>
                </a:cxn>
                <a:cxn ang="0">
                  <a:pos x="783" y="104"/>
                </a:cxn>
                <a:cxn ang="0">
                  <a:pos x="822" y="255"/>
                </a:cxn>
                <a:cxn ang="0">
                  <a:pos x="814" y="427"/>
                </a:cxn>
                <a:cxn ang="0">
                  <a:pos x="799" y="576"/>
                </a:cxn>
                <a:cxn ang="0">
                  <a:pos x="799" y="628"/>
                </a:cxn>
                <a:cxn ang="0">
                  <a:pos x="772" y="636"/>
                </a:cxn>
                <a:cxn ang="0">
                  <a:pos x="725" y="647"/>
                </a:cxn>
                <a:cxn ang="0">
                  <a:pos x="663" y="659"/>
                </a:cxn>
                <a:cxn ang="0">
                  <a:pos x="591" y="670"/>
                </a:cxn>
                <a:cxn ang="0">
                  <a:pos x="519" y="675"/>
                </a:cxn>
                <a:cxn ang="0">
                  <a:pos x="449" y="673"/>
                </a:cxn>
                <a:cxn ang="0">
                  <a:pos x="390" y="658"/>
                </a:cxn>
                <a:cxn ang="0">
                  <a:pos x="364" y="643"/>
                </a:cxn>
                <a:cxn ang="0">
                  <a:pos x="355" y="627"/>
                </a:cxn>
                <a:cxn ang="0">
                  <a:pos x="333" y="603"/>
                </a:cxn>
                <a:cxn ang="0">
                  <a:pos x="292" y="579"/>
                </a:cxn>
                <a:cxn ang="0">
                  <a:pos x="249" y="564"/>
                </a:cxn>
              </a:cxnLst>
              <a:rect l="0" t="0" r="r" b="b"/>
              <a:pathLst>
                <a:path w="822" h="675">
                  <a:moveTo>
                    <a:pt x="249" y="564"/>
                  </a:moveTo>
                  <a:lnTo>
                    <a:pt x="237" y="509"/>
                  </a:lnTo>
                  <a:lnTo>
                    <a:pt x="233" y="469"/>
                  </a:lnTo>
                  <a:lnTo>
                    <a:pt x="236" y="439"/>
                  </a:lnTo>
                  <a:lnTo>
                    <a:pt x="242" y="418"/>
                  </a:lnTo>
                  <a:lnTo>
                    <a:pt x="250" y="406"/>
                  </a:lnTo>
                  <a:lnTo>
                    <a:pt x="259" y="398"/>
                  </a:lnTo>
                  <a:lnTo>
                    <a:pt x="266" y="395"/>
                  </a:lnTo>
                  <a:lnTo>
                    <a:pt x="269" y="395"/>
                  </a:lnTo>
                  <a:lnTo>
                    <a:pt x="306" y="383"/>
                  </a:lnTo>
                  <a:lnTo>
                    <a:pt x="333" y="370"/>
                  </a:lnTo>
                  <a:lnTo>
                    <a:pt x="350" y="354"/>
                  </a:lnTo>
                  <a:lnTo>
                    <a:pt x="360" y="339"/>
                  </a:lnTo>
                  <a:lnTo>
                    <a:pt x="365" y="324"/>
                  </a:lnTo>
                  <a:lnTo>
                    <a:pt x="367" y="313"/>
                  </a:lnTo>
                  <a:lnTo>
                    <a:pt x="367" y="304"/>
                  </a:lnTo>
                  <a:lnTo>
                    <a:pt x="365" y="302"/>
                  </a:lnTo>
                  <a:lnTo>
                    <a:pt x="348" y="318"/>
                  </a:lnTo>
                  <a:lnTo>
                    <a:pt x="331" y="329"/>
                  </a:lnTo>
                  <a:lnTo>
                    <a:pt x="312" y="335"/>
                  </a:lnTo>
                  <a:lnTo>
                    <a:pt x="292" y="338"/>
                  </a:lnTo>
                  <a:lnTo>
                    <a:pt x="273" y="341"/>
                  </a:lnTo>
                  <a:lnTo>
                    <a:pt x="253" y="344"/>
                  </a:lnTo>
                  <a:lnTo>
                    <a:pt x="234" y="350"/>
                  </a:lnTo>
                  <a:lnTo>
                    <a:pt x="216" y="360"/>
                  </a:lnTo>
                  <a:lnTo>
                    <a:pt x="202" y="378"/>
                  </a:lnTo>
                  <a:lnTo>
                    <a:pt x="195" y="408"/>
                  </a:lnTo>
                  <a:lnTo>
                    <a:pt x="192" y="443"/>
                  </a:lnTo>
                  <a:lnTo>
                    <a:pt x="194" y="480"/>
                  </a:lnTo>
                  <a:lnTo>
                    <a:pt x="198" y="516"/>
                  </a:lnTo>
                  <a:lnTo>
                    <a:pt x="202" y="545"/>
                  </a:lnTo>
                  <a:lnTo>
                    <a:pt x="207" y="566"/>
                  </a:lnTo>
                  <a:lnTo>
                    <a:pt x="208" y="574"/>
                  </a:lnTo>
                  <a:lnTo>
                    <a:pt x="197" y="580"/>
                  </a:lnTo>
                  <a:lnTo>
                    <a:pt x="186" y="589"/>
                  </a:lnTo>
                  <a:lnTo>
                    <a:pt x="175" y="600"/>
                  </a:lnTo>
                  <a:lnTo>
                    <a:pt x="165" y="611"/>
                  </a:lnTo>
                  <a:lnTo>
                    <a:pt x="155" y="622"/>
                  </a:lnTo>
                  <a:lnTo>
                    <a:pt x="149" y="632"/>
                  </a:lnTo>
                  <a:lnTo>
                    <a:pt x="144" y="638"/>
                  </a:lnTo>
                  <a:lnTo>
                    <a:pt x="143" y="640"/>
                  </a:lnTo>
                  <a:lnTo>
                    <a:pt x="89" y="600"/>
                  </a:lnTo>
                  <a:lnTo>
                    <a:pt x="50" y="555"/>
                  </a:lnTo>
                  <a:lnTo>
                    <a:pt x="24" y="511"/>
                  </a:lnTo>
                  <a:lnTo>
                    <a:pt x="9" y="467"/>
                  </a:lnTo>
                  <a:lnTo>
                    <a:pt x="2" y="429"/>
                  </a:lnTo>
                  <a:lnTo>
                    <a:pt x="0" y="398"/>
                  </a:lnTo>
                  <a:lnTo>
                    <a:pt x="0" y="377"/>
                  </a:lnTo>
                  <a:lnTo>
                    <a:pt x="1" y="370"/>
                  </a:lnTo>
                  <a:lnTo>
                    <a:pt x="16" y="325"/>
                  </a:lnTo>
                  <a:lnTo>
                    <a:pt x="34" y="283"/>
                  </a:lnTo>
                  <a:lnTo>
                    <a:pt x="58" y="245"/>
                  </a:lnTo>
                  <a:lnTo>
                    <a:pt x="84" y="210"/>
                  </a:lnTo>
                  <a:lnTo>
                    <a:pt x="112" y="179"/>
                  </a:lnTo>
                  <a:lnTo>
                    <a:pt x="143" y="151"/>
                  </a:lnTo>
                  <a:lnTo>
                    <a:pt x="174" y="125"/>
                  </a:lnTo>
                  <a:lnTo>
                    <a:pt x="205" y="103"/>
                  </a:lnTo>
                  <a:lnTo>
                    <a:pt x="236" y="83"/>
                  </a:lnTo>
                  <a:lnTo>
                    <a:pt x="264" y="67"/>
                  </a:lnTo>
                  <a:lnTo>
                    <a:pt x="291" y="53"/>
                  </a:lnTo>
                  <a:lnTo>
                    <a:pt x="315" y="42"/>
                  </a:lnTo>
                  <a:lnTo>
                    <a:pt x="334" y="34"/>
                  </a:lnTo>
                  <a:lnTo>
                    <a:pt x="349" y="27"/>
                  </a:lnTo>
                  <a:lnTo>
                    <a:pt x="359" y="24"/>
                  </a:lnTo>
                  <a:lnTo>
                    <a:pt x="363" y="23"/>
                  </a:lnTo>
                  <a:lnTo>
                    <a:pt x="383" y="13"/>
                  </a:lnTo>
                  <a:lnTo>
                    <a:pt x="406" y="6"/>
                  </a:lnTo>
                  <a:lnTo>
                    <a:pt x="432" y="3"/>
                  </a:lnTo>
                  <a:lnTo>
                    <a:pt x="460" y="0"/>
                  </a:lnTo>
                  <a:lnTo>
                    <a:pt x="490" y="2"/>
                  </a:lnTo>
                  <a:lnTo>
                    <a:pt x="521" y="4"/>
                  </a:lnTo>
                  <a:lnTo>
                    <a:pt x="552" y="9"/>
                  </a:lnTo>
                  <a:lnTo>
                    <a:pt x="583" y="14"/>
                  </a:lnTo>
                  <a:lnTo>
                    <a:pt x="612" y="19"/>
                  </a:lnTo>
                  <a:lnTo>
                    <a:pt x="640" y="26"/>
                  </a:lnTo>
                  <a:lnTo>
                    <a:pt x="664" y="32"/>
                  </a:lnTo>
                  <a:lnTo>
                    <a:pt x="687" y="37"/>
                  </a:lnTo>
                  <a:lnTo>
                    <a:pt x="705" y="44"/>
                  </a:lnTo>
                  <a:lnTo>
                    <a:pt x="719" y="47"/>
                  </a:lnTo>
                  <a:lnTo>
                    <a:pt x="727" y="50"/>
                  </a:lnTo>
                  <a:lnTo>
                    <a:pt x="731" y="51"/>
                  </a:lnTo>
                  <a:lnTo>
                    <a:pt x="783" y="104"/>
                  </a:lnTo>
                  <a:lnTo>
                    <a:pt x="811" y="175"/>
                  </a:lnTo>
                  <a:lnTo>
                    <a:pt x="822" y="255"/>
                  </a:lnTo>
                  <a:lnTo>
                    <a:pt x="821" y="341"/>
                  </a:lnTo>
                  <a:lnTo>
                    <a:pt x="814" y="427"/>
                  </a:lnTo>
                  <a:lnTo>
                    <a:pt x="804" y="507"/>
                  </a:lnTo>
                  <a:lnTo>
                    <a:pt x="799" y="576"/>
                  </a:lnTo>
                  <a:lnTo>
                    <a:pt x="803" y="627"/>
                  </a:lnTo>
                  <a:lnTo>
                    <a:pt x="799" y="628"/>
                  </a:lnTo>
                  <a:lnTo>
                    <a:pt x="789" y="631"/>
                  </a:lnTo>
                  <a:lnTo>
                    <a:pt x="772" y="636"/>
                  </a:lnTo>
                  <a:lnTo>
                    <a:pt x="751" y="640"/>
                  </a:lnTo>
                  <a:lnTo>
                    <a:pt x="725" y="647"/>
                  </a:lnTo>
                  <a:lnTo>
                    <a:pt x="695" y="653"/>
                  </a:lnTo>
                  <a:lnTo>
                    <a:pt x="663" y="659"/>
                  </a:lnTo>
                  <a:lnTo>
                    <a:pt x="629" y="665"/>
                  </a:lnTo>
                  <a:lnTo>
                    <a:pt x="591" y="670"/>
                  </a:lnTo>
                  <a:lnTo>
                    <a:pt x="556" y="674"/>
                  </a:lnTo>
                  <a:lnTo>
                    <a:pt x="519" y="675"/>
                  </a:lnTo>
                  <a:lnTo>
                    <a:pt x="483" y="675"/>
                  </a:lnTo>
                  <a:lnTo>
                    <a:pt x="449" y="673"/>
                  </a:lnTo>
                  <a:lnTo>
                    <a:pt x="417" y="666"/>
                  </a:lnTo>
                  <a:lnTo>
                    <a:pt x="390" y="658"/>
                  </a:lnTo>
                  <a:lnTo>
                    <a:pt x="365" y="645"/>
                  </a:lnTo>
                  <a:lnTo>
                    <a:pt x="364" y="643"/>
                  </a:lnTo>
                  <a:lnTo>
                    <a:pt x="362" y="637"/>
                  </a:lnTo>
                  <a:lnTo>
                    <a:pt x="355" y="627"/>
                  </a:lnTo>
                  <a:lnTo>
                    <a:pt x="347" y="616"/>
                  </a:lnTo>
                  <a:lnTo>
                    <a:pt x="333" y="603"/>
                  </a:lnTo>
                  <a:lnTo>
                    <a:pt x="316" y="590"/>
                  </a:lnTo>
                  <a:lnTo>
                    <a:pt x="292" y="579"/>
                  </a:lnTo>
                  <a:lnTo>
                    <a:pt x="263" y="569"/>
                  </a:lnTo>
                  <a:lnTo>
                    <a:pt x="249" y="564"/>
                  </a:lnTo>
                  <a:close/>
                </a:path>
              </a:pathLst>
            </a:custGeom>
            <a:solidFill>
              <a:srgbClr val="E5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72" name="Freeform 128"/>
            <p:cNvSpPr>
              <a:spLocks/>
            </p:cNvSpPr>
            <p:nvPr/>
          </p:nvSpPr>
          <p:spPr bwMode="auto">
            <a:xfrm>
              <a:off x="777989" y="3939607"/>
              <a:ext cx="864061" cy="717499"/>
            </a:xfrm>
            <a:custGeom>
              <a:avLst/>
              <a:gdLst/>
              <a:ahLst/>
              <a:cxnLst>
                <a:cxn ang="0">
                  <a:pos x="1183" y="543"/>
                </a:cxn>
                <a:cxn ang="0">
                  <a:pos x="1158" y="638"/>
                </a:cxn>
                <a:cxn ang="0">
                  <a:pos x="1114" y="727"/>
                </a:cxn>
                <a:cxn ang="0">
                  <a:pos x="1050" y="805"/>
                </a:cxn>
                <a:cxn ang="0">
                  <a:pos x="969" y="871"/>
                </a:cxn>
                <a:cxn ang="0">
                  <a:pos x="875" y="925"/>
                </a:cxn>
                <a:cxn ang="0">
                  <a:pos x="769" y="962"/>
                </a:cxn>
                <a:cxn ang="0">
                  <a:pos x="653" y="981"/>
                </a:cxn>
                <a:cxn ang="0">
                  <a:pos x="532" y="981"/>
                </a:cxn>
                <a:cxn ang="0">
                  <a:pos x="417" y="962"/>
                </a:cxn>
                <a:cxn ang="0">
                  <a:pos x="311" y="925"/>
                </a:cxn>
                <a:cxn ang="0">
                  <a:pos x="217" y="871"/>
                </a:cxn>
                <a:cxn ang="0">
                  <a:pos x="136" y="805"/>
                </a:cxn>
                <a:cxn ang="0">
                  <a:pos x="72" y="727"/>
                </a:cxn>
                <a:cxn ang="0">
                  <a:pos x="28" y="638"/>
                </a:cxn>
                <a:cxn ang="0">
                  <a:pos x="3" y="543"/>
                </a:cxn>
                <a:cxn ang="0">
                  <a:pos x="3" y="441"/>
                </a:cxn>
                <a:cxn ang="0">
                  <a:pos x="28" y="346"/>
                </a:cxn>
                <a:cxn ang="0">
                  <a:pos x="72" y="257"/>
                </a:cxn>
                <a:cxn ang="0">
                  <a:pos x="136" y="179"/>
                </a:cxn>
                <a:cxn ang="0">
                  <a:pos x="217" y="113"/>
                </a:cxn>
                <a:cxn ang="0">
                  <a:pos x="311" y="59"/>
                </a:cxn>
                <a:cxn ang="0">
                  <a:pos x="417" y="22"/>
                </a:cxn>
                <a:cxn ang="0">
                  <a:pos x="532" y="3"/>
                </a:cxn>
                <a:cxn ang="0">
                  <a:pos x="653" y="3"/>
                </a:cxn>
                <a:cxn ang="0">
                  <a:pos x="769" y="22"/>
                </a:cxn>
                <a:cxn ang="0">
                  <a:pos x="875" y="59"/>
                </a:cxn>
                <a:cxn ang="0">
                  <a:pos x="969" y="113"/>
                </a:cxn>
                <a:cxn ang="0">
                  <a:pos x="1050" y="179"/>
                </a:cxn>
                <a:cxn ang="0">
                  <a:pos x="1114" y="257"/>
                </a:cxn>
                <a:cxn ang="0">
                  <a:pos x="1158" y="346"/>
                </a:cxn>
                <a:cxn ang="0">
                  <a:pos x="1183" y="441"/>
                </a:cxn>
              </a:cxnLst>
              <a:rect l="0" t="0" r="r" b="b"/>
              <a:pathLst>
                <a:path w="1185" h="984">
                  <a:moveTo>
                    <a:pt x="1185" y="492"/>
                  </a:moveTo>
                  <a:lnTo>
                    <a:pt x="1183" y="543"/>
                  </a:lnTo>
                  <a:lnTo>
                    <a:pt x="1173" y="591"/>
                  </a:lnTo>
                  <a:lnTo>
                    <a:pt x="1158" y="638"/>
                  </a:lnTo>
                  <a:lnTo>
                    <a:pt x="1138" y="684"/>
                  </a:lnTo>
                  <a:lnTo>
                    <a:pt x="1114" y="727"/>
                  </a:lnTo>
                  <a:lnTo>
                    <a:pt x="1084" y="768"/>
                  </a:lnTo>
                  <a:lnTo>
                    <a:pt x="1050" y="805"/>
                  </a:lnTo>
                  <a:lnTo>
                    <a:pt x="1011" y="839"/>
                  </a:lnTo>
                  <a:lnTo>
                    <a:pt x="969" y="871"/>
                  </a:lnTo>
                  <a:lnTo>
                    <a:pt x="923" y="900"/>
                  </a:lnTo>
                  <a:lnTo>
                    <a:pt x="875" y="925"/>
                  </a:lnTo>
                  <a:lnTo>
                    <a:pt x="823" y="946"/>
                  </a:lnTo>
                  <a:lnTo>
                    <a:pt x="769" y="962"/>
                  </a:lnTo>
                  <a:lnTo>
                    <a:pt x="712" y="974"/>
                  </a:lnTo>
                  <a:lnTo>
                    <a:pt x="653" y="981"/>
                  </a:lnTo>
                  <a:lnTo>
                    <a:pt x="592" y="984"/>
                  </a:lnTo>
                  <a:lnTo>
                    <a:pt x="532" y="981"/>
                  </a:lnTo>
                  <a:lnTo>
                    <a:pt x="474" y="974"/>
                  </a:lnTo>
                  <a:lnTo>
                    <a:pt x="417" y="962"/>
                  </a:lnTo>
                  <a:lnTo>
                    <a:pt x="362" y="946"/>
                  </a:lnTo>
                  <a:lnTo>
                    <a:pt x="311" y="925"/>
                  </a:lnTo>
                  <a:lnTo>
                    <a:pt x="261" y="900"/>
                  </a:lnTo>
                  <a:lnTo>
                    <a:pt x="217" y="871"/>
                  </a:lnTo>
                  <a:lnTo>
                    <a:pt x="175" y="839"/>
                  </a:lnTo>
                  <a:lnTo>
                    <a:pt x="136" y="805"/>
                  </a:lnTo>
                  <a:lnTo>
                    <a:pt x="102" y="768"/>
                  </a:lnTo>
                  <a:lnTo>
                    <a:pt x="72" y="727"/>
                  </a:lnTo>
                  <a:lnTo>
                    <a:pt x="47" y="684"/>
                  </a:lnTo>
                  <a:lnTo>
                    <a:pt x="28" y="638"/>
                  </a:lnTo>
                  <a:lnTo>
                    <a:pt x="13" y="591"/>
                  </a:lnTo>
                  <a:lnTo>
                    <a:pt x="3" y="543"/>
                  </a:lnTo>
                  <a:lnTo>
                    <a:pt x="0" y="492"/>
                  </a:lnTo>
                  <a:lnTo>
                    <a:pt x="3" y="441"/>
                  </a:lnTo>
                  <a:lnTo>
                    <a:pt x="13" y="393"/>
                  </a:lnTo>
                  <a:lnTo>
                    <a:pt x="28" y="346"/>
                  </a:lnTo>
                  <a:lnTo>
                    <a:pt x="47" y="300"/>
                  </a:lnTo>
                  <a:lnTo>
                    <a:pt x="72" y="257"/>
                  </a:lnTo>
                  <a:lnTo>
                    <a:pt x="102" y="216"/>
                  </a:lnTo>
                  <a:lnTo>
                    <a:pt x="136" y="179"/>
                  </a:lnTo>
                  <a:lnTo>
                    <a:pt x="175" y="144"/>
                  </a:lnTo>
                  <a:lnTo>
                    <a:pt x="217" y="113"/>
                  </a:lnTo>
                  <a:lnTo>
                    <a:pt x="261" y="84"/>
                  </a:lnTo>
                  <a:lnTo>
                    <a:pt x="311" y="59"/>
                  </a:lnTo>
                  <a:lnTo>
                    <a:pt x="362" y="38"/>
                  </a:lnTo>
                  <a:lnTo>
                    <a:pt x="417" y="22"/>
                  </a:lnTo>
                  <a:lnTo>
                    <a:pt x="474" y="10"/>
                  </a:lnTo>
                  <a:lnTo>
                    <a:pt x="532" y="3"/>
                  </a:lnTo>
                  <a:lnTo>
                    <a:pt x="592" y="0"/>
                  </a:lnTo>
                  <a:lnTo>
                    <a:pt x="653" y="3"/>
                  </a:lnTo>
                  <a:lnTo>
                    <a:pt x="712" y="10"/>
                  </a:lnTo>
                  <a:lnTo>
                    <a:pt x="769" y="22"/>
                  </a:lnTo>
                  <a:lnTo>
                    <a:pt x="823" y="38"/>
                  </a:lnTo>
                  <a:lnTo>
                    <a:pt x="875" y="59"/>
                  </a:lnTo>
                  <a:lnTo>
                    <a:pt x="923" y="84"/>
                  </a:lnTo>
                  <a:lnTo>
                    <a:pt x="969" y="113"/>
                  </a:lnTo>
                  <a:lnTo>
                    <a:pt x="1011" y="144"/>
                  </a:lnTo>
                  <a:lnTo>
                    <a:pt x="1050" y="179"/>
                  </a:lnTo>
                  <a:lnTo>
                    <a:pt x="1084" y="216"/>
                  </a:lnTo>
                  <a:lnTo>
                    <a:pt x="1114" y="257"/>
                  </a:lnTo>
                  <a:lnTo>
                    <a:pt x="1138" y="300"/>
                  </a:lnTo>
                  <a:lnTo>
                    <a:pt x="1158" y="346"/>
                  </a:lnTo>
                  <a:lnTo>
                    <a:pt x="1173" y="393"/>
                  </a:lnTo>
                  <a:lnTo>
                    <a:pt x="1183" y="441"/>
                  </a:lnTo>
                  <a:lnTo>
                    <a:pt x="1185" y="49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73" name="Freeform 129"/>
            <p:cNvSpPr>
              <a:spLocks/>
            </p:cNvSpPr>
            <p:nvPr/>
          </p:nvSpPr>
          <p:spPr bwMode="auto">
            <a:xfrm>
              <a:off x="821010" y="3977524"/>
              <a:ext cx="780207" cy="641666"/>
            </a:xfrm>
            <a:custGeom>
              <a:avLst/>
              <a:gdLst/>
              <a:ahLst/>
              <a:cxnLst>
                <a:cxn ang="0">
                  <a:pos x="1067" y="485"/>
                </a:cxn>
                <a:cxn ang="0">
                  <a:pos x="1046" y="571"/>
                </a:cxn>
                <a:cxn ang="0">
                  <a:pos x="1005" y="650"/>
                </a:cxn>
                <a:cxn ang="0">
                  <a:pos x="947" y="721"/>
                </a:cxn>
                <a:cxn ang="0">
                  <a:pos x="874" y="780"/>
                </a:cxn>
                <a:cxn ang="0">
                  <a:pos x="789" y="827"/>
                </a:cxn>
                <a:cxn ang="0">
                  <a:pos x="693" y="860"/>
                </a:cxn>
                <a:cxn ang="0">
                  <a:pos x="588" y="878"/>
                </a:cxn>
                <a:cxn ang="0">
                  <a:pos x="479" y="878"/>
                </a:cxn>
                <a:cxn ang="0">
                  <a:pos x="375" y="860"/>
                </a:cxn>
                <a:cxn ang="0">
                  <a:pos x="279" y="827"/>
                </a:cxn>
                <a:cxn ang="0">
                  <a:pos x="194" y="780"/>
                </a:cxn>
                <a:cxn ang="0">
                  <a:pos x="122" y="721"/>
                </a:cxn>
                <a:cxn ang="0">
                  <a:pos x="64" y="650"/>
                </a:cxn>
                <a:cxn ang="0">
                  <a:pos x="23" y="571"/>
                </a:cxn>
                <a:cxn ang="0">
                  <a:pos x="2" y="485"/>
                </a:cxn>
                <a:cxn ang="0">
                  <a:pos x="2" y="396"/>
                </a:cxn>
                <a:cxn ang="0">
                  <a:pos x="23" y="309"/>
                </a:cxn>
                <a:cxn ang="0">
                  <a:pos x="64" y="230"/>
                </a:cxn>
                <a:cxn ang="0">
                  <a:pos x="122" y="159"/>
                </a:cxn>
                <a:cxn ang="0">
                  <a:pos x="194" y="100"/>
                </a:cxn>
                <a:cxn ang="0">
                  <a:pos x="279" y="53"/>
                </a:cxn>
                <a:cxn ang="0">
                  <a:pos x="375" y="20"/>
                </a:cxn>
                <a:cxn ang="0">
                  <a:pos x="479" y="3"/>
                </a:cxn>
                <a:cxn ang="0">
                  <a:pos x="588" y="3"/>
                </a:cxn>
                <a:cxn ang="0">
                  <a:pos x="693" y="20"/>
                </a:cxn>
                <a:cxn ang="0">
                  <a:pos x="789" y="53"/>
                </a:cxn>
                <a:cxn ang="0">
                  <a:pos x="874" y="100"/>
                </a:cxn>
                <a:cxn ang="0">
                  <a:pos x="947" y="159"/>
                </a:cxn>
                <a:cxn ang="0">
                  <a:pos x="1005" y="230"/>
                </a:cxn>
                <a:cxn ang="0">
                  <a:pos x="1046" y="309"/>
                </a:cxn>
                <a:cxn ang="0">
                  <a:pos x="1067" y="396"/>
                </a:cxn>
              </a:cxnLst>
              <a:rect l="0" t="0" r="r" b="b"/>
              <a:pathLst>
                <a:path w="1070" h="880">
                  <a:moveTo>
                    <a:pt x="1070" y="440"/>
                  </a:moveTo>
                  <a:lnTo>
                    <a:pt x="1067" y="485"/>
                  </a:lnTo>
                  <a:lnTo>
                    <a:pt x="1058" y="529"/>
                  </a:lnTo>
                  <a:lnTo>
                    <a:pt x="1046" y="571"/>
                  </a:lnTo>
                  <a:lnTo>
                    <a:pt x="1028" y="612"/>
                  </a:lnTo>
                  <a:lnTo>
                    <a:pt x="1005" y="650"/>
                  </a:lnTo>
                  <a:lnTo>
                    <a:pt x="978" y="686"/>
                  </a:lnTo>
                  <a:lnTo>
                    <a:pt x="947" y="721"/>
                  </a:lnTo>
                  <a:lnTo>
                    <a:pt x="913" y="752"/>
                  </a:lnTo>
                  <a:lnTo>
                    <a:pt x="874" y="780"/>
                  </a:lnTo>
                  <a:lnTo>
                    <a:pt x="834" y="805"/>
                  </a:lnTo>
                  <a:lnTo>
                    <a:pt x="789" y="827"/>
                  </a:lnTo>
                  <a:lnTo>
                    <a:pt x="742" y="845"/>
                  </a:lnTo>
                  <a:lnTo>
                    <a:pt x="693" y="860"/>
                  </a:lnTo>
                  <a:lnTo>
                    <a:pt x="642" y="871"/>
                  </a:lnTo>
                  <a:lnTo>
                    <a:pt x="588" y="878"/>
                  </a:lnTo>
                  <a:lnTo>
                    <a:pt x="533" y="880"/>
                  </a:lnTo>
                  <a:lnTo>
                    <a:pt x="479" y="878"/>
                  </a:lnTo>
                  <a:lnTo>
                    <a:pt x="426" y="871"/>
                  </a:lnTo>
                  <a:lnTo>
                    <a:pt x="375" y="860"/>
                  </a:lnTo>
                  <a:lnTo>
                    <a:pt x="326" y="845"/>
                  </a:lnTo>
                  <a:lnTo>
                    <a:pt x="279" y="827"/>
                  </a:lnTo>
                  <a:lnTo>
                    <a:pt x="236" y="805"/>
                  </a:lnTo>
                  <a:lnTo>
                    <a:pt x="194" y="780"/>
                  </a:lnTo>
                  <a:lnTo>
                    <a:pt x="156" y="752"/>
                  </a:lnTo>
                  <a:lnTo>
                    <a:pt x="122" y="721"/>
                  </a:lnTo>
                  <a:lnTo>
                    <a:pt x="91" y="686"/>
                  </a:lnTo>
                  <a:lnTo>
                    <a:pt x="64" y="650"/>
                  </a:lnTo>
                  <a:lnTo>
                    <a:pt x="42" y="612"/>
                  </a:lnTo>
                  <a:lnTo>
                    <a:pt x="23" y="571"/>
                  </a:lnTo>
                  <a:lnTo>
                    <a:pt x="11" y="529"/>
                  </a:lnTo>
                  <a:lnTo>
                    <a:pt x="2" y="485"/>
                  </a:lnTo>
                  <a:lnTo>
                    <a:pt x="0" y="440"/>
                  </a:lnTo>
                  <a:lnTo>
                    <a:pt x="2" y="396"/>
                  </a:lnTo>
                  <a:lnTo>
                    <a:pt x="11" y="351"/>
                  </a:lnTo>
                  <a:lnTo>
                    <a:pt x="23" y="309"/>
                  </a:lnTo>
                  <a:lnTo>
                    <a:pt x="42" y="268"/>
                  </a:lnTo>
                  <a:lnTo>
                    <a:pt x="64" y="230"/>
                  </a:lnTo>
                  <a:lnTo>
                    <a:pt x="91" y="194"/>
                  </a:lnTo>
                  <a:lnTo>
                    <a:pt x="122" y="159"/>
                  </a:lnTo>
                  <a:lnTo>
                    <a:pt x="156" y="129"/>
                  </a:lnTo>
                  <a:lnTo>
                    <a:pt x="194" y="100"/>
                  </a:lnTo>
                  <a:lnTo>
                    <a:pt x="236" y="75"/>
                  </a:lnTo>
                  <a:lnTo>
                    <a:pt x="279" y="53"/>
                  </a:lnTo>
                  <a:lnTo>
                    <a:pt x="326" y="35"/>
                  </a:lnTo>
                  <a:lnTo>
                    <a:pt x="375" y="20"/>
                  </a:lnTo>
                  <a:lnTo>
                    <a:pt x="426" y="9"/>
                  </a:lnTo>
                  <a:lnTo>
                    <a:pt x="479" y="3"/>
                  </a:lnTo>
                  <a:lnTo>
                    <a:pt x="533" y="0"/>
                  </a:lnTo>
                  <a:lnTo>
                    <a:pt x="588" y="3"/>
                  </a:lnTo>
                  <a:lnTo>
                    <a:pt x="642" y="9"/>
                  </a:lnTo>
                  <a:lnTo>
                    <a:pt x="693" y="20"/>
                  </a:lnTo>
                  <a:lnTo>
                    <a:pt x="742" y="35"/>
                  </a:lnTo>
                  <a:lnTo>
                    <a:pt x="789" y="53"/>
                  </a:lnTo>
                  <a:lnTo>
                    <a:pt x="834" y="75"/>
                  </a:lnTo>
                  <a:lnTo>
                    <a:pt x="874" y="100"/>
                  </a:lnTo>
                  <a:lnTo>
                    <a:pt x="913" y="129"/>
                  </a:lnTo>
                  <a:lnTo>
                    <a:pt x="947" y="159"/>
                  </a:lnTo>
                  <a:lnTo>
                    <a:pt x="978" y="194"/>
                  </a:lnTo>
                  <a:lnTo>
                    <a:pt x="1005" y="230"/>
                  </a:lnTo>
                  <a:lnTo>
                    <a:pt x="1028" y="268"/>
                  </a:lnTo>
                  <a:lnTo>
                    <a:pt x="1046" y="309"/>
                  </a:lnTo>
                  <a:lnTo>
                    <a:pt x="1058" y="351"/>
                  </a:lnTo>
                  <a:lnTo>
                    <a:pt x="1067" y="396"/>
                  </a:lnTo>
                  <a:lnTo>
                    <a:pt x="1070" y="440"/>
                  </a:lnTo>
                  <a:close/>
                </a:path>
              </a:pathLst>
            </a:custGeom>
            <a:solidFill>
              <a:srgbClr val="FFC4B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74" name="Freeform 130"/>
            <p:cNvSpPr>
              <a:spLocks/>
            </p:cNvSpPr>
            <p:nvPr/>
          </p:nvSpPr>
          <p:spPr bwMode="auto">
            <a:xfrm>
              <a:off x="1161530" y="4263356"/>
              <a:ext cx="43750" cy="84583"/>
            </a:xfrm>
            <a:custGeom>
              <a:avLst/>
              <a:gdLst/>
              <a:ahLst/>
              <a:cxnLst>
                <a:cxn ang="0">
                  <a:pos x="60" y="58"/>
                </a:cxn>
                <a:cxn ang="0">
                  <a:pos x="58" y="80"/>
                </a:cxn>
                <a:cxn ang="0">
                  <a:pos x="51" y="99"/>
                </a:cxn>
                <a:cxn ang="0">
                  <a:pos x="42" y="111"/>
                </a:cxn>
                <a:cxn ang="0">
                  <a:pos x="29" y="116"/>
                </a:cxn>
                <a:cxn ang="0">
                  <a:pos x="18" y="111"/>
                </a:cxn>
                <a:cxn ang="0">
                  <a:pos x="8" y="99"/>
                </a:cxn>
                <a:cxn ang="0">
                  <a:pos x="2" y="80"/>
                </a:cxn>
                <a:cxn ang="0">
                  <a:pos x="0" y="58"/>
                </a:cxn>
                <a:cxn ang="0">
                  <a:pos x="2" y="36"/>
                </a:cxn>
                <a:cxn ang="0">
                  <a:pos x="8" y="17"/>
                </a:cxn>
                <a:cxn ang="0">
                  <a:pos x="18" y="5"/>
                </a:cxn>
                <a:cxn ang="0">
                  <a:pos x="29" y="0"/>
                </a:cxn>
                <a:cxn ang="0">
                  <a:pos x="42" y="5"/>
                </a:cxn>
                <a:cxn ang="0">
                  <a:pos x="51" y="17"/>
                </a:cxn>
                <a:cxn ang="0">
                  <a:pos x="58" y="36"/>
                </a:cxn>
                <a:cxn ang="0">
                  <a:pos x="60" y="58"/>
                </a:cxn>
              </a:cxnLst>
              <a:rect l="0" t="0" r="r" b="b"/>
              <a:pathLst>
                <a:path w="60" h="116">
                  <a:moveTo>
                    <a:pt x="60" y="58"/>
                  </a:moveTo>
                  <a:lnTo>
                    <a:pt x="58" y="80"/>
                  </a:lnTo>
                  <a:lnTo>
                    <a:pt x="51" y="99"/>
                  </a:lnTo>
                  <a:lnTo>
                    <a:pt x="42" y="111"/>
                  </a:lnTo>
                  <a:lnTo>
                    <a:pt x="29" y="116"/>
                  </a:lnTo>
                  <a:lnTo>
                    <a:pt x="18" y="111"/>
                  </a:lnTo>
                  <a:lnTo>
                    <a:pt x="8" y="99"/>
                  </a:lnTo>
                  <a:lnTo>
                    <a:pt x="2" y="80"/>
                  </a:lnTo>
                  <a:lnTo>
                    <a:pt x="0" y="58"/>
                  </a:lnTo>
                  <a:lnTo>
                    <a:pt x="2" y="36"/>
                  </a:lnTo>
                  <a:lnTo>
                    <a:pt x="8" y="17"/>
                  </a:lnTo>
                  <a:lnTo>
                    <a:pt x="18" y="5"/>
                  </a:lnTo>
                  <a:lnTo>
                    <a:pt x="29" y="0"/>
                  </a:lnTo>
                  <a:lnTo>
                    <a:pt x="42" y="5"/>
                  </a:lnTo>
                  <a:lnTo>
                    <a:pt x="51" y="17"/>
                  </a:lnTo>
                  <a:lnTo>
                    <a:pt x="58" y="36"/>
                  </a:lnTo>
                  <a:lnTo>
                    <a:pt x="60" y="5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75" name="Freeform 131"/>
            <p:cNvSpPr>
              <a:spLocks/>
            </p:cNvSpPr>
            <p:nvPr/>
          </p:nvSpPr>
          <p:spPr bwMode="auto">
            <a:xfrm>
              <a:off x="1512259" y="4235648"/>
              <a:ext cx="34271" cy="74375"/>
            </a:xfrm>
            <a:custGeom>
              <a:avLst/>
              <a:gdLst/>
              <a:ahLst/>
              <a:cxnLst>
                <a:cxn ang="0">
                  <a:pos x="47" y="51"/>
                </a:cxn>
                <a:cxn ang="0">
                  <a:pos x="45" y="71"/>
                </a:cxn>
                <a:cxn ang="0">
                  <a:pos x="40" y="87"/>
                </a:cxn>
                <a:cxn ang="0">
                  <a:pos x="33" y="98"/>
                </a:cxn>
                <a:cxn ang="0">
                  <a:pos x="24" y="102"/>
                </a:cxn>
                <a:cxn ang="0">
                  <a:pos x="14" y="98"/>
                </a:cxn>
                <a:cxn ang="0">
                  <a:pos x="7" y="87"/>
                </a:cxn>
                <a:cxn ang="0">
                  <a:pos x="2" y="71"/>
                </a:cxn>
                <a:cxn ang="0">
                  <a:pos x="0" y="51"/>
                </a:cxn>
                <a:cxn ang="0">
                  <a:pos x="2" y="30"/>
                </a:cxn>
                <a:cxn ang="0">
                  <a:pos x="7" y="14"/>
                </a:cxn>
                <a:cxn ang="0">
                  <a:pos x="14" y="3"/>
                </a:cxn>
                <a:cxn ang="0">
                  <a:pos x="24" y="0"/>
                </a:cxn>
                <a:cxn ang="0">
                  <a:pos x="33" y="3"/>
                </a:cxn>
                <a:cxn ang="0">
                  <a:pos x="40" y="14"/>
                </a:cxn>
                <a:cxn ang="0">
                  <a:pos x="45" y="30"/>
                </a:cxn>
                <a:cxn ang="0">
                  <a:pos x="47" y="51"/>
                </a:cxn>
              </a:cxnLst>
              <a:rect l="0" t="0" r="r" b="b"/>
              <a:pathLst>
                <a:path w="47" h="102">
                  <a:moveTo>
                    <a:pt x="47" y="51"/>
                  </a:moveTo>
                  <a:lnTo>
                    <a:pt x="45" y="71"/>
                  </a:lnTo>
                  <a:lnTo>
                    <a:pt x="40" y="87"/>
                  </a:lnTo>
                  <a:lnTo>
                    <a:pt x="33" y="98"/>
                  </a:lnTo>
                  <a:lnTo>
                    <a:pt x="24" y="102"/>
                  </a:lnTo>
                  <a:lnTo>
                    <a:pt x="14" y="98"/>
                  </a:lnTo>
                  <a:lnTo>
                    <a:pt x="7" y="87"/>
                  </a:lnTo>
                  <a:lnTo>
                    <a:pt x="2" y="71"/>
                  </a:lnTo>
                  <a:lnTo>
                    <a:pt x="0" y="51"/>
                  </a:lnTo>
                  <a:lnTo>
                    <a:pt x="2" y="30"/>
                  </a:lnTo>
                  <a:lnTo>
                    <a:pt x="7" y="14"/>
                  </a:lnTo>
                  <a:lnTo>
                    <a:pt x="14" y="3"/>
                  </a:lnTo>
                  <a:lnTo>
                    <a:pt x="24" y="0"/>
                  </a:lnTo>
                  <a:lnTo>
                    <a:pt x="33" y="3"/>
                  </a:lnTo>
                  <a:lnTo>
                    <a:pt x="40" y="14"/>
                  </a:lnTo>
                  <a:lnTo>
                    <a:pt x="45" y="30"/>
                  </a:lnTo>
                  <a:lnTo>
                    <a:pt x="47" y="5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76" name="Freeform 132"/>
            <p:cNvSpPr>
              <a:spLocks/>
            </p:cNvSpPr>
            <p:nvPr/>
          </p:nvSpPr>
          <p:spPr bwMode="auto">
            <a:xfrm>
              <a:off x="899760" y="5058876"/>
              <a:ext cx="110104" cy="99896"/>
            </a:xfrm>
            <a:custGeom>
              <a:avLst/>
              <a:gdLst/>
              <a:ahLst/>
              <a:cxnLst>
                <a:cxn ang="0">
                  <a:pos x="65" y="1"/>
                </a:cxn>
                <a:cxn ang="0">
                  <a:pos x="62" y="3"/>
                </a:cxn>
                <a:cxn ang="0">
                  <a:pos x="56" y="5"/>
                </a:cxn>
                <a:cxn ang="0">
                  <a:pos x="46" y="11"/>
                </a:cxn>
                <a:cxn ang="0">
                  <a:pos x="35" y="19"/>
                </a:cxn>
                <a:cxn ang="0">
                  <a:pos x="24" y="29"/>
                </a:cxn>
                <a:cxn ang="0">
                  <a:pos x="14" y="41"/>
                </a:cxn>
                <a:cxn ang="0">
                  <a:pos x="5" y="57"/>
                </a:cxn>
                <a:cxn ang="0">
                  <a:pos x="0" y="74"/>
                </a:cxn>
                <a:cxn ang="0">
                  <a:pos x="1" y="78"/>
                </a:cxn>
                <a:cxn ang="0">
                  <a:pos x="4" y="87"/>
                </a:cxn>
                <a:cxn ang="0">
                  <a:pos x="9" y="98"/>
                </a:cxn>
                <a:cxn ang="0">
                  <a:pos x="16" y="111"/>
                </a:cxn>
                <a:cxn ang="0">
                  <a:pos x="27" y="124"/>
                </a:cxn>
                <a:cxn ang="0">
                  <a:pos x="41" y="132"/>
                </a:cxn>
                <a:cxn ang="0">
                  <a:pos x="60" y="137"/>
                </a:cxn>
                <a:cxn ang="0">
                  <a:pos x="82" y="134"/>
                </a:cxn>
                <a:cxn ang="0">
                  <a:pos x="95" y="129"/>
                </a:cxn>
                <a:cxn ang="0">
                  <a:pos x="103" y="124"/>
                </a:cxn>
                <a:cxn ang="0">
                  <a:pos x="108" y="118"/>
                </a:cxn>
                <a:cxn ang="0">
                  <a:pos x="108" y="113"/>
                </a:cxn>
                <a:cxn ang="0">
                  <a:pos x="107" y="105"/>
                </a:cxn>
                <a:cxn ang="0">
                  <a:pos x="104" y="98"/>
                </a:cxn>
                <a:cxn ang="0">
                  <a:pos x="102" y="90"/>
                </a:cxn>
                <a:cxn ang="0">
                  <a:pos x="99" y="81"/>
                </a:cxn>
                <a:cxn ang="0">
                  <a:pos x="99" y="63"/>
                </a:cxn>
                <a:cxn ang="0">
                  <a:pos x="104" y="51"/>
                </a:cxn>
                <a:cxn ang="0">
                  <a:pos x="111" y="46"/>
                </a:cxn>
                <a:cxn ang="0">
                  <a:pos x="120" y="45"/>
                </a:cxn>
                <a:cxn ang="0">
                  <a:pos x="126" y="46"/>
                </a:cxn>
                <a:cxn ang="0">
                  <a:pos x="134" y="47"/>
                </a:cxn>
                <a:cxn ang="0">
                  <a:pos x="141" y="46"/>
                </a:cxn>
                <a:cxn ang="0">
                  <a:pos x="146" y="45"/>
                </a:cxn>
                <a:cxn ang="0">
                  <a:pos x="150" y="42"/>
                </a:cxn>
                <a:cxn ang="0">
                  <a:pos x="151" y="38"/>
                </a:cxn>
                <a:cxn ang="0">
                  <a:pos x="147" y="32"/>
                </a:cxn>
                <a:cxn ang="0">
                  <a:pos x="139" y="26"/>
                </a:cxn>
                <a:cxn ang="0">
                  <a:pos x="128" y="20"/>
                </a:cxn>
                <a:cxn ang="0">
                  <a:pos x="116" y="15"/>
                </a:cxn>
                <a:cxn ang="0">
                  <a:pos x="105" y="10"/>
                </a:cxn>
                <a:cxn ang="0">
                  <a:pos x="95" y="5"/>
                </a:cxn>
                <a:cxn ang="0">
                  <a:pos x="86" y="3"/>
                </a:cxn>
                <a:cxn ang="0">
                  <a:pos x="77" y="0"/>
                </a:cxn>
                <a:cxn ang="0">
                  <a:pos x="69" y="0"/>
                </a:cxn>
                <a:cxn ang="0">
                  <a:pos x="65" y="1"/>
                </a:cxn>
              </a:cxnLst>
              <a:rect l="0" t="0" r="r" b="b"/>
              <a:pathLst>
                <a:path w="151" h="137">
                  <a:moveTo>
                    <a:pt x="65" y="1"/>
                  </a:moveTo>
                  <a:lnTo>
                    <a:pt x="62" y="3"/>
                  </a:lnTo>
                  <a:lnTo>
                    <a:pt x="56" y="5"/>
                  </a:lnTo>
                  <a:lnTo>
                    <a:pt x="46" y="11"/>
                  </a:lnTo>
                  <a:lnTo>
                    <a:pt x="35" y="19"/>
                  </a:lnTo>
                  <a:lnTo>
                    <a:pt x="24" y="29"/>
                  </a:lnTo>
                  <a:lnTo>
                    <a:pt x="14" y="41"/>
                  </a:lnTo>
                  <a:lnTo>
                    <a:pt x="5" y="57"/>
                  </a:lnTo>
                  <a:lnTo>
                    <a:pt x="0" y="74"/>
                  </a:lnTo>
                  <a:lnTo>
                    <a:pt x="1" y="78"/>
                  </a:lnTo>
                  <a:lnTo>
                    <a:pt x="4" y="87"/>
                  </a:lnTo>
                  <a:lnTo>
                    <a:pt x="9" y="98"/>
                  </a:lnTo>
                  <a:lnTo>
                    <a:pt x="16" y="111"/>
                  </a:lnTo>
                  <a:lnTo>
                    <a:pt x="27" y="124"/>
                  </a:lnTo>
                  <a:lnTo>
                    <a:pt x="41" y="132"/>
                  </a:lnTo>
                  <a:lnTo>
                    <a:pt x="60" y="137"/>
                  </a:lnTo>
                  <a:lnTo>
                    <a:pt x="82" y="134"/>
                  </a:lnTo>
                  <a:lnTo>
                    <a:pt x="95" y="129"/>
                  </a:lnTo>
                  <a:lnTo>
                    <a:pt x="103" y="124"/>
                  </a:lnTo>
                  <a:lnTo>
                    <a:pt x="108" y="118"/>
                  </a:lnTo>
                  <a:lnTo>
                    <a:pt x="108" y="113"/>
                  </a:lnTo>
                  <a:lnTo>
                    <a:pt x="107" y="105"/>
                  </a:lnTo>
                  <a:lnTo>
                    <a:pt x="104" y="98"/>
                  </a:lnTo>
                  <a:lnTo>
                    <a:pt x="102" y="90"/>
                  </a:lnTo>
                  <a:lnTo>
                    <a:pt x="99" y="81"/>
                  </a:lnTo>
                  <a:lnTo>
                    <a:pt x="99" y="63"/>
                  </a:lnTo>
                  <a:lnTo>
                    <a:pt x="104" y="51"/>
                  </a:lnTo>
                  <a:lnTo>
                    <a:pt x="111" y="46"/>
                  </a:lnTo>
                  <a:lnTo>
                    <a:pt x="120" y="45"/>
                  </a:lnTo>
                  <a:lnTo>
                    <a:pt x="126" y="46"/>
                  </a:lnTo>
                  <a:lnTo>
                    <a:pt x="134" y="47"/>
                  </a:lnTo>
                  <a:lnTo>
                    <a:pt x="141" y="46"/>
                  </a:lnTo>
                  <a:lnTo>
                    <a:pt x="146" y="45"/>
                  </a:lnTo>
                  <a:lnTo>
                    <a:pt x="150" y="42"/>
                  </a:lnTo>
                  <a:lnTo>
                    <a:pt x="151" y="38"/>
                  </a:lnTo>
                  <a:lnTo>
                    <a:pt x="147" y="32"/>
                  </a:lnTo>
                  <a:lnTo>
                    <a:pt x="139" y="26"/>
                  </a:lnTo>
                  <a:lnTo>
                    <a:pt x="128" y="20"/>
                  </a:lnTo>
                  <a:lnTo>
                    <a:pt x="116" y="15"/>
                  </a:lnTo>
                  <a:lnTo>
                    <a:pt x="105" y="10"/>
                  </a:lnTo>
                  <a:lnTo>
                    <a:pt x="95" y="5"/>
                  </a:lnTo>
                  <a:lnTo>
                    <a:pt x="86" y="3"/>
                  </a:lnTo>
                  <a:lnTo>
                    <a:pt x="77" y="0"/>
                  </a:lnTo>
                  <a:lnTo>
                    <a:pt x="69" y="0"/>
                  </a:lnTo>
                  <a:lnTo>
                    <a:pt x="65" y="1"/>
                  </a:lnTo>
                  <a:close/>
                </a:path>
              </a:pathLst>
            </a:custGeom>
            <a:solidFill>
              <a:srgbClr val="FFC4B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77" name="Freeform 133"/>
            <p:cNvSpPr>
              <a:spLocks/>
            </p:cNvSpPr>
            <p:nvPr/>
          </p:nvSpPr>
          <p:spPr bwMode="auto">
            <a:xfrm>
              <a:off x="1300801" y="5443146"/>
              <a:ext cx="160416" cy="81667"/>
            </a:xfrm>
            <a:custGeom>
              <a:avLst/>
              <a:gdLst/>
              <a:ahLst/>
              <a:cxnLst>
                <a:cxn ang="0">
                  <a:pos x="31" y="5"/>
                </a:cxn>
                <a:cxn ang="0">
                  <a:pos x="27" y="10"/>
                </a:cxn>
                <a:cxn ang="0">
                  <a:pos x="19" y="21"/>
                </a:cxn>
                <a:cxn ang="0">
                  <a:pos x="9" y="37"/>
                </a:cxn>
                <a:cxn ang="0">
                  <a:pos x="1" y="55"/>
                </a:cxn>
                <a:cxn ang="0">
                  <a:pos x="0" y="75"/>
                </a:cxn>
                <a:cxn ang="0">
                  <a:pos x="9" y="92"/>
                </a:cxn>
                <a:cxn ang="0">
                  <a:pos x="30" y="105"/>
                </a:cxn>
                <a:cxn ang="0">
                  <a:pos x="68" y="111"/>
                </a:cxn>
                <a:cxn ang="0">
                  <a:pos x="92" y="112"/>
                </a:cxn>
                <a:cxn ang="0">
                  <a:pos x="114" y="112"/>
                </a:cxn>
                <a:cxn ang="0">
                  <a:pos x="136" y="111"/>
                </a:cxn>
                <a:cxn ang="0">
                  <a:pos x="155" y="110"/>
                </a:cxn>
                <a:cxn ang="0">
                  <a:pos x="173" y="107"/>
                </a:cxn>
                <a:cxn ang="0">
                  <a:pos x="188" y="105"/>
                </a:cxn>
                <a:cxn ang="0">
                  <a:pos x="200" y="101"/>
                </a:cxn>
                <a:cxn ang="0">
                  <a:pos x="210" y="95"/>
                </a:cxn>
                <a:cxn ang="0">
                  <a:pos x="218" y="89"/>
                </a:cxn>
                <a:cxn ang="0">
                  <a:pos x="220" y="81"/>
                </a:cxn>
                <a:cxn ang="0">
                  <a:pos x="220" y="71"/>
                </a:cxn>
                <a:cxn ang="0">
                  <a:pos x="215" y="60"/>
                </a:cxn>
                <a:cxn ang="0">
                  <a:pos x="205" y="48"/>
                </a:cxn>
                <a:cxn ang="0">
                  <a:pos x="192" y="34"/>
                </a:cxn>
                <a:cxn ang="0">
                  <a:pos x="173" y="18"/>
                </a:cxn>
                <a:cxn ang="0">
                  <a:pos x="148" y="0"/>
                </a:cxn>
                <a:cxn ang="0">
                  <a:pos x="146" y="1"/>
                </a:cxn>
                <a:cxn ang="0">
                  <a:pos x="137" y="5"/>
                </a:cxn>
                <a:cxn ang="0">
                  <a:pos x="125" y="10"/>
                </a:cxn>
                <a:cxn ang="0">
                  <a:pos x="110" y="15"/>
                </a:cxn>
                <a:cxn ang="0">
                  <a:pos x="92" y="17"/>
                </a:cxn>
                <a:cxn ang="0">
                  <a:pos x="72" y="17"/>
                </a:cxn>
                <a:cxn ang="0">
                  <a:pos x="51" y="13"/>
                </a:cxn>
                <a:cxn ang="0">
                  <a:pos x="31" y="5"/>
                </a:cxn>
              </a:cxnLst>
              <a:rect l="0" t="0" r="r" b="b"/>
              <a:pathLst>
                <a:path w="220" h="112">
                  <a:moveTo>
                    <a:pt x="31" y="5"/>
                  </a:moveTo>
                  <a:lnTo>
                    <a:pt x="27" y="10"/>
                  </a:lnTo>
                  <a:lnTo>
                    <a:pt x="19" y="21"/>
                  </a:lnTo>
                  <a:lnTo>
                    <a:pt x="9" y="37"/>
                  </a:lnTo>
                  <a:lnTo>
                    <a:pt x="1" y="55"/>
                  </a:lnTo>
                  <a:lnTo>
                    <a:pt x="0" y="75"/>
                  </a:lnTo>
                  <a:lnTo>
                    <a:pt x="9" y="92"/>
                  </a:lnTo>
                  <a:lnTo>
                    <a:pt x="30" y="105"/>
                  </a:lnTo>
                  <a:lnTo>
                    <a:pt x="68" y="111"/>
                  </a:lnTo>
                  <a:lnTo>
                    <a:pt x="92" y="112"/>
                  </a:lnTo>
                  <a:lnTo>
                    <a:pt x="114" y="112"/>
                  </a:lnTo>
                  <a:lnTo>
                    <a:pt x="136" y="111"/>
                  </a:lnTo>
                  <a:lnTo>
                    <a:pt x="155" y="110"/>
                  </a:lnTo>
                  <a:lnTo>
                    <a:pt x="173" y="107"/>
                  </a:lnTo>
                  <a:lnTo>
                    <a:pt x="188" y="105"/>
                  </a:lnTo>
                  <a:lnTo>
                    <a:pt x="200" y="101"/>
                  </a:lnTo>
                  <a:lnTo>
                    <a:pt x="210" y="95"/>
                  </a:lnTo>
                  <a:lnTo>
                    <a:pt x="218" y="89"/>
                  </a:lnTo>
                  <a:lnTo>
                    <a:pt x="220" y="81"/>
                  </a:lnTo>
                  <a:lnTo>
                    <a:pt x="220" y="71"/>
                  </a:lnTo>
                  <a:lnTo>
                    <a:pt x="215" y="60"/>
                  </a:lnTo>
                  <a:lnTo>
                    <a:pt x="205" y="48"/>
                  </a:lnTo>
                  <a:lnTo>
                    <a:pt x="192" y="34"/>
                  </a:lnTo>
                  <a:lnTo>
                    <a:pt x="173" y="18"/>
                  </a:lnTo>
                  <a:lnTo>
                    <a:pt x="148" y="0"/>
                  </a:lnTo>
                  <a:lnTo>
                    <a:pt x="146" y="1"/>
                  </a:lnTo>
                  <a:lnTo>
                    <a:pt x="137" y="5"/>
                  </a:lnTo>
                  <a:lnTo>
                    <a:pt x="125" y="10"/>
                  </a:lnTo>
                  <a:lnTo>
                    <a:pt x="110" y="15"/>
                  </a:lnTo>
                  <a:lnTo>
                    <a:pt x="92" y="17"/>
                  </a:lnTo>
                  <a:lnTo>
                    <a:pt x="72" y="17"/>
                  </a:lnTo>
                  <a:lnTo>
                    <a:pt x="51" y="13"/>
                  </a:lnTo>
                  <a:lnTo>
                    <a:pt x="31"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78" name="Freeform 134"/>
            <p:cNvSpPr>
              <a:spLocks/>
            </p:cNvSpPr>
            <p:nvPr/>
          </p:nvSpPr>
          <p:spPr bwMode="auto">
            <a:xfrm>
              <a:off x="1276009" y="5422730"/>
              <a:ext cx="172812" cy="43021"/>
            </a:xfrm>
            <a:custGeom>
              <a:avLst/>
              <a:gdLst/>
              <a:ahLst/>
              <a:cxnLst>
                <a:cxn ang="0">
                  <a:pos x="237" y="13"/>
                </a:cxn>
                <a:cxn ang="0">
                  <a:pos x="234" y="18"/>
                </a:cxn>
                <a:cxn ang="0">
                  <a:pos x="228" y="24"/>
                </a:cxn>
                <a:cxn ang="0">
                  <a:pos x="218" y="29"/>
                </a:cxn>
                <a:cxn ang="0">
                  <a:pos x="205" y="35"/>
                </a:cxn>
                <a:cxn ang="0">
                  <a:pos x="187" y="40"/>
                </a:cxn>
                <a:cxn ang="0">
                  <a:pos x="168" y="45"/>
                </a:cxn>
                <a:cxn ang="0">
                  <a:pos x="145" y="50"/>
                </a:cxn>
                <a:cxn ang="0">
                  <a:pos x="121" y="54"/>
                </a:cxn>
                <a:cxn ang="0">
                  <a:pos x="97" y="56"/>
                </a:cxn>
                <a:cxn ang="0">
                  <a:pos x="74" y="59"/>
                </a:cxn>
                <a:cxn ang="0">
                  <a:pos x="54" y="59"/>
                </a:cxn>
                <a:cxn ang="0">
                  <a:pos x="37" y="59"/>
                </a:cxn>
                <a:cxn ang="0">
                  <a:pos x="21" y="57"/>
                </a:cxn>
                <a:cxn ang="0">
                  <a:pos x="9" y="55"/>
                </a:cxn>
                <a:cxn ang="0">
                  <a:pos x="2" y="51"/>
                </a:cxn>
                <a:cxn ang="0">
                  <a:pos x="0" y="46"/>
                </a:cxn>
                <a:cxn ang="0">
                  <a:pos x="1" y="41"/>
                </a:cxn>
                <a:cxn ang="0">
                  <a:pos x="7" y="35"/>
                </a:cxn>
                <a:cxn ang="0">
                  <a:pos x="18" y="30"/>
                </a:cxn>
                <a:cxn ang="0">
                  <a:pos x="32" y="24"/>
                </a:cxn>
                <a:cxn ang="0">
                  <a:pos x="49" y="19"/>
                </a:cxn>
                <a:cxn ang="0">
                  <a:pos x="69" y="14"/>
                </a:cxn>
                <a:cxn ang="0">
                  <a:pos x="91" y="9"/>
                </a:cxn>
                <a:cxn ang="0">
                  <a:pos x="114" y="5"/>
                </a:cxn>
                <a:cxn ang="0">
                  <a:pos x="138" y="3"/>
                </a:cxn>
                <a:cxn ang="0">
                  <a:pos x="161" y="2"/>
                </a:cxn>
                <a:cxn ang="0">
                  <a:pos x="181" y="0"/>
                </a:cxn>
                <a:cxn ang="0">
                  <a:pos x="200" y="2"/>
                </a:cxn>
                <a:cxn ang="0">
                  <a:pos x="215" y="3"/>
                </a:cxn>
                <a:cxn ang="0">
                  <a:pos x="226" y="5"/>
                </a:cxn>
                <a:cxn ang="0">
                  <a:pos x="233" y="9"/>
                </a:cxn>
                <a:cxn ang="0">
                  <a:pos x="237" y="13"/>
                </a:cxn>
              </a:cxnLst>
              <a:rect l="0" t="0" r="r" b="b"/>
              <a:pathLst>
                <a:path w="237" h="59">
                  <a:moveTo>
                    <a:pt x="237" y="13"/>
                  </a:moveTo>
                  <a:lnTo>
                    <a:pt x="234" y="18"/>
                  </a:lnTo>
                  <a:lnTo>
                    <a:pt x="228" y="24"/>
                  </a:lnTo>
                  <a:lnTo>
                    <a:pt x="218" y="29"/>
                  </a:lnTo>
                  <a:lnTo>
                    <a:pt x="205" y="35"/>
                  </a:lnTo>
                  <a:lnTo>
                    <a:pt x="187" y="40"/>
                  </a:lnTo>
                  <a:lnTo>
                    <a:pt x="168" y="45"/>
                  </a:lnTo>
                  <a:lnTo>
                    <a:pt x="145" y="50"/>
                  </a:lnTo>
                  <a:lnTo>
                    <a:pt x="121" y="54"/>
                  </a:lnTo>
                  <a:lnTo>
                    <a:pt x="97" y="56"/>
                  </a:lnTo>
                  <a:lnTo>
                    <a:pt x="74" y="59"/>
                  </a:lnTo>
                  <a:lnTo>
                    <a:pt x="54" y="59"/>
                  </a:lnTo>
                  <a:lnTo>
                    <a:pt x="37" y="59"/>
                  </a:lnTo>
                  <a:lnTo>
                    <a:pt x="21" y="57"/>
                  </a:lnTo>
                  <a:lnTo>
                    <a:pt x="9" y="55"/>
                  </a:lnTo>
                  <a:lnTo>
                    <a:pt x="2" y="51"/>
                  </a:lnTo>
                  <a:lnTo>
                    <a:pt x="0" y="46"/>
                  </a:lnTo>
                  <a:lnTo>
                    <a:pt x="1" y="41"/>
                  </a:lnTo>
                  <a:lnTo>
                    <a:pt x="7" y="35"/>
                  </a:lnTo>
                  <a:lnTo>
                    <a:pt x="18" y="30"/>
                  </a:lnTo>
                  <a:lnTo>
                    <a:pt x="32" y="24"/>
                  </a:lnTo>
                  <a:lnTo>
                    <a:pt x="49" y="19"/>
                  </a:lnTo>
                  <a:lnTo>
                    <a:pt x="69" y="14"/>
                  </a:lnTo>
                  <a:lnTo>
                    <a:pt x="91" y="9"/>
                  </a:lnTo>
                  <a:lnTo>
                    <a:pt x="114" y="5"/>
                  </a:lnTo>
                  <a:lnTo>
                    <a:pt x="138" y="3"/>
                  </a:lnTo>
                  <a:lnTo>
                    <a:pt x="161" y="2"/>
                  </a:lnTo>
                  <a:lnTo>
                    <a:pt x="181" y="0"/>
                  </a:lnTo>
                  <a:lnTo>
                    <a:pt x="200" y="2"/>
                  </a:lnTo>
                  <a:lnTo>
                    <a:pt x="215" y="3"/>
                  </a:lnTo>
                  <a:lnTo>
                    <a:pt x="226" y="5"/>
                  </a:lnTo>
                  <a:lnTo>
                    <a:pt x="233" y="9"/>
                  </a:lnTo>
                  <a:lnTo>
                    <a:pt x="237"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79" name="Freeform 135"/>
            <p:cNvSpPr>
              <a:spLocks/>
            </p:cNvSpPr>
            <p:nvPr/>
          </p:nvSpPr>
          <p:spPr bwMode="auto">
            <a:xfrm>
              <a:off x="830489" y="5432938"/>
              <a:ext cx="169166" cy="54687"/>
            </a:xfrm>
            <a:custGeom>
              <a:avLst/>
              <a:gdLst/>
              <a:ahLst/>
              <a:cxnLst>
                <a:cxn ang="0">
                  <a:pos x="232" y="68"/>
                </a:cxn>
                <a:cxn ang="0">
                  <a:pos x="229" y="72"/>
                </a:cxn>
                <a:cxn ang="0">
                  <a:pos x="221" y="74"/>
                </a:cxn>
                <a:cxn ang="0">
                  <a:pos x="209" y="75"/>
                </a:cxn>
                <a:cxn ang="0">
                  <a:pos x="194" y="75"/>
                </a:cxn>
                <a:cxn ang="0">
                  <a:pos x="176" y="74"/>
                </a:cxn>
                <a:cxn ang="0">
                  <a:pos x="156" y="71"/>
                </a:cxn>
                <a:cxn ang="0">
                  <a:pos x="134" y="67"/>
                </a:cxn>
                <a:cxn ang="0">
                  <a:pos x="110" y="61"/>
                </a:cxn>
                <a:cxn ang="0">
                  <a:pos x="87" y="54"/>
                </a:cxn>
                <a:cxn ang="0">
                  <a:pos x="66" y="47"/>
                </a:cxn>
                <a:cxn ang="0">
                  <a:pos x="46" y="41"/>
                </a:cxn>
                <a:cxn ang="0">
                  <a:pos x="30" y="33"/>
                </a:cxn>
                <a:cxn ang="0">
                  <a:pos x="16" y="26"/>
                </a:cxn>
                <a:cxn ang="0">
                  <a:pos x="6" y="20"/>
                </a:cxn>
                <a:cxn ang="0">
                  <a:pos x="1" y="12"/>
                </a:cxn>
                <a:cxn ang="0">
                  <a:pos x="0" y="8"/>
                </a:cxn>
                <a:cxn ang="0">
                  <a:pos x="4" y="4"/>
                </a:cxn>
                <a:cxn ang="0">
                  <a:pos x="11" y="1"/>
                </a:cxn>
                <a:cxn ang="0">
                  <a:pos x="24" y="0"/>
                </a:cxn>
                <a:cxn ang="0">
                  <a:pos x="38" y="0"/>
                </a:cxn>
                <a:cxn ang="0">
                  <a:pos x="57" y="1"/>
                </a:cxn>
                <a:cxn ang="0">
                  <a:pos x="77" y="5"/>
                </a:cxn>
                <a:cxn ang="0">
                  <a:pos x="99" y="9"/>
                </a:cxn>
                <a:cxn ang="0">
                  <a:pos x="122" y="15"/>
                </a:cxn>
                <a:cxn ang="0">
                  <a:pos x="146" y="21"/>
                </a:cxn>
                <a:cxn ang="0">
                  <a:pos x="167" y="29"/>
                </a:cxn>
                <a:cxn ang="0">
                  <a:pos x="187" y="35"/>
                </a:cxn>
                <a:cxn ang="0">
                  <a:pos x="203" y="42"/>
                </a:cxn>
                <a:cxn ang="0">
                  <a:pos x="216" y="50"/>
                </a:cxn>
                <a:cxn ang="0">
                  <a:pos x="226" y="56"/>
                </a:cxn>
                <a:cxn ang="0">
                  <a:pos x="231" y="63"/>
                </a:cxn>
                <a:cxn ang="0">
                  <a:pos x="232" y="68"/>
                </a:cxn>
              </a:cxnLst>
              <a:rect l="0" t="0" r="r" b="b"/>
              <a:pathLst>
                <a:path w="232" h="75">
                  <a:moveTo>
                    <a:pt x="232" y="68"/>
                  </a:moveTo>
                  <a:lnTo>
                    <a:pt x="229" y="72"/>
                  </a:lnTo>
                  <a:lnTo>
                    <a:pt x="221" y="74"/>
                  </a:lnTo>
                  <a:lnTo>
                    <a:pt x="209" y="75"/>
                  </a:lnTo>
                  <a:lnTo>
                    <a:pt x="194" y="75"/>
                  </a:lnTo>
                  <a:lnTo>
                    <a:pt x="176" y="74"/>
                  </a:lnTo>
                  <a:lnTo>
                    <a:pt x="156" y="71"/>
                  </a:lnTo>
                  <a:lnTo>
                    <a:pt x="134" y="67"/>
                  </a:lnTo>
                  <a:lnTo>
                    <a:pt x="110" y="61"/>
                  </a:lnTo>
                  <a:lnTo>
                    <a:pt x="87" y="54"/>
                  </a:lnTo>
                  <a:lnTo>
                    <a:pt x="66" y="47"/>
                  </a:lnTo>
                  <a:lnTo>
                    <a:pt x="46" y="41"/>
                  </a:lnTo>
                  <a:lnTo>
                    <a:pt x="30" y="33"/>
                  </a:lnTo>
                  <a:lnTo>
                    <a:pt x="16" y="26"/>
                  </a:lnTo>
                  <a:lnTo>
                    <a:pt x="6" y="20"/>
                  </a:lnTo>
                  <a:lnTo>
                    <a:pt x="1" y="12"/>
                  </a:lnTo>
                  <a:lnTo>
                    <a:pt x="0" y="8"/>
                  </a:lnTo>
                  <a:lnTo>
                    <a:pt x="4" y="4"/>
                  </a:lnTo>
                  <a:lnTo>
                    <a:pt x="11" y="1"/>
                  </a:lnTo>
                  <a:lnTo>
                    <a:pt x="24" y="0"/>
                  </a:lnTo>
                  <a:lnTo>
                    <a:pt x="38" y="0"/>
                  </a:lnTo>
                  <a:lnTo>
                    <a:pt x="57" y="1"/>
                  </a:lnTo>
                  <a:lnTo>
                    <a:pt x="77" y="5"/>
                  </a:lnTo>
                  <a:lnTo>
                    <a:pt x="99" y="9"/>
                  </a:lnTo>
                  <a:lnTo>
                    <a:pt x="122" y="15"/>
                  </a:lnTo>
                  <a:lnTo>
                    <a:pt x="146" y="21"/>
                  </a:lnTo>
                  <a:lnTo>
                    <a:pt x="167" y="29"/>
                  </a:lnTo>
                  <a:lnTo>
                    <a:pt x="187" y="35"/>
                  </a:lnTo>
                  <a:lnTo>
                    <a:pt x="203" y="42"/>
                  </a:lnTo>
                  <a:lnTo>
                    <a:pt x="216" y="50"/>
                  </a:lnTo>
                  <a:lnTo>
                    <a:pt x="226" y="56"/>
                  </a:lnTo>
                  <a:lnTo>
                    <a:pt x="231" y="63"/>
                  </a:lnTo>
                  <a:lnTo>
                    <a:pt x="232"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80" name="Freeform 136"/>
            <p:cNvSpPr>
              <a:spLocks/>
            </p:cNvSpPr>
            <p:nvPr/>
          </p:nvSpPr>
          <p:spPr bwMode="auto">
            <a:xfrm>
              <a:off x="1386843" y="4634502"/>
              <a:ext cx="154583" cy="160416"/>
            </a:xfrm>
            <a:custGeom>
              <a:avLst/>
              <a:gdLst/>
              <a:ahLst/>
              <a:cxnLst>
                <a:cxn ang="0">
                  <a:pos x="22" y="171"/>
                </a:cxn>
                <a:cxn ang="0">
                  <a:pos x="19" y="167"/>
                </a:cxn>
                <a:cxn ang="0">
                  <a:pos x="14" y="158"/>
                </a:cxn>
                <a:cxn ang="0">
                  <a:pos x="7" y="145"/>
                </a:cxn>
                <a:cxn ang="0">
                  <a:pos x="2" y="127"/>
                </a:cxn>
                <a:cxn ang="0">
                  <a:pos x="0" y="108"/>
                </a:cxn>
                <a:cxn ang="0">
                  <a:pos x="3" y="84"/>
                </a:cxn>
                <a:cxn ang="0">
                  <a:pos x="14" y="61"/>
                </a:cxn>
                <a:cxn ang="0">
                  <a:pos x="35" y="37"/>
                </a:cxn>
                <a:cxn ang="0">
                  <a:pos x="37" y="36"/>
                </a:cxn>
                <a:cxn ang="0">
                  <a:pos x="42" y="33"/>
                </a:cxn>
                <a:cxn ang="0">
                  <a:pos x="48" y="30"/>
                </a:cxn>
                <a:cxn ang="0">
                  <a:pos x="56" y="26"/>
                </a:cxn>
                <a:cxn ang="0">
                  <a:pos x="65" y="24"/>
                </a:cxn>
                <a:cxn ang="0">
                  <a:pos x="75" y="22"/>
                </a:cxn>
                <a:cxn ang="0">
                  <a:pos x="85" y="24"/>
                </a:cxn>
                <a:cxn ang="0">
                  <a:pos x="93" y="27"/>
                </a:cxn>
                <a:cxn ang="0">
                  <a:pos x="95" y="25"/>
                </a:cxn>
                <a:cxn ang="0">
                  <a:pos x="100" y="19"/>
                </a:cxn>
                <a:cxn ang="0">
                  <a:pos x="108" y="11"/>
                </a:cxn>
                <a:cxn ang="0">
                  <a:pos x="118" y="5"/>
                </a:cxn>
                <a:cxn ang="0">
                  <a:pos x="130" y="0"/>
                </a:cxn>
                <a:cxn ang="0">
                  <a:pos x="145" y="0"/>
                </a:cxn>
                <a:cxn ang="0">
                  <a:pos x="160" y="5"/>
                </a:cxn>
                <a:cxn ang="0">
                  <a:pos x="177" y="20"/>
                </a:cxn>
                <a:cxn ang="0">
                  <a:pos x="192" y="41"/>
                </a:cxn>
                <a:cxn ang="0">
                  <a:pos x="205" y="66"/>
                </a:cxn>
                <a:cxn ang="0">
                  <a:pos x="211" y="93"/>
                </a:cxn>
                <a:cxn ang="0">
                  <a:pos x="212" y="120"/>
                </a:cxn>
                <a:cxn ang="0">
                  <a:pos x="206" y="147"/>
                </a:cxn>
                <a:cxn ang="0">
                  <a:pos x="193" y="172"/>
                </a:cxn>
                <a:cxn ang="0">
                  <a:pos x="174" y="193"/>
                </a:cxn>
                <a:cxn ang="0">
                  <a:pos x="144" y="210"/>
                </a:cxn>
                <a:cxn ang="0">
                  <a:pos x="113" y="220"/>
                </a:cxn>
                <a:cxn ang="0">
                  <a:pos x="86" y="220"/>
                </a:cxn>
                <a:cxn ang="0">
                  <a:pos x="65" y="214"/>
                </a:cxn>
                <a:cxn ang="0">
                  <a:pos x="49" y="205"/>
                </a:cxn>
                <a:cxn ang="0">
                  <a:pos x="37" y="193"/>
                </a:cxn>
                <a:cxn ang="0">
                  <a:pos x="28" y="182"/>
                </a:cxn>
                <a:cxn ang="0">
                  <a:pos x="23" y="174"/>
                </a:cxn>
                <a:cxn ang="0">
                  <a:pos x="22" y="171"/>
                </a:cxn>
              </a:cxnLst>
              <a:rect l="0" t="0" r="r" b="b"/>
              <a:pathLst>
                <a:path w="212" h="220">
                  <a:moveTo>
                    <a:pt x="22" y="171"/>
                  </a:moveTo>
                  <a:lnTo>
                    <a:pt x="19" y="167"/>
                  </a:lnTo>
                  <a:lnTo>
                    <a:pt x="14" y="158"/>
                  </a:lnTo>
                  <a:lnTo>
                    <a:pt x="7" y="145"/>
                  </a:lnTo>
                  <a:lnTo>
                    <a:pt x="2" y="127"/>
                  </a:lnTo>
                  <a:lnTo>
                    <a:pt x="0" y="108"/>
                  </a:lnTo>
                  <a:lnTo>
                    <a:pt x="3" y="84"/>
                  </a:lnTo>
                  <a:lnTo>
                    <a:pt x="14" y="61"/>
                  </a:lnTo>
                  <a:lnTo>
                    <a:pt x="35" y="37"/>
                  </a:lnTo>
                  <a:lnTo>
                    <a:pt x="37" y="36"/>
                  </a:lnTo>
                  <a:lnTo>
                    <a:pt x="42" y="33"/>
                  </a:lnTo>
                  <a:lnTo>
                    <a:pt x="48" y="30"/>
                  </a:lnTo>
                  <a:lnTo>
                    <a:pt x="56" y="26"/>
                  </a:lnTo>
                  <a:lnTo>
                    <a:pt x="65" y="24"/>
                  </a:lnTo>
                  <a:lnTo>
                    <a:pt x="75" y="22"/>
                  </a:lnTo>
                  <a:lnTo>
                    <a:pt x="85" y="24"/>
                  </a:lnTo>
                  <a:lnTo>
                    <a:pt x="93" y="27"/>
                  </a:lnTo>
                  <a:lnTo>
                    <a:pt x="95" y="25"/>
                  </a:lnTo>
                  <a:lnTo>
                    <a:pt x="100" y="19"/>
                  </a:lnTo>
                  <a:lnTo>
                    <a:pt x="108" y="11"/>
                  </a:lnTo>
                  <a:lnTo>
                    <a:pt x="118" y="5"/>
                  </a:lnTo>
                  <a:lnTo>
                    <a:pt x="130" y="0"/>
                  </a:lnTo>
                  <a:lnTo>
                    <a:pt x="145" y="0"/>
                  </a:lnTo>
                  <a:lnTo>
                    <a:pt x="160" y="5"/>
                  </a:lnTo>
                  <a:lnTo>
                    <a:pt x="177" y="20"/>
                  </a:lnTo>
                  <a:lnTo>
                    <a:pt x="192" y="41"/>
                  </a:lnTo>
                  <a:lnTo>
                    <a:pt x="205" y="66"/>
                  </a:lnTo>
                  <a:lnTo>
                    <a:pt x="211" y="93"/>
                  </a:lnTo>
                  <a:lnTo>
                    <a:pt x="212" y="120"/>
                  </a:lnTo>
                  <a:lnTo>
                    <a:pt x="206" y="147"/>
                  </a:lnTo>
                  <a:lnTo>
                    <a:pt x="193" y="172"/>
                  </a:lnTo>
                  <a:lnTo>
                    <a:pt x="174" y="193"/>
                  </a:lnTo>
                  <a:lnTo>
                    <a:pt x="144" y="210"/>
                  </a:lnTo>
                  <a:lnTo>
                    <a:pt x="113" y="220"/>
                  </a:lnTo>
                  <a:lnTo>
                    <a:pt x="86" y="220"/>
                  </a:lnTo>
                  <a:lnTo>
                    <a:pt x="65" y="214"/>
                  </a:lnTo>
                  <a:lnTo>
                    <a:pt x="49" y="205"/>
                  </a:lnTo>
                  <a:lnTo>
                    <a:pt x="37" y="193"/>
                  </a:lnTo>
                  <a:lnTo>
                    <a:pt x="28" y="182"/>
                  </a:lnTo>
                  <a:lnTo>
                    <a:pt x="23" y="174"/>
                  </a:lnTo>
                  <a:lnTo>
                    <a:pt x="22" y="17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81" name="Freeform 137"/>
            <p:cNvSpPr>
              <a:spLocks/>
            </p:cNvSpPr>
            <p:nvPr/>
          </p:nvSpPr>
          <p:spPr bwMode="auto">
            <a:xfrm>
              <a:off x="1179030" y="4711064"/>
              <a:ext cx="75833" cy="75104"/>
            </a:xfrm>
            <a:custGeom>
              <a:avLst/>
              <a:gdLst/>
              <a:ahLst/>
              <a:cxnLst>
                <a:cxn ang="0">
                  <a:pos x="104" y="51"/>
                </a:cxn>
                <a:cxn ang="0">
                  <a:pos x="103" y="61"/>
                </a:cxn>
                <a:cxn ang="0">
                  <a:pos x="100" y="71"/>
                </a:cxn>
                <a:cxn ang="0">
                  <a:pos x="95" y="79"/>
                </a:cxn>
                <a:cxn ang="0">
                  <a:pos x="89" y="88"/>
                </a:cxn>
                <a:cxn ang="0">
                  <a:pos x="81" y="94"/>
                </a:cxn>
                <a:cxn ang="0">
                  <a:pos x="72" y="99"/>
                </a:cxn>
                <a:cxn ang="0">
                  <a:pos x="62" y="101"/>
                </a:cxn>
                <a:cxn ang="0">
                  <a:pos x="52" y="103"/>
                </a:cxn>
                <a:cxn ang="0">
                  <a:pos x="42" y="101"/>
                </a:cxn>
                <a:cxn ang="0">
                  <a:pos x="32" y="99"/>
                </a:cxn>
                <a:cxn ang="0">
                  <a:pos x="24" y="94"/>
                </a:cxn>
                <a:cxn ang="0">
                  <a:pos x="15" y="88"/>
                </a:cxn>
                <a:cxn ang="0">
                  <a:pos x="9" y="79"/>
                </a:cxn>
                <a:cxn ang="0">
                  <a:pos x="4" y="71"/>
                </a:cxn>
                <a:cxn ang="0">
                  <a:pos x="2" y="61"/>
                </a:cxn>
                <a:cxn ang="0">
                  <a:pos x="0" y="51"/>
                </a:cxn>
                <a:cxn ang="0">
                  <a:pos x="2" y="41"/>
                </a:cxn>
                <a:cxn ang="0">
                  <a:pos x="4" y="31"/>
                </a:cxn>
                <a:cxn ang="0">
                  <a:pos x="9" y="22"/>
                </a:cxn>
                <a:cxn ang="0">
                  <a:pos x="15" y="15"/>
                </a:cxn>
                <a:cxn ang="0">
                  <a:pos x="24" y="9"/>
                </a:cxn>
                <a:cxn ang="0">
                  <a:pos x="32" y="4"/>
                </a:cxn>
                <a:cxn ang="0">
                  <a:pos x="42" y="1"/>
                </a:cxn>
                <a:cxn ang="0">
                  <a:pos x="52" y="0"/>
                </a:cxn>
                <a:cxn ang="0">
                  <a:pos x="62" y="1"/>
                </a:cxn>
                <a:cxn ang="0">
                  <a:pos x="72" y="4"/>
                </a:cxn>
                <a:cxn ang="0">
                  <a:pos x="81" y="9"/>
                </a:cxn>
                <a:cxn ang="0">
                  <a:pos x="89" y="15"/>
                </a:cxn>
                <a:cxn ang="0">
                  <a:pos x="95" y="22"/>
                </a:cxn>
                <a:cxn ang="0">
                  <a:pos x="100" y="31"/>
                </a:cxn>
                <a:cxn ang="0">
                  <a:pos x="103" y="41"/>
                </a:cxn>
                <a:cxn ang="0">
                  <a:pos x="104" y="51"/>
                </a:cxn>
              </a:cxnLst>
              <a:rect l="0" t="0" r="r" b="b"/>
              <a:pathLst>
                <a:path w="104" h="103">
                  <a:moveTo>
                    <a:pt x="104" y="51"/>
                  </a:moveTo>
                  <a:lnTo>
                    <a:pt x="103" y="61"/>
                  </a:lnTo>
                  <a:lnTo>
                    <a:pt x="100" y="71"/>
                  </a:lnTo>
                  <a:lnTo>
                    <a:pt x="95" y="79"/>
                  </a:lnTo>
                  <a:lnTo>
                    <a:pt x="89" y="88"/>
                  </a:lnTo>
                  <a:lnTo>
                    <a:pt x="81" y="94"/>
                  </a:lnTo>
                  <a:lnTo>
                    <a:pt x="72" y="99"/>
                  </a:lnTo>
                  <a:lnTo>
                    <a:pt x="62" y="101"/>
                  </a:lnTo>
                  <a:lnTo>
                    <a:pt x="52" y="103"/>
                  </a:lnTo>
                  <a:lnTo>
                    <a:pt x="42" y="101"/>
                  </a:lnTo>
                  <a:lnTo>
                    <a:pt x="32" y="99"/>
                  </a:lnTo>
                  <a:lnTo>
                    <a:pt x="24" y="94"/>
                  </a:lnTo>
                  <a:lnTo>
                    <a:pt x="15" y="88"/>
                  </a:lnTo>
                  <a:lnTo>
                    <a:pt x="9" y="79"/>
                  </a:lnTo>
                  <a:lnTo>
                    <a:pt x="4" y="71"/>
                  </a:lnTo>
                  <a:lnTo>
                    <a:pt x="2" y="61"/>
                  </a:lnTo>
                  <a:lnTo>
                    <a:pt x="0" y="51"/>
                  </a:lnTo>
                  <a:lnTo>
                    <a:pt x="2" y="41"/>
                  </a:lnTo>
                  <a:lnTo>
                    <a:pt x="4" y="31"/>
                  </a:lnTo>
                  <a:lnTo>
                    <a:pt x="9" y="22"/>
                  </a:lnTo>
                  <a:lnTo>
                    <a:pt x="15" y="15"/>
                  </a:lnTo>
                  <a:lnTo>
                    <a:pt x="24" y="9"/>
                  </a:lnTo>
                  <a:lnTo>
                    <a:pt x="32" y="4"/>
                  </a:lnTo>
                  <a:lnTo>
                    <a:pt x="42" y="1"/>
                  </a:lnTo>
                  <a:lnTo>
                    <a:pt x="52" y="0"/>
                  </a:lnTo>
                  <a:lnTo>
                    <a:pt x="62" y="1"/>
                  </a:lnTo>
                  <a:lnTo>
                    <a:pt x="72" y="4"/>
                  </a:lnTo>
                  <a:lnTo>
                    <a:pt x="81" y="9"/>
                  </a:lnTo>
                  <a:lnTo>
                    <a:pt x="89" y="15"/>
                  </a:lnTo>
                  <a:lnTo>
                    <a:pt x="95" y="22"/>
                  </a:lnTo>
                  <a:lnTo>
                    <a:pt x="100" y="31"/>
                  </a:lnTo>
                  <a:lnTo>
                    <a:pt x="103" y="41"/>
                  </a:lnTo>
                  <a:lnTo>
                    <a:pt x="104" y="5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82" name="Freeform 138"/>
            <p:cNvSpPr>
              <a:spLocks/>
            </p:cNvSpPr>
            <p:nvPr/>
          </p:nvSpPr>
          <p:spPr bwMode="auto">
            <a:xfrm>
              <a:off x="1200905" y="4726377"/>
              <a:ext cx="39375" cy="40104"/>
            </a:xfrm>
            <a:custGeom>
              <a:avLst/>
              <a:gdLst/>
              <a:ahLst/>
              <a:cxnLst>
                <a:cxn ang="0">
                  <a:pos x="54" y="27"/>
                </a:cxn>
                <a:cxn ang="0">
                  <a:pos x="52" y="37"/>
                </a:cxn>
                <a:cxn ang="0">
                  <a:pos x="47" y="46"/>
                </a:cxn>
                <a:cxn ang="0">
                  <a:pos x="38" y="52"/>
                </a:cxn>
                <a:cxn ang="0">
                  <a:pos x="27" y="55"/>
                </a:cxn>
                <a:cxn ang="0">
                  <a:pos x="17" y="52"/>
                </a:cxn>
                <a:cxn ang="0">
                  <a:pos x="9" y="46"/>
                </a:cxn>
                <a:cxn ang="0">
                  <a:pos x="2" y="37"/>
                </a:cxn>
                <a:cxn ang="0">
                  <a:pos x="0" y="27"/>
                </a:cxn>
                <a:cxn ang="0">
                  <a:pos x="2" y="16"/>
                </a:cxn>
                <a:cxn ang="0">
                  <a:pos x="9" y="8"/>
                </a:cxn>
                <a:cxn ang="0">
                  <a:pos x="17" y="3"/>
                </a:cxn>
                <a:cxn ang="0">
                  <a:pos x="27" y="0"/>
                </a:cxn>
                <a:cxn ang="0">
                  <a:pos x="38" y="3"/>
                </a:cxn>
                <a:cxn ang="0">
                  <a:pos x="47" y="8"/>
                </a:cxn>
                <a:cxn ang="0">
                  <a:pos x="52" y="16"/>
                </a:cxn>
                <a:cxn ang="0">
                  <a:pos x="54" y="27"/>
                </a:cxn>
              </a:cxnLst>
              <a:rect l="0" t="0" r="r" b="b"/>
              <a:pathLst>
                <a:path w="54" h="55">
                  <a:moveTo>
                    <a:pt x="54" y="27"/>
                  </a:moveTo>
                  <a:lnTo>
                    <a:pt x="52" y="37"/>
                  </a:lnTo>
                  <a:lnTo>
                    <a:pt x="47" y="46"/>
                  </a:lnTo>
                  <a:lnTo>
                    <a:pt x="38" y="52"/>
                  </a:lnTo>
                  <a:lnTo>
                    <a:pt x="27" y="55"/>
                  </a:lnTo>
                  <a:lnTo>
                    <a:pt x="17" y="52"/>
                  </a:lnTo>
                  <a:lnTo>
                    <a:pt x="9" y="46"/>
                  </a:lnTo>
                  <a:lnTo>
                    <a:pt x="2" y="37"/>
                  </a:lnTo>
                  <a:lnTo>
                    <a:pt x="0" y="27"/>
                  </a:lnTo>
                  <a:lnTo>
                    <a:pt x="2" y="16"/>
                  </a:lnTo>
                  <a:lnTo>
                    <a:pt x="9" y="8"/>
                  </a:lnTo>
                  <a:lnTo>
                    <a:pt x="17" y="3"/>
                  </a:lnTo>
                  <a:lnTo>
                    <a:pt x="27" y="0"/>
                  </a:lnTo>
                  <a:lnTo>
                    <a:pt x="38" y="3"/>
                  </a:lnTo>
                  <a:lnTo>
                    <a:pt x="47" y="8"/>
                  </a:lnTo>
                  <a:lnTo>
                    <a:pt x="52" y="16"/>
                  </a:lnTo>
                  <a:lnTo>
                    <a:pt x="54" y="27"/>
                  </a:lnTo>
                  <a:close/>
                </a:path>
              </a:pathLst>
            </a:custGeom>
            <a:solidFill>
              <a:srgbClr val="E5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83" name="Freeform 139"/>
            <p:cNvSpPr>
              <a:spLocks/>
            </p:cNvSpPr>
            <p:nvPr/>
          </p:nvSpPr>
          <p:spPr bwMode="auto">
            <a:xfrm>
              <a:off x="1184864" y="4837939"/>
              <a:ext cx="75833" cy="75104"/>
            </a:xfrm>
            <a:custGeom>
              <a:avLst/>
              <a:gdLst/>
              <a:ahLst/>
              <a:cxnLst>
                <a:cxn ang="0">
                  <a:pos x="104" y="51"/>
                </a:cxn>
                <a:cxn ang="0">
                  <a:pos x="102" y="62"/>
                </a:cxn>
                <a:cxn ang="0">
                  <a:pos x="100" y="72"/>
                </a:cxn>
                <a:cxn ang="0">
                  <a:pos x="95" y="81"/>
                </a:cxn>
                <a:cxn ang="0">
                  <a:pos x="89" y="88"/>
                </a:cxn>
                <a:cxn ang="0">
                  <a:pos x="80" y="94"/>
                </a:cxn>
                <a:cxn ang="0">
                  <a:pos x="71" y="99"/>
                </a:cxn>
                <a:cxn ang="0">
                  <a:pos x="62" y="102"/>
                </a:cxn>
                <a:cxn ang="0">
                  <a:pos x="52" y="103"/>
                </a:cxn>
                <a:cxn ang="0">
                  <a:pos x="42" y="102"/>
                </a:cxn>
                <a:cxn ang="0">
                  <a:pos x="32" y="99"/>
                </a:cxn>
                <a:cxn ang="0">
                  <a:pos x="23" y="94"/>
                </a:cxn>
                <a:cxn ang="0">
                  <a:pos x="15" y="88"/>
                </a:cxn>
                <a:cxn ang="0">
                  <a:pos x="8" y="81"/>
                </a:cxn>
                <a:cxn ang="0">
                  <a:pos x="3" y="72"/>
                </a:cxn>
                <a:cxn ang="0">
                  <a:pos x="1" y="62"/>
                </a:cxn>
                <a:cxn ang="0">
                  <a:pos x="0" y="51"/>
                </a:cxn>
                <a:cxn ang="0">
                  <a:pos x="1" y="41"/>
                </a:cxn>
                <a:cxn ang="0">
                  <a:pos x="3" y="31"/>
                </a:cxn>
                <a:cxn ang="0">
                  <a:pos x="8" y="23"/>
                </a:cxn>
                <a:cxn ang="0">
                  <a:pos x="15" y="15"/>
                </a:cxn>
                <a:cxn ang="0">
                  <a:pos x="23" y="9"/>
                </a:cxn>
                <a:cxn ang="0">
                  <a:pos x="32" y="4"/>
                </a:cxn>
                <a:cxn ang="0">
                  <a:pos x="42" y="2"/>
                </a:cxn>
                <a:cxn ang="0">
                  <a:pos x="52" y="0"/>
                </a:cxn>
                <a:cxn ang="0">
                  <a:pos x="62" y="2"/>
                </a:cxn>
                <a:cxn ang="0">
                  <a:pos x="71" y="4"/>
                </a:cxn>
                <a:cxn ang="0">
                  <a:pos x="80" y="9"/>
                </a:cxn>
                <a:cxn ang="0">
                  <a:pos x="89" y="15"/>
                </a:cxn>
                <a:cxn ang="0">
                  <a:pos x="95" y="23"/>
                </a:cxn>
                <a:cxn ang="0">
                  <a:pos x="100" y="31"/>
                </a:cxn>
                <a:cxn ang="0">
                  <a:pos x="102" y="41"/>
                </a:cxn>
                <a:cxn ang="0">
                  <a:pos x="104" y="51"/>
                </a:cxn>
              </a:cxnLst>
              <a:rect l="0" t="0" r="r" b="b"/>
              <a:pathLst>
                <a:path w="104" h="103">
                  <a:moveTo>
                    <a:pt x="104" y="51"/>
                  </a:moveTo>
                  <a:lnTo>
                    <a:pt x="102" y="62"/>
                  </a:lnTo>
                  <a:lnTo>
                    <a:pt x="100" y="72"/>
                  </a:lnTo>
                  <a:lnTo>
                    <a:pt x="95" y="81"/>
                  </a:lnTo>
                  <a:lnTo>
                    <a:pt x="89" y="88"/>
                  </a:lnTo>
                  <a:lnTo>
                    <a:pt x="80" y="94"/>
                  </a:lnTo>
                  <a:lnTo>
                    <a:pt x="71" y="99"/>
                  </a:lnTo>
                  <a:lnTo>
                    <a:pt x="62" y="102"/>
                  </a:lnTo>
                  <a:lnTo>
                    <a:pt x="52" y="103"/>
                  </a:lnTo>
                  <a:lnTo>
                    <a:pt x="42" y="102"/>
                  </a:lnTo>
                  <a:lnTo>
                    <a:pt x="32" y="99"/>
                  </a:lnTo>
                  <a:lnTo>
                    <a:pt x="23" y="94"/>
                  </a:lnTo>
                  <a:lnTo>
                    <a:pt x="15" y="88"/>
                  </a:lnTo>
                  <a:lnTo>
                    <a:pt x="8" y="81"/>
                  </a:lnTo>
                  <a:lnTo>
                    <a:pt x="3" y="72"/>
                  </a:lnTo>
                  <a:lnTo>
                    <a:pt x="1" y="62"/>
                  </a:lnTo>
                  <a:lnTo>
                    <a:pt x="0" y="51"/>
                  </a:lnTo>
                  <a:lnTo>
                    <a:pt x="1" y="41"/>
                  </a:lnTo>
                  <a:lnTo>
                    <a:pt x="3" y="31"/>
                  </a:lnTo>
                  <a:lnTo>
                    <a:pt x="8" y="23"/>
                  </a:lnTo>
                  <a:lnTo>
                    <a:pt x="15" y="15"/>
                  </a:lnTo>
                  <a:lnTo>
                    <a:pt x="23" y="9"/>
                  </a:lnTo>
                  <a:lnTo>
                    <a:pt x="32" y="4"/>
                  </a:lnTo>
                  <a:lnTo>
                    <a:pt x="42" y="2"/>
                  </a:lnTo>
                  <a:lnTo>
                    <a:pt x="52" y="0"/>
                  </a:lnTo>
                  <a:lnTo>
                    <a:pt x="62" y="2"/>
                  </a:lnTo>
                  <a:lnTo>
                    <a:pt x="71" y="4"/>
                  </a:lnTo>
                  <a:lnTo>
                    <a:pt x="80" y="9"/>
                  </a:lnTo>
                  <a:lnTo>
                    <a:pt x="89" y="15"/>
                  </a:lnTo>
                  <a:lnTo>
                    <a:pt x="95" y="23"/>
                  </a:lnTo>
                  <a:lnTo>
                    <a:pt x="100" y="31"/>
                  </a:lnTo>
                  <a:lnTo>
                    <a:pt x="102" y="41"/>
                  </a:lnTo>
                  <a:lnTo>
                    <a:pt x="104" y="5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84" name="Freeform 140"/>
            <p:cNvSpPr>
              <a:spLocks/>
            </p:cNvSpPr>
            <p:nvPr/>
          </p:nvSpPr>
          <p:spPr bwMode="auto">
            <a:xfrm>
              <a:off x="1206009" y="4853251"/>
              <a:ext cx="40104" cy="40104"/>
            </a:xfrm>
            <a:custGeom>
              <a:avLst/>
              <a:gdLst/>
              <a:ahLst/>
              <a:cxnLst>
                <a:cxn ang="0">
                  <a:pos x="55" y="28"/>
                </a:cxn>
                <a:cxn ang="0">
                  <a:pos x="52" y="37"/>
                </a:cxn>
                <a:cxn ang="0">
                  <a:pos x="47" y="46"/>
                </a:cxn>
                <a:cxn ang="0">
                  <a:pos x="39" y="52"/>
                </a:cxn>
                <a:cxn ang="0">
                  <a:pos x="28" y="55"/>
                </a:cxn>
                <a:cxn ang="0">
                  <a:pos x="18" y="52"/>
                </a:cxn>
                <a:cxn ang="0">
                  <a:pos x="9" y="46"/>
                </a:cxn>
                <a:cxn ang="0">
                  <a:pos x="3" y="37"/>
                </a:cxn>
                <a:cxn ang="0">
                  <a:pos x="0" y="28"/>
                </a:cxn>
                <a:cxn ang="0">
                  <a:pos x="3" y="16"/>
                </a:cxn>
                <a:cxn ang="0">
                  <a:pos x="9" y="8"/>
                </a:cxn>
                <a:cxn ang="0">
                  <a:pos x="18" y="3"/>
                </a:cxn>
                <a:cxn ang="0">
                  <a:pos x="28" y="0"/>
                </a:cxn>
                <a:cxn ang="0">
                  <a:pos x="39" y="3"/>
                </a:cxn>
                <a:cxn ang="0">
                  <a:pos x="47" y="8"/>
                </a:cxn>
                <a:cxn ang="0">
                  <a:pos x="52" y="16"/>
                </a:cxn>
                <a:cxn ang="0">
                  <a:pos x="55" y="28"/>
                </a:cxn>
              </a:cxnLst>
              <a:rect l="0" t="0" r="r" b="b"/>
              <a:pathLst>
                <a:path w="55" h="55">
                  <a:moveTo>
                    <a:pt x="55" y="28"/>
                  </a:moveTo>
                  <a:lnTo>
                    <a:pt x="52" y="37"/>
                  </a:lnTo>
                  <a:lnTo>
                    <a:pt x="47" y="46"/>
                  </a:lnTo>
                  <a:lnTo>
                    <a:pt x="39" y="52"/>
                  </a:lnTo>
                  <a:lnTo>
                    <a:pt x="28" y="55"/>
                  </a:lnTo>
                  <a:lnTo>
                    <a:pt x="18" y="52"/>
                  </a:lnTo>
                  <a:lnTo>
                    <a:pt x="9" y="46"/>
                  </a:lnTo>
                  <a:lnTo>
                    <a:pt x="3" y="37"/>
                  </a:lnTo>
                  <a:lnTo>
                    <a:pt x="0" y="28"/>
                  </a:lnTo>
                  <a:lnTo>
                    <a:pt x="3" y="16"/>
                  </a:lnTo>
                  <a:lnTo>
                    <a:pt x="9" y="8"/>
                  </a:lnTo>
                  <a:lnTo>
                    <a:pt x="18" y="3"/>
                  </a:lnTo>
                  <a:lnTo>
                    <a:pt x="28" y="0"/>
                  </a:lnTo>
                  <a:lnTo>
                    <a:pt x="39" y="3"/>
                  </a:lnTo>
                  <a:lnTo>
                    <a:pt x="47" y="8"/>
                  </a:lnTo>
                  <a:lnTo>
                    <a:pt x="52" y="16"/>
                  </a:lnTo>
                  <a:lnTo>
                    <a:pt x="55" y="28"/>
                  </a:lnTo>
                  <a:close/>
                </a:path>
              </a:pathLst>
            </a:custGeom>
            <a:solidFill>
              <a:srgbClr val="E5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85" name="Freeform 141"/>
            <p:cNvSpPr>
              <a:spLocks/>
            </p:cNvSpPr>
            <p:nvPr/>
          </p:nvSpPr>
          <p:spPr bwMode="auto">
            <a:xfrm>
              <a:off x="1413822" y="4683356"/>
              <a:ext cx="80208" cy="83125"/>
            </a:xfrm>
            <a:custGeom>
              <a:avLst/>
              <a:gdLst/>
              <a:ahLst/>
              <a:cxnLst>
                <a:cxn ang="0">
                  <a:pos x="38" y="105"/>
                </a:cxn>
                <a:cxn ang="0">
                  <a:pos x="35" y="102"/>
                </a:cxn>
                <a:cxn ang="0">
                  <a:pos x="28" y="96"/>
                </a:cxn>
                <a:cxn ang="0">
                  <a:pos x="19" y="85"/>
                </a:cxn>
                <a:cxn ang="0">
                  <a:pos x="11" y="73"/>
                </a:cxn>
                <a:cxn ang="0">
                  <a:pos x="3" y="58"/>
                </a:cxn>
                <a:cxn ang="0">
                  <a:pos x="0" y="43"/>
                </a:cxn>
                <a:cxn ang="0">
                  <a:pos x="1" y="27"/>
                </a:cxn>
                <a:cxn ang="0">
                  <a:pos x="9" y="12"/>
                </a:cxn>
                <a:cxn ang="0">
                  <a:pos x="11" y="11"/>
                </a:cxn>
                <a:cxn ang="0">
                  <a:pos x="16" y="8"/>
                </a:cxn>
                <a:cxn ang="0">
                  <a:pos x="22" y="5"/>
                </a:cxn>
                <a:cxn ang="0">
                  <a:pos x="29" y="1"/>
                </a:cxn>
                <a:cxn ang="0">
                  <a:pos x="37" y="0"/>
                </a:cxn>
                <a:cxn ang="0">
                  <a:pos x="45" y="1"/>
                </a:cxn>
                <a:cxn ang="0">
                  <a:pos x="51" y="6"/>
                </a:cxn>
                <a:cxn ang="0">
                  <a:pos x="58" y="16"/>
                </a:cxn>
                <a:cxn ang="0">
                  <a:pos x="61" y="22"/>
                </a:cxn>
                <a:cxn ang="0">
                  <a:pos x="66" y="34"/>
                </a:cxn>
                <a:cxn ang="0">
                  <a:pos x="65" y="49"/>
                </a:cxn>
                <a:cxn ang="0">
                  <a:pos x="53" y="58"/>
                </a:cxn>
                <a:cxn ang="0">
                  <a:pos x="54" y="59"/>
                </a:cxn>
                <a:cxn ang="0">
                  <a:pos x="56" y="63"/>
                </a:cxn>
                <a:cxn ang="0">
                  <a:pos x="60" y="68"/>
                </a:cxn>
                <a:cxn ang="0">
                  <a:pos x="66" y="73"/>
                </a:cxn>
                <a:cxn ang="0">
                  <a:pos x="74" y="79"/>
                </a:cxn>
                <a:cxn ang="0">
                  <a:pos x="81" y="83"/>
                </a:cxn>
                <a:cxn ang="0">
                  <a:pos x="91" y="86"/>
                </a:cxn>
                <a:cxn ang="0">
                  <a:pos x="101" y="86"/>
                </a:cxn>
                <a:cxn ang="0">
                  <a:pos x="108" y="88"/>
                </a:cxn>
                <a:cxn ang="0">
                  <a:pos x="110" y="92"/>
                </a:cxn>
                <a:cxn ang="0">
                  <a:pos x="105" y="99"/>
                </a:cxn>
                <a:cxn ang="0">
                  <a:pos x="96" y="105"/>
                </a:cxn>
                <a:cxn ang="0">
                  <a:pos x="84" y="111"/>
                </a:cxn>
                <a:cxn ang="0">
                  <a:pos x="70" y="114"/>
                </a:cxn>
                <a:cxn ang="0">
                  <a:pos x="54" y="112"/>
                </a:cxn>
                <a:cxn ang="0">
                  <a:pos x="38" y="105"/>
                </a:cxn>
              </a:cxnLst>
              <a:rect l="0" t="0" r="r" b="b"/>
              <a:pathLst>
                <a:path w="110" h="114">
                  <a:moveTo>
                    <a:pt x="38" y="105"/>
                  </a:moveTo>
                  <a:lnTo>
                    <a:pt x="35" y="102"/>
                  </a:lnTo>
                  <a:lnTo>
                    <a:pt x="28" y="96"/>
                  </a:lnTo>
                  <a:lnTo>
                    <a:pt x="19" y="85"/>
                  </a:lnTo>
                  <a:lnTo>
                    <a:pt x="11" y="73"/>
                  </a:lnTo>
                  <a:lnTo>
                    <a:pt x="3" y="58"/>
                  </a:lnTo>
                  <a:lnTo>
                    <a:pt x="0" y="43"/>
                  </a:lnTo>
                  <a:lnTo>
                    <a:pt x="1" y="27"/>
                  </a:lnTo>
                  <a:lnTo>
                    <a:pt x="9" y="12"/>
                  </a:lnTo>
                  <a:lnTo>
                    <a:pt x="11" y="11"/>
                  </a:lnTo>
                  <a:lnTo>
                    <a:pt x="16" y="8"/>
                  </a:lnTo>
                  <a:lnTo>
                    <a:pt x="22" y="5"/>
                  </a:lnTo>
                  <a:lnTo>
                    <a:pt x="29" y="1"/>
                  </a:lnTo>
                  <a:lnTo>
                    <a:pt x="37" y="0"/>
                  </a:lnTo>
                  <a:lnTo>
                    <a:pt x="45" y="1"/>
                  </a:lnTo>
                  <a:lnTo>
                    <a:pt x="51" y="6"/>
                  </a:lnTo>
                  <a:lnTo>
                    <a:pt x="58" y="16"/>
                  </a:lnTo>
                  <a:lnTo>
                    <a:pt x="61" y="22"/>
                  </a:lnTo>
                  <a:lnTo>
                    <a:pt x="66" y="34"/>
                  </a:lnTo>
                  <a:lnTo>
                    <a:pt x="65" y="49"/>
                  </a:lnTo>
                  <a:lnTo>
                    <a:pt x="53" y="58"/>
                  </a:lnTo>
                  <a:lnTo>
                    <a:pt x="54" y="59"/>
                  </a:lnTo>
                  <a:lnTo>
                    <a:pt x="56" y="63"/>
                  </a:lnTo>
                  <a:lnTo>
                    <a:pt x="60" y="68"/>
                  </a:lnTo>
                  <a:lnTo>
                    <a:pt x="66" y="73"/>
                  </a:lnTo>
                  <a:lnTo>
                    <a:pt x="74" y="79"/>
                  </a:lnTo>
                  <a:lnTo>
                    <a:pt x="81" y="83"/>
                  </a:lnTo>
                  <a:lnTo>
                    <a:pt x="91" y="86"/>
                  </a:lnTo>
                  <a:lnTo>
                    <a:pt x="101" y="86"/>
                  </a:lnTo>
                  <a:lnTo>
                    <a:pt x="108" y="88"/>
                  </a:lnTo>
                  <a:lnTo>
                    <a:pt x="110" y="92"/>
                  </a:lnTo>
                  <a:lnTo>
                    <a:pt x="105" y="99"/>
                  </a:lnTo>
                  <a:lnTo>
                    <a:pt x="96" y="105"/>
                  </a:lnTo>
                  <a:lnTo>
                    <a:pt x="84" y="111"/>
                  </a:lnTo>
                  <a:lnTo>
                    <a:pt x="70" y="114"/>
                  </a:lnTo>
                  <a:lnTo>
                    <a:pt x="54" y="112"/>
                  </a:lnTo>
                  <a:lnTo>
                    <a:pt x="38" y="105"/>
                  </a:lnTo>
                  <a:close/>
                </a:path>
              </a:pathLst>
            </a:custGeom>
            <a:solidFill>
              <a:srgbClr val="FFC4B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86" name="Freeform 142"/>
            <p:cNvSpPr>
              <a:spLocks/>
            </p:cNvSpPr>
            <p:nvPr/>
          </p:nvSpPr>
          <p:spPr bwMode="auto">
            <a:xfrm>
              <a:off x="1467780" y="4661481"/>
              <a:ext cx="47396" cy="72187"/>
            </a:xfrm>
            <a:custGeom>
              <a:avLst/>
              <a:gdLst/>
              <a:ahLst/>
              <a:cxnLst>
                <a:cxn ang="0">
                  <a:pos x="0" y="16"/>
                </a:cxn>
                <a:cxn ang="0">
                  <a:pos x="3" y="22"/>
                </a:cxn>
                <a:cxn ang="0">
                  <a:pos x="12" y="36"/>
                </a:cxn>
                <a:cxn ang="0">
                  <a:pos x="19" y="55"/>
                </a:cxn>
                <a:cxn ang="0">
                  <a:pos x="18" y="72"/>
                </a:cxn>
                <a:cxn ang="0">
                  <a:pos x="16" y="79"/>
                </a:cxn>
                <a:cxn ang="0">
                  <a:pos x="17" y="85"/>
                </a:cxn>
                <a:cxn ang="0">
                  <a:pos x="19" y="90"/>
                </a:cxn>
                <a:cxn ang="0">
                  <a:pos x="24" y="95"/>
                </a:cxn>
                <a:cxn ang="0">
                  <a:pos x="31" y="98"/>
                </a:cxn>
                <a:cxn ang="0">
                  <a:pos x="38" y="99"/>
                </a:cxn>
                <a:cxn ang="0">
                  <a:pos x="45" y="99"/>
                </a:cxn>
                <a:cxn ang="0">
                  <a:pos x="54" y="97"/>
                </a:cxn>
                <a:cxn ang="0">
                  <a:pos x="61" y="92"/>
                </a:cxn>
                <a:cxn ang="0">
                  <a:pos x="64" y="84"/>
                </a:cxn>
                <a:cxn ang="0">
                  <a:pos x="65" y="74"/>
                </a:cxn>
                <a:cxn ang="0">
                  <a:pos x="63" y="62"/>
                </a:cxn>
                <a:cxn ang="0">
                  <a:pos x="58" y="50"/>
                </a:cxn>
                <a:cxn ang="0">
                  <a:pos x="53" y="37"/>
                </a:cxn>
                <a:cxn ang="0">
                  <a:pos x="47" y="26"/>
                </a:cxn>
                <a:cxn ang="0">
                  <a:pos x="39" y="15"/>
                </a:cxn>
                <a:cxn ang="0">
                  <a:pos x="33" y="8"/>
                </a:cxn>
                <a:cxn ang="0">
                  <a:pos x="27" y="3"/>
                </a:cxn>
                <a:cxn ang="0">
                  <a:pos x="21" y="0"/>
                </a:cxn>
                <a:cxn ang="0">
                  <a:pos x="16" y="0"/>
                </a:cxn>
                <a:cxn ang="0">
                  <a:pos x="11" y="3"/>
                </a:cxn>
                <a:cxn ang="0">
                  <a:pos x="7" y="6"/>
                </a:cxn>
                <a:cxn ang="0">
                  <a:pos x="3" y="11"/>
                </a:cxn>
                <a:cxn ang="0">
                  <a:pos x="0" y="16"/>
                </a:cxn>
              </a:cxnLst>
              <a:rect l="0" t="0" r="r" b="b"/>
              <a:pathLst>
                <a:path w="65" h="99">
                  <a:moveTo>
                    <a:pt x="0" y="16"/>
                  </a:moveTo>
                  <a:lnTo>
                    <a:pt x="3" y="22"/>
                  </a:lnTo>
                  <a:lnTo>
                    <a:pt x="12" y="36"/>
                  </a:lnTo>
                  <a:lnTo>
                    <a:pt x="19" y="55"/>
                  </a:lnTo>
                  <a:lnTo>
                    <a:pt x="18" y="72"/>
                  </a:lnTo>
                  <a:lnTo>
                    <a:pt x="16" y="79"/>
                  </a:lnTo>
                  <a:lnTo>
                    <a:pt x="17" y="85"/>
                  </a:lnTo>
                  <a:lnTo>
                    <a:pt x="19" y="90"/>
                  </a:lnTo>
                  <a:lnTo>
                    <a:pt x="24" y="95"/>
                  </a:lnTo>
                  <a:lnTo>
                    <a:pt x="31" y="98"/>
                  </a:lnTo>
                  <a:lnTo>
                    <a:pt x="38" y="99"/>
                  </a:lnTo>
                  <a:lnTo>
                    <a:pt x="45" y="99"/>
                  </a:lnTo>
                  <a:lnTo>
                    <a:pt x="54" y="97"/>
                  </a:lnTo>
                  <a:lnTo>
                    <a:pt x="61" y="92"/>
                  </a:lnTo>
                  <a:lnTo>
                    <a:pt x="64" y="84"/>
                  </a:lnTo>
                  <a:lnTo>
                    <a:pt x="65" y="74"/>
                  </a:lnTo>
                  <a:lnTo>
                    <a:pt x="63" y="62"/>
                  </a:lnTo>
                  <a:lnTo>
                    <a:pt x="58" y="50"/>
                  </a:lnTo>
                  <a:lnTo>
                    <a:pt x="53" y="37"/>
                  </a:lnTo>
                  <a:lnTo>
                    <a:pt x="47" y="26"/>
                  </a:lnTo>
                  <a:lnTo>
                    <a:pt x="39" y="15"/>
                  </a:lnTo>
                  <a:lnTo>
                    <a:pt x="33" y="8"/>
                  </a:lnTo>
                  <a:lnTo>
                    <a:pt x="27" y="3"/>
                  </a:lnTo>
                  <a:lnTo>
                    <a:pt x="21" y="0"/>
                  </a:lnTo>
                  <a:lnTo>
                    <a:pt x="16" y="0"/>
                  </a:lnTo>
                  <a:lnTo>
                    <a:pt x="11" y="3"/>
                  </a:lnTo>
                  <a:lnTo>
                    <a:pt x="7" y="6"/>
                  </a:lnTo>
                  <a:lnTo>
                    <a:pt x="3" y="11"/>
                  </a:lnTo>
                  <a:lnTo>
                    <a:pt x="0" y="16"/>
                  </a:lnTo>
                  <a:close/>
                </a:path>
              </a:pathLst>
            </a:custGeom>
            <a:solidFill>
              <a:srgbClr val="FFC4B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87" name="Freeform 143"/>
            <p:cNvSpPr>
              <a:spLocks/>
            </p:cNvSpPr>
            <p:nvPr/>
          </p:nvSpPr>
          <p:spPr bwMode="auto">
            <a:xfrm>
              <a:off x="665698" y="3752211"/>
              <a:ext cx="1097394" cy="539583"/>
            </a:xfrm>
            <a:custGeom>
              <a:avLst/>
              <a:gdLst/>
              <a:ahLst/>
              <a:cxnLst>
                <a:cxn ang="0">
                  <a:pos x="35" y="740"/>
                </a:cxn>
                <a:cxn ang="0">
                  <a:pos x="27" y="716"/>
                </a:cxn>
                <a:cxn ang="0">
                  <a:pos x="11" y="649"/>
                </a:cxn>
                <a:cxn ang="0">
                  <a:pos x="0" y="556"/>
                </a:cxn>
                <a:cxn ang="0">
                  <a:pos x="6" y="451"/>
                </a:cxn>
                <a:cxn ang="0">
                  <a:pos x="40" y="346"/>
                </a:cxn>
                <a:cxn ang="0">
                  <a:pos x="112" y="256"/>
                </a:cxn>
                <a:cxn ang="0">
                  <a:pos x="237" y="195"/>
                </a:cxn>
                <a:cxn ang="0">
                  <a:pos x="426" y="178"/>
                </a:cxn>
                <a:cxn ang="0">
                  <a:pos x="431" y="174"/>
                </a:cxn>
                <a:cxn ang="0">
                  <a:pos x="445" y="164"/>
                </a:cxn>
                <a:cxn ang="0">
                  <a:pos x="467" y="150"/>
                </a:cxn>
                <a:cxn ang="0">
                  <a:pos x="498" y="131"/>
                </a:cxn>
                <a:cxn ang="0">
                  <a:pos x="536" y="110"/>
                </a:cxn>
                <a:cxn ang="0">
                  <a:pos x="580" y="88"/>
                </a:cxn>
                <a:cxn ang="0">
                  <a:pos x="630" y="66"/>
                </a:cxn>
                <a:cxn ang="0">
                  <a:pos x="686" y="45"/>
                </a:cxn>
                <a:cxn ang="0">
                  <a:pos x="746" y="26"/>
                </a:cxn>
                <a:cxn ang="0">
                  <a:pos x="811" y="11"/>
                </a:cxn>
                <a:cxn ang="0">
                  <a:pos x="879" y="3"/>
                </a:cxn>
                <a:cxn ang="0">
                  <a:pos x="949" y="0"/>
                </a:cxn>
                <a:cxn ang="0">
                  <a:pos x="1022" y="6"/>
                </a:cxn>
                <a:cxn ang="0">
                  <a:pos x="1096" y="20"/>
                </a:cxn>
                <a:cxn ang="0">
                  <a:pos x="1171" y="45"/>
                </a:cxn>
                <a:cxn ang="0">
                  <a:pos x="1247" y="82"/>
                </a:cxn>
                <a:cxn ang="0">
                  <a:pos x="1258" y="88"/>
                </a:cxn>
                <a:cxn ang="0">
                  <a:pos x="1286" y="109"/>
                </a:cxn>
                <a:cxn ang="0">
                  <a:pos x="1327" y="142"/>
                </a:cxn>
                <a:cxn ang="0">
                  <a:pos x="1373" y="190"/>
                </a:cxn>
                <a:cxn ang="0">
                  <a:pos x="1420" y="252"/>
                </a:cxn>
                <a:cxn ang="0">
                  <a:pos x="1462" y="329"/>
                </a:cxn>
                <a:cxn ang="0">
                  <a:pos x="1491" y="418"/>
                </a:cxn>
                <a:cxn ang="0">
                  <a:pos x="1505" y="523"/>
                </a:cxn>
                <a:cxn ang="0">
                  <a:pos x="1488" y="525"/>
                </a:cxn>
                <a:cxn ang="0">
                  <a:pos x="1441" y="533"/>
                </a:cxn>
                <a:cxn ang="0">
                  <a:pos x="1370" y="544"/>
                </a:cxn>
                <a:cxn ang="0">
                  <a:pos x="1280" y="556"/>
                </a:cxn>
                <a:cxn ang="0">
                  <a:pos x="1178" y="571"/>
                </a:cxn>
                <a:cxn ang="0">
                  <a:pos x="1069" y="586"/>
                </a:cxn>
                <a:cxn ang="0">
                  <a:pos x="960" y="600"/>
                </a:cxn>
                <a:cxn ang="0">
                  <a:pos x="855" y="612"/>
                </a:cxn>
              </a:cxnLst>
              <a:rect l="0" t="0" r="r" b="b"/>
              <a:pathLst>
                <a:path w="1505" h="740">
                  <a:moveTo>
                    <a:pt x="855" y="612"/>
                  </a:moveTo>
                  <a:lnTo>
                    <a:pt x="35" y="740"/>
                  </a:lnTo>
                  <a:lnTo>
                    <a:pt x="32" y="734"/>
                  </a:lnTo>
                  <a:lnTo>
                    <a:pt x="27" y="716"/>
                  </a:lnTo>
                  <a:lnTo>
                    <a:pt x="20" y="686"/>
                  </a:lnTo>
                  <a:lnTo>
                    <a:pt x="11" y="649"/>
                  </a:lnTo>
                  <a:lnTo>
                    <a:pt x="5" y="606"/>
                  </a:lnTo>
                  <a:lnTo>
                    <a:pt x="0" y="556"/>
                  </a:lnTo>
                  <a:lnTo>
                    <a:pt x="0" y="504"/>
                  </a:lnTo>
                  <a:lnTo>
                    <a:pt x="6" y="451"/>
                  </a:lnTo>
                  <a:lnTo>
                    <a:pt x="19" y="398"/>
                  </a:lnTo>
                  <a:lnTo>
                    <a:pt x="40" y="346"/>
                  </a:lnTo>
                  <a:lnTo>
                    <a:pt x="70" y="299"/>
                  </a:lnTo>
                  <a:lnTo>
                    <a:pt x="112" y="256"/>
                  </a:lnTo>
                  <a:lnTo>
                    <a:pt x="168" y="221"/>
                  </a:lnTo>
                  <a:lnTo>
                    <a:pt x="237" y="195"/>
                  </a:lnTo>
                  <a:lnTo>
                    <a:pt x="324" y="181"/>
                  </a:lnTo>
                  <a:lnTo>
                    <a:pt x="426" y="178"/>
                  </a:lnTo>
                  <a:lnTo>
                    <a:pt x="428" y="177"/>
                  </a:lnTo>
                  <a:lnTo>
                    <a:pt x="431" y="174"/>
                  </a:lnTo>
                  <a:lnTo>
                    <a:pt x="437" y="171"/>
                  </a:lnTo>
                  <a:lnTo>
                    <a:pt x="445" y="164"/>
                  </a:lnTo>
                  <a:lnTo>
                    <a:pt x="455" y="157"/>
                  </a:lnTo>
                  <a:lnTo>
                    <a:pt x="467" y="150"/>
                  </a:lnTo>
                  <a:lnTo>
                    <a:pt x="482" y="141"/>
                  </a:lnTo>
                  <a:lnTo>
                    <a:pt x="498" y="131"/>
                  </a:lnTo>
                  <a:lnTo>
                    <a:pt x="516" y="120"/>
                  </a:lnTo>
                  <a:lnTo>
                    <a:pt x="536" y="110"/>
                  </a:lnTo>
                  <a:lnTo>
                    <a:pt x="557" y="99"/>
                  </a:lnTo>
                  <a:lnTo>
                    <a:pt x="580" y="88"/>
                  </a:lnTo>
                  <a:lnTo>
                    <a:pt x="604" y="75"/>
                  </a:lnTo>
                  <a:lnTo>
                    <a:pt x="630" y="66"/>
                  </a:lnTo>
                  <a:lnTo>
                    <a:pt x="657" y="54"/>
                  </a:lnTo>
                  <a:lnTo>
                    <a:pt x="686" y="45"/>
                  </a:lnTo>
                  <a:lnTo>
                    <a:pt x="715" y="35"/>
                  </a:lnTo>
                  <a:lnTo>
                    <a:pt x="746" y="26"/>
                  </a:lnTo>
                  <a:lnTo>
                    <a:pt x="778" y="19"/>
                  </a:lnTo>
                  <a:lnTo>
                    <a:pt x="811" y="11"/>
                  </a:lnTo>
                  <a:lnTo>
                    <a:pt x="844" y="6"/>
                  </a:lnTo>
                  <a:lnTo>
                    <a:pt x="879" y="3"/>
                  </a:lnTo>
                  <a:lnTo>
                    <a:pt x="913" y="0"/>
                  </a:lnTo>
                  <a:lnTo>
                    <a:pt x="949" y="0"/>
                  </a:lnTo>
                  <a:lnTo>
                    <a:pt x="985" y="1"/>
                  </a:lnTo>
                  <a:lnTo>
                    <a:pt x="1022" y="6"/>
                  </a:lnTo>
                  <a:lnTo>
                    <a:pt x="1059" y="11"/>
                  </a:lnTo>
                  <a:lnTo>
                    <a:pt x="1096" y="20"/>
                  </a:lnTo>
                  <a:lnTo>
                    <a:pt x="1134" y="31"/>
                  </a:lnTo>
                  <a:lnTo>
                    <a:pt x="1171" y="45"/>
                  </a:lnTo>
                  <a:lnTo>
                    <a:pt x="1210" y="62"/>
                  </a:lnTo>
                  <a:lnTo>
                    <a:pt x="1247" y="82"/>
                  </a:lnTo>
                  <a:lnTo>
                    <a:pt x="1249" y="83"/>
                  </a:lnTo>
                  <a:lnTo>
                    <a:pt x="1258" y="88"/>
                  </a:lnTo>
                  <a:lnTo>
                    <a:pt x="1270" y="96"/>
                  </a:lnTo>
                  <a:lnTo>
                    <a:pt x="1286" y="109"/>
                  </a:lnTo>
                  <a:lnTo>
                    <a:pt x="1305" y="124"/>
                  </a:lnTo>
                  <a:lnTo>
                    <a:pt x="1327" y="142"/>
                  </a:lnTo>
                  <a:lnTo>
                    <a:pt x="1349" y="164"/>
                  </a:lnTo>
                  <a:lnTo>
                    <a:pt x="1373" y="190"/>
                  </a:lnTo>
                  <a:lnTo>
                    <a:pt x="1397" y="220"/>
                  </a:lnTo>
                  <a:lnTo>
                    <a:pt x="1420" y="252"/>
                  </a:lnTo>
                  <a:lnTo>
                    <a:pt x="1442" y="288"/>
                  </a:lnTo>
                  <a:lnTo>
                    <a:pt x="1462" y="329"/>
                  </a:lnTo>
                  <a:lnTo>
                    <a:pt x="1478" y="372"/>
                  </a:lnTo>
                  <a:lnTo>
                    <a:pt x="1491" y="418"/>
                  </a:lnTo>
                  <a:lnTo>
                    <a:pt x="1501" y="468"/>
                  </a:lnTo>
                  <a:lnTo>
                    <a:pt x="1505" y="523"/>
                  </a:lnTo>
                  <a:lnTo>
                    <a:pt x="1500" y="524"/>
                  </a:lnTo>
                  <a:lnTo>
                    <a:pt x="1488" y="525"/>
                  </a:lnTo>
                  <a:lnTo>
                    <a:pt x="1468" y="529"/>
                  </a:lnTo>
                  <a:lnTo>
                    <a:pt x="1441" y="533"/>
                  </a:lnTo>
                  <a:lnTo>
                    <a:pt x="1409" y="538"/>
                  </a:lnTo>
                  <a:lnTo>
                    <a:pt x="1370" y="544"/>
                  </a:lnTo>
                  <a:lnTo>
                    <a:pt x="1327" y="550"/>
                  </a:lnTo>
                  <a:lnTo>
                    <a:pt x="1280" y="556"/>
                  </a:lnTo>
                  <a:lnTo>
                    <a:pt x="1231" y="564"/>
                  </a:lnTo>
                  <a:lnTo>
                    <a:pt x="1178" y="571"/>
                  </a:lnTo>
                  <a:lnTo>
                    <a:pt x="1124" y="578"/>
                  </a:lnTo>
                  <a:lnTo>
                    <a:pt x="1069" y="586"/>
                  </a:lnTo>
                  <a:lnTo>
                    <a:pt x="1014" y="593"/>
                  </a:lnTo>
                  <a:lnTo>
                    <a:pt x="960" y="600"/>
                  </a:lnTo>
                  <a:lnTo>
                    <a:pt x="907" y="606"/>
                  </a:lnTo>
                  <a:lnTo>
                    <a:pt x="855" y="6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88" name="Freeform 144"/>
            <p:cNvSpPr>
              <a:spLocks/>
            </p:cNvSpPr>
            <p:nvPr/>
          </p:nvSpPr>
          <p:spPr bwMode="auto">
            <a:xfrm>
              <a:off x="775073" y="4320231"/>
              <a:ext cx="119583" cy="130521"/>
            </a:xfrm>
            <a:custGeom>
              <a:avLst/>
              <a:gdLst/>
              <a:ahLst/>
              <a:cxnLst>
                <a:cxn ang="0">
                  <a:pos x="149" y="28"/>
                </a:cxn>
                <a:cxn ang="0">
                  <a:pos x="144" y="24"/>
                </a:cxn>
                <a:cxn ang="0">
                  <a:pos x="133" y="17"/>
                </a:cxn>
                <a:cxn ang="0">
                  <a:pos x="116" y="8"/>
                </a:cxn>
                <a:cxn ang="0">
                  <a:pos x="93" y="2"/>
                </a:cxn>
                <a:cxn ang="0">
                  <a:pos x="70" y="0"/>
                </a:cxn>
                <a:cxn ang="0">
                  <a:pos x="46" y="7"/>
                </a:cxn>
                <a:cxn ang="0">
                  <a:pos x="25" y="24"/>
                </a:cxn>
                <a:cxn ang="0">
                  <a:pos x="7" y="57"/>
                </a:cxn>
                <a:cxn ang="0">
                  <a:pos x="0" y="89"/>
                </a:cxn>
                <a:cxn ang="0">
                  <a:pos x="3" y="117"/>
                </a:cxn>
                <a:cxn ang="0">
                  <a:pos x="16" y="142"/>
                </a:cxn>
                <a:cxn ang="0">
                  <a:pos x="35" y="160"/>
                </a:cxn>
                <a:cxn ang="0">
                  <a:pos x="59" y="174"/>
                </a:cxn>
                <a:cxn ang="0">
                  <a:pos x="86" y="179"/>
                </a:cxn>
                <a:cxn ang="0">
                  <a:pos x="113" y="175"/>
                </a:cxn>
                <a:cxn ang="0">
                  <a:pos x="140" y="163"/>
                </a:cxn>
                <a:cxn ang="0">
                  <a:pos x="143" y="159"/>
                </a:cxn>
                <a:cxn ang="0">
                  <a:pos x="148" y="147"/>
                </a:cxn>
                <a:cxn ang="0">
                  <a:pos x="154" y="131"/>
                </a:cxn>
                <a:cxn ang="0">
                  <a:pos x="160" y="110"/>
                </a:cxn>
                <a:cxn ang="0">
                  <a:pos x="164" y="87"/>
                </a:cxn>
                <a:cxn ang="0">
                  <a:pos x="164" y="65"/>
                </a:cxn>
                <a:cxn ang="0">
                  <a:pos x="160" y="45"/>
                </a:cxn>
                <a:cxn ang="0">
                  <a:pos x="149" y="28"/>
                </a:cxn>
              </a:cxnLst>
              <a:rect l="0" t="0" r="r" b="b"/>
              <a:pathLst>
                <a:path w="164" h="179">
                  <a:moveTo>
                    <a:pt x="149" y="28"/>
                  </a:moveTo>
                  <a:lnTo>
                    <a:pt x="144" y="24"/>
                  </a:lnTo>
                  <a:lnTo>
                    <a:pt x="133" y="17"/>
                  </a:lnTo>
                  <a:lnTo>
                    <a:pt x="116" y="8"/>
                  </a:lnTo>
                  <a:lnTo>
                    <a:pt x="93" y="2"/>
                  </a:lnTo>
                  <a:lnTo>
                    <a:pt x="70" y="0"/>
                  </a:lnTo>
                  <a:lnTo>
                    <a:pt x="46" y="7"/>
                  </a:lnTo>
                  <a:lnTo>
                    <a:pt x="25" y="24"/>
                  </a:lnTo>
                  <a:lnTo>
                    <a:pt x="7" y="57"/>
                  </a:lnTo>
                  <a:lnTo>
                    <a:pt x="0" y="89"/>
                  </a:lnTo>
                  <a:lnTo>
                    <a:pt x="3" y="117"/>
                  </a:lnTo>
                  <a:lnTo>
                    <a:pt x="16" y="142"/>
                  </a:lnTo>
                  <a:lnTo>
                    <a:pt x="35" y="160"/>
                  </a:lnTo>
                  <a:lnTo>
                    <a:pt x="59" y="174"/>
                  </a:lnTo>
                  <a:lnTo>
                    <a:pt x="86" y="179"/>
                  </a:lnTo>
                  <a:lnTo>
                    <a:pt x="113" y="175"/>
                  </a:lnTo>
                  <a:lnTo>
                    <a:pt x="140" y="163"/>
                  </a:lnTo>
                  <a:lnTo>
                    <a:pt x="143" y="159"/>
                  </a:lnTo>
                  <a:lnTo>
                    <a:pt x="148" y="147"/>
                  </a:lnTo>
                  <a:lnTo>
                    <a:pt x="154" y="131"/>
                  </a:lnTo>
                  <a:lnTo>
                    <a:pt x="160" y="110"/>
                  </a:lnTo>
                  <a:lnTo>
                    <a:pt x="164" y="87"/>
                  </a:lnTo>
                  <a:lnTo>
                    <a:pt x="164" y="65"/>
                  </a:lnTo>
                  <a:lnTo>
                    <a:pt x="160" y="45"/>
                  </a:lnTo>
                  <a:lnTo>
                    <a:pt x="149" y="2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89" name="Freeform 145"/>
            <p:cNvSpPr>
              <a:spLocks/>
            </p:cNvSpPr>
            <p:nvPr/>
          </p:nvSpPr>
          <p:spPr bwMode="auto">
            <a:xfrm>
              <a:off x="806427" y="4346481"/>
              <a:ext cx="99167" cy="81667"/>
            </a:xfrm>
            <a:custGeom>
              <a:avLst/>
              <a:gdLst/>
              <a:ahLst/>
              <a:cxnLst>
                <a:cxn ang="0">
                  <a:pos x="136" y="56"/>
                </a:cxn>
                <a:cxn ang="0">
                  <a:pos x="133" y="53"/>
                </a:cxn>
                <a:cxn ang="0">
                  <a:pos x="128" y="44"/>
                </a:cxn>
                <a:cxn ang="0">
                  <a:pos x="118" y="32"/>
                </a:cxn>
                <a:cxn ang="0">
                  <a:pos x="106" y="19"/>
                </a:cxn>
                <a:cxn ang="0">
                  <a:pos x="91" y="8"/>
                </a:cxn>
                <a:cxn ang="0">
                  <a:pos x="73" y="1"/>
                </a:cxn>
                <a:cxn ang="0">
                  <a:pos x="53" y="0"/>
                </a:cxn>
                <a:cxn ang="0">
                  <a:pos x="32" y="7"/>
                </a:cxn>
                <a:cxn ang="0">
                  <a:pos x="13" y="21"/>
                </a:cxn>
                <a:cxn ang="0">
                  <a:pos x="3" y="39"/>
                </a:cxn>
                <a:cxn ang="0">
                  <a:pos x="0" y="59"/>
                </a:cxn>
                <a:cxn ang="0">
                  <a:pos x="6" y="77"/>
                </a:cxn>
                <a:cxn ang="0">
                  <a:pos x="20" y="95"/>
                </a:cxn>
                <a:cxn ang="0">
                  <a:pos x="43" y="107"/>
                </a:cxn>
                <a:cxn ang="0">
                  <a:pos x="75" y="112"/>
                </a:cxn>
                <a:cxn ang="0">
                  <a:pos x="117" y="108"/>
                </a:cxn>
                <a:cxn ang="0">
                  <a:pos x="136" y="56"/>
                </a:cxn>
              </a:cxnLst>
              <a:rect l="0" t="0" r="r" b="b"/>
              <a:pathLst>
                <a:path w="136" h="112">
                  <a:moveTo>
                    <a:pt x="136" y="56"/>
                  </a:moveTo>
                  <a:lnTo>
                    <a:pt x="133" y="53"/>
                  </a:lnTo>
                  <a:lnTo>
                    <a:pt x="128" y="44"/>
                  </a:lnTo>
                  <a:lnTo>
                    <a:pt x="118" y="32"/>
                  </a:lnTo>
                  <a:lnTo>
                    <a:pt x="106" y="19"/>
                  </a:lnTo>
                  <a:lnTo>
                    <a:pt x="91" y="8"/>
                  </a:lnTo>
                  <a:lnTo>
                    <a:pt x="73" y="1"/>
                  </a:lnTo>
                  <a:lnTo>
                    <a:pt x="53" y="0"/>
                  </a:lnTo>
                  <a:lnTo>
                    <a:pt x="32" y="7"/>
                  </a:lnTo>
                  <a:lnTo>
                    <a:pt x="13" y="21"/>
                  </a:lnTo>
                  <a:lnTo>
                    <a:pt x="3" y="39"/>
                  </a:lnTo>
                  <a:lnTo>
                    <a:pt x="0" y="59"/>
                  </a:lnTo>
                  <a:lnTo>
                    <a:pt x="6" y="77"/>
                  </a:lnTo>
                  <a:lnTo>
                    <a:pt x="20" y="95"/>
                  </a:lnTo>
                  <a:lnTo>
                    <a:pt x="43" y="107"/>
                  </a:lnTo>
                  <a:lnTo>
                    <a:pt x="75" y="112"/>
                  </a:lnTo>
                  <a:lnTo>
                    <a:pt x="117" y="108"/>
                  </a:lnTo>
                  <a:lnTo>
                    <a:pt x="136" y="56"/>
                  </a:lnTo>
                  <a:close/>
                </a:path>
              </a:pathLst>
            </a:custGeom>
            <a:solidFill>
              <a:srgbClr val="FFC4B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90" name="Freeform 146"/>
            <p:cNvSpPr>
              <a:spLocks/>
            </p:cNvSpPr>
            <p:nvPr/>
          </p:nvSpPr>
          <p:spPr bwMode="auto">
            <a:xfrm>
              <a:off x="719656" y="3797420"/>
              <a:ext cx="1001874" cy="440416"/>
            </a:xfrm>
            <a:custGeom>
              <a:avLst/>
              <a:gdLst/>
              <a:ahLst/>
              <a:cxnLst>
                <a:cxn ang="0">
                  <a:pos x="744" y="258"/>
                </a:cxn>
                <a:cxn ang="0">
                  <a:pos x="758" y="284"/>
                </a:cxn>
                <a:cxn ang="0">
                  <a:pos x="782" y="337"/>
                </a:cxn>
                <a:cxn ang="0">
                  <a:pos x="819" y="423"/>
                </a:cxn>
                <a:cxn ang="0">
                  <a:pos x="1291" y="428"/>
                </a:cxn>
                <a:cxn ang="0">
                  <a:pos x="1288" y="414"/>
                </a:cxn>
                <a:cxn ang="0">
                  <a:pos x="1275" y="382"/>
                </a:cxn>
                <a:cxn ang="0">
                  <a:pos x="1256" y="339"/>
                </a:cxn>
                <a:cxn ang="0">
                  <a:pos x="1228" y="295"/>
                </a:cxn>
                <a:cxn ang="0">
                  <a:pos x="1238" y="304"/>
                </a:cxn>
                <a:cxn ang="0">
                  <a:pos x="1263" y="327"/>
                </a:cxn>
                <a:cxn ang="0">
                  <a:pos x="1295" y="368"/>
                </a:cxn>
                <a:cxn ang="0">
                  <a:pos x="1326" y="424"/>
                </a:cxn>
                <a:cxn ang="0">
                  <a:pos x="1373" y="410"/>
                </a:cxn>
                <a:cxn ang="0">
                  <a:pos x="1363" y="381"/>
                </a:cxn>
                <a:cxn ang="0">
                  <a:pos x="1343" y="329"/>
                </a:cxn>
                <a:cxn ang="0">
                  <a:pos x="1311" y="264"/>
                </a:cxn>
                <a:cxn ang="0">
                  <a:pos x="1265" y="193"/>
                </a:cxn>
                <a:cxn ang="0">
                  <a:pos x="1206" y="122"/>
                </a:cxn>
                <a:cxn ang="0">
                  <a:pos x="1132" y="63"/>
                </a:cxn>
                <a:cxn ang="0">
                  <a:pos x="1043" y="21"/>
                </a:cxn>
                <a:cxn ang="0">
                  <a:pos x="938" y="2"/>
                </a:cxn>
                <a:cxn ang="0">
                  <a:pos x="838" y="1"/>
                </a:cxn>
                <a:cxn ang="0">
                  <a:pos x="745" y="13"/>
                </a:cxn>
                <a:cxn ang="0">
                  <a:pos x="659" y="37"/>
                </a:cxn>
                <a:cxn ang="0">
                  <a:pos x="581" y="68"/>
                </a:cxn>
                <a:cxn ang="0">
                  <a:pos x="512" y="102"/>
                </a:cxn>
                <a:cxn ang="0">
                  <a:pos x="450" y="137"/>
                </a:cxn>
                <a:cxn ang="0">
                  <a:pos x="398" y="169"/>
                </a:cxn>
                <a:cxn ang="0">
                  <a:pos x="372" y="184"/>
                </a:cxn>
                <a:cxn ang="0">
                  <a:pos x="356" y="182"/>
                </a:cxn>
                <a:cxn ang="0">
                  <a:pos x="328" y="179"/>
                </a:cxn>
                <a:cxn ang="0">
                  <a:pos x="289" y="178"/>
                </a:cxn>
                <a:cxn ang="0">
                  <a:pos x="246" y="178"/>
                </a:cxn>
                <a:cxn ang="0">
                  <a:pos x="200" y="184"/>
                </a:cxn>
                <a:cxn ang="0">
                  <a:pos x="156" y="195"/>
                </a:cxn>
                <a:cxn ang="0">
                  <a:pos x="118" y="215"/>
                </a:cxn>
                <a:cxn ang="0">
                  <a:pos x="72" y="257"/>
                </a:cxn>
                <a:cxn ang="0">
                  <a:pos x="26" y="330"/>
                </a:cxn>
                <a:cxn ang="0">
                  <a:pos x="3" y="423"/>
                </a:cxn>
                <a:cxn ang="0">
                  <a:pos x="4" y="538"/>
                </a:cxn>
                <a:cxn ang="0">
                  <a:pos x="255" y="561"/>
                </a:cxn>
                <a:cxn ang="0">
                  <a:pos x="299" y="554"/>
                </a:cxn>
                <a:cxn ang="0">
                  <a:pos x="588" y="360"/>
                </a:cxn>
                <a:cxn ang="0">
                  <a:pos x="796" y="481"/>
                </a:cxn>
                <a:cxn ang="0">
                  <a:pos x="790" y="451"/>
                </a:cxn>
                <a:cxn ang="0">
                  <a:pos x="774" y="384"/>
                </a:cxn>
                <a:cxn ang="0">
                  <a:pos x="756" y="309"/>
                </a:cxn>
                <a:cxn ang="0">
                  <a:pos x="743" y="256"/>
                </a:cxn>
              </a:cxnLst>
              <a:rect l="0" t="0" r="r" b="b"/>
              <a:pathLst>
                <a:path w="1374" h="604">
                  <a:moveTo>
                    <a:pt x="743" y="256"/>
                  </a:moveTo>
                  <a:lnTo>
                    <a:pt x="744" y="258"/>
                  </a:lnTo>
                  <a:lnTo>
                    <a:pt x="749" y="268"/>
                  </a:lnTo>
                  <a:lnTo>
                    <a:pt x="758" y="284"/>
                  </a:lnTo>
                  <a:lnTo>
                    <a:pt x="769" y="306"/>
                  </a:lnTo>
                  <a:lnTo>
                    <a:pt x="782" y="337"/>
                  </a:lnTo>
                  <a:lnTo>
                    <a:pt x="800" y="376"/>
                  </a:lnTo>
                  <a:lnTo>
                    <a:pt x="819" y="423"/>
                  </a:lnTo>
                  <a:lnTo>
                    <a:pt x="840" y="477"/>
                  </a:lnTo>
                  <a:lnTo>
                    <a:pt x="1291" y="428"/>
                  </a:lnTo>
                  <a:lnTo>
                    <a:pt x="1290" y="424"/>
                  </a:lnTo>
                  <a:lnTo>
                    <a:pt x="1288" y="414"/>
                  </a:lnTo>
                  <a:lnTo>
                    <a:pt x="1283" y="399"/>
                  </a:lnTo>
                  <a:lnTo>
                    <a:pt x="1275" y="382"/>
                  </a:lnTo>
                  <a:lnTo>
                    <a:pt x="1267" y="361"/>
                  </a:lnTo>
                  <a:lnTo>
                    <a:pt x="1256" y="339"/>
                  </a:lnTo>
                  <a:lnTo>
                    <a:pt x="1243" y="316"/>
                  </a:lnTo>
                  <a:lnTo>
                    <a:pt x="1228" y="295"/>
                  </a:lnTo>
                  <a:lnTo>
                    <a:pt x="1231" y="298"/>
                  </a:lnTo>
                  <a:lnTo>
                    <a:pt x="1238" y="304"/>
                  </a:lnTo>
                  <a:lnTo>
                    <a:pt x="1249" y="314"/>
                  </a:lnTo>
                  <a:lnTo>
                    <a:pt x="1263" y="327"/>
                  </a:lnTo>
                  <a:lnTo>
                    <a:pt x="1278" y="346"/>
                  </a:lnTo>
                  <a:lnTo>
                    <a:pt x="1295" y="368"/>
                  </a:lnTo>
                  <a:lnTo>
                    <a:pt x="1311" y="394"/>
                  </a:lnTo>
                  <a:lnTo>
                    <a:pt x="1326" y="424"/>
                  </a:lnTo>
                  <a:lnTo>
                    <a:pt x="1374" y="414"/>
                  </a:lnTo>
                  <a:lnTo>
                    <a:pt x="1373" y="410"/>
                  </a:lnTo>
                  <a:lnTo>
                    <a:pt x="1369" y="398"/>
                  </a:lnTo>
                  <a:lnTo>
                    <a:pt x="1363" y="381"/>
                  </a:lnTo>
                  <a:lnTo>
                    <a:pt x="1354" y="357"/>
                  </a:lnTo>
                  <a:lnTo>
                    <a:pt x="1343" y="329"/>
                  </a:lnTo>
                  <a:lnTo>
                    <a:pt x="1328" y="298"/>
                  </a:lnTo>
                  <a:lnTo>
                    <a:pt x="1311" y="264"/>
                  </a:lnTo>
                  <a:lnTo>
                    <a:pt x="1290" y="229"/>
                  </a:lnTo>
                  <a:lnTo>
                    <a:pt x="1265" y="193"/>
                  </a:lnTo>
                  <a:lnTo>
                    <a:pt x="1238" y="157"/>
                  </a:lnTo>
                  <a:lnTo>
                    <a:pt x="1206" y="122"/>
                  </a:lnTo>
                  <a:lnTo>
                    <a:pt x="1172" y="91"/>
                  </a:lnTo>
                  <a:lnTo>
                    <a:pt x="1132" y="63"/>
                  </a:lnTo>
                  <a:lnTo>
                    <a:pt x="1090" y="39"/>
                  </a:lnTo>
                  <a:lnTo>
                    <a:pt x="1043" y="21"/>
                  </a:lnTo>
                  <a:lnTo>
                    <a:pt x="991" y="9"/>
                  </a:lnTo>
                  <a:lnTo>
                    <a:pt x="938" y="2"/>
                  </a:lnTo>
                  <a:lnTo>
                    <a:pt x="887" y="0"/>
                  </a:lnTo>
                  <a:lnTo>
                    <a:pt x="838" y="1"/>
                  </a:lnTo>
                  <a:lnTo>
                    <a:pt x="791" y="6"/>
                  </a:lnTo>
                  <a:lnTo>
                    <a:pt x="745" y="13"/>
                  </a:lnTo>
                  <a:lnTo>
                    <a:pt x="701" y="25"/>
                  </a:lnTo>
                  <a:lnTo>
                    <a:pt x="659" y="37"/>
                  </a:lnTo>
                  <a:lnTo>
                    <a:pt x="619" y="52"/>
                  </a:lnTo>
                  <a:lnTo>
                    <a:pt x="581" y="68"/>
                  </a:lnTo>
                  <a:lnTo>
                    <a:pt x="545" y="85"/>
                  </a:lnTo>
                  <a:lnTo>
                    <a:pt x="512" y="102"/>
                  </a:lnTo>
                  <a:lnTo>
                    <a:pt x="480" y="120"/>
                  </a:lnTo>
                  <a:lnTo>
                    <a:pt x="450" y="137"/>
                  </a:lnTo>
                  <a:lnTo>
                    <a:pt x="423" y="154"/>
                  </a:lnTo>
                  <a:lnTo>
                    <a:pt x="398" y="169"/>
                  </a:lnTo>
                  <a:lnTo>
                    <a:pt x="375" y="184"/>
                  </a:lnTo>
                  <a:lnTo>
                    <a:pt x="372" y="184"/>
                  </a:lnTo>
                  <a:lnTo>
                    <a:pt x="366" y="183"/>
                  </a:lnTo>
                  <a:lnTo>
                    <a:pt x="356" y="182"/>
                  </a:lnTo>
                  <a:lnTo>
                    <a:pt x="344" y="180"/>
                  </a:lnTo>
                  <a:lnTo>
                    <a:pt x="328" y="179"/>
                  </a:lnTo>
                  <a:lnTo>
                    <a:pt x="309" y="178"/>
                  </a:lnTo>
                  <a:lnTo>
                    <a:pt x="289" y="178"/>
                  </a:lnTo>
                  <a:lnTo>
                    <a:pt x="268" y="178"/>
                  </a:lnTo>
                  <a:lnTo>
                    <a:pt x="246" y="178"/>
                  </a:lnTo>
                  <a:lnTo>
                    <a:pt x="224" y="180"/>
                  </a:lnTo>
                  <a:lnTo>
                    <a:pt x="200" y="184"/>
                  </a:lnTo>
                  <a:lnTo>
                    <a:pt x="178" y="189"/>
                  </a:lnTo>
                  <a:lnTo>
                    <a:pt x="156" y="195"/>
                  </a:lnTo>
                  <a:lnTo>
                    <a:pt x="136" y="204"/>
                  </a:lnTo>
                  <a:lnTo>
                    <a:pt x="118" y="215"/>
                  </a:lnTo>
                  <a:lnTo>
                    <a:pt x="100" y="227"/>
                  </a:lnTo>
                  <a:lnTo>
                    <a:pt x="72" y="257"/>
                  </a:lnTo>
                  <a:lnTo>
                    <a:pt x="47" y="292"/>
                  </a:lnTo>
                  <a:lnTo>
                    <a:pt x="26" y="330"/>
                  </a:lnTo>
                  <a:lnTo>
                    <a:pt x="12" y="374"/>
                  </a:lnTo>
                  <a:lnTo>
                    <a:pt x="3" y="423"/>
                  </a:lnTo>
                  <a:lnTo>
                    <a:pt x="0" y="477"/>
                  </a:lnTo>
                  <a:lnTo>
                    <a:pt x="4" y="538"/>
                  </a:lnTo>
                  <a:lnTo>
                    <a:pt x="14" y="604"/>
                  </a:lnTo>
                  <a:lnTo>
                    <a:pt x="255" y="561"/>
                  </a:lnTo>
                  <a:lnTo>
                    <a:pt x="262" y="435"/>
                  </a:lnTo>
                  <a:lnTo>
                    <a:pt x="299" y="554"/>
                  </a:lnTo>
                  <a:lnTo>
                    <a:pt x="581" y="510"/>
                  </a:lnTo>
                  <a:lnTo>
                    <a:pt x="588" y="360"/>
                  </a:lnTo>
                  <a:lnTo>
                    <a:pt x="607" y="510"/>
                  </a:lnTo>
                  <a:lnTo>
                    <a:pt x="796" y="481"/>
                  </a:lnTo>
                  <a:lnTo>
                    <a:pt x="795" y="473"/>
                  </a:lnTo>
                  <a:lnTo>
                    <a:pt x="790" y="451"/>
                  </a:lnTo>
                  <a:lnTo>
                    <a:pt x="782" y="421"/>
                  </a:lnTo>
                  <a:lnTo>
                    <a:pt x="774" y="384"/>
                  </a:lnTo>
                  <a:lnTo>
                    <a:pt x="765" y="346"/>
                  </a:lnTo>
                  <a:lnTo>
                    <a:pt x="756" y="309"/>
                  </a:lnTo>
                  <a:lnTo>
                    <a:pt x="748" y="278"/>
                  </a:lnTo>
                  <a:lnTo>
                    <a:pt x="743" y="256"/>
                  </a:lnTo>
                  <a:close/>
                </a:path>
              </a:pathLst>
            </a:custGeom>
            <a:solidFill>
              <a:srgbClr val="C672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91" name="Freeform 147"/>
            <p:cNvSpPr>
              <a:spLocks/>
            </p:cNvSpPr>
            <p:nvPr/>
          </p:nvSpPr>
          <p:spPr bwMode="auto">
            <a:xfrm>
              <a:off x="1278197" y="3848461"/>
              <a:ext cx="395937" cy="248645"/>
            </a:xfrm>
            <a:custGeom>
              <a:avLst/>
              <a:gdLst/>
              <a:ahLst/>
              <a:cxnLst>
                <a:cxn ang="0">
                  <a:pos x="378" y="5"/>
                </a:cxn>
                <a:cxn ang="0">
                  <a:pos x="386" y="34"/>
                </a:cxn>
                <a:cxn ang="0">
                  <a:pos x="383" y="65"/>
                </a:cxn>
                <a:cxn ang="0">
                  <a:pos x="355" y="73"/>
                </a:cxn>
                <a:cxn ang="0">
                  <a:pos x="288" y="41"/>
                </a:cxn>
                <a:cxn ang="0">
                  <a:pos x="228" y="24"/>
                </a:cxn>
                <a:cxn ang="0">
                  <a:pos x="182" y="30"/>
                </a:cxn>
                <a:cxn ang="0">
                  <a:pos x="156" y="62"/>
                </a:cxn>
                <a:cxn ang="0">
                  <a:pos x="147" y="119"/>
                </a:cxn>
                <a:cxn ang="0">
                  <a:pos x="130" y="172"/>
                </a:cxn>
                <a:cxn ang="0">
                  <a:pos x="95" y="210"/>
                </a:cxn>
                <a:cxn ang="0">
                  <a:pos x="39" y="229"/>
                </a:cxn>
                <a:cxn ang="0">
                  <a:pos x="1" y="230"/>
                </a:cxn>
                <a:cxn ang="0">
                  <a:pos x="9" y="249"/>
                </a:cxn>
                <a:cxn ang="0">
                  <a:pos x="22" y="281"/>
                </a:cxn>
                <a:cxn ang="0">
                  <a:pos x="40" y="320"/>
                </a:cxn>
                <a:cxn ang="0">
                  <a:pos x="55" y="339"/>
                </a:cxn>
                <a:cxn ang="0">
                  <a:pos x="90" y="319"/>
                </a:cxn>
                <a:cxn ang="0">
                  <a:pos x="139" y="285"/>
                </a:cxn>
                <a:cxn ang="0">
                  <a:pos x="178" y="245"/>
                </a:cxn>
                <a:cxn ang="0">
                  <a:pos x="191" y="217"/>
                </a:cxn>
                <a:cxn ang="0">
                  <a:pos x="208" y="218"/>
                </a:cxn>
                <a:cxn ang="0">
                  <a:pos x="236" y="234"/>
                </a:cxn>
                <a:cxn ang="0">
                  <a:pos x="268" y="254"/>
                </a:cxn>
                <a:cxn ang="0">
                  <a:pos x="302" y="270"/>
                </a:cxn>
                <a:cxn ang="0">
                  <a:pos x="330" y="275"/>
                </a:cxn>
                <a:cxn ang="0">
                  <a:pos x="349" y="259"/>
                </a:cxn>
                <a:cxn ang="0">
                  <a:pos x="354" y="213"/>
                </a:cxn>
                <a:cxn ang="0">
                  <a:pos x="350" y="155"/>
                </a:cxn>
                <a:cxn ang="0">
                  <a:pos x="375" y="140"/>
                </a:cxn>
                <a:cxn ang="0">
                  <a:pos x="418" y="154"/>
                </a:cxn>
                <a:cxn ang="0">
                  <a:pos x="465" y="178"/>
                </a:cxn>
                <a:cxn ang="0">
                  <a:pos x="499" y="201"/>
                </a:cxn>
                <a:cxn ang="0">
                  <a:pos x="527" y="212"/>
                </a:cxn>
                <a:cxn ang="0">
                  <a:pos x="541" y="208"/>
                </a:cxn>
                <a:cxn ang="0">
                  <a:pos x="539" y="187"/>
                </a:cxn>
                <a:cxn ang="0">
                  <a:pos x="509" y="136"/>
                </a:cxn>
                <a:cxn ang="0">
                  <a:pos x="469" y="83"/>
                </a:cxn>
                <a:cxn ang="0">
                  <a:pos x="430" y="42"/>
                </a:cxn>
                <a:cxn ang="0">
                  <a:pos x="393" y="11"/>
                </a:cxn>
              </a:cxnLst>
              <a:rect l="0" t="0" r="r" b="b"/>
              <a:pathLst>
                <a:path w="543" h="341">
                  <a:moveTo>
                    <a:pt x="377" y="0"/>
                  </a:moveTo>
                  <a:lnTo>
                    <a:pt x="378" y="5"/>
                  </a:lnTo>
                  <a:lnTo>
                    <a:pt x="382" y="18"/>
                  </a:lnTo>
                  <a:lnTo>
                    <a:pt x="386" y="34"/>
                  </a:lnTo>
                  <a:lnTo>
                    <a:pt x="387" y="50"/>
                  </a:lnTo>
                  <a:lnTo>
                    <a:pt x="383" y="65"/>
                  </a:lnTo>
                  <a:lnTo>
                    <a:pt x="373" y="73"/>
                  </a:lnTo>
                  <a:lnTo>
                    <a:pt x="355" y="73"/>
                  </a:lnTo>
                  <a:lnTo>
                    <a:pt x="324" y="60"/>
                  </a:lnTo>
                  <a:lnTo>
                    <a:pt x="288" y="41"/>
                  </a:lnTo>
                  <a:lnTo>
                    <a:pt x="256" y="30"/>
                  </a:lnTo>
                  <a:lnTo>
                    <a:pt x="228" y="24"/>
                  </a:lnTo>
                  <a:lnTo>
                    <a:pt x="203" y="24"/>
                  </a:lnTo>
                  <a:lnTo>
                    <a:pt x="182" y="30"/>
                  </a:lnTo>
                  <a:lnTo>
                    <a:pt x="166" y="42"/>
                  </a:lnTo>
                  <a:lnTo>
                    <a:pt x="156" y="62"/>
                  </a:lnTo>
                  <a:lnTo>
                    <a:pt x="151" y="89"/>
                  </a:lnTo>
                  <a:lnTo>
                    <a:pt x="147" y="119"/>
                  </a:lnTo>
                  <a:lnTo>
                    <a:pt x="141" y="146"/>
                  </a:lnTo>
                  <a:lnTo>
                    <a:pt x="130" y="172"/>
                  </a:lnTo>
                  <a:lnTo>
                    <a:pt x="115" y="193"/>
                  </a:lnTo>
                  <a:lnTo>
                    <a:pt x="95" y="210"/>
                  </a:lnTo>
                  <a:lnTo>
                    <a:pt x="69" y="223"/>
                  </a:lnTo>
                  <a:lnTo>
                    <a:pt x="39" y="229"/>
                  </a:lnTo>
                  <a:lnTo>
                    <a:pt x="0" y="228"/>
                  </a:lnTo>
                  <a:lnTo>
                    <a:pt x="1" y="230"/>
                  </a:lnTo>
                  <a:lnTo>
                    <a:pt x="4" y="238"/>
                  </a:lnTo>
                  <a:lnTo>
                    <a:pt x="9" y="249"/>
                  </a:lnTo>
                  <a:lnTo>
                    <a:pt x="15" y="264"/>
                  </a:lnTo>
                  <a:lnTo>
                    <a:pt x="22" y="281"/>
                  </a:lnTo>
                  <a:lnTo>
                    <a:pt x="30" y="301"/>
                  </a:lnTo>
                  <a:lnTo>
                    <a:pt x="40" y="320"/>
                  </a:lnTo>
                  <a:lnTo>
                    <a:pt x="50" y="341"/>
                  </a:lnTo>
                  <a:lnTo>
                    <a:pt x="55" y="339"/>
                  </a:lnTo>
                  <a:lnTo>
                    <a:pt x="69" y="330"/>
                  </a:lnTo>
                  <a:lnTo>
                    <a:pt x="90" y="319"/>
                  </a:lnTo>
                  <a:lnTo>
                    <a:pt x="115" y="303"/>
                  </a:lnTo>
                  <a:lnTo>
                    <a:pt x="139" y="285"/>
                  </a:lnTo>
                  <a:lnTo>
                    <a:pt x="161" y="265"/>
                  </a:lnTo>
                  <a:lnTo>
                    <a:pt x="178" y="245"/>
                  </a:lnTo>
                  <a:lnTo>
                    <a:pt x="187" y="224"/>
                  </a:lnTo>
                  <a:lnTo>
                    <a:pt x="191" y="217"/>
                  </a:lnTo>
                  <a:lnTo>
                    <a:pt x="198" y="215"/>
                  </a:lnTo>
                  <a:lnTo>
                    <a:pt x="208" y="218"/>
                  </a:lnTo>
                  <a:lnTo>
                    <a:pt x="221" y="225"/>
                  </a:lnTo>
                  <a:lnTo>
                    <a:pt x="236" y="234"/>
                  </a:lnTo>
                  <a:lnTo>
                    <a:pt x="251" y="244"/>
                  </a:lnTo>
                  <a:lnTo>
                    <a:pt x="268" y="254"/>
                  </a:lnTo>
                  <a:lnTo>
                    <a:pt x="286" y="262"/>
                  </a:lnTo>
                  <a:lnTo>
                    <a:pt x="302" y="270"/>
                  </a:lnTo>
                  <a:lnTo>
                    <a:pt x="317" y="275"/>
                  </a:lnTo>
                  <a:lnTo>
                    <a:pt x="330" y="275"/>
                  </a:lnTo>
                  <a:lnTo>
                    <a:pt x="341" y="270"/>
                  </a:lnTo>
                  <a:lnTo>
                    <a:pt x="349" y="259"/>
                  </a:lnTo>
                  <a:lnTo>
                    <a:pt x="354" y="240"/>
                  </a:lnTo>
                  <a:lnTo>
                    <a:pt x="354" y="213"/>
                  </a:lnTo>
                  <a:lnTo>
                    <a:pt x="350" y="177"/>
                  </a:lnTo>
                  <a:lnTo>
                    <a:pt x="350" y="155"/>
                  </a:lnTo>
                  <a:lnTo>
                    <a:pt x="360" y="142"/>
                  </a:lnTo>
                  <a:lnTo>
                    <a:pt x="375" y="140"/>
                  </a:lnTo>
                  <a:lnTo>
                    <a:pt x="396" y="144"/>
                  </a:lnTo>
                  <a:lnTo>
                    <a:pt x="418" y="154"/>
                  </a:lnTo>
                  <a:lnTo>
                    <a:pt x="443" y="165"/>
                  </a:lnTo>
                  <a:lnTo>
                    <a:pt x="465" y="178"/>
                  </a:lnTo>
                  <a:lnTo>
                    <a:pt x="483" y="191"/>
                  </a:lnTo>
                  <a:lnTo>
                    <a:pt x="499" y="201"/>
                  </a:lnTo>
                  <a:lnTo>
                    <a:pt x="514" y="208"/>
                  </a:lnTo>
                  <a:lnTo>
                    <a:pt x="527" y="212"/>
                  </a:lnTo>
                  <a:lnTo>
                    <a:pt x="535" y="212"/>
                  </a:lnTo>
                  <a:lnTo>
                    <a:pt x="541" y="208"/>
                  </a:lnTo>
                  <a:lnTo>
                    <a:pt x="543" y="201"/>
                  </a:lnTo>
                  <a:lnTo>
                    <a:pt x="539" y="187"/>
                  </a:lnTo>
                  <a:lnTo>
                    <a:pt x="529" y="168"/>
                  </a:lnTo>
                  <a:lnTo>
                    <a:pt x="509" y="136"/>
                  </a:lnTo>
                  <a:lnTo>
                    <a:pt x="488" y="108"/>
                  </a:lnTo>
                  <a:lnTo>
                    <a:pt x="469" y="83"/>
                  </a:lnTo>
                  <a:lnTo>
                    <a:pt x="449" y="61"/>
                  </a:lnTo>
                  <a:lnTo>
                    <a:pt x="430" y="42"/>
                  </a:lnTo>
                  <a:lnTo>
                    <a:pt x="412" y="26"/>
                  </a:lnTo>
                  <a:lnTo>
                    <a:pt x="393" y="11"/>
                  </a:lnTo>
                  <a:lnTo>
                    <a:pt x="377" y="0"/>
                  </a:lnTo>
                  <a:close/>
                </a:path>
              </a:pathLst>
            </a:custGeom>
            <a:solidFill>
              <a:srgbClr val="FCD6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92" name="Freeform 148"/>
            <p:cNvSpPr>
              <a:spLocks/>
            </p:cNvSpPr>
            <p:nvPr/>
          </p:nvSpPr>
          <p:spPr bwMode="auto">
            <a:xfrm>
              <a:off x="718927" y="3965128"/>
              <a:ext cx="569478" cy="210729"/>
            </a:xfrm>
            <a:custGeom>
              <a:avLst/>
              <a:gdLst/>
              <a:ahLst/>
              <a:cxnLst>
                <a:cxn ang="0">
                  <a:pos x="752" y="76"/>
                </a:cxn>
                <a:cxn ang="0">
                  <a:pos x="728" y="76"/>
                </a:cxn>
                <a:cxn ang="0">
                  <a:pos x="689" y="70"/>
                </a:cxn>
                <a:cxn ang="0">
                  <a:pos x="652" y="52"/>
                </a:cxn>
                <a:cxn ang="0">
                  <a:pos x="625" y="21"/>
                </a:cxn>
                <a:cxn ang="0">
                  <a:pos x="598" y="2"/>
                </a:cxn>
                <a:cxn ang="0">
                  <a:pos x="574" y="2"/>
                </a:cxn>
                <a:cxn ang="0">
                  <a:pos x="556" y="21"/>
                </a:cxn>
                <a:cxn ang="0">
                  <a:pos x="541" y="52"/>
                </a:cxn>
                <a:cxn ang="0">
                  <a:pos x="505" y="71"/>
                </a:cxn>
                <a:cxn ang="0">
                  <a:pos x="458" y="73"/>
                </a:cxn>
                <a:cxn ang="0">
                  <a:pos x="415" y="57"/>
                </a:cxn>
                <a:cxn ang="0">
                  <a:pos x="392" y="27"/>
                </a:cxn>
                <a:cxn ang="0">
                  <a:pos x="371" y="24"/>
                </a:cxn>
                <a:cxn ang="0">
                  <a:pos x="352" y="43"/>
                </a:cxn>
                <a:cxn ang="0">
                  <a:pos x="336" y="73"/>
                </a:cxn>
                <a:cxn ang="0">
                  <a:pos x="322" y="104"/>
                </a:cxn>
                <a:cxn ang="0">
                  <a:pos x="300" y="130"/>
                </a:cxn>
                <a:cxn ang="0">
                  <a:pos x="270" y="143"/>
                </a:cxn>
                <a:cxn ang="0">
                  <a:pos x="240" y="138"/>
                </a:cxn>
                <a:cxn ang="0">
                  <a:pos x="209" y="112"/>
                </a:cxn>
                <a:cxn ang="0">
                  <a:pos x="174" y="100"/>
                </a:cxn>
                <a:cxn ang="0">
                  <a:pos x="137" y="104"/>
                </a:cxn>
                <a:cxn ang="0">
                  <a:pos x="107" y="121"/>
                </a:cxn>
                <a:cxn ang="0">
                  <a:pos x="96" y="138"/>
                </a:cxn>
                <a:cxn ang="0">
                  <a:pos x="84" y="152"/>
                </a:cxn>
                <a:cxn ang="0">
                  <a:pos x="63" y="163"/>
                </a:cxn>
                <a:cxn ang="0">
                  <a:pos x="33" y="157"/>
                </a:cxn>
                <a:cxn ang="0">
                  <a:pos x="12" y="148"/>
                </a:cxn>
                <a:cxn ang="0">
                  <a:pos x="0" y="209"/>
                </a:cxn>
                <a:cxn ang="0">
                  <a:pos x="2" y="268"/>
                </a:cxn>
                <a:cxn ang="0">
                  <a:pos x="12" y="251"/>
                </a:cxn>
                <a:cxn ang="0">
                  <a:pos x="27" y="232"/>
                </a:cxn>
                <a:cxn ang="0">
                  <a:pos x="44" y="225"/>
                </a:cxn>
                <a:cxn ang="0">
                  <a:pos x="60" y="242"/>
                </a:cxn>
                <a:cxn ang="0">
                  <a:pos x="81" y="268"/>
                </a:cxn>
                <a:cxn ang="0">
                  <a:pos x="104" y="285"/>
                </a:cxn>
                <a:cxn ang="0">
                  <a:pos x="120" y="284"/>
                </a:cxn>
                <a:cxn ang="0">
                  <a:pos x="130" y="254"/>
                </a:cxn>
                <a:cxn ang="0">
                  <a:pos x="151" y="209"/>
                </a:cxn>
                <a:cxn ang="0">
                  <a:pos x="179" y="168"/>
                </a:cxn>
                <a:cxn ang="0">
                  <a:pos x="207" y="149"/>
                </a:cxn>
                <a:cxn ang="0">
                  <a:pos x="233" y="168"/>
                </a:cxn>
                <a:cxn ang="0">
                  <a:pos x="263" y="193"/>
                </a:cxn>
                <a:cxn ang="0">
                  <a:pos x="292" y="215"/>
                </a:cxn>
                <a:cxn ang="0">
                  <a:pos x="320" y="235"/>
                </a:cxn>
                <a:cxn ang="0">
                  <a:pos x="345" y="249"/>
                </a:cxn>
                <a:cxn ang="0">
                  <a:pos x="384" y="261"/>
                </a:cxn>
                <a:cxn ang="0">
                  <a:pos x="435" y="257"/>
                </a:cxn>
                <a:cxn ang="0">
                  <a:pos x="487" y="221"/>
                </a:cxn>
                <a:cxn ang="0">
                  <a:pos x="513" y="184"/>
                </a:cxn>
                <a:cxn ang="0">
                  <a:pos x="532" y="167"/>
                </a:cxn>
                <a:cxn ang="0">
                  <a:pos x="561" y="141"/>
                </a:cxn>
                <a:cxn ang="0">
                  <a:pos x="586" y="117"/>
                </a:cxn>
                <a:cxn ang="0">
                  <a:pos x="599" y="106"/>
                </a:cxn>
                <a:cxn ang="0">
                  <a:pos x="615" y="111"/>
                </a:cxn>
                <a:cxn ang="0">
                  <a:pos x="631" y="126"/>
                </a:cxn>
                <a:cxn ang="0">
                  <a:pos x="646" y="144"/>
                </a:cxn>
                <a:cxn ang="0">
                  <a:pos x="660" y="164"/>
                </a:cxn>
                <a:cxn ang="0">
                  <a:pos x="684" y="186"/>
                </a:cxn>
                <a:cxn ang="0">
                  <a:pos x="718" y="200"/>
                </a:cxn>
                <a:cxn ang="0">
                  <a:pos x="759" y="196"/>
                </a:cxn>
                <a:cxn ang="0">
                  <a:pos x="756" y="76"/>
                </a:cxn>
              </a:cxnLst>
              <a:rect l="0" t="0" r="r" b="b"/>
              <a:pathLst>
                <a:path w="781" h="289">
                  <a:moveTo>
                    <a:pt x="756" y="76"/>
                  </a:moveTo>
                  <a:lnTo>
                    <a:pt x="752" y="76"/>
                  </a:lnTo>
                  <a:lnTo>
                    <a:pt x="743" y="76"/>
                  </a:lnTo>
                  <a:lnTo>
                    <a:pt x="728" y="76"/>
                  </a:lnTo>
                  <a:lnTo>
                    <a:pt x="709" y="74"/>
                  </a:lnTo>
                  <a:lnTo>
                    <a:pt x="689" y="70"/>
                  </a:lnTo>
                  <a:lnTo>
                    <a:pt x="670" y="63"/>
                  </a:lnTo>
                  <a:lnTo>
                    <a:pt x="652" y="52"/>
                  </a:lnTo>
                  <a:lnTo>
                    <a:pt x="637" y="36"/>
                  </a:lnTo>
                  <a:lnTo>
                    <a:pt x="625" y="21"/>
                  </a:lnTo>
                  <a:lnTo>
                    <a:pt x="612" y="10"/>
                  </a:lnTo>
                  <a:lnTo>
                    <a:pt x="598" y="2"/>
                  </a:lnTo>
                  <a:lnTo>
                    <a:pt x="586" y="0"/>
                  </a:lnTo>
                  <a:lnTo>
                    <a:pt x="574" y="2"/>
                  </a:lnTo>
                  <a:lnTo>
                    <a:pt x="563" y="10"/>
                  </a:lnTo>
                  <a:lnTo>
                    <a:pt x="556" y="21"/>
                  </a:lnTo>
                  <a:lnTo>
                    <a:pt x="550" y="36"/>
                  </a:lnTo>
                  <a:lnTo>
                    <a:pt x="541" y="52"/>
                  </a:lnTo>
                  <a:lnTo>
                    <a:pt x="526" y="64"/>
                  </a:lnTo>
                  <a:lnTo>
                    <a:pt x="505" y="71"/>
                  </a:lnTo>
                  <a:lnTo>
                    <a:pt x="482" y="74"/>
                  </a:lnTo>
                  <a:lnTo>
                    <a:pt x="458" y="73"/>
                  </a:lnTo>
                  <a:lnTo>
                    <a:pt x="435" y="66"/>
                  </a:lnTo>
                  <a:lnTo>
                    <a:pt x="415" y="57"/>
                  </a:lnTo>
                  <a:lnTo>
                    <a:pt x="401" y="41"/>
                  </a:lnTo>
                  <a:lnTo>
                    <a:pt x="392" y="27"/>
                  </a:lnTo>
                  <a:lnTo>
                    <a:pt x="380" y="22"/>
                  </a:lnTo>
                  <a:lnTo>
                    <a:pt x="371" y="24"/>
                  </a:lnTo>
                  <a:lnTo>
                    <a:pt x="362" y="31"/>
                  </a:lnTo>
                  <a:lnTo>
                    <a:pt x="352" y="43"/>
                  </a:lnTo>
                  <a:lnTo>
                    <a:pt x="343" y="57"/>
                  </a:lnTo>
                  <a:lnTo>
                    <a:pt x="336" y="73"/>
                  </a:lnTo>
                  <a:lnTo>
                    <a:pt x="330" y="89"/>
                  </a:lnTo>
                  <a:lnTo>
                    <a:pt x="322" y="104"/>
                  </a:lnTo>
                  <a:lnTo>
                    <a:pt x="313" y="118"/>
                  </a:lnTo>
                  <a:lnTo>
                    <a:pt x="300" y="130"/>
                  </a:lnTo>
                  <a:lnTo>
                    <a:pt x="285" y="138"/>
                  </a:lnTo>
                  <a:lnTo>
                    <a:pt x="270" y="143"/>
                  </a:lnTo>
                  <a:lnTo>
                    <a:pt x="256" y="143"/>
                  </a:lnTo>
                  <a:lnTo>
                    <a:pt x="240" y="138"/>
                  </a:lnTo>
                  <a:lnTo>
                    <a:pt x="225" y="126"/>
                  </a:lnTo>
                  <a:lnTo>
                    <a:pt x="209" y="112"/>
                  </a:lnTo>
                  <a:lnTo>
                    <a:pt x="191" y="104"/>
                  </a:lnTo>
                  <a:lnTo>
                    <a:pt x="174" y="100"/>
                  </a:lnTo>
                  <a:lnTo>
                    <a:pt x="156" y="99"/>
                  </a:lnTo>
                  <a:lnTo>
                    <a:pt x="137" y="104"/>
                  </a:lnTo>
                  <a:lnTo>
                    <a:pt x="121" y="111"/>
                  </a:lnTo>
                  <a:lnTo>
                    <a:pt x="107" y="121"/>
                  </a:lnTo>
                  <a:lnTo>
                    <a:pt x="98" y="136"/>
                  </a:lnTo>
                  <a:lnTo>
                    <a:pt x="96" y="138"/>
                  </a:lnTo>
                  <a:lnTo>
                    <a:pt x="91" y="144"/>
                  </a:lnTo>
                  <a:lnTo>
                    <a:pt x="84" y="152"/>
                  </a:lnTo>
                  <a:lnTo>
                    <a:pt x="74" y="158"/>
                  </a:lnTo>
                  <a:lnTo>
                    <a:pt x="63" y="163"/>
                  </a:lnTo>
                  <a:lnTo>
                    <a:pt x="48" y="163"/>
                  </a:lnTo>
                  <a:lnTo>
                    <a:pt x="33" y="157"/>
                  </a:lnTo>
                  <a:lnTo>
                    <a:pt x="16" y="142"/>
                  </a:lnTo>
                  <a:lnTo>
                    <a:pt x="12" y="148"/>
                  </a:lnTo>
                  <a:lnTo>
                    <a:pt x="6" y="169"/>
                  </a:lnTo>
                  <a:lnTo>
                    <a:pt x="0" y="209"/>
                  </a:lnTo>
                  <a:lnTo>
                    <a:pt x="1" y="270"/>
                  </a:lnTo>
                  <a:lnTo>
                    <a:pt x="2" y="268"/>
                  </a:lnTo>
                  <a:lnTo>
                    <a:pt x="6" y="261"/>
                  </a:lnTo>
                  <a:lnTo>
                    <a:pt x="12" y="251"/>
                  </a:lnTo>
                  <a:lnTo>
                    <a:pt x="20" y="241"/>
                  </a:lnTo>
                  <a:lnTo>
                    <a:pt x="27" y="232"/>
                  </a:lnTo>
                  <a:lnTo>
                    <a:pt x="36" y="226"/>
                  </a:lnTo>
                  <a:lnTo>
                    <a:pt x="44" y="225"/>
                  </a:lnTo>
                  <a:lnTo>
                    <a:pt x="52" y="231"/>
                  </a:lnTo>
                  <a:lnTo>
                    <a:pt x="60" y="242"/>
                  </a:lnTo>
                  <a:lnTo>
                    <a:pt x="70" y="256"/>
                  </a:lnTo>
                  <a:lnTo>
                    <a:pt x="81" y="268"/>
                  </a:lnTo>
                  <a:lnTo>
                    <a:pt x="93" y="278"/>
                  </a:lnTo>
                  <a:lnTo>
                    <a:pt x="104" y="285"/>
                  </a:lnTo>
                  <a:lnTo>
                    <a:pt x="114" y="289"/>
                  </a:lnTo>
                  <a:lnTo>
                    <a:pt x="120" y="284"/>
                  </a:lnTo>
                  <a:lnTo>
                    <a:pt x="125" y="273"/>
                  </a:lnTo>
                  <a:lnTo>
                    <a:pt x="130" y="254"/>
                  </a:lnTo>
                  <a:lnTo>
                    <a:pt x="138" y="232"/>
                  </a:lnTo>
                  <a:lnTo>
                    <a:pt x="151" y="209"/>
                  </a:lnTo>
                  <a:lnTo>
                    <a:pt x="164" y="186"/>
                  </a:lnTo>
                  <a:lnTo>
                    <a:pt x="179" y="168"/>
                  </a:lnTo>
                  <a:lnTo>
                    <a:pt x="194" y="154"/>
                  </a:lnTo>
                  <a:lnTo>
                    <a:pt x="207" y="149"/>
                  </a:lnTo>
                  <a:lnTo>
                    <a:pt x="220" y="154"/>
                  </a:lnTo>
                  <a:lnTo>
                    <a:pt x="233" y="168"/>
                  </a:lnTo>
                  <a:lnTo>
                    <a:pt x="248" y="180"/>
                  </a:lnTo>
                  <a:lnTo>
                    <a:pt x="263" y="193"/>
                  </a:lnTo>
                  <a:lnTo>
                    <a:pt x="278" y="204"/>
                  </a:lnTo>
                  <a:lnTo>
                    <a:pt x="292" y="215"/>
                  </a:lnTo>
                  <a:lnTo>
                    <a:pt x="306" y="226"/>
                  </a:lnTo>
                  <a:lnTo>
                    <a:pt x="320" y="235"/>
                  </a:lnTo>
                  <a:lnTo>
                    <a:pt x="332" y="243"/>
                  </a:lnTo>
                  <a:lnTo>
                    <a:pt x="345" y="249"/>
                  </a:lnTo>
                  <a:lnTo>
                    <a:pt x="362" y="256"/>
                  </a:lnTo>
                  <a:lnTo>
                    <a:pt x="384" y="261"/>
                  </a:lnTo>
                  <a:lnTo>
                    <a:pt x="409" y="262"/>
                  </a:lnTo>
                  <a:lnTo>
                    <a:pt x="435" y="257"/>
                  </a:lnTo>
                  <a:lnTo>
                    <a:pt x="461" y="244"/>
                  </a:lnTo>
                  <a:lnTo>
                    <a:pt x="487" y="221"/>
                  </a:lnTo>
                  <a:lnTo>
                    <a:pt x="510" y="186"/>
                  </a:lnTo>
                  <a:lnTo>
                    <a:pt x="513" y="184"/>
                  </a:lnTo>
                  <a:lnTo>
                    <a:pt x="521" y="176"/>
                  </a:lnTo>
                  <a:lnTo>
                    <a:pt x="532" y="167"/>
                  </a:lnTo>
                  <a:lnTo>
                    <a:pt x="546" y="154"/>
                  </a:lnTo>
                  <a:lnTo>
                    <a:pt x="561" y="141"/>
                  </a:lnTo>
                  <a:lnTo>
                    <a:pt x="574" y="128"/>
                  </a:lnTo>
                  <a:lnTo>
                    <a:pt x="586" y="117"/>
                  </a:lnTo>
                  <a:lnTo>
                    <a:pt x="593" y="110"/>
                  </a:lnTo>
                  <a:lnTo>
                    <a:pt x="599" y="106"/>
                  </a:lnTo>
                  <a:lnTo>
                    <a:pt x="607" y="107"/>
                  </a:lnTo>
                  <a:lnTo>
                    <a:pt x="615" y="111"/>
                  </a:lnTo>
                  <a:lnTo>
                    <a:pt x="623" y="117"/>
                  </a:lnTo>
                  <a:lnTo>
                    <a:pt x="631" y="126"/>
                  </a:lnTo>
                  <a:lnTo>
                    <a:pt x="640" y="134"/>
                  </a:lnTo>
                  <a:lnTo>
                    <a:pt x="646" y="144"/>
                  </a:lnTo>
                  <a:lnTo>
                    <a:pt x="652" y="154"/>
                  </a:lnTo>
                  <a:lnTo>
                    <a:pt x="660" y="164"/>
                  </a:lnTo>
                  <a:lnTo>
                    <a:pt x="671" y="175"/>
                  </a:lnTo>
                  <a:lnTo>
                    <a:pt x="684" y="186"/>
                  </a:lnTo>
                  <a:lnTo>
                    <a:pt x="701" y="195"/>
                  </a:lnTo>
                  <a:lnTo>
                    <a:pt x="718" y="200"/>
                  </a:lnTo>
                  <a:lnTo>
                    <a:pt x="738" y="201"/>
                  </a:lnTo>
                  <a:lnTo>
                    <a:pt x="759" y="196"/>
                  </a:lnTo>
                  <a:lnTo>
                    <a:pt x="781" y="184"/>
                  </a:lnTo>
                  <a:lnTo>
                    <a:pt x="756" y="76"/>
                  </a:lnTo>
                  <a:close/>
                </a:path>
              </a:pathLst>
            </a:custGeom>
            <a:solidFill>
              <a:srgbClr val="FCD6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93" name="Freeform 149"/>
            <p:cNvSpPr>
              <a:spLocks/>
            </p:cNvSpPr>
            <p:nvPr/>
          </p:nvSpPr>
          <p:spPr bwMode="auto">
            <a:xfrm>
              <a:off x="1423301" y="4344294"/>
              <a:ext cx="34271" cy="71458"/>
            </a:xfrm>
            <a:custGeom>
              <a:avLst/>
              <a:gdLst/>
              <a:ahLst/>
              <a:cxnLst>
                <a:cxn ang="0">
                  <a:pos x="0" y="0"/>
                </a:cxn>
                <a:cxn ang="0">
                  <a:pos x="4" y="1"/>
                </a:cxn>
                <a:cxn ang="0">
                  <a:pos x="13" y="5"/>
                </a:cxn>
                <a:cxn ang="0">
                  <a:pos x="25" y="12"/>
                </a:cxn>
                <a:cxn ang="0">
                  <a:pos x="36" y="22"/>
                </a:cxn>
                <a:cxn ang="0">
                  <a:pos x="45" y="35"/>
                </a:cxn>
                <a:cxn ang="0">
                  <a:pos x="47" y="51"/>
                </a:cxn>
                <a:cxn ang="0">
                  <a:pos x="41" y="71"/>
                </a:cxn>
                <a:cxn ang="0">
                  <a:pos x="24" y="94"/>
                </a:cxn>
                <a:cxn ang="0">
                  <a:pos x="19" y="95"/>
                </a:cxn>
                <a:cxn ang="0">
                  <a:pos x="9" y="98"/>
                </a:cxn>
                <a:cxn ang="0">
                  <a:pos x="1" y="95"/>
                </a:cxn>
                <a:cxn ang="0">
                  <a:pos x="3" y="85"/>
                </a:cxn>
                <a:cxn ang="0">
                  <a:pos x="9" y="78"/>
                </a:cxn>
                <a:cxn ang="0">
                  <a:pos x="16" y="72"/>
                </a:cxn>
                <a:cxn ang="0">
                  <a:pos x="25" y="64"/>
                </a:cxn>
                <a:cxn ang="0">
                  <a:pos x="31" y="56"/>
                </a:cxn>
                <a:cxn ang="0">
                  <a:pos x="34" y="46"/>
                </a:cxn>
                <a:cxn ang="0">
                  <a:pos x="31" y="33"/>
                </a:cxn>
                <a:cxn ang="0">
                  <a:pos x="20" y="19"/>
                </a:cxn>
                <a:cxn ang="0">
                  <a:pos x="0" y="0"/>
                </a:cxn>
              </a:cxnLst>
              <a:rect l="0" t="0" r="r" b="b"/>
              <a:pathLst>
                <a:path w="47" h="98">
                  <a:moveTo>
                    <a:pt x="0" y="0"/>
                  </a:moveTo>
                  <a:lnTo>
                    <a:pt x="4" y="1"/>
                  </a:lnTo>
                  <a:lnTo>
                    <a:pt x="13" y="5"/>
                  </a:lnTo>
                  <a:lnTo>
                    <a:pt x="25" y="12"/>
                  </a:lnTo>
                  <a:lnTo>
                    <a:pt x="36" y="22"/>
                  </a:lnTo>
                  <a:lnTo>
                    <a:pt x="45" y="35"/>
                  </a:lnTo>
                  <a:lnTo>
                    <a:pt x="47" y="51"/>
                  </a:lnTo>
                  <a:lnTo>
                    <a:pt x="41" y="71"/>
                  </a:lnTo>
                  <a:lnTo>
                    <a:pt x="24" y="94"/>
                  </a:lnTo>
                  <a:lnTo>
                    <a:pt x="19" y="95"/>
                  </a:lnTo>
                  <a:lnTo>
                    <a:pt x="9" y="98"/>
                  </a:lnTo>
                  <a:lnTo>
                    <a:pt x="1" y="95"/>
                  </a:lnTo>
                  <a:lnTo>
                    <a:pt x="3" y="85"/>
                  </a:lnTo>
                  <a:lnTo>
                    <a:pt x="9" y="78"/>
                  </a:lnTo>
                  <a:lnTo>
                    <a:pt x="16" y="72"/>
                  </a:lnTo>
                  <a:lnTo>
                    <a:pt x="25" y="64"/>
                  </a:lnTo>
                  <a:lnTo>
                    <a:pt x="31" y="56"/>
                  </a:lnTo>
                  <a:lnTo>
                    <a:pt x="34" y="46"/>
                  </a:lnTo>
                  <a:lnTo>
                    <a:pt x="31" y="33"/>
                  </a:lnTo>
                  <a:lnTo>
                    <a:pt x="20" y="19"/>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94" name="Freeform 150"/>
            <p:cNvSpPr>
              <a:spLocks/>
            </p:cNvSpPr>
            <p:nvPr/>
          </p:nvSpPr>
          <p:spPr bwMode="auto">
            <a:xfrm>
              <a:off x="1040489" y="4372002"/>
              <a:ext cx="199791" cy="155312"/>
            </a:xfrm>
            <a:custGeom>
              <a:avLst/>
              <a:gdLst/>
              <a:ahLst/>
              <a:cxnLst>
                <a:cxn ang="0">
                  <a:pos x="0" y="107"/>
                </a:cxn>
                <a:cxn ang="0">
                  <a:pos x="2" y="128"/>
                </a:cxn>
                <a:cxn ang="0">
                  <a:pos x="11" y="149"/>
                </a:cxn>
                <a:cxn ang="0">
                  <a:pos x="23" y="166"/>
                </a:cxn>
                <a:cxn ang="0">
                  <a:pos x="41" y="182"/>
                </a:cxn>
                <a:cxn ang="0">
                  <a:pos x="61" y="194"/>
                </a:cxn>
                <a:cxn ang="0">
                  <a:pos x="84" y="204"/>
                </a:cxn>
                <a:cxn ang="0">
                  <a:pos x="109" y="211"/>
                </a:cxn>
                <a:cxn ang="0">
                  <a:pos x="136" y="213"/>
                </a:cxn>
                <a:cxn ang="0">
                  <a:pos x="164" y="211"/>
                </a:cxn>
                <a:cxn ang="0">
                  <a:pos x="190" y="204"/>
                </a:cxn>
                <a:cxn ang="0">
                  <a:pos x="214" y="194"/>
                </a:cxn>
                <a:cxn ang="0">
                  <a:pos x="234" y="182"/>
                </a:cxn>
                <a:cxn ang="0">
                  <a:pos x="251" y="166"/>
                </a:cxn>
                <a:cxn ang="0">
                  <a:pos x="263" y="149"/>
                </a:cxn>
                <a:cxn ang="0">
                  <a:pos x="272" y="128"/>
                </a:cxn>
                <a:cxn ang="0">
                  <a:pos x="274" y="107"/>
                </a:cxn>
                <a:cxn ang="0">
                  <a:pos x="272" y="86"/>
                </a:cxn>
                <a:cxn ang="0">
                  <a:pos x="263" y="66"/>
                </a:cxn>
                <a:cxn ang="0">
                  <a:pos x="251" y="47"/>
                </a:cxn>
                <a:cxn ang="0">
                  <a:pos x="234" y="31"/>
                </a:cxn>
                <a:cxn ang="0">
                  <a:pos x="214" y="19"/>
                </a:cxn>
                <a:cxn ang="0">
                  <a:pos x="190" y="9"/>
                </a:cxn>
                <a:cxn ang="0">
                  <a:pos x="164" y="3"/>
                </a:cxn>
                <a:cxn ang="0">
                  <a:pos x="136" y="0"/>
                </a:cxn>
                <a:cxn ang="0">
                  <a:pos x="109" y="3"/>
                </a:cxn>
                <a:cxn ang="0">
                  <a:pos x="84" y="9"/>
                </a:cxn>
                <a:cxn ang="0">
                  <a:pos x="61" y="19"/>
                </a:cxn>
                <a:cxn ang="0">
                  <a:pos x="41" y="31"/>
                </a:cxn>
                <a:cxn ang="0">
                  <a:pos x="23" y="47"/>
                </a:cxn>
                <a:cxn ang="0">
                  <a:pos x="11" y="66"/>
                </a:cxn>
                <a:cxn ang="0">
                  <a:pos x="2" y="86"/>
                </a:cxn>
                <a:cxn ang="0">
                  <a:pos x="0" y="107"/>
                </a:cxn>
              </a:cxnLst>
              <a:rect l="0" t="0" r="r" b="b"/>
              <a:pathLst>
                <a:path w="274" h="213">
                  <a:moveTo>
                    <a:pt x="0" y="107"/>
                  </a:moveTo>
                  <a:lnTo>
                    <a:pt x="2" y="128"/>
                  </a:lnTo>
                  <a:lnTo>
                    <a:pt x="11" y="149"/>
                  </a:lnTo>
                  <a:lnTo>
                    <a:pt x="23" y="166"/>
                  </a:lnTo>
                  <a:lnTo>
                    <a:pt x="41" y="182"/>
                  </a:lnTo>
                  <a:lnTo>
                    <a:pt x="61" y="194"/>
                  </a:lnTo>
                  <a:lnTo>
                    <a:pt x="84" y="204"/>
                  </a:lnTo>
                  <a:lnTo>
                    <a:pt x="109" y="211"/>
                  </a:lnTo>
                  <a:lnTo>
                    <a:pt x="136" y="213"/>
                  </a:lnTo>
                  <a:lnTo>
                    <a:pt x="164" y="211"/>
                  </a:lnTo>
                  <a:lnTo>
                    <a:pt x="190" y="204"/>
                  </a:lnTo>
                  <a:lnTo>
                    <a:pt x="214" y="194"/>
                  </a:lnTo>
                  <a:lnTo>
                    <a:pt x="234" y="182"/>
                  </a:lnTo>
                  <a:lnTo>
                    <a:pt x="251" y="166"/>
                  </a:lnTo>
                  <a:lnTo>
                    <a:pt x="263" y="149"/>
                  </a:lnTo>
                  <a:lnTo>
                    <a:pt x="272" y="128"/>
                  </a:lnTo>
                  <a:lnTo>
                    <a:pt x="274" y="107"/>
                  </a:lnTo>
                  <a:lnTo>
                    <a:pt x="272" y="86"/>
                  </a:lnTo>
                  <a:lnTo>
                    <a:pt x="263" y="66"/>
                  </a:lnTo>
                  <a:lnTo>
                    <a:pt x="251" y="47"/>
                  </a:lnTo>
                  <a:lnTo>
                    <a:pt x="234" y="31"/>
                  </a:lnTo>
                  <a:lnTo>
                    <a:pt x="214" y="19"/>
                  </a:lnTo>
                  <a:lnTo>
                    <a:pt x="190" y="9"/>
                  </a:lnTo>
                  <a:lnTo>
                    <a:pt x="164" y="3"/>
                  </a:lnTo>
                  <a:lnTo>
                    <a:pt x="136" y="0"/>
                  </a:lnTo>
                  <a:lnTo>
                    <a:pt x="109" y="3"/>
                  </a:lnTo>
                  <a:lnTo>
                    <a:pt x="84" y="9"/>
                  </a:lnTo>
                  <a:lnTo>
                    <a:pt x="61" y="19"/>
                  </a:lnTo>
                  <a:lnTo>
                    <a:pt x="41" y="31"/>
                  </a:lnTo>
                  <a:lnTo>
                    <a:pt x="23" y="47"/>
                  </a:lnTo>
                  <a:lnTo>
                    <a:pt x="11" y="66"/>
                  </a:lnTo>
                  <a:lnTo>
                    <a:pt x="2" y="86"/>
                  </a:lnTo>
                  <a:lnTo>
                    <a:pt x="0" y="107"/>
                  </a:lnTo>
                  <a:close/>
                </a:path>
              </a:pathLst>
            </a:custGeom>
            <a:solidFill>
              <a:srgbClr val="FFA0B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95" name="Freeform 151"/>
            <p:cNvSpPr>
              <a:spLocks/>
            </p:cNvSpPr>
            <p:nvPr/>
          </p:nvSpPr>
          <p:spPr bwMode="auto">
            <a:xfrm>
              <a:off x="1485280" y="4326065"/>
              <a:ext cx="104271" cy="134896"/>
            </a:xfrm>
            <a:custGeom>
              <a:avLst/>
              <a:gdLst/>
              <a:ahLst/>
              <a:cxnLst>
                <a:cxn ang="0">
                  <a:pos x="5" y="91"/>
                </a:cxn>
                <a:cxn ang="0">
                  <a:pos x="2" y="109"/>
                </a:cxn>
                <a:cxn ang="0">
                  <a:pos x="0" y="126"/>
                </a:cxn>
                <a:cxn ang="0">
                  <a:pos x="2" y="142"/>
                </a:cxn>
                <a:cxn ang="0">
                  <a:pos x="5" y="156"/>
                </a:cxn>
                <a:cxn ang="0">
                  <a:pos x="12" y="168"/>
                </a:cxn>
                <a:cxn ang="0">
                  <a:pos x="20" y="177"/>
                </a:cxn>
                <a:cxn ang="0">
                  <a:pos x="31" y="182"/>
                </a:cxn>
                <a:cxn ang="0">
                  <a:pos x="44" y="185"/>
                </a:cxn>
                <a:cxn ang="0">
                  <a:pos x="57" y="183"/>
                </a:cxn>
                <a:cxn ang="0">
                  <a:pos x="68" y="181"/>
                </a:cxn>
                <a:cxn ang="0">
                  <a:pos x="81" y="175"/>
                </a:cxn>
                <a:cxn ang="0">
                  <a:pos x="92" y="166"/>
                </a:cxn>
                <a:cxn ang="0">
                  <a:pos x="103" y="155"/>
                </a:cxn>
                <a:cxn ang="0">
                  <a:pos x="113" y="139"/>
                </a:cxn>
                <a:cxn ang="0">
                  <a:pos x="124" y="118"/>
                </a:cxn>
                <a:cxn ang="0">
                  <a:pos x="135" y="93"/>
                </a:cxn>
                <a:cxn ang="0">
                  <a:pos x="141" y="75"/>
                </a:cxn>
                <a:cxn ang="0">
                  <a:pos x="143" y="57"/>
                </a:cxn>
                <a:cxn ang="0">
                  <a:pos x="141" y="42"/>
                </a:cxn>
                <a:cxn ang="0">
                  <a:pos x="138" y="28"/>
                </a:cxn>
                <a:cxn ang="0">
                  <a:pos x="130" y="16"/>
                </a:cxn>
                <a:cxn ang="0">
                  <a:pos x="120" y="8"/>
                </a:cxn>
                <a:cxn ang="0">
                  <a:pos x="109" y="3"/>
                </a:cxn>
                <a:cxn ang="0">
                  <a:pos x="97" y="0"/>
                </a:cxn>
                <a:cxn ang="0">
                  <a:pos x="83" y="2"/>
                </a:cxn>
                <a:cxn ang="0">
                  <a:pos x="70" y="7"/>
                </a:cxn>
                <a:cxn ang="0">
                  <a:pos x="56" y="15"/>
                </a:cxn>
                <a:cxn ang="0">
                  <a:pos x="44" y="26"/>
                </a:cxn>
                <a:cxn ang="0">
                  <a:pos x="31" y="40"/>
                </a:cxn>
                <a:cxn ang="0">
                  <a:pos x="21" y="55"/>
                </a:cxn>
                <a:cxn ang="0">
                  <a:pos x="12" y="72"/>
                </a:cxn>
                <a:cxn ang="0">
                  <a:pos x="5" y="91"/>
                </a:cxn>
              </a:cxnLst>
              <a:rect l="0" t="0" r="r" b="b"/>
              <a:pathLst>
                <a:path w="143" h="185">
                  <a:moveTo>
                    <a:pt x="5" y="91"/>
                  </a:moveTo>
                  <a:lnTo>
                    <a:pt x="2" y="109"/>
                  </a:lnTo>
                  <a:lnTo>
                    <a:pt x="0" y="126"/>
                  </a:lnTo>
                  <a:lnTo>
                    <a:pt x="2" y="142"/>
                  </a:lnTo>
                  <a:lnTo>
                    <a:pt x="5" y="156"/>
                  </a:lnTo>
                  <a:lnTo>
                    <a:pt x="12" y="168"/>
                  </a:lnTo>
                  <a:lnTo>
                    <a:pt x="20" y="177"/>
                  </a:lnTo>
                  <a:lnTo>
                    <a:pt x="31" y="182"/>
                  </a:lnTo>
                  <a:lnTo>
                    <a:pt x="44" y="185"/>
                  </a:lnTo>
                  <a:lnTo>
                    <a:pt x="57" y="183"/>
                  </a:lnTo>
                  <a:lnTo>
                    <a:pt x="68" y="181"/>
                  </a:lnTo>
                  <a:lnTo>
                    <a:pt x="81" y="175"/>
                  </a:lnTo>
                  <a:lnTo>
                    <a:pt x="92" y="166"/>
                  </a:lnTo>
                  <a:lnTo>
                    <a:pt x="103" y="155"/>
                  </a:lnTo>
                  <a:lnTo>
                    <a:pt x="113" y="139"/>
                  </a:lnTo>
                  <a:lnTo>
                    <a:pt x="124" y="118"/>
                  </a:lnTo>
                  <a:lnTo>
                    <a:pt x="135" y="93"/>
                  </a:lnTo>
                  <a:lnTo>
                    <a:pt x="141" y="75"/>
                  </a:lnTo>
                  <a:lnTo>
                    <a:pt x="143" y="57"/>
                  </a:lnTo>
                  <a:lnTo>
                    <a:pt x="141" y="42"/>
                  </a:lnTo>
                  <a:lnTo>
                    <a:pt x="138" y="28"/>
                  </a:lnTo>
                  <a:lnTo>
                    <a:pt x="130" y="16"/>
                  </a:lnTo>
                  <a:lnTo>
                    <a:pt x="120" y="8"/>
                  </a:lnTo>
                  <a:lnTo>
                    <a:pt x="109" y="3"/>
                  </a:lnTo>
                  <a:lnTo>
                    <a:pt x="97" y="0"/>
                  </a:lnTo>
                  <a:lnTo>
                    <a:pt x="83" y="2"/>
                  </a:lnTo>
                  <a:lnTo>
                    <a:pt x="70" y="7"/>
                  </a:lnTo>
                  <a:lnTo>
                    <a:pt x="56" y="15"/>
                  </a:lnTo>
                  <a:lnTo>
                    <a:pt x="44" y="26"/>
                  </a:lnTo>
                  <a:lnTo>
                    <a:pt x="31" y="40"/>
                  </a:lnTo>
                  <a:lnTo>
                    <a:pt x="21" y="55"/>
                  </a:lnTo>
                  <a:lnTo>
                    <a:pt x="12" y="72"/>
                  </a:lnTo>
                  <a:lnTo>
                    <a:pt x="5" y="91"/>
                  </a:lnTo>
                  <a:close/>
                </a:path>
              </a:pathLst>
            </a:custGeom>
            <a:solidFill>
              <a:srgbClr val="FFA0B2"/>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96" name="Freeform 152"/>
            <p:cNvSpPr>
              <a:spLocks/>
            </p:cNvSpPr>
            <p:nvPr/>
          </p:nvSpPr>
          <p:spPr bwMode="auto">
            <a:xfrm>
              <a:off x="976322" y="4604606"/>
              <a:ext cx="236979" cy="137083"/>
            </a:xfrm>
            <a:custGeom>
              <a:avLst/>
              <a:gdLst/>
              <a:ahLst/>
              <a:cxnLst>
                <a:cxn ang="0">
                  <a:pos x="325" y="53"/>
                </a:cxn>
                <a:cxn ang="0">
                  <a:pos x="324" y="57"/>
                </a:cxn>
                <a:cxn ang="0">
                  <a:pos x="318" y="66"/>
                </a:cxn>
                <a:cxn ang="0">
                  <a:pos x="309" y="79"/>
                </a:cxn>
                <a:cxn ang="0">
                  <a:pos x="298" y="97"/>
                </a:cxn>
                <a:cxn ang="0">
                  <a:pos x="284" y="115"/>
                </a:cxn>
                <a:cxn ang="0">
                  <a:pos x="267" y="134"/>
                </a:cxn>
                <a:cxn ang="0">
                  <a:pos x="247" y="152"/>
                </a:cxn>
                <a:cxn ang="0">
                  <a:pos x="226" y="168"/>
                </a:cxn>
                <a:cxn ang="0">
                  <a:pos x="203" y="179"/>
                </a:cxn>
                <a:cxn ang="0">
                  <a:pos x="177" y="187"/>
                </a:cxn>
                <a:cxn ang="0">
                  <a:pos x="151" y="188"/>
                </a:cxn>
                <a:cxn ang="0">
                  <a:pos x="123" y="181"/>
                </a:cxn>
                <a:cxn ang="0">
                  <a:pos x="93" y="165"/>
                </a:cxn>
                <a:cxn ang="0">
                  <a:pos x="63" y="139"/>
                </a:cxn>
                <a:cxn ang="0">
                  <a:pos x="32" y="100"/>
                </a:cxn>
                <a:cxn ang="0">
                  <a:pos x="0" y="50"/>
                </a:cxn>
                <a:cxn ang="0">
                  <a:pos x="68" y="0"/>
                </a:cxn>
                <a:cxn ang="0">
                  <a:pos x="69" y="2"/>
                </a:cxn>
                <a:cxn ang="0">
                  <a:pos x="73" y="3"/>
                </a:cxn>
                <a:cxn ang="0">
                  <a:pos x="79" y="6"/>
                </a:cxn>
                <a:cxn ang="0">
                  <a:pos x="88" y="11"/>
                </a:cxn>
                <a:cxn ang="0">
                  <a:pos x="99" y="16"/>
                </a:cxn>
                <a:cxn ang="0">
                  <a:pos x="111" y="23"/>
                </a:cxn>
                <a:cxn ang="0">
                  <a:pos x="126" y="27"/>
                </a:cxn>
                <a:cxn ang="0">
                  <a:pos x="142" y="34"/>
                </a:cxn>
                <a:cxn ang="0">
                  <a:pos x="161" y="40"/>
                </a:cxn>
                <a:cxn ang="0">
                  <a:pos x="181" y="45"/>
                </a:cxn>
                <a:cxn ang="0">
                  <a:pos x="202" y="50"/>
                </a:cxn>
                <a:cxn ang="0">
                  <a:pos x="224" y="53"/>
                </a:cxn>
                <a:cxn ang="0">
                  <a:pos x="247" y="56"/>
                </a:cxn>
                <a:cxn ang="0">
                  <a:pos x="272" y="56"/>
                </a:cxn>
                <a:cxn ang="0">
                  <a:pos x="298" y="56"/>
                </a:cxn>
                <a:cxn ang="0">
                  <a:pos x="325" y="53"/>
                </a:cxn>
              </a:cxnLst>
              <a:rect l="0" t="0" r="r" b="b"/>
              <a:pathLst>
                <a:path w="325" h="188">
                  <a:moveTo>
                    <a:pt x="325" y="53"/>
                  </a:moveTo>
                  <a:lnTo>
                    <a:pt x="324" y="57"/>
                  </a:lnTo>
                  <a:lnTo>
                    <a:pt x="318" y="66"/>
                  </a:lnTo>
                  <a:lnTo>
                    <a:pt x="309" y="79"/>
                  </a:lnTo>
                  <a:lnTo>
                    <a:pt x="298" y="97"/>
                  </a:lnTo>
                  <a:lnTo>
                    <a:pt x="284" y="115"/>
                  </a:lnTo>
                  <a:lnTo>
                    <a:pt x="267" y="134"/>
                  </a:lnTo>
                  <a:lnTo>
                    <a:pt x="247" y="152"/>
                  </a:lnTo>
                  <a:lnTo>
                    <a:pt x="226" y="168"/>
                  </a:lnTo>
                  <a:lnTo>
                    <a:pt x="203" y="179"/>
                  </a:lnTo>
                  <a:lnTo>
                    <a:pt x="177" y="187"/>
                  </a:lnTo>
                  <a:lnTo>
                    <a:pt x="151" y="188"/>
                  </a:lnTo>
                  <a:lnTo>
                    <a:pt x="123" y="181"/>
                  </a:lnTo>
                  <a:lnTo>
                    <a:pt x="93" y="165"/>
                  </a:lnTo>
                  <a:lnTo>
                    <a:pt x="63" y="139"/>
                  </a:lnTo>
                  <a:lnTo>
                    <a:pt x="32" y="100"/>
                  </a:lnTo>
                  <a:lnTo>
                    <a:pt x="0" y="50"/>
                  </a:lnTo>
                  <a:lnTo>
                    <a:pt x="68" y="0"/>
                  </a:lnTo>
                  <a:lnTo>
                    <a:pt x="69" y="2"/>
                  </a:lnTo>
                  <a:lnTo>
                    <a:pt x="73" y="3"/>
                  </a:lnTo>
                  <a:lnTo>
                    <a:pt x="79" y="6"/>
                  </a:lnTo>
                  <a:lnTo>
                    <a:pt x="88" y="11"/>
                  </a:lnTo>
                  <a:lnTo>
                    <a:pt x="99" y="16"/>
                  </a:lnTo>
                  <a:lnTo>
                    <a:pt x="111" y="23"/>
                  </a:lnTo>
                  <a:lnTo>
                    <a:pt x="126" y="27"/>
                  </a:lnTo>
                  <a:lnTo>
                    <a:pt x="142" y="34"/>
                  </a:lnTo>
                  <a:lnTo>
                    <a:pt x="161" y="40"/>
                  </a:lnTo>
                  <a:lnTo>
                    <a:pt x="181" y="45"/>
                  </a:lnTo>
                  <a:lnTo>
                    <a:pt x="202" y="50"/>
                  </a:lnTo>
                  <a:lnTo>
                    <a:pt x="224" y="53"/>
                  </a:lnTo>
                  <a:lnTo>
                    <a:pt x="247" y="56"/>
                  </a:lnTo>
                  <a:lnTo>
                    <a:pt x="272" y="56"/>
                  </a:lnTo>
                  <a:lnTo>
                    <a:pt x="298" y="56"/>
                  </a:lnTo>
                  <a:lnTo>
                    <a:pt x="325" y="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97" name="Freeform 153"/>
            <p:cNvSpPr>
              <a:spLocks/>
            </p:cNvSpPr>
            <p:nvPr/>
          </p:nvSpPr>
          <p:spPr bwMode="auto">
            <a:xfrm>
              <a:off x="1201634" y="4635231"/>
              <a:ext cx="140000" cy="98437"/>
            </a:xfrm>
            <a:custGeom>
              <a:avLst/>
              <a:gdLst/>
              <a:ahLst/>
              <a:cxnLst>
                <a:cxn ang="0">
                  <a:pos x="0" y="23"/>
                </a:cxn>
                <a:cxn ang="0">
                  <a:pos x="5" y="29"/>
                </a:cxn>
                <a:cxn ang="0">
                  <a:pos x="17" y="44"/>
                </a:cxn>
                <a:cxn ang="0">
                  <a:pos x="36" y="65"/>
                </a:cxn>
                <a:cxn ang="0">
                  <a:pos x="60" y="88"/>
                </a:cxn>
                <a:cxn ang="0">
                  <a:pos x="85" y="110"/>
                </a:cxn>
                <a:cxn ang="0">
                  <a:pos x="113" y="126"/>
                </a:cxn>
                <a:cxn ang="0">
                  <a:pos x="139" y="135"/>
                </a:cxn>
                <a:cxn ang="0">
                  <a:pos x="163" y="133"/>
                </a:cxn>
                <a:cxn ang="0">
                  <a:pos x="181" y="119"/>
                </a:cxn>
                <a:cxn ang="0">
                  <a:pos x="190" y="100"/>
                </a:cxn>
                <a:cxn ang="0">
                  <a:pos x="192" y="79"/>
                </a:cxn>
                <a:cxn ang="0">
                  <a:pos x="189" y="57"/>
                </a:cxn>
                <a:cxn ang="0">
                  <a:pos x="184" y="35"/>
                </a:cxn>
                <a:cxn ang="0">
                  <a:pos x="178" y="18"/>
                </a:cxn>
                <a:cxn ang="0">
                  <a:pos x="173" y="5"/>
                </a:cxn>
                <a:cxn ang="0">
                  <a:pos x="171" y="0"/>
                </a:cxn>
                <a:cxn ang="0">
                  <a:pos x="0" y="23"/>
                </a:cxn>
              </a:cxnLst>
              <a:rect l="0" t="0" r="r" b="b"/>
              <a:pathLst>
                <a:path w="192" h="135">
                  <a:moveTo>
                    <a:pt x="0" y="23"/>
                  </a:moveTo>
                  <a:lnTo>
                    <a:pt x="5" y="29"/>
                  </a:lnTo>
                  <a:lnTo>
                    <a:pt x="17" y="44"/>
                  </a:lnTo>
                  <a:lnTo>
                    <a:pt x="36" y="65"/>
                  </a:lnTo>
                  <a:lnTo>
                    <a:pt x="60" y="88"/>
                  </a:lnTo>
                  <a:lnTo>
                    <a:pt x="85" y="110"/>
                  </a:lnTo>
                  <a:lnTo>
                    <a:pt x="113" y="126"/>
                  </a:lnTo>
                  <a:lnTo>
                    <a:pt x="139" y="135"/>
                  </a:lnTo>
                  <a:lnTo>
                    <a:pt x="163" y="133"/>
                  </a:lnTo>
                  <a:lnTo>
                    <a:pt x="181" y="119"/>
                  </a:lnTo>
                  <a:lnTo>
                    <a:pt x="190" y="100"/>
                  </a:lnTo>
                  <a:lnTo>
                    <a:pt x="192" y="79"/>
                  </a:lnTo>
                  <a:lnTo>
                    <a:pt x="189" y="57"/>
                  </a:lnTo>
                  <a:lnTo>
                    <a:pt x="184" y="35"/>
                  </a:lnTo>
                  <a:lnTo>
                    <a:pt x="178" y="18"/>
                  </a:lnTo>
                  <a:lnTo>
                    <a:pt x="173" y="5"/>
                  </a:lnTo>
                  <a:lnTo>
                    <a:pt x="171" y="0"/>
                  </a:lnTo>
                  <a:lnTo>
                    <a:pt x="0" y="2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98" name="Freeform 154"/>
            <p:cNvSpPr>
              <a:spLocks/>
            </p:cNvSpPr>
            <p:nvPr/>
          </p:nvSpPr>
          <p:spPr bwMode="auto">
            <a:xfrm>
              <a:off x="1241739" y="4648356"/>
              <a:ext cx="70000" cy="54687"/>
            </a:xfrm>
            <a:custGeom>
              <a:avLst/>
              <a:gdLst/>
              <a:ahLst/>
              <a:cxnLst>
                <a:cxn ang="0">
                  <a:pos x="0" y="6"/>
                </a:cxn>
                <a:cxn ang="0">
                  <a:pos x="2" y="8"/>
                </a:cxn>
                <a:cxn ang="0">
                  <a:pos x="9" y="17"/>
                </a:cxn>
                <a:cxn ang="0">
                  <a:pos x="19" y="28"/>
                </a:cxn>
                <a:cxn ang="0">
                  <a:pos x="33" y="42"/>
                </a:cxn>
                <a:cxn ang="0">
                  <a:pos x="47" y="54"/>
                </a:cxn>
                <a:cxn ang="0">
                  <a:pos x="60" y="65"/>
                </a:cxn>
                <a:cxn ang="0">
                  <a:pos x="72" y="73"/>
                </a:cxn>
                <a:cxn ang="0">
                  <a:pos x="84" y="75"/>
                </a:cxn>
                <a:cxn ang="0">
                  <a:pos x="95" y="65"/>
                </a:cxn>
                <a:cxn ang="0">
                  <a:pos x="96" y="45"/>
                </a:cxn>
                <a:cxn ang="0">
                  <a:pos x="92" y="26"/>
                </a:cxn>
                <a:cxn ang="0">
                  <a:pos x="90" y="17"/>
                </a:cxn>
                <a:cxn ang="0">
                  <a:pos x="66" y="0"/>
                </a:cxn>
                <a:cxn ang="0">
                  <a:pos x="64" y="0"/>
                </a:cxn>
                <a:cxn ang="0">
                  <a:pos x="58" y="1"/>
                </a:cxn>
                <a:cxn ang="0">
                  <a:pos x="48" y="2"/>
                </a:cxn>
                <a:cxn ang="0">
                  <a:pos x="37" y="3"/>
                </a:cxn>
                <a:cxn ang="0">
                  <a:pos x="26" y="5"/>
                </a:cxn>
                <a:cxn ang="0">
                  <a:pos x="14" y="6"/>
                </a:cxn>
                <a:cxn ang="0">
                  <a:pos x="6" y="6"/>
                </a:cxn>
                <a:cxn ang="0">
                  <a:pos x="0" y="6"/>
                </a:cxn>
              </a:cxnLst>
              <a:rect l="0" t="0" r="r" b="b"/>
              <a:pathLst>
                <a:path w="96" h="75">
                  <a:moveTo>
                    <a:pt x="0" y="6"/>
                  </a:moveTo>
                  <a:lnTo>
                    <a:pt x="2" y="8"/>
                  </a:lnTo>
                  <a:lnTo>
                    <a:pt x="9" y="17"/>
                  </a:lnTo>
                  <a:lnTo>
                    <a:pt x="19" y="28"/>
                  </a:lnTo>
                  <a:lnTo>
                    <a:pt x="33" y="42"/>
                  </a:lnTo>
                  <a:lnTo>
                    <a:pt x="47" y="54"/>
                  </a:lnTo>
                  <a:lnTo>
                    <a:pt x="60" y="65"/>
                  </a:lnTo>
                  <a:lnTo>
                    <a:pt x="72" y="73"/>
                  </a:lnTo>
                  <a:lnTo>
                    <a:pt x="84" y="75"/>
                  </a:lnTo>
                  <a:lnTo>
                    <a:pt x="95" y="65"/>
                  </a:lnTo>
                  <a:lnTo>
                    <a:pt x="96" y="45"/>
                  </a:lnTo>
                  <a:lnTo>
                    <a:pt x="92" y="26"/>
                  </a:lnTo>
                  <a:lnTo>
                    <a:pt x="90" y="17"/>
                  </a:lnTo>
                  <a:lnTo>
                    <a:pt x="66" y="0"/>
                  </a:lnTo>
                  <a:lnTo>
                    <a:pt x="64" y="0"/>
                  </a:lnTo>
                  <a:lnTo>
                    <a:pt x="58" y="1"/>
                  </a:lnTo>
                  <a:lnTo>
                    <a:pt x="48" y="2"/>
                  </a:lnTo>
                  <a:lnTo>
                    <a:pt x="37" y="3"/>
                  </a:lnTo>
                  <a:lnTo>
                    <a:pt x="26" y="5"/>
                  </a:lnTo>
                  <a:lnTo>
                    <a:pt x="14" y="6"/>
                  </a:lnTo>
                  <a:lnTo>
                    <a:pt x="6" y="6"/>
                  </a:lnTo>
                  <a:lnTo>
                    <a:pt x="0" y="6"/>
                  </a:lnTo>
                  <a:close/>
                </a:path>
              </a:pathLst>
            </a:custGeom>
            <a:solidFill>
              <a:srgbClr val="E5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299" name="Freeform 155"/>
            <p:cNvSpPr>
              <a:spLocks/>
            </p:cNvSpPr>
            <p:nvPr/>
          </p:nvSpPr>
          <p:spPr bwMode="auto">
            <a:xfrm>
              <a:off x="1011322" y="4623564"/>
              <a:ext cx="158958" cy="89687"/>
            </a:xfrm>
            <a:custGeom>
              <a:avLst/>
              <a:gdLst/>
              <a:ahLst/>
              <a:cxnLst>
                <a:cxn ang="0">
                  <a:pos x="218" y="39"/>
                </a:cxn>
                <a:cxn ang="0">
                  <a:pos x="214" y="39"/>
                </a:cxn>
                <a:cxn ang="0">
                  <a:pos x="203" y="40"/>
                </a:cxn>
                <a:cxn ang="0">
                  <a:pos x="186" y="40"/>
                </a:cxn>
                <a:cxn ang="0">
                  <a:pos x="164" y="39"/>
                </a:cxn>
                <a:cxn ang="0">
                  <a:pos x="136" y="35"/>
                </a:cxn>
                <a:cxn ang="0">
                  <a:pos x="104" y="27"/>
                </a:cxn>
                <a:cxn ang="0">
                  <a:pos x="71" y="16"/>
                </a:cxn>
                <a:cxn ang="0">
                  <a:pos x="35" y="0"/>
                </a:cxn>
                <a:cxn ang="0">
                  <a:pos x="0" y="22"/>
                </a:cxn>
                <a:cxn ang="0">
                  <a:pos x="3" y="26"/>
                </a:cxn>
                <a:cxn ang="0">
                  <a:pos x="9" y="37"/>
                </a:cxn>
                <a:cxn ang="0">
                  <a:pos x="20" y="53"/>
                </a:cxn>
                <a:cxn ang="0">
                  <a:pos x="34" y="72"/>
                </a:cxn>
                <a:cxn ang="0">
                  <a:pos x="51" y="89"/>
                </a:cxn>
                <a:cxn ang="0">
                  <a:pos x="70" y="105"/>
                </a:cxn>
                <a:cxn ang="0">
                  <a:pos x="89" y="118"/>
                </a:cxn>
                <a:cxn ang="0">
                  <a:pos x="110" y="123"/>
                </a:cxn>
                <a:cxn ang="0">
                  <a:pos x="131" y="120"/>
                </a:cxn>
                <a:cxn ang="0">
                  <a:pos x="150" y="114"/>
                </a:cxn>
                <a:cxn ang="0">
                  <a:pos x="167" y="103"/>
                </a:cxn>
                <a:cxn ang="0">
                  <a:pos x="182" y="89"/>
                </a:cxn>
                <a:cxn ang="0">
                  <a:pos x="194" y="76"/>
                </a:cxn>
                <a:cxn ang="0">
                  <a:pos x="206" y="61"/>
                </a:cxn>
                <a:cxn ang="0">
                  <a:pos x="213" y="48"/>
                </a:cxn>
                <a:cxn ang="0">
                  <a:pos x="218" y="39"/>
                </a:cxn>
              </a:cxnLst>
              <a:rect l="0" t="0" r="r" b="b"/>
              <a:pathLst>
                <a:path w="218" h="123">
                  <a:moveTo>
                    <a:pt x="218" y="39"/>
                  </a:moveTo>
                  <a:lnTo>
                    <a:pt x="214" y="39"/>
                  </a:lnTo>
                  <a:lnTo>
                    <a:pt x="203" y="40"/>
                  </a:lnTo>
                  <a:lnTo>
                    <a:pt x="186" y="40"/>
                  </a:lnTo>
                  <a:lnTo>
                    <a:pt x="164" y="39"/>
                  </a:lnTo>
                  <a:lnTo>
                    <a:pt x="136" y="35"/>
                  </a:lnTo>
                  <a:lnTo>
                    <a:pt x="104" y="27"/>
                  </a:lnTo>
                  <a:lnTo>
                    <a:pt x="71" y="16"/>
                  </a:lnTo>
                  <a:lnTo>
                    <a:pt x="35" y="0"/>
                  </a:lnTo>
                  <a:lnTo>
                    <a:pt x="0" y="22"/>
                  </a:lnTo>
                  <a:lnTo>
                    <a:pt x="3" y="26"/>
                  </a:lnTo>
                  <a:lnTo>
                    <a:pt x="9" y="37"/>
                  </a:lnTo>
                  <a:lnTo>
                    <a:pt x="20" y="53"/>
                  </a:lnTo>
                  <a:lnTo>
                    <a:pt x="34" y="72"/>
                  </a:lnTo>
                  <a:lnTo>
                    <a:pt x="51" y="89"/>
                  </a:lnTo>
                  <a:lnTo>
                    <a:pt x="70" y="105"/>
                  </a:lnTo>
                  <a:lnTo>
                    <a:pt x="89" y="118"/>
                  </a:lnTo>
                  <a:lnTo>
                    <a:pt x="110" y="123"/>
                  </a:lnTo>
                  <a:lnTo>
                    <a:pt x="131" y="120"/>
                  </a:lnTo>
                  <a:lnTo>
                    <a:pt x="150" y="114"/>
                  </a:lnTo>
                  <a:lnTo>
                    <a:pt x="167" y="103"/>
                  </a:lnTo>
                  <a:lnTo>
                    <a:pt x="182" y="89"/>
                  </a:lnTo>
                  <a:lnTo>
                    <a:pt x="194" y="76"/>
                  </a:lnTo>
                  <a:lnTo>
                    <a:pt x="206" y="61"/>
                  </a:lnTo>
                  <a:lnTo>
                    <a:pt x="213" y="48"/>
                  </a:lnTo>
                  <a:lnTo>
                    <a:pt x="218" y="39"/>
                  </a:lnTo>
                  <a:close/>
                </a:path>
              </a:pathLst>
            </a:custGeom>
            <a:solidFill>
              <a:srgbClr val="E5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300" name="Freeform 156"/>
            <p:cNvSpPr>
              <a:spLocks/>
            </p:cNvSpPr>
            <p:nvPr/>
          </p:nvSpPr>
          <p:spPr bwMode="auto">
            <a:xfrm>
              <a:off x="1437884" y="4735127"/>
              <a:ext cx="99896" cy="293854"/>
            </a:xfrm>
            <a:custGeom>
              <a:avLst/>
              <a:gdLst/>
              <a:ahLst/>
              <a:cxnLst>
                <a:cxn ang="0">
                  <a:pos x="43" y="0"/>
                </a:cxn>
                <a:cxn ang="0">
                  <a:pos x="44" y="9"/>
                </a:cxn>
                <a:cxn ang="0">
                  <a:pos x="46" y="30"/>
                </a:cxn>
                <a:cxn ang="0">
                  <a:pos x="47" y="64"/>
                </a:cxn>
                <a:cxn ang="0">
                  <a:pos x="47" y="106"/>
                </a:cxn>
                <a:cxn ang="0">
                  <a:pos x="43" y="151"/>
                </a:cxn>
                <a:cxn ang="0">
                  <a:pos x="36" y="199"/>
                </a:cxn>
                <a:cxn ang="0">
                  <a:pos x="21" y="246"/>
                </a:cxn>
                <a:cxn ang="0">
                  <a:pos x="0" y="288"/>
                </a:cxn>
                <a:cxn ang="0">
                  <a:pos x="41" y="403"/>
                </a:cxn>
                <a:cxn ang="0">
                  <a:pos x="136" y="285"/>
                </a:cxn>
                <a:cxn ang="0">
                  <a:pos x="136" y="277"/>
                </a:cxn>
                <a:cxn ang="0">
                  <a:pos x="137" y="258"/>
                </a:cxn>
                <a:cxn ang="0">
                  <a:pos x="137" y="227"/>
                </a:cxn>
                <a:cxn ang="0">
                  <a:pos x="137" y="188"/>
                </a:cxn>
                <a:cxn ang="0">
                  <a:pos x="135" y="145"/>
                </a:cxn>
                <a:cxn ang="0">
                  <a:pos x="130" y="99"/>
                </a:cxn>
                <a:cxn ang="0">
                  <a:pos x="121" y="55"/>
                </a:cxn>
                <a:cxn ang="0">
                  <a:pos x="109" y="13"/>
                </a:cxn>
                <a:cxn ang="0">
                  <a:pos x="43" y="0"/>
                </a:cxn>
              </a:cxnLst>
              <a:rect l="0" t="0" r="r" b="b"/>
              <a:pathLst>
                <a:path w="137" h="403">
                  <a:moveTo>
                    <a:pt x="43" y="0"/>
                  </a:moveTo>
                  <a:lnTo>
                    <a:pt x="44" y="9"/>
                  </a:lnTo>
                  <a:lnTo>
                    <a:pt x="46" y="30"/>
                  </a:lnTo>
                  <a:lnTo>
                    <a:pt x="47" y="64"/>
                  </a:lnTo>
                  <a:lnTo>
                    <a:pt x="47" y="106"/>
                  </a:lnTo>
                  <a:lnTo>
                    <a:pt x="43" y="151"/>
                  </a:lnTo>
                  <a:lnTo>
                    <a:pt x="36" y="199"/>
                  </a:lnTo>
                  <a:lnTo>
                    <a:pt x="21" y="246"/>
                  </a:lnTo>
                  <a:lnTo>
                    <a:pt x="0" y="288"/>
                  </a:lnTo>
                  <a:lnTo>
                    <a:pt x="41" y="403"/>
                  </a:lnTo>
                  <a:lnTo>
                    <a:pt x="136" y="285"/>
                  </a:lnTo>
                  <a:lnTo>
                    <a:pt x="136" y="277"/>
                  </a:lnTo>
                  <a:lnTo>
                    <a:pt x="137" y="258"/>
                  </a:lnTo>
                  <a:lnTo>
                    <a:pt x="137" y="227"/>
                  </a:lnTo>
                  <a:lnTo>
                    <a:pt x="137" y="188"/>
                  </a:lnTo>
                  <a:lnTo>
                    <a:pt x="135" y="145"/>
                  </a:lnTo>
                  <a:lnTo>
                    <a:pt x="130" y="99"/>
                  </a:lnTo>
                  <a:lnTo>
                    <a:pt x="121" y="55"/>
                  </a:lnTo>
                  <a:lnTo>
                    <a:pt x="109" y="13"/>
                  </a:lnTo>
                  <a:lnTo>
                    <a:pt x="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301" name="Freeform 157"/>
            <p:cNvSpPr>
              <a:spLocks/>
            </p:cNvSpPr>
            <p:nvPr/>
          </p:nvSpPr>
          <p:spPr bwMode="auto">
            <a:xfrm>
              <a:off x="1464863" y="4753356"/>
              <a:ext cx="49583" cy="226041"/>
            </a:xfrm>
            <a:custGeom>
              <a:avLst/>
              <a:gdLst/>
              <a:ahLst/>
              <a:cxnLst>
                <a:cxn ang="0">
                  <a:pos x="43" y="0"/>
                </a:cxn>
                <a:cxn ang="0">
                  <a:pos x="43" y="8"/>
                </a:cxn>
                <a:cxn ang="0">
                  <a:pos x="44" y="27"/>
                </a:cxn>
                <a:cxn ang="0">
                  <a:pos x="46" y="58"/>
                </a:cxn>
                <a:cxn ang="0">
                  <a:pos x="44" y="95"/>
                </a:cxn>
                <a:cxn ang="0">
                  <a:pos x="40" y="136"/>
                </a:cxn>
                <a:cxn ang="0">
                  <a:pos x="32" y="179"/>
                </a:cxn>
                <a:cxn ang="0">
                  <a:pos x="19" y="220"/>
                </a:cxn>
                <a:cxn ang="0">
                  <a:pos x="0" y="257"/>
                </a:cxn>
                <a:cxn ang="0">
                  <a:pos x="19" y="310"/>
                </a:cxn>
                <a:cxn ang="0">
                  <a:pos x="68" y="245"/>
                </a:cxn>
                <a:cxn ang="0">
                  <a:pos x="68" y="210"/>
                </a:cxn>
                <a:cxn ang="0">
                  <a:pos x="65" y="131"/>
                </a:cxn>
                <a:cxn ang="0">
                  <a:pos x="58" y="48"/>
                </a:cxn>
                <a:cxn ang="0">
                  <a:pos x="43" y="0"/>
                </a:cxn>
              </a:cxnLst>
              <a:rect l="0" t="0" r="r" b="b"/>
              <a:pathLst>
                <a:path w="68" h="310">
                  <a:moveTo>
                    <a:pt x="43" y="0"/>
                  </a:moveTo>
                  <a:lnTo>
                    <a:pt x="43" y="8"/>
                  </a:lnTo>
                  <a:lnTo>
                    <a:pt x="44" y="27"/>
                  </a:lnTo>
                  <a:lnTo>
                    <a:pt x="46" y="58"/>
                  </a:lnTo>
                  <a:lnTo>
                    <a:pt x="44" y="95"/>
                  </a:lnTo>
                  <a:lnTo>
                    <a:pt x="40" y="136"/>
                  </a:lnTo>
                  <a:lnTo>
                    <a:pt x="32" y="179"/>
                  </a:lnTo>
                  <a:lnTo>
                    <a:pt x="19" y="220"/>
                  </a:lnTo>
                  <a:lnTo>
                    <a:pt x="0" y="257"/>
                  </a:lnTo>
                  <a:lnTo>
                    <a:pt x="19" y="310"/>
                  </a:lnTo>
                  <a:lnTo>
                    <a:pt x="68" y="245"/>
                  </a:lnTo>
                  <a:lnTo>
                    <a:pt x="68" y="210"/>
                  </a:lnTo>
                  <a:lnTo>
                    <a:pt x="65" y="131"/>
                  </a:lnTo>
                  <a:lnTo>
                    <a:pt x="58" y="48"/>
                  </a:lnTo>
                  <a:lnTo>
                    <a:pt x="43" y="0"/>
                  </a:lnTo>
                  <a:close/>
                </a:path>
              </a:pathLst>
            </a:custGeom>
            <a:solidFill>
              <a:srgbClr val="72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302" name="Freeform 158"/>
            <p:cNvSpPr>
              <a:spLocks/>
            </p:cNvSpPr>
            <p:nvPr/>
          </p:nvSpPr>
          <p:spPr bwMode="auto">
            <a:xfrm>
              <a:off x="1499863" y="4868564"/>
              <a:ext cx="7292" cy="18229"/>
            </a:xfrm>
            <a:custGeom>
              <a:avLst/>
              <a:gdLst/>
              <a:ahLst/>
              <a:cxnLst>
                <a:cxn ang="0">
                  <a:pos x="10" y="13"/>
                </a:cxn>
                <a:cxn ang="0">
                  <a:pos x="10" y="18"/>
                </a:cxn>
                <a:cxn ang="0">
                  <a:pos x="9" y="21"/>
                </a:cxn>
                <a:cxn ang="0">
                  <a:pos x="8" y="24"/>
                </a:cxn>
                <a:cxn ang="0">
                  <a:pos x="5" y="25"/>
                </a:cxn>
                <a:cxn ang="0">
                  <a:pos x="4" y="24"/>
                </a:cxn>
                <a:cxn ang="0">
                  <a:pos x="1" y="21"/>
                </a:cxn>
                <a:cxn ang="0">
                  <a:pos x="0" y="18"/>
                </a:cxn>
                <a:cxn ang="0">
                  <a:pos x="0" y="13"/>
                </a:cxn>
                <a:cxn ang="0">
                  <a:pos x="0" y="8"/>
                </a:cxn>
                <a:cxn ang="0">
                  <a:pos x="1" y="4"/>
                </a:cxn>
                <a:cxn ang="0">
                  <a:pos x="4" y="2"/>
                </a:cxn>
                <a:cxn ang="0">
                  <a:pos x="5" y="0"/>
                </a:cxn>
                <a:cxn ang="0">
                  <a:pos x="8" y="2"/>
                </a:cxn>
                <a:cxn ang="0">
                  <a:pos x="9" y="4"/>
                </a:cxn>
                <a:cxn ang="0">
                  <a:pos x="10" y="8"/>
                </a:cxn>
                <a:cxn ang="0">
                  <a:pos x="10" y="13"/>
                </a:cxn>
              </a:cxnLst>
              <a:rect l="0" t="0" r="r" b="b"/>
              <a:pathLst>
                <a:path w="10" h="25">
                  <a:moveTo>
                    <a:pt x="10" y="13"/>
                  </a:moveTo>
                  <a:lnTo>
                    <a:pt x="10" y="18"/>
                  </a:lnTo>
                  <a:lnTo>
                    <a:pt x="9" y="21"/>
                  </a:lnTo>
                  <a:lnTo>
                    <a:pt x="8" y="24"/>
                  </a:lnTo>
                  <a:lnTo>
                    <a:pt x="5" y="25"/>
                  </a:lnTo>
                  <a:lnTo>
                    <a:pt x="4" y="24"/>
                  </a:lnTo>
                  <a:lnTo>
                    <a:pt x="1" y="21"/>
                  </a:lnTo>
                  <a:lnTo>
                    <a:pt x="0" y="18"/>
                  </a:lnTo>
                  <a:lnTo>
                    <a:pt x="0" y="13"/>
                  </a:lnTo>
                  <a:lnTo>
                    <a:pt x="0" y="8"/>
                  </a:lnTo>
                  <a:lnTo>
                    <a:pt x="1" y="4"/>
                  </a:lnTo>
                  <a:lnTo>
                    <a:pt x="4" y="2"/>
                  </a:lnTo>
                  <a:lnTo>
                    <a:pt x="5" y="0"/>
                  </a:lnTo>
                  <a:lnTo>
                    <a:pt x="8" y="2"/>
                  </a:lnTo>
                  <a:lnTo>
                    <a:pt x="9" y="4"/>
                  </a:lnTo>
                  <a:lnTo>
                    <a:pt x="10" y="8"/>
                  </a:lnTo>
                  <a:lnTo>
                    <a:pt x="10" y="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sp>
        <p:nvSpPr>
          <p:cNvPr id="2" name="正方形/長方形 1">
            <a:extLst>
              <a:ext uri="{FF2B5EF4-FFF2-40B4-BE49-F238E27FC236}">
                <a16:creationId xmlns:a16="http://schemas.microsoft.com/office/drawing/2014/main" id="{B69D4326-9C0D-B210-2C86-C07A2966BD42}"/>
              </a:ext>
            </a:extLst>
          </p:cNvPr>
          <p:cNvSpPr/>
          <p:nvPr/>
        </p:nvSpPr>
        <p:spPr>
          <a:xfrm>
            <a:off x="3042991" y="1506557"/>
            <a:ext cx="542136"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is</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3" name="正方形/長方形 2">
            <a:extLst>
              <a:ext uri="{FF2B5EF4-FFF2-40B4-BE49-F238E27FC236}">
                <a16:creationId xmlns:a16="http://schemas.microsoft.com/office/drawing/2014/main" id="{7FCBE741-3AC6-751F-C600-CD19D1FB21EA}"/>
              </a:ext>
            </a:extLst>
          </p:cNvPr>
          <p:cNvSpPr/>
          <p:nvPr/>
        </p:nvSpPr>
        <p:spPr>
          <a:xfrm>
            <a:off x="2288983" y="4642523"/>
            <a:ext cx="1296144" cy="584775"/>
          </a:xfrm>
          <a:prstGeom prst="rect">
            <a:avLst/>
          </a:prstGeom>
          <a:noFill/>
        </p:spPr>
        <p:txBody>
          <a:bodyPr wrap="square" lIns="91440" tIns="45720" rIns="91440" bIns="45720">
            <a:spAutoFit/>
          </a:bodyPr>
          <a:lstStyle/>
          <a:p>
            <a:r>
              <a:rPr lang="en-US" altLang="ja-JP" sz="3200" b="1" dirty="0">
                <a:ln w="10541" cmpd="sng">
                  <a:noFill/>
                  <a:prstDash val="solid"/>
                </a:ln>
                <a:solidFill>
                  <a:srgbClr val="FF0000"/>
                </a:solidFill>
                <a:latin typeface="Century Schoolbook" pitchFamily="18" charset="0"/>
                <a:ea typeface="ＭＳ ゴシック" pitchFamily="49" charset="-128"/>
              </a:rPr>
              <a:t>was</a:t>
            </a:r>
            <a:endParaRPr lang="ja-JP" altLang="en-US" sz="3200" b="1" cap="none" spc="0" dirty="0">
              <a:ln w="10541" cmpd="sng">
                <a:noFill/>
                <a:prstDash val="solid"/>
              </a:ln>
              <a:solidFill>
                <a:srgbClr val="FF0000"/>
              </a:solidFill>
              <a:effectLst/>
              <a:latin typeface="Century Schoolbook" pitchFamily="18" charset="0"/>
              <a:ea typeface="ＭＳ ゴシック" pitchFamily="49"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7"/>
                                        </p:tgtEl>
                                        <p:attrNameLst>
                                          <p:attrName>style.visibility</p:attrName>
                                        </p:attrNameLst>
                                      </p:cBhvr>
                                      <p:to>
                                        <p:strVal val="visible"/>
                                      </p:to>
                                    </p:set>
                                    <p:animEffect transition="in" filter="fade">
                                      <p:cBhvr>
                                        <p:cTn id="22" dur="500"/>
                                        <p:tgtEl>
                                          <p:spTgt spid="17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KASUGA_Hideki\AppData\Local\Microsoft\Windows\Temporary Internet Files\Content.IE5\JJ3L39U3\MC900423840[1].wmf"/>
          <p:cNvPicPr>
            <a:picLocks noChangeAspect="1" noChangeArrowheads="1"/>
          </p:cNvPicPr>
          <p:nvPr/>
        </p:nvPicPr>
        <p:blipFill>
          <a:blip r:embed="rId2" cstate="print"/>
          <a:srcRect/>
          <a:stretch>
            <a:fillRect/>
          </a:stretch>
        </p:blipFill>
        <p:spPr bwMode="auto">
          <a:xfrm>
            <a:off x="0" y="3429000"/>
            <a:ext cx="1857393" cy="1944216"/>
          </a:xfrm>
          <a:prstGeom prst="rect">
            <a:avLst/>
          </a:prstGeom>
          <a:noFill/>
        </p:spPr>
      </p:pic>
      <p:pic>
        <p:nvPicPr>
          <p:cNvPr id="1029" name="Picture 5" descr="C:\Users\KASUGA_Hideki\AppData\Local\Microsoft\Windows\Temporary Internet Files\Content.IE5\F56M2SUT\MC900424480[1].wmf"/>
          <p:cNvPicPr>
            <a:picLocks noChangeAspect="1" noChangeArrowheads="1"/>
          </p:cNvPicPr>
          <p:nvPr/>
        </p:nvPicPr>
        <p:blipFill>
          <a:blip r:embed="rId3" cstate="print"/>
          <a:srcRect/>
          <a:stretch>
            <a:fillRect/>
          </a:stretch>
        </p:blipFill>
        <p:spPr bwMode="auto">
          <a:xfrm>
            <a:off x="179512" y="260648"/>
            <a:ext cx="1790700" cy="1889125"/>
          </a:xfrm>
          <a:prstGeom prst="rect">
            <a:avLst/>
          </a:prstGeom>
          <a:noFill/>
        </p:spPr>
      </p:pic>
      <p:sp>
        <p:nvSpPr>
          <p:cNvPr id="8" name="正方形/長方形 7"/>
          <p:cNvSpPr/>
          <p:nvPr/>
        </p:nvSpPr>
        <p:spPr>
          <a:xfrm>
            <a:off x="3375104" y="1484784"/>
            <a:ext cx="4530407"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We</a:t>
            </a:r>
            <a:r>
              <a:rPr lang="en-US" altLang="ja-JP" sz="3200" b="1" cap="none" spc="0" dirty="0">
                <a:ln w="10541" cmpd="sng">
                  <a:noFill/>
                  <a:prstDash val="solid"/>
                </a:ln>
                <a:effectLst/>
                <a:latin typeface="Century Schoolbook" pitchFamily="18" charset="0"/>
                <a:ea typeface="ＭＳ ゴシック" pitchFamily="49" charset="-128"/>
              </a:rPr>
              <a:t>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are </a:t>
            </a:r>
            <a:r>
              <a:rPr lang="en-US" altLang="ja-JP" sz="3200" b="1" cap="none" spc="0" dirty="0">
                <a:ln w="10541" cmpd="sng">
                  <a:noFill/>
                  <a:prstDash val="solid"/>
                </a:ln>
                <a:effectLst/>
                <a:latin typeface="Century Schoolbook" pitchFamily="18" charset="0"/>
                <a:ea typeface="ＭＳ ゴシック" pitchFamily="49" charset="-128"/>
              </a:rPr>
              <a:t> ) sad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now</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11" name="正方形/長方形 10"/>
          <p:cNvSpPr/>
          <p:nvPr/>
        </p:nvSpPr>
        <p:spPr>
          <a:xfrm>
            <a:off x="2987824" y="4221088"/>
            <a:ext cx="6317755"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We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were</a:t>
            </a:r>
            <a:r>
              <a:rPr lang="en-US" altLang="ja-JP" sz="3200" b="1" cap="none" spc="0" dirty="0">
                <a:ln w="10541" cmpd="sng">
                  <a:noFill/>
                  <a:prstDash val="solid"/>
                </a:ln>
                <a:solidFill>
                  <a:srgbClr val="FF0000"/>
                </a:solidFill>
                <a:effectLst/>
                <a:latin typeface="Century Schoolbook" pitchFamily="18" charset="0"/>
                <a:ea typeface="ＭＳ ゴシック" pitchFamily="49" charset="-128"/>
              </a:rPr>
              <a:t> </a:t>
            </a:r>
            <a:r>
              <a:rPr lang="en-US" altLang="ja-JP" sz="3200" b="1" cap="none" spc="0" dirty="0">
                <a:ln w="10541" cmpd="sng">
                  <a:noFill/>
                  <a:prstDash val="solid"/>
                </a:ln>
                <a:effectLst/>
                <a:latin typeface="Century Schoolbook" pitchFamily="18" charset="0"/>
                <a:ea typeface="ＭＳ ゴシック" pitchFamily="49" charset="-128"/>
              </a:rPr>
              <a:t>) happy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yesterday</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pic>
        <p:nvPicPr>
          <p:cNvPr id="7170" name="Picture 2" descr="C:\Users\KASUGA_Hideki\AppData\Local\Microsoft\Windows\Temporary Internet Files\Content.IE5\OLCEA74W\MC900425804[1].wmf"/>
          <p:cNvPicPr>
            <a:picLocks noChangeAspect="1" noChangeArrowheads="1"/>
          </p:cNvPicPr>
          <p:nvPr/>
        </p:nvPicPr>
        <p:blipFill>
          <a:blip r:embed="rId4" cstate="print"/>
          <a:srcRect/>
          <a:stretch>
            <a:fillRect/>
          </a:stretch>
        </p:blipFill>
        <p:spPr bwMode="auto">
          <a:xfrm>
            <a:off x="1475656" y="0"/>
            <a:ext cx="1790700" cy="1889125"/>
          </a:xfrm>
          <a:prstGeom prst="rect">
            <a:avLst/>
          </a:prstGeom>
          <a:noFill/>
        </p:spPr>
      </p:pic>
      <p:pic>
        <p:nvPicPr>
          <p:cNvPr id="7171" name="Picture 3" descr="C:\Users\KASUGA_Hideki\AppData\Local\Microsoft\Windows\Temporary Internet Files\Content.IE5\OLCEA74W\MC900423856[1].wmf"/>
          <p:cNvPicPr>
            <a:picLocks noChangeAspect="1" noChangeArrowheads="1"/>
          </p:cNvPicPr>
          <p:nvPr/>
        </p:nvPicPr>
        <p:blipFill>
          <a:blip r:embed="rId5" cstate="print"/>
          <a:srcRect/>
          <a:stretch>
            <a:fillRect/>
          </a:stretch>
        </p:blipFill>
        <p:spPr bwMode="auto">
          <a:xfrm>
            <a:off x="827584" y="1340768"/>
            <a:ext cx="1885950" cy="1781175"/>
          </a:xfrm>
          <a:prstGeom prst="rect">
            <a:avLst/>
          </a:prstGeom>
          <a:noFill/>
        </p:spPr>
      </p:pic>
      <p:pic>
        <p:nvPicPr>
          <p:cNvPr id="7172" name="Picture 4" descr="C:\Users\KASUGA_Hideki\AppData\Local\Microsoft\Windows\Temporary Internet Files\Content.IE5\4FQTTR04\MC900423842[1].wmf"/>
          <p:cNvPicPr>
            <a:picLocks noChangeAspect="1" noChangeArrowheads="1"/>
          </p:cNvPicPr>
          <p:nvPr/>
        </p:nvPicPr>
        <p:blipFill>
          <a:blip r:embed="rId6" cstate="print"/>
          <a:srcRect/>
          <a:stretch>
            <a:fillRect/>
          </a:stretch>
        </p:blipFill>
        <p:spPr bwMode="auto">
          <a:xfrm>
            <a:off x="1187624" y="3356992"/>
            <a:ext cx="1803400" cy="1949450"/>
          </a:xfrm>
          <a:prstGeom prst="rect">
            <a:avLst/>
          </a:prstGeom>
          <a:noFill/>
        </p:spPr>
      </p:pic>
      <p:pic>
        <p:nvPicPr>
          <p:cNvPr id="7173" name="Picture 5" descr="C:\Users\KASUGA_Hideki\AppData\Local\Microsoft\Windows\Temporary Internet Files\Content.IE5\JJ3L39U3\MC900425748[1].wmf"/>
          <p:cNvPicPr>
            <a:picLocks noChangeAspect="1" noChangeArrowheads="1"/>
          </p:cNvPicPr>
          <p:nvPr/>
        </p:nvPicPr>
        <p:blipFill>
          <a:blip r:embed="rId7" cstate="print"/>
          <a:srcRect/>
          <a:stretch>
            <a:fillRect/>
          </a:stretch>
        </p:blipFill>
        <p:spPr bwMode="auto">
          <a:xfrm>
            <a:off x="323528" y="4365104"/>
            <a:ext cx="1901825" cy="1955800"/>
          </a:xfrm>
          <a:prstGeom prst="rect">
            <a:avLst/>
          </a:prstGeom>
          <a:noFill/>
        </p:spPr>
      </p:pic>
      <p:sp>
        <p:nvSpPr>
          <p:cNvPr id="2" name="正方形/長方形 1">
            <a:extLst>
              <a:ext uri="{FF2B5EF4-FFF2-40B4-BE49-F238E27FC236}">
                <a16:creationId xmlns:a16="http://schemas.microsoft.com/office/drawing/2014/main" id="{A9F94B76-AF65-0735-3F77-06FC3139C6E8}"/>
              </a:ext>
            </a:extLst>
          </p:cNvPr>
          <p:cNvSpPr/>
          <p:nvPr/>
        </p:nvSpPr>
        <p:spPr>
          <a:xfrm>
            <a:off x="4579014" y="1492726"/>
            <a:ext cx="883575"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are</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3" name="正方形/長方形 2">
            <a:extLst>
              <a:ext uri="{FF2B5EF4-FFF2-40B4-BE49-F238E27FC236}">
                <a16:creationId xmlns:a16="http://schemas.microsoft.com/office/drawing/2014/main" id="{B9E7AF12-53CE-65A6-7DD5-16073D299B59}"/>
              </a:ext>
            </a:extLst>
          </p:cNvPr>
          <p:cNvSpPr/>
          <p:nvPr/>
        </p:nvSpPr>
        <p:spPr>
          <a:xfrm>
            <a:off x="4047345" y="4229030"/>
            <a:ext cx="1296144" cy="584775"/>
          </a:xfrm>
          <a:prstGeom prst="rect">
            <a:avLst/>
          </a:prstGeom>
          <a:noFill/>
        </p:spPr>
        <p:txBody>
          <a:bodyPr wrap="square" lIns="91440" tIns="45720" rIns="91440" bIns="45720">
            <a:spAutoFit/>
          </a:bodyPr>
          <a:lstStyle/>
          <a:p>
            <a:r>
              <a:rPr lang="en-US" altLang="ja-JP" sz="3200" b="1" dirty="0">
                <a:ln w="10541" cmpd="sng">
                  <a:noFill/>
                  <a:prstDash val="solid"/>
                </a:ln>
                <a:solidFill>
                  <a:srgbClr val="FF0000"/>
                </a:solidFill>
                <a:latin typeface="Century Schoolbook" pitchFamily="18" charset="0"/>
                <a:ea typeface="ＭＳ ゴシック" pitchFamily="49" charset="-128"/>
              </a:rPr>
              <a:t>were</a:t>
            </a:r>
            <a:endParaRPr lang="ja-JP" altLang="en-US" sz="3200" b="1" cap="none" spc="0" dirty="0">
              <a:ln w="10541" cmpd="sng">
                <a:noFill/>
                <a:prstDash val="solid"/>
              </a:ln>
              <a:solidFill>
                <a:srgbClr val="FF0000"/>
              </a:solidFill>
              <a:effectLst/>
              <a:latin typeface="Century Schoolbook" pitchFamily="18" charset="0"/>
              <a:ea typeface="ＭＳ ゴシック" pitchFamily="49"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wipe(down)">
                                      <p:cBhvr>
                                        <p:cTn id="7" dur="145">
                                          <p:stCondLst>
                                            <p:cond delay="0"/>
                                          </p:stCondLst>
                                        </p:cTn>
                                        <p:tgtEl>
                                          <p:spTgt spid="1029"/>
                                        </p:tgtEl>
                                      </p:cBhvr>
                                    </p:animEffect>
                                    <p:anim calcmode="lin" valueType="num">
                                      <p:cBhvr>
                                        <p:cTn id="8" dur="456" tmFilter="0,0; 0.14,0.36; 0.43,0.73; 0.71,0.91; 1.0,1.0">
                                          <p:stCondLst>
                                            <p:cond delay="0"/>
                                          </p:stCondLst>
                                        </p:cTn>
                                        <p:tgtEl>
                                          <p:spTgt spid="1029"/>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1029"/>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1029"/>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1029"/>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1029"/>
                                        </p:tgtEl>
                                        <p:attrNameLst>
                                          <p:attrName>ppt_y</p:attrName>
                                        </p:attrNameLst>
                                      </p:cBhvr>
                                      <p:tavLst>
                                        <p:tav tm="0" fmla="#ppt_y-sin(pi*$)/81">
                                          <p:val>
                                            <p:fltVal val="0"/>
                                          </p:val>
                                        </p:tav>
                                        <p:tav tm="100000">
                                          <p:val>
                                            <p:fltVal val="1"/>
                                          </p:val>
                                        </p:tav>
                                      </p:tavLst>
                                    </p:anim>
                                    <p:animScale>
                                      <p:cBhvr>
                                        <p:cTn id="13" dur="7">
                                          <p:stCondLst>
                                            <p:cond delay="163"/>
                                          </p:stCondLst>
                                        </p:cTn>
                                        <p:tgtEl>
                                          <p:spTgt spid="1029"/>
                                        </p:tgtEl>
                                      </p:cBhvr>
                                      <p:to x="100000" y="60000"/>
                                    </p:animScale>
                                    <p:animScale>
                                      <p:cBhvr>
                                        <p:cTn id="14" dur="42" decel="50000">
                                          <p:stCondLst>
                                            <p:cond delay="169"/>
                                          </p:stCondLst>
                                        </p:cTn>
                                        <p:tgtEl>
                                          <p:spTgt spid="1029"/>
                                        </p:tgtEl>
                                      </p:cBhvr>
                                      <p:to x="100000" y="100000"/>
                                    </p:animScale>
                                    <p:animScale>
                                      <p:cBhvr>
                                        <p:cTn id="15" dur="7">
                                          <p:stCondLst>
                                            <p:cond delay="328"/>
                                          </p:stCondLst>
                                        </p:cTn>
                                        <p:tgtEl>
                                          <p:spTgt spid="1029"/>
                                        </p:tgtEl>
                                      </p:cBhvr>
                                      <p:to x="100000" y="80000"/>
                                    </p:animScale>
                                    <p:animScale>
                                      <p:cBhvr>
                                        <p:cTn id="16" dur="42" decel="50000">
                                          <p:stCondLst>
                                            <p:cond delay="335"/>
                                          </p:stCondLst>
                                        </p:cTn>
                                        <p:tgtEl>
                                          <p:spTgt spid="1029"/>
                                        </p:tgtEl>
                                      </p:cBhvr>
                                      <p:to x="100000" y="100000"/>
                                    </p:animScale>
                                    <p:animScale>
                                      <p:cBhvr>
                                        <p:cTn id="17" dur="7">
                                          <p:stCondLst>
                                            <p:cond delay="411"/>
                                          </p:stCondLst>
                                        </p:cTn>
                                        <p:tgtEl>
                                          <p:spTgt spid="1029"/>
                                        </p:tgtEl>
                                      </p:cBhvr>
                                      <p:to x="100000" y="90000"/>
                                    </p:animScale>
                                    <p:animScale>
                                      <p:cBhvr>
                                        <p:cTn id="18" dur="42" decel="50000">
                                          <p:stCondLst>
                                            <p:cond delay="417"/>
                                          </p:stCondLst>
                                        </p:cTn>
                                        <p:tgtEl>
                                          <p:spTgt spid="1029"/>
                                        </p:tgtEl>
                                      </p:cBhvr>
                                      <p:to x="100000" y="100000"/>
                                    </p:animScale>
                                    <p:animScale>
                                      <p:cBhvr>
                                        <p:cTn id="19" dur="7">
                                          <p:stCondLst>
                                            <p:cond delay="452"/>
                                          </p:stCondLst>
                                        </p:cTn>
                                        <p:tgtEl>
                                          <p:spTgt spid="1029"/>
                                        </p:tgtEl>
                                      </p:cBhvr>
                                      <p:to x="100000" y="95000"/>
                                    </p:animScale>
                                    <p:animScale>
                                      <p:cBhvr>
                                        <p:cTn id="20" dur="42" decel="50000">
                                          <p:stCondLst>
                                            <p:cond delay="459"/>
                                          </p:stCondLst>
                                        </p:cTn>
                                        <p:tgtEl>
                                          <p:spTgt spid="1029"/>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170"/>
                                        </p:tgtEl>
                                        <p:attrNameLst>
                                          <p:attrName>style.visibility</p:attrName>
                                        </p:attrNameLst>
                                      </p:cBhvr>
                                      <p:to>
                                        <p:strVal val="visible"/>
                                      </p:to>
                                    </p:set>
                                    <p:animEffect transition="in" filter="wipe(down)">
                                      <p:cBhvr>
                                        <p:cTn id="23" dur="145">
                                          <p:stCondLst>
                                            <p:cond delay="0"/>
                                          </p:stCondLst>
                                        </p:cTn>
                                        <p:tgtEl>
                                          <p:spTgt spid="7170"/>
                                        </p:tgtEl>
                                      </p:cBhvr>
                                    </p:animEffect>
                                    <p:anim calcmode="lin" valueType="num">
                                      <p:cBhvr>
                                        <p:cTn id="24" dur="456"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25" dur="166"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26" dur="166" tmFilter="0, 0; 0.125,0.2665; 0.25,0.4; 0.375,0.465; 0.5,0.5;  0.625,0.535; 0.75,0.6; 0.875,0.7335; 1,1">
                                          <p:stCondLst>
                                            <p:cond delay="166"/>
                                          </p:stCondLst>
                                        </p:cTn>
                                        <p:tgtEl>
                                          <p:spTgt spid="7170"/>
                                        </p:tgtEl>
                                        <p:attrNameLst>
                                          <p:attrName>ppt_y</p:attrName>
                                        </p:attrNameLst>
                                      </p:cBhvr>
                                      <p:tavLst>
                                        <p:tav tm="0" fmla="#ppt_y-sin(pi*$)/9">
                                          <p:val>
                                            <p:fltVal val="0"/>
                                          </p:val>
                                        </p:tav>
                                        <p:tav tm="100000">
                                          <p:val>
                                            <p:fltVal val="1"/>
                                          </p:val>
                                        </p:tav>
                                      </p:tavLst>
                                    </p:anim>
                                    <p:anim calcmode="lin" valueType="num">
                                      <p:cBhvr>
                                        <p:cTn id="27" dur="83" tmFilter="0, 0; 0.125,0.2665; 0.25,0.4; 0.375,0.465; 0.5,0.5;  0.625,0.535; 0.75,0.6; 0.875,0.7335; 1,1">
                                          <p:stCondLst>
                                            <p:cond delay="331"/>
                                          </p:stCondLst>
                                        </p:cTn>
                                        <p:tgtEl>
                                          <p:spTgt spid="7170"/>
                                        </p:tgtEl>
                                        <p:attrNameLst>
                                          <p:attrName>ppt_y</p:attrName>
                                        </p:attrNameLst>
                                      </p:cBhvr>
                                      <p:tavLst>
                                        <p:tav tm="0" fmla="#ppt_y-sin(pi*$)/27">
                                          <p:val>
                                            <p:fltVal val="0"/>
                                          </p:val>
                                        </p:tav>
                                        <p:tav tm="100000">
                                          <p:val>
                                            <p:fltVal val="1"/>
                                          </p:val>
                                        </p:tav>
                                      </p:tavLst>
                                    </p:anim>
                                    <p:anim calcmode="lin" valueType="num">
                                      <p:cBhvr>
                                        <p:cTn id="28" dur="41" tmFilter="0, 0; 0.125,0.2665; 0.25,0.4; 0.375,0.465; 0.5,0.5;  0.625,0.535; 0.75,0.6; 0.875,0.7335; 1,1">
                                          <p:stCondLst>
                                            <p:cond delay="414"/>
                                          </p:stCondLst>
                                        </p:cTn>
                                        <p:tgtEl>
                                          <p:spTgt spid="7170"/>
                                        </p:tgtEl>
                                        <p:attrNameLst>
                                          <p:attrName>ppt_y</p:attrName>
                                        </p:attrNameLst>
                                      </p:cBhvr>
                                      <p:tavLst>
                                        <p:tav tm="0" fmla="#ppt_y-sin(pi*$)/81">
                                          <p:val>
                                            <p:fltVal val="0"/>
                                          </p:val>
                                        </p:tav>
                                        <p:tav tm="100000">
                                          <p:val>
                                            <p:fltVal val="1"/>
                                          </p:val>
                                        </p:tav>
                                      </p:tavLst>
                                    </p:anim>
                                    <p:animScale>
                                      <p:cBhvr>
                                        <p:cTn id="29" dur="7">
                                          <p:stCondLst>
                                            <p:cond delay="163"/>
                                          </p:stCondLst>
                                        </p:cTn>
                                        <p:tgtEl>
                                          <p:spTgt spid="7170"/>
                                        </p:tgtEl>
                                      </p:cBhvr>
                                      <p:to x="100000" y="60000"/>
                                    </p:animScale>
                                    <p:animScale>
                                      <p:cBhvr>
                                        <p:cTn id="30" dur="42" decel="50000">
                                          <p:stCondLst>
                                            <p:cond delay="169"/>
                                          </p:stCondLst>
                                        </p:cTn>
                                        <p:tgtEl>
                                          <p:spTgt spid="7170"/>
                                        </p:tgtEl>
                                      </p:cBhvr>
                                      <p:to x="100000" y="100000"/>
                                    </p:animScale>
                                    <p:animScale>
                                      <p:cBhvr>
                                        <p:cTn id="31" dur="7">
                                          <p:stCondLst>
                                            <p:cond delay="328"/>
                                          </p:stCondLst>
                                        </p:cTn>
                                        <p:tgtEl>
                                          <p:spTgt spid="7170"/>
                                        </p:tgtEl>
                                      </p:cBhvr>
                                      <p:to x="100000" y="80000"/>
                                    </p:animScale>
                                    <p:animScale>
                                      <p:cBhvr>
                                        <p:cTn id="32" dur="42" decel="50000">
                                          <p:stCondLst>
                                            <p:cond delay="335"/>
                                          </p:stCondLst>
                                        </p:cTn>
                                        <p:tgtEl>
                                          <p:spTgt spid="7170"/>
                                        </p:tgtEl>
                                      </p:cBhvr>
                                      <p:to x="100000" y="100000"/>
                                    </p:animScale>
                                    <p:animScale>
                                      <p:cBhvr>
                                        <p:cTn id="33" dur="7">
                                          <p:stCondLst>
                                            <p:cond delay="411"/>
                                          </p:stCondLst>
                                        </p:cTn>
                                        <p:tgtEl>
                                          <p:spTgt spid="7170"/>
                                        </p:tgtEl>
                                      </p:cBhvr>
                                      <p:to x="100000" y="90000"/>
                                    </p:animScale>
                                    <p:animScale>
                                      <p:cBhvr>
                                        <p:cTn id="34" dur="42" decel="50000">
                                          <p:stCondLst>
                                            <p:cond delay="417"/>
                                          </p:stCondLst>
                                        </p:cTn>
                                        <p:tgtEl>
                                          <p:spTgt spid="7170"/>
                                        </p:tgtEl>
                                      </p:cBhvr>
                                      <p:to x="100000" y="100000"/>
                                    </p:animScale>
                                    <p:animScale>
                                      <p:cBhvr>
                                        <p:cTn id="35" dur="7">
                                          <p:stCondLst>
                                            <p:cond delay="452"/>
                                          </p:stCondLst>
                                        </p:cTn>
                                        <p:tgtEl>
                                          <p:spTgt spid="7170"/>
                                        </p:tgtEl>
                                      </p:cBhvr>
                                      <p:to x="100000" y="95000"/>
                                    </p:animScale>
                                    <p:animScale>
                                      <p:cBhvr>
                                        <p:cTn id="36" dur="42" decel="50000">
                                          <p:stCondLst>
                                            <p:cond delay="459"/>
                                          </p:stCondLst>
                                        </p:cTn>
                                        <p:tgtEl>
                                          <p:spTgt spid="7170"/>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7171"/>
                                        </p:tgtEl>
                                        <p:attrNameLst>
                                          <p:attrName>style.visibility</p:attrName>
                                        </p:attrNameLst>
                                      </p:cBhvr>
                                      <p:to>
                                        <p:strVal val="visible"/>
                                      </p:to>
                                    </p:set>
                                    <p:animEffect transition="in" filter="wipe(down)">
                                      <p:cBhvr>
                                        <p:cTn id="39" dur="145">
                                          <p:stCondLst>
                                            <p:cond delay="0"/>
                                          </p:stCondLst>
                                        </p:cTn>
                                        <p:tgtEl>
                                          <p:spTgt spid="7171"/>
                                        </p:tgtEl>
                                      </p:cBhvr>
                                    </p:animEffect>
                                    <p:anim calcmode="lin" valueType="num">
                                      <p:cBhvr>
                                        <p:cTn id="40" dur="456" tmFilter="0,0; 0.14,0.36; 0.43,0.73; 0.71,0.91; 1.0,1.0">
                                          <p:stCondLst>
                                            <p:cond delay="0"/>
                                          </p:stCondLst>
                                        </p:cTn>
                                        <p:tgtEl>
                                          <p:spTgt spid="7171"/>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7171"/>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7171"/>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7171"/>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7171"/>
                                        </p:tgtEl>
                                        <p:attrNameLst>
                                          <p:attrName>ppt_y</p:attrName>
                                        </p:attrNameLst>
                                      </p:cBhvr>
                                      <p:tavLst>
                                        <p:tav tm="0" fmla="#ppt_y-sin(pi*$)/81">
                                          <p:val>
                                            <p:fltVal val="0"/>
                                          </p:val>
                                        </p:tav>
                                        <p:tav tm="100000">
                                          <p:val>
                                            <p:fltVal val="1"/>
                                          </p:val>
                                        </p:tav>
                                      </p:tavLst>
                                    </p:anim>
                                    <p:animScale>
                                      <p:cBhvr>
                                        <p:cTn id="45" dur="7">
                                          <p:stCondLst>
                                            <p:cond delay="163"/>
                                          </p:stCondLst>
                                        </p:cTn>
                                        <p:tgtEl>
                                          <p:spTgt spid="7171"/>
                                        </p:tgtEl>
                                      </p:cBhvr>
                                      <p:to x="100000" y="60000"/>
                                    </p:animScale>
                                    <p:animScale>
                                      <p:cBhvr>
                                        <p:cTn id="46" dur="42" decel="50000">
                                          <p:stCondLst>
                                            <p:cond delay="169"/>
                                          </p:stCondLst>
                                        </p:cTn>
                                        <p:tgtEl>
                                          <p:spTgt spid="7171"/>
                                        </p:tgtEl>
                                      </p:cBhvr>
                                      <p:to x="100000" y="100000"/>
                                    </p:animScale>
                                    <p:animScale>
                                      <p:cBhvr>
                                        <p:cTn id="47" dur="7">
                                          <p:stCondLst>
                                            <p:cond delay="328"/>
                                          </p:stCondLst>
                                        </p:cTn>
                                        <p:tgtEl>
                                          <p:spTgt spid="7171"/>
                                        </p:tgtEl>
                                      </p:cBhvr>
                                      <p:to x="100000" y="80000"/>
                                    </p:animScale>
                                    <p:animScale>
                                      <p:cBhvr>
                                        <p:cTn id="48" dur="42" decel="50000">
                                          <p:stCondLst>
                                            <p:cond delay="335"/>
                                          </p:stCondLst>
                                        </p:cTn>
                                        <p:tgtEl>
                                          <p:spTgt spid="7171"/>
                                        </p:tgtEl>
                                      </p:cBhvr>
                                      <p:to x="100000" y="100000"/>
                                    </p:animScale>
                                    <p:animScale>
                                      <p:cBhvr>
                                        <p:cTn id="49" dur="7">
                                          <p:stCondLst>
                                            <p:cond delay="411"/>
                                          </p:stCondLst>
                                        </p:cTn>
                                        <p:tgtEl>
                                          <p:spTgt spid="7171"/>
                                        </p:tgtEl>
                                      </p:cBhvr>
                                      <p:to x="100000" y="90000"/>
                                    </p:animScale>
                                    <p:animScale>
                                      <p:cBhvr>
                                        <p:cTn id="50" dur="42" decel="50000">
                                          <p:stCondLst>
                                            <p:cond delay="417"/>
                                          </p:stCondLst>
                                        </p:cTn>
                                        <p:tgtEl>
                                          <p:spTgt spid="7171"/>
                                        </p:tgtEl>
                                      </p:cBhvr>
                                      <p:to x="100000" y="100000"/>
                                    </p:animScale>
                                    <p:animScale>
                                      <p:cBhvr>
                                        <p:cTn id="51" dur="7">
                                          <p:stCondLst>
                                            <p:cond delay="452"/>
                                          </p:stCondLst>
                                        </p:cTn>
                                        <p:tgtEl>
                                          <p:spTgt spid="7171"/>
                                        </p:tgtEl>
                                      </p:cBhvr>
                                      <p:to x="100000" y="95000"/>
                                    </p:animScale>
                                    <p:animScale>
                                      <p:cBhvr>
                                        <p:cTn id="52" dur="42" decel="50000">
                                          <p:stCondLst>
                                            <p:cond delay="459"/>
                                          </p:stCondLst>
                                        </p:cTn>
                                        <p:tgtEl>
                                          <p:spTgt spid="7171"/>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500"/>
                                        <p:tgtEl>
                                          <p:spTgt spid="2"/>
                                        </p:tgtEl>
                                      </p:cBhvr>
                                    </p:animEffect>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nodeType="clickEffect">
                                  <p:stCondLst>
                                    <p:cond delay="0"/>
                                  </p:stCondLst>
                                  <p:childTnLst>
                                    <p:set>
                                      <p:cBhvr>
                                        <p:cTn id="66" dur="1" fill="hold">
                                          <p:stCondLst>
                                            <p:cond delay="0"/>
                                          </p:stCondLst>
                                        </p:cTn>
                                        <p:tgtEl>
                                          <p:spTgt spid="1027"/>
                                        </p:tgtEl>
                                        <p:attrNameLst>
                                          <p:attrName>style.visibility</p:attrName>
                                        </p:attrNameLst>
                                      </p:cBhvr>
                                      <p:to>
                                        <p:strVal val="visible"/>
                                      </p:to>
                                    </p:set>
                                    <p:animEffect transition="in" filter="wipe(down)">
                                      <p:cBhvr>
                                        <p:cTn id="67" dur="145">
                                          <p:stCondLst>
                                            <p:cond delay="0"/>
                                          </p:stCondLst>
                                        </p:cTn>
                                        <p:tgtEl>
                                          <p:spTgt spid="1027"/>
                                        </p:tgtEl>
                                      </p:cBhvr>
                                    </p:animEffect>
                                    <p:anim calcmode="lin" valueType="num">
                                      <p:cBhvr>
                                        <p:cTn id="68" dur="456"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69" dur="166"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70" dur="166" tmFilter="0, 0; 0.125,0.2665; 0.25,0.4; 0.375,0.465; 0.5,0.5;  0.625,0.535; 0.75,0.6; 0.875,0.7335; 1,1">
                                          <p:stCondLst>
                                            <p:cond delay="166"/>
                                          </p:stCondLst>
                                        </p:cTn>
                                        <p:tgtEl>
                                          <p:spTgt spid="1027"/>
                                        </p:tgtEl>
                                        <p:attrNameLst>
                                          <p:attrName>ppt_y</p:attrName>
                                        </p:attrNameLst>
                                      </p:cBhvr>
                                      <p:tavLst>
                                        <p:tav tm="0" fmla="#ppt_y-sin(pi*$)/9">
                                          <p:val>
                                            <p:fltVal val="0"/>
                                          </p:val>
                                        </p:tav>
                                        <p:tav tm="100000">
                                          <p:val>
                                            <p:fltVal val="1"/>
                                          </p:val>
                                        </p:tav>
                                      </p:tavLst>
                                    </p:anim>
                                    <p:anim calcmode="lin" valueType="num">
                                      <p:cBhvr>
                                        <p:cTn id="71" dur="83" tmFilter="0, 0; 0.125,0.2665; 0.25,0.4; 0.375,0.465; 0.5,0.5;  0.625,0.535; 0.75,0.6; 0.875,0.7335; 1,1">
                                          <p:stCondLst>
                                            <p:cond delay="331"/>
                                          </p:stCondLst>
                                        </p:cTn>
                                        <p:tgtEl>
                                          <p:spTgt spid="1027"/>
                                        </p:tgtEl>
                                        <p:attrNameLst>
                                          <p:attrName>ppt_y</p:attrName>
                                        </p:attrNameLst>
                                      </p:cBhvr>
                                      <p:tavLst>
                                        <p:tav tm="0" fmla="#ppt_y-sin(pi*$)/27">
                                          <p:val>
                                            <p:fltVal val="0"/>
                                          </p:val>
                                        </p:tav>
                                        <p:tav tm="100000">
                                          <p:val>
                                            <p:fltVal val="1"/>
                                          </p:val>
                                        </p:tav>
                                      </p:tavLst>
                                    </p:anim>
                                    <p:anim calcmode="lin" valueType="num">
                                      <p:cBhvr>
                                        <p:cTn id="72" dur="41" tmFilter="0, 0; 0.125,0.2665; 0.25,0.4; 0.375,0.465; 0.5,0.5;  0.625,0.535; 0.75,0.6; 0.875,0.7335; 1,1">
                                          <p:stCondLst>
                                            <p:cond delay="414"/>
                                          </p:stCondLst>
                                        </p:cTn>
                                        <p:tgtEl>
                                          <p:spTgt spid="1027"/>
                                        </p:tgtEl>
                                        <p:attrNameLst>
                                          <p:attrName>ppt_y</p:attrName>
                                        </p:attrNameLst>
                                      </p:cBhvr>
                                      <p:tavLst>
                                        <p:tav tm="0" fmla="#ppt_y-sin(pi*$)/81">
                                          <p:val>
                                            <p:fltVal val="0"/>
                                          </p:val>
                                        </p:tav>
                                        <p:tav tm="100000">
                                          <p:val>
                                            <p:fltVal val="1"/>
                                          </p:val>
                                        </p:tav>
                                      </p:tavLst>
                                    </p:anim>
                                    <p:animScale>
                                      <p:cBhvr>
                                        <p:cTn id="73" dur="7">
                                          <p:stCondLst>
                                            <p:cond delay="163"/>
                                          </p:stCondLst>
                                        </p:cTn>
                                        <p:tgtEl>
                                          <p:spTgt spid="1027"/>
                                        </p:tgtEl>
                                      </p:cBhvr>
                                      <p:to x="100000" y="60000"/>
                                    </p:animScale>
                                    <p:animScale>
                                      <p:cBhvr>
                                        <p:cTn id="74" dur="42" decel="50000">
                                          <p:stCondLst>
                                            <p:cond delay="169"/>
                                          </p:stCondLst>
                                        </p:cTn>
                                        <p:tgtEl>
                                          <p:spTgt spid="1027"/>
                                        </p:tgtEl>
                                      </p:cBhvr>
                                      <p:to x="100000" y="100000"/>
                                    </p:animScale>
                                    <p:animScale>
                                      <p:cBhvr>
                                        <p:cTn id="75" dur="7">
                                          <p:stCondLst>
                                            <p:cond delay="328"/>
                                          </p:stCondLst>
                                        </p:cTn>
                                        <p:tgtEl>
                                          <p:spTgt spid="1027"/>
                                        </p:tgtEl>
                                      </p:cBhvr>
                                      <p:to x="100000" y="80000"/>
                                    </p:animScale>
                                    <p:animScale>
                                      <p:cBhvr>
                                        <p:cTn id="76" dur="42" decel="50000">
                                          <p:stCondLst>
                                            <p:cond delay="335"/>
                                          </p:stCondLst>
                                        </p:cTn>
                                        <p:tgtEl>
                                          <p:spTgt spid="1027"/>
                                        </p:tgtEl>
                                      </p:cBhvr>
                                      <p:to x="100000" y="100000"/>
                                    </p:animScale>
                                    <p:animScale>
                                      <p:cBhvr>
                                        <p:cTn id="77" dur="7">
                                          <p:stCondLst>
                                            <p:cond delay="411"/>
                                          </p:stCondLst>
                                        </p:cTn>
                                        <p:tgtEl>
                                          <p:spTgt spid="1027"/>
                                        </p:tgtEl>
                                      </p:cBhvr>
                                      <p:to x="100000" y="90000"/>
                                    </p:animScale>
                                    <p:animScale>
                                      <p:cBhvr>
                                        <p:cTn id="78" dur="42" decel="50000">
                                          <p:stCondLst>
                                            <p:cond delay="417"/>
                                          </p:stCondLst>
                                        </p:cTn>
                                        <p:tgtEl>
                                          <p:spTgt spid="1027"/>
                                        </p:tgtEl>
                                      </p:cBhvr>
                                      <p:to x="100000" y="100000"/>
                                    </p:animScale>
                                    <p:animScale>
                                      <p:cBhvr>
                                        <p:cTn id="79" dur="7">
                                          <p:stCondLst>
                                            <p:cond delay="452"/>
                                          </p:stCondLst>
                                        </p:cTn>
                                        <p:tgtEl>
                                          <p:spTgt spid="1027"/>
                                        </p:tgtEl>
                                      </p:cBhvr>
                                      <p:to x="100000" y="95000"/>
                                    </p:animScale>
                                    <p:animScale>
                                      <p:cBhvr>
                                        <p:cTn id="80" dur="42" decel="50000">
                                          <p:stCondLst>
                                            <p:cond delay="459"/>
                                          </p:stCondLst>
                                        </p:cTn>
                                        <p:tgtEl>
                                          <p:spTgt spid="1027"/>
                                        </p:tgtEl>
                                      </p:cBhvr>
                                      <p:to x="100000" y="100000"/>
                                    </p:animScale>
                                  </p:childTnLst>
                                </p:cTn>
                              </p:par>
                              <p:par>
                                <p:cTn id="81" presetID="26" presetClass="entr" presetSubtype="0" fill="hold" nodeType="withEffect">
                                  <p:stCondLst>
                                    <p:cond delay="0"/>
                                  </p:stCondLst>
                                  <p:childTnLst>
                                    <p:set>
                                      <p:cBhvr>
                                        <p:cTn id="82" dur="1" fill="hold">
                                          <p:stCondLst>
                                            <p:cond delay="0"/>
                                          </p:stCondLst>
                                        </p:cTn>
                                        <p:tgtEl>
                                          <p:spTgt spid="7172"/>
                                        </p:tgtEl>
                                        <p:attrNameLst>
                                          <p:attrName>style.visibility</p:attrName>
                                        </p:attrNameLst>
                                      </p:cBhvr>
                                      <p:to>
                                        <p:strVal val="visible"/>
                                      </p:to>
                                    </p:set>
                                    <p:animEffect transition="in" filter="wipe(down)">
                                      <p:cBhvr>
                                        <p:cTn id="83" dur="145">
                                          <p:stCondLst>
                                            <p:cond delay="0"/>
                                          </p:stCondLst>
                                        </p:cTn>
                                        <p:tgtEl>
                                          <p:spTgt spid="7172"/>
                                        </p:tgtEl>
                                      </p:cBhvr>
                                    </p:animEffect>
                                    <p:anim calcmode="lin" valueType="num">
                                      <p:cBhvr>
                                        <p:cTn id="84" dur="456" tmFilter="0,0; 0.14,0.36; 0.43,0.73; 0.71,0.91; 1.0,1.0">
                                          <p:stCondLst>
                                            <p:cond delay="0"/>
                                          </p:stCondLst>
                                        </p:cTn>
                                        <p:tgtEl>
                                          <p:spTgt spid="7172"/>
                                        </p:tgtEl>
                                        <p:attrNameLst>
                                          <p:attrName>ppt_x</p:attrName>
                                        </p:attrNameLst>
                                      </p:cBhvr>
                                      <p:tavLst>
                                        <p:tav tm="0">
                                          <p:val>
                                            <p:strVal val="#ppt_x-0.25"/>
                                          </p:val>
                                        </p:tav>
                                        <p:tav tm="100000">
                                          <p:val>
                                            <p:strVal val="#ppt_x"/>
                                          </p:val>
                                        </p:tav>
                                      </p:tavLst>
                                    </p:anim>
                                    <p:anim calcmode="lin" valueType="num">
                                      <p:cBhvr>
                                        <p:cTn id="85" dur="166" tmFilter="0.0,0.0; 0.25,0.07; 0.50,0.2; 0.75,0.467; 1.0,1.0">
                                          <p:stCondLst>
                                            <p:cond delay="0"/>
                                          </p:stCondLst>
                                        </p:cTn>
                                        <p:tgtEl>
                                          <p:spTgt spid="7172"/>
                                        </p:tgtEl>
                                        <p:attrNameLst>
                                          <p:attrName>ppt_y</p:attrName>
                                        </p:attrNameLst>
                                      </p:cBhvr>
                                      <p:tavLst>
                                        <p:tav tm="0" fmla="#ppt_y-sin(pi*$)/3">
                                          <p:val>
                                            <p:fltVal val="0.5"/>
                                          </p:val>
                                        </p:tav>
                                        <p:tav tm="100000">
                                          <p:val>
                                            <p:fltVal val="1"/>
                                          </p:val>
                                        </p:tav>
                                      </p:tavLst>
                                    </p:anim>
                                    <p:anim calcmode="lin" valueType="num">
                                      <p:cBhvr>
                                        <p:cTn id="86" dur="166" tmFilter="0, 0; 0.125,0.2665; 0.25,0.4; 0.375,0.465; 0.5,0.5;  0.625,0.535; 0.75,0.6; 0.875,0.7335; 1,1">
                                          <p:stCondLst>
                                            <p:cond delay="166"/>
                                          </p:stCondLst>
                                        </p:cTn>
                                        <p:tgtEl>
                                          <p:spTgt spid="7172"/>
                                        </p:tgtEl>
                                        <p:attrNameLst>
                                          <p:attrName>ppt_y</p:attrName>
                                        </p:attrNameLst>
                                      </p:cBhvr>
                                      <p:tavLst>
                                        <p:tav tm="0" fmla="#ppt_y-sin(pi*$)/9">
                                          <p:val>
                                            <p:fltVal val="0"/>
                                          </p:val>
                                        </p:tav>
                                        <p:tav tm="100000">
                                          <p:val>
                                            <p:fltVal val="1"/>
                                          </p:val>
                                        </p:tav>
                                      </p:tavLst>
                                    </p:anim>
                                    <p:anim calcmode="lin" valueType="num">
                                      <p:cBhvr>
                                        <p:cTn id="87" dur="83" tmFilter="0, 0; 0.125,0.2665; 0.25,0.4; 0.375,0.465; 0.5,0.5;  0.625,0.535; 0.75,0.6; 0.875,0.7335; 1,1">
                                          <p:stCondLst>
                                            <p:cond delay="331"/>
                                          </p:stCondLst>
                                        </p:cTn>
                                        <p:tgtEl>
                                          <p:spTgt spid="7172"/>
                                        </p:tgtEl>
                                        <p:attrNameLst>
                                          <p:attrName>ppt_y</p:attrName>
                                        </p:attrNameLst>
                                      </p:cBhvr>
                                      <p:tavLst>
                                        <p:tav tm="0" fmla="#ppt_y-sin(pi*$)/27">
                                          <p:val>
                                            <p:fltVal val="0"/>
                                          </p:val>
                                        </p:tav>
                                        <p:tav tm="100000">
                                          <p:val>
                                            <p:fltVal val="1"/>
                                          </p:val>
                                        </p:tav>
                                      </p:tavLst>
                                    </p:anim>
                                    <p:anim calcmode="lin" valueType="num">
                                      <p:cBhvr>
                                        <p:cTn id="88" dur="41" tmFilter="0, 0; 0.125,0.2665; 0.25,0.4; 0.375,0.465; 0.5,0.5;  0.625,0.535; 0.75,0.6; 0.875,0.7335; 1,1">
                                          <p:stCondLst>
                                            <p:cond delay="414"/>
                                          </p:stCondLst>
                                        </p:cTn>
                                        <p:tgtEl>
                                          <p:spTgt spid="7172"/>
                                        </p:tgtEl>
                                        <p:attrNameLst>
                                          <p:attrName>ppt_y</p:attrName>
                                        </p:attrNameLst>
                                      </p:cBhvr>
                                      <p:tavLst>
                                        <p:tav tm="0" fmla="#ppt_y-sin(pi*$)/81">
                                          <p:val>
                                            <p:fltVal val="0"/>
                                          </p:val>
                                        </p:tav>
                                        <p:tav tm="100000">
                                          <p:val>
                                            <p:fltVal val="1"/>
                                          </p:val>
                                        </p:tav>
                                      </p:tavLst>
                                    </p:anim>
                                    <p:animScale>
                                      <p:cBhvr>
                                        <p:cTn id="89" dur="7">
                                          <p:stCondLst>
                                            <p:cond delay="163"/>
                                          </p:stCondLst>
                                        </p:cTn>
                                        <p:tgtEl>
                                          <p:spTgt spid="7172"/>
                                        </p:tgtEl>
                                      </p:cBhvr>
                                      <p:to x="100000" y="60000"/>
                                    </p:animScale>
                                    <p:animScale>
                                      <p:cBhvr>
                                        <p:cTn id="90" dur="42" decel="50000">
                                          <p:stCondLst>
                                            <p:cond delay="169"/>
                                          </p:stCondLst>
                                        </p:cTn>
                                        <p:tgtEl>
                                          <p:spTgt spid="7172"/>
                                        </p:tgtEl>
                                      </p:cBhvr>
                                      <p:to x="100000" y="100000"/>
                                    </p:animScale>
                                    <p:animScale>
                                      <p:cBhvr>
                                        <p:cTn id="91" dur="7">
                                          <p:stCondLst>
                                            <p:cond delay="328"/>
                                          </p:stCondLst>
                                        </p:cTn>
                                        <p:tgtEl>
                                          <p:spTgt spid="7172"/>
                                        </p:tgtEl>
                                      </p:cBhvr>
                                      <p:to x="100000" y="80000"/>
                                    </p:animScale>
                                    <p:animScale>
                                      <p:cBhvr>
                                        <p:cTn id="92" dur="42" decel="50000">
                                          <p:stCondLst>
                                            <p:cond delay="335"/>
                                          </p:stCondLst>
                                        </p:cTn>
                                        <p:tgtEl>
                                          <p:spTgt spid="7172"/>
                                        </p:tgtEl>
                                      </p:cBhvr>
                                      <p:to x="100000" y="100000"/>
                                    </p:animScale>
                                    <p:animScale>
                                      <p:cBhvr>
                                        <p:cTn id="93" dur="7">
                                          <p:stCondLst>
                                            <p:cond delay="411"/>
                                          </p:stCondLst>
                                        </p:cTn>
                                        <p:tgtEl>
                                          <p:spTgt spid="7172"/>
                                        </p:tgtEl>
                                      </p:cBhvr>
                                      <p:to x="100000" y="90000"/>
                                    </p:animScale>
                                    <p:animScale>
                                      <p:cBhvr>
                                        <p:cTn id="94" dur="42" decel="50000">
                                          <p:stCondLst>
                                            <p:cond delay="417"/>
                                          </p:stCondLst>
                                        </p:cTn>
                                        <p:tgtEl>
                                          <p:spTgt spid="7172"/>
                                        </p:tgtEl>
                                      </p:cBhvr>
                                      <p:to x="100000" y="100000"/>
                                    </p:animScale>
                                    <p:animScale>
                                      <p:cBhvr>
                                        <p:cTn id="95" dur="7">
                                          <p:stCondLst>
                                            <p:cond delay="452"/>
                                          </p:stCondLst>
                                        </p:cTn>
                                        <p:tgtEl>
                                          <p:spTgt spid="7172"/>
                                        </p:tgtEl>
                                      </p:cBhvr>
                                      <p:to x="100000" y="95000"/>
                                    </p:animScale>
                                    <p:animScale>
                                      <p:cBhvr>
                                        <p:cTn id="96" dur="42" decel="50000">
                                          <p:stCondLst>
                                            <p:cond delay="459"/>
                                          </p:stCondLst>
                                        </p:cTn>
                                        <p:tgtEl>
                                          <p:spTgt spid="7172"/>
                                        </p:tgtEl>
                                      </p:cBhvr>
                                      <p:to x="100000" y="100000"/>
                                    </p:animScale>
                                  </p:childTnLst>
                                </p:cTn>
                              </p:par>
                              <p:par>
                                <p:cTn id="97" presetID="26" presetClass="entr" presetSubtype="0" fill="hold" nodeType="withEffect">
                                  <p:stCondLst>
                                    <p:cond delay="0"/>
                                  </p:stCondLst>
                                  <p:childTnLst>
                                    <p:set>
                                      <p:cBhvr>
                                        <p:cTn id="98" dur="1" fill="hold">
                                          <p:stCondLst>
                                            <p:cond delay="0"/>
                                          </p:stCondLst>
                                        </p:cTn>
                                        <p:tgtEl>
                                          <p:spTgt spid="7173"/>
                                        </p:tgtEl>
                                        <p:attrNameLst>
                                          <p:attrName>style.visibility</p:attrName>
                                        </p:attrNameLst>
                                      </p:cBhvr>
                                      <p:to>
                                        <p:strVal val="visible"/>
                                      </p:to>
                                    </p:set>
                                    <p:animEffect transition="in" filter="wipe(down)">
                                      <p:cBhvr>
                                        <p:cTn id="99" dur="145">
                                          <p:stCondLst>
                                            <p:cond delay="0"/>
                                          </p:stCondLst>
                                        </p:cTn>
                                        <p:tgtEl>
                                          <p:spTgt spid="7173"/>
                                        </p:tgtEl>
                                      </p:cBhvr>
                                    </p:animEffect>
                                    <p:anim calcmode="lin" valueType="num">
                                      <p:cBhvr>
                                        <p:cTn id="100" dur="456" tmFilter="0,0; 0.14,0.36; 0.43,0.73; 0.71,0.91; 1.0,1.0">
                                          <p:stCondLst>
                                            <p:cond delay="0"/>
                                          </p:stCondLst>
                                        </p:cTn>
                                        <p:tgtEl>
                                          <p:spTgt spid="7173"/>
                                        </p:tgtEl>
                                        <p:attrNameLst>
                                          <p:attrName>ppt_x</p:attrName>
                                        </p:attrNameLst>
                                      </p:cBhvr>
                                      <p:tavLst>
                                        <p:tav tm="0">
                                          <p:val>
                                            <p:strVal val="#ppt_x-0.25"/>
                                          </p:val>
                                        </p:tav>
                                        <p:tav tm="100000">
                                          <p:val>
                                            <p:strVal val="#ppt_x"/>
                                          </p:val>
                                        </p:tav>
                                      </p:tavLst>
                                    </p:anim>
                                    <p:anim calcmode="lin" valueType="num">
                                      <p:cBhvr>
                                        <p:cTn id="101" dur="166" tmFilter="0.0,0.0; 0.25,0.07; 0.50,0.2; 0.75,0.467; 1.0,1.0">
                                          <p:stCondLst>
                                            <p:cond delay="0"/>
                                          </p:stCondLst>
                                        </p:cTn>
                                        <p:tgtEl>
                                          <p:spTgt spid="7173"/>
                                        </p:tgtEl>
                                        <p:attrNameLst>
                                          <p:attrName>ppt_y</p:attrName>
                                        </p:attrNameLst>
                                      </p:cBhvr>
                                      <p:tavLst>
                                        <p:tav tm="0" fmla="#ppt_y-sin(pi*$)/3">
                                          <p:val>
                                            <p:fltVal val="0.5"/>
                                          </p:val>
                                        </p:tav>
                                        <p:tav tm="100000">
                                          <p:val>
                                            <p:fltVal val="1"/>
                                          </p:val>
                                        </p:tav>
                                      </p:tavLst>
                                    </p:anim>
                                    <p:anim calcmode="lin" valueType="num">
                                      <p:cBhvr>
                                        <p:cTn id="102" dur="166" tmFilter="0, 0; 0.125,0.2665; 0.25,0.4; 0.375,0.465; 0.5,0.5;  0.625,0.535; 0.75,0.6; 0.875,0.7335; 1,1">
                                          <p:stCondLst>
                                            <p:cond delay="166"/>
                                          </p:stCondLst>
                                        </p:cTn>
                                        <p:tgtEl>
                                          <p:spTgt spid="7173"/>
                                        </p:tgtEl>
                                        <p:attrNameLst>
                                          <p:attrName>ppt_y</p:attrName>
                                        </p:attrNameLst>
                                      </p:cBhvr>
                                      <p:tavLst>
                                        <p:tav tm="0" fmla="#ppt_y-sin(pi*$)/9">
                                          <p:val>
                                            <p:fltVal val="0"/>
                                          </p:val>
                                        </p:tav>
                                        <p:tav tm="100000">
                                          <p:val>
                                            <p:fltVal val="1"/>
                                          </p:val>
                                        </p:tav>
                                      </p:tavLst>
                                    </p:anim>
                                    <p:anim calcmode="lin" valueType="num">
                                      <p:cBhvr>
                                        <p:cTn id="103" dur="83" tmFilter="0, 0; 0.125,0.2665; 0.25,0.4; 0.375,0.465; 0.5,0.5;  0.625,0.535; 0.75,0.6; 0.875,0.7335; 1,1">
                                          <p:stCondLst>
                                            <p:cond delay="331"/>
                                          </p:stCondLst>
                                        </p:cTn>
                                        <p:tgtEl>
                                          <p:spTgt spid="7173"/>
                                        </p:tgtEl>
                                        <p:attrNameLst>
                                          <p:attrName>ppt_y</p:attrName>
                                        </p:attrNameLst>
                                      </p:cBhvr>
                                      <p:tavLst>
                                        <p:tav tm="0" fmla="#ppt_y-sin(pi*$)/27">
                                          <p:val>
                                            <p:fltVal val="0"/>
                                          </p:val>
                                        </p:tav>
                                        <p:tav tm="100000">
                                          <p:val>
                                            <p:fltVal val="1"/>
                                          </p:val>
                                        </p:tav>
                                      </p:tavLst>
                                    </p:anim>
                                    <p:anim calcmode="lin" valueType="num">
                                      <p:cBhvr>
                                        <p:cTn id="104" dur="41" tmFilter="0, 0; 0.125,0.2665; 0.25,0.4; 0.375,0.465; 0.5,0.5;  0.625,0.535; 0.75,0.6; 0.875,0.7335; 1,1">
                                          <p:stCondLst>
                                            <p:cond delay="414"/>
                                          </p:stCondLst>
                                        </p:cTn>
                                        <p:tgtEl>
                                          <p:spTgt spid="7173"/>
                                        </p:tgtEl>
                                        <p:attrNameLst>
                                          <p:attrName>ppt_y</p:attrName>
                                        </p:attrNameLst>
                                      </p:cBhvr>
                                      <p:tavLst>
                                        <p:tav tm="0" fmla="#ppt_y-sin(pi*$)/81">
                                          <p:val>
                                            <p:fltVal val="0"/>
                                          </p:val>
                                        </p:tav>
                                        <p:tav tm="100000">
                                          <p:val>
                                            <p:fltVal val="1"/>
                                          </p:val>
                                        </p:tav>
                                      </p:tavLst>
                                    </p:anim>
                                    <p:animScale>
                                      <p:cBhvr>
                                        <p:cTn id="105" dur="7">
                                          <p:stCondLst>
                                            <p:cond delay="163"/>
                                          </p:stCondLst>
                                        </p:cTn>
                                        <p:tgtEl>
                                          <p:spTgt spid="7173"/>
                                        </p:tgtEl>
                                      </p:cBhvr>
                                      <p:to x="100000" y="60000"/>
                                    </p:animScale>
                                    <p:animScale>
                                      <p:cBhvr>
                                        <p:cTn id="106" dur="42" decel="50000">
                                          <p:stCondLst>
                                            <p:cond delay="169"/>
                                          </p:stCondLst>
                                        </p:cTn>
                                        <p:tgtEl>
                                          <p:spTgt spid="7173"/>
                                        </p:tgtEl>
                                      </p:cBhvr>
                                      <p:to x="100000" y="100000"/>
                                    </p:animScale>
                                    <p:animScale>
                                      <p:cBhvr>
                                        <p:cTn id="107" dur="7">
                                          <p:stCondLst>
                                            <p:cond delay="328"/>
                                          </p:stCondLst>
                                        </p:cTn>
                                        <p:tgtEl>
                                          <p:spTgt spid="7173"/>
                                        </p:tgtEl>
                                      </p:cBhvr>
                                      <p:to x="100000" y="80000"/>
                                    </p:animScale>
                                    <p:animScale>
                                      <p:cBhvr>
                                        <p:cTn id="108" dur="42" decel="50000">
                                          <p:stCondLst>
                                            <p:cond delay="335"/>
                                          </p:stCondLst>
                                        </p:cTn>
                                        <p:tgtEl>
                                          <p:spTgt spid="7173"/>
                                        </p:tgtEl>
                                      </p:cBhvr>
                                      <p:to x="100000" y="100000"/>
                                    </p:animScale>
                                    <p:animScale>
                                      <p:cBhvr>
                                        <p:cTn id="109" dur="7">
                                          <p:stCondLst>
                                            <p:cond delay="411"/>
                                          </p:stCondLst>
                                        </p:cTn>
                                        <p:tgtEl>
                                          <p:spTgt spid="7173"/>
                                        </p:tgtEl>
                                      </p:cBhvr>
                                      <p:to x="100000" y="90000"/>
                                    </p:animScale>
                                    <p:animScale>
                                      <p:cBhvr>
                                        <p:cTn id="110" dur="42" decel="50000">
                                          <p:stCondLst>
                                            <p:cond delay="417"/>
                                          </p:stCondLst>
                                        </p:cTn>
                                        <p:tgtEl>
                                          <p:spTgt spid="7173"/>
                                        </p:tgtEl>
                                      </p:cBhvr>
                                      <p:to x="100000" y="100000"/>
                                    </p:animScale>
                                    <p:animScale>
                                      <p:cBhvr>
                                        <p:cTn id="111" dur="7">
                                          <p:stCondLst>
                                            <p:cond delay="452"/>
                                          </p:stCondLst>
                                        </p:cTn>
                                        <p:tgtEl>
                                          <p:spTgt spid="7173"/>
                                        </p:tgtEl>
                                      </p:cBhvr>
                                      <p:to x="100000" y="95000"/>
                                    </p:animScale>
                                    <p:animScale>
                                      <p:cBhvr>
                                        <p:cTn id="112" dur="42" decel="50000">
                                          <p:stCondLst>
                                            <p:cond delay="459"/>
                                          </p:stCondLst>
                                        </p:cTn>
                                        <p:tgtEl>
                                          <p:spTgt spid="7173"/>
                                        </p:tgtEl>
                                      </p:cBhvr>
                                      <p:to x="100000" y="100000"/>
                                    </p:animScale>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11"/>
                                        </p:tgtEl>
                                        <p:attrNameLst>
                                          <p:attrName>style.visibility</p:attrName>
                                        </p:attrNameLst>
                                      </p:cBhvr>
                                      <p:to>
                                        <p:strVal val="visible"/>
                                      </p:to>
                                    </p:set>
                                    <p:animEffect transition="in" filter="fade">
                                      <p:cBhvr>
                                        <p:cTn id="117" dur="500"/>
                                        <p:tgtEl>
                                          <p:spTgt spid="11"/>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3"/>
                                        </p:tgtEl>
                                        <p:attrNameLst>
                                          <p:attrName>style.visibility</p:attrName>
                                        </p:attrNameLst>
                                      </p:cBhvr>
                                      <p:to>
                                        <p:strVal val="visible"/>
                                      </p:to>
                                    </p:set>
                                    <p:animEffect transition="in" filter="fade">
                                      <p:cBhvr>
                                        <p:cTn id="1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Users\KASUGA_Hideki\AppData\Local\Microsoft\Windows\Temporary Internet Files\Content.IE5\OLCEA74W\MC900161626[1].wmf"/>
          <p:cNvPicPr>
            <a:picLocks noChangeAspect="1" noChangeArrowheads="1"/>
          </p:cNvPicPr>
          <p:nvPr/>
        </p:nvPicPr>
        <p:blipFill>
          <a:blip r:embed="rId2" cstate="print"/>
          <a:srcRect/>
          <a:stretch>
            <a:fillRect/>
          </a:stretch>
        </p:blipFill>
        <p:spPr bwMode="auto">
          <a:xfrm>
            <a:off x="0" y="3501008"/>
            <a:ext cx="2240597" cy="1774202"/>
          </a:xfrm>
          <a:prstGeom prst="rect">
            <a:avLst/>
          </a:prstGeom>
          <a:noFill/>
        </p:spPr>
      </p:pic>
      <p:sp>
        <p:nvSpPr>
          <p:cNvPr id="8" name="正方形/長方形 7"/>
          <p:cNvSpPr/>
          <p:nvPr/>
        </p:nvSpPr>
        <p:spPr>
          <a:xfrm>
            <a:off x="2339752" y="1548081"/>
            <a:ext cx="6008376"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They</a:t>
            </a:r>
            <a:r>
              <a:rPr lang="en-US" altLang="ja-JP" sz="3200" b="1" cap="none" spc="0" dirty="0">
                <a:ln w="10541" cmpd="sng">
                  <a:noFill/>
                  <a:prstDash val="solid"/>
                </a:ln>
                <a:effectLst/>
                <a:latin typeface="Century Schoolbook" pitchFamily="18" charset="0"/>
                <a:ea typeface="ＭＳ ゴシック" pitchFamily="49" charset="-128"/>
              </a:rPr>
              <a:t>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are</a:t>
            </a:r>
            <a:r>
              <a:rPr lang="en-US" altLang="ja-JP" sz="3200" b="1" cap="none" spc="0" dirty="0">
                <a:ln w="10541" cmpd="sng">
                  <a:noFill/>
                  <a:prstDash val="solid"/>
                </a:ln>
                <a:effectLst/>
                <a:latin typeface="Century Schoolbook" pitchFamily="18" charset="0"/>
                <a:ea typeface="ＭＳ ゴシック" pitchFamily="49" charset="-128"/>
              </a:rPr>
              <a:t>  ) at school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now</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11" name="正方形/長方形 10"/>
          <p:cNvSpPr/>
          <p:nvPr/>
        </p:nvSpPr>
        <p:spPr>
          <a:xfrm>
            <a:off x="395536" y="5580529"/>
            <a:ext cx="8789586" cy="584775"/>
          </a:xfrm>
          <a:prstGeom prst="rect">
            <a:avLst/>
          </a:prstGeom>
          <a:noFill/>
        </p:spPr>
        <p:txBody>
          <a:bodyPr wrap="none" lIns="91440" tIns="45720" rIns="91440" bIns="45720">
            <a:spAutoFit/>
          </a:bodyPr>
          <a:lstStyle/>
          <a:p>
            <a:r>
              <a:rPr lang="en-US" altLang="ja-JP" sz="3200" b="1" cap="none" spc="0" dirty="0">
                <a:ln w="10541" cmpd="sng">
                  <a:noFill/>
                  <a:prstDash val="solid"/>
                </a:ln>
                <a:effectLst/>
                <a:latin typeface="Century Schoolbook" pitchFamily="18" charset="0"/>
                <a:ea typeface="ＭＳ ゴシック" pitchFamily="49" charset="-128"/>
              </a:rPr>
              <a:t>They ( </a:t>
            </a:r>
            <a:r>
              <a:rPr lang="en-US" altLang="ja-JP" sz="3200" b="1" cap="none" spc="0" dirty="0">
                <a:ln w="10541" cmpd="sng">
                  <a:noFill/>
                  <a:prstDash val="solid"/>
                </a:ln>
                <a:solidFill>
                  <a:schemeClr val="bg1"/>
                </a:solidFill>
                <a:effectLst/>
                <a:latin typeface="Century Schoolbook" pitchFamily="18" charset="0"/>
                <a:ea typeface="ＭＳ ゴシック" pitchFamily="49" charset="-128"/>
              </a:rPr>
              <a:t>were</a:t>
            </a:r>
            <a:r>
              <a:rPr lang="en-US" altLang="ja-JP" sz="3200" b="1" cap="none" spc="0" dirty="0">
                <a:ln w="10541" cmpd="sng">
                  <a:noFill/>
                  <a:prstDash val="solid"/>
                </a:ln>
                <a:solidFill>
                  <a:srgbClr val="FF0000"/>
                </a:solidFill>
                <a:effectLst/>
                <a:latin typeface="Century Schoolbook" pitchFamily="18" charset="0"/>
                <a:ea typeface="ＭＳ ゴシック" pitchFamily="49" charset="-128"/>
              </a:rPr>
              <a:t> </a:t>
            </a:r>
            <a:r>
              <a:rPr lang="en-US" altLang="ja-JP" sz="3200" b="1" cap="none" spc="0" dirty="0">
                <a:ln w="10541" cmpd="sng">
                  <a:noFill/>
                  <a:prstDash val="solid"/>
                </a:ln>
                <a:effectLst/>
                <a:latin typeface="Century Schoolbook" pitchFamily="18" charset="0"/>
                <a:ea typeface="ＭＳ ゴシック" pitchFamily="49" charset="-128"/>
              </a:rPr>
              <a:t>) in Australia </a:t>
            </a:r>
            <a:r>
              <a:rPr lang="en-US" altLang="ja-JP" sz="3200" b="1" cap="none" spc="0" dirty="0">
                <a:ln w="10541" cmpd="sng">
                  <a:noFill/>
                  <a:prstDash val="solid"/>
                </a:ln>
                <a:solidFill>
                  <a:srgbClr val="00B050"/>
                </a:solidFill>
                <a:effectLst/>
                <a:latin typeface="Century Schoolbook" pitchFamily="18" charset="0"/>
                <a:ea typeface="ＭＳ ゴシック" pitchFamily="49" charset="-128"/>
              </a:rPr>
              <a:t>two years ago</a:t>
            </a:r>
            <a:r>
              <a:rPr lang="en-US" altLang="ja-JP" sz="3200" b="1" cap="none" spc="0" dirty="0">
                <a:ln w="10541" cmpd="sng">
                  <a:noFill/>
                  <a:prstDash val="solid"/>
                </a:ln>
                <a:effectLst/>
                <a:latin typeface="Century Schoolbook" pitchFamily="18" charset="0"/>
                <a:ea typeface="ＭＳ ゴシック" pitchFamily="49" charset="-128"/>
              </a:rPr>
              <a:t>.</a:t>
            </a:r>
            <a:endParaRPr lang="ja-JP" altLang="en-US" sz="3200" b="1" cap="none" spc="0" dirty="0">
              <a:ln w="10541" cmpd="sng">
                <a:noFill/>
                <a:prstDash val="solid"/>
              </a:ln>
              <a:effectLst/>
              <a:latin typeface="Century Schoolbook" pitchFamily="18" charset="0"/>
              <a:ea typeface="ＭＳ ゴシック" pitchFamily="49" charset="-128"/>
            </a:endParaRPr>
          </a:p>
        </p:txBody>
      </p:sp>
      <p:pic>
        <p:nvPicPr>
          <p:cNvPr id="2143" name="Picture 95" descr="C:\Users\KASUGA_Hideki\AppData\Local\Microsoft\Windows\Temporary Internet Files\Content.IE5\F56M2SUT\MC900029987[1].wmf"/>
          <p:cNvPicPr>
            <a:picLocks noChangeAspect="1" noChangeArrowheads="1"/>
          </p:cNvPicPr>
          <p:nvPr/>
        </p:nvPicPr>
        <p:blipFill>
          <a:blip r:embed="rId3" cstate="print"/>
          <a:srcRect/>
          <a:stretch>
            <a:fillRect/>
          </a:stretch>
        </p:blipFill>
        <p:spPr bwMode="auto">
          <a:xfrm>
            <a:off x="0" y="548680"/>
            <a:ext cx="2425459" cy="1728192"/>
          </a:xfrm>
          <a:prstGeom prst="rect">
            <a:avLst/>
          </a:prstGeom>
          <a:noFill/>
        </p:spPr>
      </p:pic>
      <p:pic>
        <p:nvPicPr>
          <p:cNvPr id="2144" name="Picture 96" descr="C:\Users\KASUGA_Hideki\AppData\Local\Microsoft\Windows\Temporary Internet Files\Content.IE5\JJ3L39U3\MC900349131[1].wmf"/>
          <p:cNvPicPr>
            <a:picLocks noChangeAspect="1" noChangeArrowheads="1"/>
          </p:cNvPicPr>
          <p:nvPr/>
        </p:nvPicPr>
        <p:blipFill>
          <a:blip r:embed="rId4" cstate="print"/>
          <a:srcRect/>
          <a:stretch>
            <a:fillRect/>
          </a:stretch>
        </p:blipFill>
        <p:spPr bwMode="auto">
          <a:xfrm flipH="1">
            <a:off x="971600" y="1446642"/>
            <a:ext cx="864096" cy="1406293"/>
          </a:xfrm>
          <a:prstGeom prst="rect">
            <a:avLst/>
          </a:prstGeom>
          <a:noFill/>
        </p:spPr>
      </p:pic>
      <p:pic>
        <p:nvPicPr>
          <p:cNvPr id="103" name="Picture 96" descr="C:\Users\KASUGA_Hideki\AppData\Local\Microsoft\Windows\Temporary Internet Files\Content.IE5\JJ3L39U3\MC900349131[1].wmf"/>
          <p:cNvPicPr>
            <a:picLocks noChangeAspect="1" noChangeArrowheads="1"/>
          </p:cNvPicPr>
          <p:nvPr/>
        </p:nvPicPr>
        <p:blipFill>
          <a:blip r:embed="rId4" cstate="print"/>
          <a:srcRect/>
          <a:stretch>
            <a:fillRect/>
          </a:stretch>
        </p:blipFill>
        <p:spPr bwMode="auto">
          <a:xfrm flipH="1">
            <a:off x="1115616" y="4221088"/>
            <a:ext cx="707924" cy="1152128"/>
          </a:xfrm>
          <a:prstGeom prst="rect">
            <a:avLst/>
          </a:prstGeom>
          <a:noFill/>
        </p:spPr>
      </p:pic>
      <p:pic>
        <p:nvPicPr>
          <p:cNvPr id="13" name="Picture 6" descr="C:\Users\KASUGA_Hideki\AppData\Local\Microsoft\Windows\Temporary Internet Files\Content.IE5\L3J5MB5M\MC900359675[1].wmf"/>
          <p:cNvPicPr>
            <a:picLocks noChangeAspect="1" noChangeArrowheads="1"/>
          </p:cNvPicPr>
          <p:nvPr/>
        </p:nvPicPr>
        <p:blipFill>
          <a:blip r:embed="rId5" cstate="print"/>
          <a:srcRect/>
          <a:stretch>
            <a:fillRect/>
          </a:stretch>
        </p:blipFill>
        <p:spPr bwMode="auto">
          <a:xfrm>
            <a:off x="323528" y="1268760"/>
            <a:ext cx="1043608" cy="1574500"/>
          </a:xfrm>
          <a:prstGeom prst="rect">
            <a:avLst/>
          </a:prstGeom>
          <a:noFill/>
        </p:spPr>
      </p:pic>
      <p:pic>
        <p:nvPicPr>
          <p:cNvPr id="14" name="Picture 6" descr="C:\Users\KASUGA_Hideki\AppData\Local\Microsoft\Windows\Temporary Internet Files\Content.IE5\L3J5MB5M\MC900359675[1].wmf"/>
          <p:cNvPicPr>
            <a:picLocks noChangeAspect="1" noChangeArrowheads="1"/>
          </p:cNvPicPr>
          <p:nvPr/>
        </p:nvPicPr>
        <p:blipFill>
          <a:blip r:embed="rId5" cstate="print"/>
          <a:srcRect/>
          <a:stretch>
            <a:fillRect/>
          </a:stretch>
        </p:blipFill>
        <p:spPr bwMode="auto">
          <a:xfrm>
            <a:off x="323528" y="4149080"/>
            <a:ext cx="915150" cy="1380694"/>
          </a:xfrm>
          <a:prstGeom prst="rect">
            <a:avLst/>
          </a:prstGeom>
          <a:noFill/>
        </p:spPr>
      </p:pic>
      <p:sp>
        <p:nvSpPr>
          <p:cNvPr id="2" name="正方形/長方形 1">
            <a:extLst>
              <a:ext uri="{FF2B5EF4-FFF2-40B4-BE49-F238E27FC236}">
                <a16:creationId xmlns:a16="http://schemas.microsoft.com/office/drawing/2014/main" id="{E74ECD7E-71C8-006D-2620-60390AA1C7AF}"/>
              </a:ext>
            </a:extLst>
          </p:cNvPr>
          <p:cNvSpPr/>
          <p:nvPr/>
        </p:nvSpPr>
        <p:spPr>
          <a:xfrm>
            <a:off x="3906754" y="1534039"/>
            <a:ext cx="883575" cy="584775"/>
          </a:xfrm>
          <a:prstGeom prst="rect">
            <a:avLst/>
          </a:prstGeom>
          <a:noFill/>
        </p:spPr>
        <p:txBody>
          <a:bodyPr wrap="none" lIns="91440" tIns="45720" rIns="91440" bIns="45720">
            <a:spAutoFit/>
          </a:bodyPr>
          <a:lstStyle/>
          <a:p>
            <a:r>
              <a:rPr lang="en-US" altLang="ja-JP" sz="3200" b="1" dirty="0">
                <a:ln w="10541" cmpd="sng">
                  <a:noFill/>
                  <a:prstDash val="solid"/>
                </a:ln>
                <a:latin typeface="Century Schoolbook" pitchFamily="18" charset="0"/>
                <a:ea typeface="ＭＳ ゴシック" pitchFamily="49" charset="-128"/>
              </a:rPr>
              <a:t>are</a:t>
            </a:r>
            <a:endParaRPr lang="ja-JP" altLang="en-US" sz="3200" b="1" cap="none" spc="0" dirty="0">
              <a:ln w="10541" cmpd="sng">
                <a:noFill/>
                <a:prstDash val="solid"/>
              </a:ln>
              <a:effectLst/>
              <a:latin typeface="Century Schoolbook" pitchFamily="18" charset="0"/>
              <a:ea typeface="ＭＳ ゴシック" pitchFamily="49" charset="-128"/>
            </a:endParaRPr>
          </a:p>
        </p:txBody>
      </p:sp>
      <p:sp>
        <p:nvSpPr>
          <p:cNvPr id="3" name="正方形/長方形 2">
            <a:extLst>
              <a:ext uri="{FF2B5EF4-FFF2-40B4-BE49-F238E27FC236}">
                <a16:creationId xmlns:a16="http://schemas.microsoft.com/office/drawing/2014/main" id="{91A0073F-4E6B-1540-E327-392D57771DD1}"/>
              </a:ext>
            </a:extLst>
          </p:cNvPr>
          <p:cNvSpPr/>
          <p:nvPr/>
        </p:nvSpPr>
        <p:spPr>
          <a:xfrm>
            <a:off x="1835696" y="5571817"/>
            <a:ext cx="1296144" cy="584775"/>
          </a:xfrm>
          <a:prstGeom prst="rect">
            <a:avLst/>
          </a:prstGeom>
          <a:noFill/>
        </p:spPr>
        <p:txBody>
          <a:bodyPr wrap="square" lIns="91440" tIns="45720" rIns="91440" bIns="45720">
            <a:spAutoFit/>
          </a:bodyPr>
          <a:lstStyle/>
          <a:p>
            <a:r>
              <a:rPr lang="en-US" altLang="ja-JP" sz="3200" b="1" dirty="0">
                <a:ln w="10541" cmpd="sng">
                  <a:noFill/>
                  <a:prstDash val="solid"/>
                </a:ln>
                <a:solidFill>
                  <a:srgbClr val="FF0000"/>
                </a:solidFill>
                <a:latin typeface="Century Schoolbook" pitchFamily="18" charset="0"/>
                <a:ea typeface="ＭＳ ゴシック" pitchFamily="49" charset="-128"/>
              </a:rPr>
              <a:t>were</a:t>
            </a:r>
            <a:endParaRPr lang="ja-JP" altLang="en-US" sz="3200" b="1" cap="none" spc="0" dirty="0">
              <a:ln w="10541" cmpd="sng">
                <a:noFill/>
                <a:prstDash val="solid"/>
              </a:ln>
              <a:solidFill>
                <a:srgbClr val="FF0000"/>
              </a:solidFill>
              <a:effectLst/>
              <a:latin typeface="Century Schoolbook" pitchFamily="18" charset="0"/>
              <a:ea typeface="ＭＳ ゴシック" pitchFamily="49"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44"/>
                                        </p:tgtEl>
                                        <p:attrNameLst>
                                          <p:attrName>style.visibility</p:attrName>
                                        </p:attrNameLst>
                                      </p:cBhvr>
                                      <p:to>
                                        <p:strVal val="visible"/>
                                      </p:to>
                                    </p:set>
                                    <p:animEffect transition="in" filter="fade">
                                      <p:cBhvr>
                                        <p:cTn id="7" dur="500"/>
                                        <p:tgtEl>
                                          <p:spTgt spid="2144"/>
                                        </p:tgtEl>
                                      </p:cBhvr>
                                    </p:animEffect>
                                  </p:childTnLst>
                                </p:cTn>
                              </p:par>
                              <p:par>
                                <p:cTn id="8" presetID="10" presetClass="entr" presetSubtype="0" fill="hold" nodeType="withEffect">
                                  <p:stCondLst>
                                    <p:cond delay="0"/>
                                  </p:stCondLst>
                                  <p:childTnLst>
                                    <p:set>
                                      <p:cBhvr>
                                        <p:cTn id="9" dur="1" fill="hold">
                                          <p:stCondLst>
                                            <p:cond delay="0"/>
                                          </p:stCondLst>
                                        </p:cTn>
                                        <p:tgtEl>
                                          <p:spTgt spid="2143"/>
                                        </p:tgtEl>
                                        <p:attrNameLst>
                                          <p:attrName>style.visibility</p:attrName>
                                        </p:attrNameLst>
                                      </p:cBhvr>
                                      <p:to>
                                        <p:strVal val="visible"/>
                                      </p:to>
                                    </p:set>
                                    <p:animEffect transition="in" filter="fade">
                                      <p:cBhvr>
                                        <p:cTn id="10" dur="500"/>
                                        <p:tgtEl>
                                          <p:spTgt spid="2143"/>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195"/>
                                        </p:tgtEl>
                                        <p:attrNameLst>
                                          <p:attrName>style.visibility</p:attrName>
                                        </p:attrNameLst>
                                      </p:cBhvr>
                                      <p:to>
                                        <p:strVal val="visible"/>
                                      </p:to>
                                    </p:set>
                                    <p:animEffect transition="in" filter="fade">
                                      <p:cBhvr>
                                        <p:cTn id="28" dur="500"/>
                                        <p:tgtEl>
                                          <p:spTgt spid="8195"/>
                                        </p:tgtEl>
                                      </p:cBhvr>
                                    </p:animEffect>
                                  </p:childTnLst>
                                </p:cTn>
                              </p:par>
                              <p:par>
                                <p:cTn id="29" presetID="10" presetClass="entr" presetSubtype="0" fill="hold" nodeType="withEffect">
                                  <p:stCondLst>
                                    <p:cond delay="0"/>
                                  </p:stCondLst>
                                  <p:childTnLst>
                                    <p:set>
                                      <p:cBhvr>
                                        <p:cTn id="30" dur="1" fill="hold">
                                          <p:stCondLst>
                                            <p:cond delay="0"/>
                                          </p:stCondLst>
                                        </p:cTn>
                                        <p:tgtEl>
                                          <p:spTgt spid="103"/>
                                        </p:tgtEl>
                                        <p:attrNameLst>
                                          <p:attrName>style.visibility</p:attrName>
                                        </p:attrNameLst>
                                      </p:cBhvr>
                                      <p:to>
                                        <p:strVal val="visible"/>
                                      </p:to>
                                    </p:set>
                                    <p:animEffect transition="in" filter="fade">
                                      <p:cBhvr>
                                        <p:cTn id="31" dur="500"/>
                                        <p:tgtEl>
                                          <p:spTgt spid="103"/>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8A83C53E-EE45-7A28-AECE-A877371F95AD}"/>
              </a:ext>
            </a:extLst>
          </p:cNvPr>
          <p:cNvPicPr>
            <a:picLocks noChangeAspect="1"/>
          </p:cNvPicPr>
          <p:nvPr/>
        </p:nvPicPr>
        <p:blipFill>
          <a:blip r:embed="rId2"/>
          <a:stretch>
            <a:fillRect/>
          </a:stretch>
        </p:blipFill>
        <p:spPr>
          <a:xfrm>
            <a:off x="2124" y="0"/>
            <a:ext cx="9139751" cy="6858000"/>
          </a:xfrm>
          <a:prstGeom prst="rect">
            <a:avLst/>
          </a:prstGeom>
        </p:spPr>
      </p:pic>
    </p:spTree>
    <p:extLst>
      <p:ext uri="{BB962C8B-B14F-4D97-AF65-F5344CB8AC3E}">
        <p14:creationId xmlns:p14="http://schemas.microsoft.com/office/powerpoint/2010/main" val="4202880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40A1ED8-1F96-CC49-0F4B-0CF18019C565}"/>
              </a:ext>
            </a:extLst>
          </p:cNvPr>
          <p:cNvPicPr>
            <a:picLocks noChangeAspect="1"/>
          </p:cNvPicPr>
          <p:nvPr/>
        </p:nvPicPr>
        <p:blipFill>
          <a:blip r:embed="rId3"/>
          <a:stretch>
            <a:fillRect/>
          </a:stretch>
        </p:blipFill>
        <p:spPr>
          <a:xfrm>
            <a:off x="-24694" y="1657774"/>
            <a:ext cx="4572000" cy="3427410"/>
          </a:xfrm>
          <a:prstGeom prst="rect">
            <a:avLst/>
          </a:prstGeom>
          <a:ln w="12700">
            <a:solidFill>
              <a:schemeClr val="tx1"/>
            </a:solidFill>
          </a:ln>
        </p:spPr>
      </p:pic>
      <p:pic>
        <p:nvPicPr>
          <p:cNvPr id="6" name="図 5">
            <a:extLst>
              <a:ext uri="{FF2B5EF4-FFF2-40B4-BE49-F238E27FC236}">
                <a16:creationId xmlns:a16="http://schemas.microsoft.com/office/drawing/2014/main" id="{56758DA2-6754-E12A-AB58-4DDB2DCBFAB7}"/>
              </a:ext>
            </a:extLst>
          </p:cNvPr>
          <p:cNvPicPr>
            <a:picLocks noChangeAspect="1"/>
          </p:cNvPicPr>
          <p:nvPr/>
        </p:nvPicPr>
        <p:blipFill>
          <a:blip r:embed="rId4"/>
          <a:stretch>
            <a:fillRect/>
          </a:stretch>
        </p:blipFill>
        <p:spPr>
          <a:xfrm>
            <a:off x="4572000" y="1657774"/>
            <a:ext cx="4572000" cy="3427410"/>
          </a:xfrm>
          <a:prstGeom prst="rect">
            <a:avLst/>
          </a:prstGeom>
          <a:ln w="12700">
            <a:solidFill>
              <a:schemeClr val="tx1"/>
            </a:solid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87523" y="1926992"/>
            <a:ext cx="8568952" cy="1862048"/>
          </a:xfrm>
          <a:prstGeom prst="rect">
            <a:avLst/>
          </a:prstGeom>
          <a:noFill/>
        </p:spPr>
        <p:txBody>
          <a:bodyPr wrap="square" rtlCol="0">
            <a:spAutoFit/>
          </a:bodyPr>
          <a:lstStyle/>
          <a:p>
            <a:r>
              <a:rPr kumimoji="1" lang="en-US" altLang="ja-JP" sz="11500" b="1" dirty="0">
                <a:latin typeface="Century Schoolbook" panose="02040604050505020304" pitchFamily="18" charset="0"/>
                <a:ea typeface="MS Gothic" panose="020B0609070205080204" pitchFamily="49" charset="-128"/>
              </a:rPr>
              <a:t>Past Tense</a:t>
            </a:r>
            <a:endParaRPr kumimoji="1" lang="ja-JP" altLang="en-US" sz="11500" b="1" dirty="0">
              <a:latin typeface="Century Schoolbook" panose="02040604050505020304" pitchFamily="18" charset="0"/>
              <a:ea typeface="MS Gothic" panose="020B0609070205080204" pitchFamily="49" charset="-128"/>
            </a:endParaRPr>
          </a:p>
        </p:txBody>
      </p:sp>
      <p:sp>
        <p:nvSpPr>
          <p:cNvPr id="3" name="テキスト ボックス 2">
            <a:extLst>
              <a:ext uri="{FF2B5EF4-FFF2-40B4-BE49-F238E27FC236}">
                <a16:creationId xmlns:a16="http://schemas.microsoft.com/office/drawing/2014/main" id="{8CB5FFD7-1C42-F573-8D17-D78634BFF977}"/>
              </a:ext>
            </a:extLst>
          </p:cNvPr>
          <p:cNvSpPr txBox="1"/>
          <p:nvPr/>
        </p:nvSpPr>
        <p:spPr>
          <a:xfrm>
            <a:off x="1187624" y="3789040"/>
            <a:ext cx="7812360" cy="1200329"/>
          </a:xfrm>
          <a:prstGeom prst="rect">
            <a:avLst/>
          </a:prstGeom>
          <a:noFill/>
        </p:spPr>
        <p:txBody>
          <a:bodyPr wrap="square" rtlCol="0">
            <a:spAutoFit/>
          </a:bodyPr>
          <a:lstStyle/>
          <a:p>
            <a:r>
              <a:rPr lang="en-US" altLang="ja-JP" sz="7200" b="1" dirty="0">
                <a:solidFill>
                  <a:schemeClr val="bg1">
                    <a:lumMod val="65000"/>
                  </a:schemeClr>
                </a:solidFill>
                <a:latin typeface="Century Schoolbook" panose="02040604050505020304" pitchFamily="18" charset="0"/>
                <a:ea typeface="MS Gothic" panose="020B0609070205080204" pitchFamily="49" charset="-128"/>
              </a:rPr>
              <a:t>be</a:t>
            </a:r>
            <a:r>
              <a:rPr lang="ja-JP" altLang="en-US" sz="7200" b="1" dirty="0">
                <a:solidFill>
                  <a:schemeClr val="bg1">
                    <a:lumMod val="65000"/>
                  </a:schemeClr>
                </a:solidFill>
                <a:latin typeface="Century Schoolbook" panose="02040604050505020304" pitchFamily="18" charset="0"/>
                <a:ea typeface="MS Gothic" panose="020B0609070205080204" pitchFamily="49" charset="-128"/>
              </a:rPr>
              <a:t>動詞の過去形</a:t>
            </a:r>
            <a:endParaRPr kumimoji="1" lang="ja-JP" altLang="en-US" sz="7200" b="1" dirty="0">
              <a:solidFill>
                <a:schemeClr val="bg1">
                  <a:lumMod val="65000"/>
                </a:schemeClr>
              </a:solidFill>
              <a:latin typeface="Century Schoolbook" panose="02040604050505020304" pitchFamily="18" charset="0"/>
              <a:ea typeface="MS Gothic" panose="020B0609070205080204" pitchFamily="49" charset="-128"/>
            </a:endParaRPr>
          </a:p>
        </p:txBody>
      </p:sp>
    </p:spTree>
    <p:extLst>
      <p:ext uri="{BB962C8B-B14F-4D97-AF65-F5344CB8AC3E}">
        <p14:creationId xmlns:p14="http://schemas.microsoft.com/office/powerpoint/2010/main" val="1880021652"/>
      </p:ext>
    </p:extLst>
  </p:cSld>
  <p:clrMapOvr>
    <a:masterClrMapping/>
  </p:clrMapOvr>
  <p:transition/>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604</Words>
  <Application>Microsoft Office PowerPoint</Application>
  <PresentationFormat>画面に合わせる (4:3)</PresentationFormat>
  <Paragraphs>130</Paragraphs>
  <Slides>20</Slides>
  <Notes>8</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20</vt:i4>
      </vt:variant>
    </vt:vector>
  </HeadingPairs>
  <TitlesOfParts>
    <vt:vector size="25" baseType="lpstr">
      <vt:lpstr>ＭＳ ゴシック</vt:lpstr>
      <vt:lpstr>Arial</vt:lpstr>
      <vt:lpstr>Calibri</vt:lpstr>
      <vt:lpstr>Century Schoolbook</vt:lpstr>
      <vt:lpstr>Office テーマ</vt:lpstr>
      <vt:lpstr>PowerPoint プレゼンテーション</vt:lpstr>
      <vt:lpstr>過去のことを更に表現してみよう</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過去のことを更に表現してみよう</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過去のことを更に表現してみよう</dc:title>
  <dc:creator>春日 秀紀</dc:creator>
  <cp:lastModifiedBy>春日 秀紀</cp:lastModifiedBy>
  <cp:revision>12</cp:revision>
  <dcterms:created xsi:type="dcterms:W3CDTF">2019-05-06T02:48:50Z</dcterms:created>
  <dcterms:modified xsi:type="dcterms:W3CDTF">2026-09-27T06:45:18Z</dcterms:modified>
</cp:coreProperties>
</file>