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0" r:id="rId33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B31D-63D9-478A-A001-E8AC8CF06EF1}" type="datetimeFigureOut">
              <a:rPr kumimoji="1" lang="ja-JP" altLang="en-US" smtClean="0"/>
              <a:pPr/>
              <a:t>2026/5/6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72798" y="2693987"/>
            <a:ext cx="9036496" cy="1470025"/>
          </a:xfrm>
        </p:spPr>
        <p:txBody>
          <a:bodyPr>
            <a:noAutofit/>
          </a:bodyPr>
          <a:lstStyle/>
          <a:p>
            <a:r>
              <a:rPr lang="en-US" altLang="ja-JP" sz="13800" b="1" dirty="0">
                <a:latin typeface="Century Schoolbook" panose="02040604050505020304" pitchFamily="18" charset="0"/>
              </a:rPr>
              <a:t>Phonics</a:t>
            </a:r>
            <a:br>
              <a:rPr lang="en-US" altLang="ja-JP" sz="13800" b="1" dirty="0">
                <a:latin typeface="Century Schoolbook" panose="02040604050505020304" pitchFamily="18" charset="0"/>
              </a:rPr>
            </a:br>
            <a:r>
              <a:rPr lang="en-US" altLang="ja-JP" sz="13800" b="1" dirty="0">
                <a:latin typeface="Century Schoolbook" panose="02040604050505020304" pitchFamily="18" charset="0"/>
              </a:rPr>
              <a:t>alphabet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1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i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nk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00000000-0008-0000-0000-00007E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548680"/>
            <a:ext cx="4214574" cy="42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j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et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00000000-0008-0000-0000-00007F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800" y="1484784"/>
            <a:ext cx="4872400" cy="25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k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ing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35">
            <a:extLst>
              <a:ext uri="{FF2B5EF4-FFF2-40B4-BE49-F238E27FC236}">
                <a16:creationId xmlns:a16="http://schemas.microsoft.com/office/drawing/2014/main" id="{00000000-0008-0000-0000-000080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72" y="548680"/>
            <a:ext cx="3024255" cy="434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l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8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764704"/>
            <a:ext cx="3977218" cy="34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onkey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8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457" y="487137"/>
            <a:ext cx="5295086" cy="397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n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et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38">
            <a:extLst>
              <a:ext uri="{FF2B5EF4-FFF2-40B4-BE49-F238E27FC236}">
                <a16:creationId xmlns:a16="http://schemas.microsoft.com/office/drawing/2014/main" id="{00000000-0008-0000-0000-000083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717" y="1052736"/>
            <a:ext cx="27125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o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ctopus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39">
            <a:extLst>
              <a:ext uri="{FF2B5EF4-FFF2-40B4-BE49-F238E27FC236}">
                <a16:creationId xmlns:a16="http://schemas.microsoft.com/office/drawing/2014/main" id="{00000000-0008-0000-0000-000084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052736"/>
            <a:ext cx="4727906" cy="354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p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ig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0">
            <a:extLst>
              <a:ext uri="{FF2B5EF4-FFF2-40B4-BE49-F238E27FC236}">
                <a16:creationId xmlns:a16="http://schemas.microsoft.com/office/drawing/2014/main" id="{00000000-0008-0000-0000-000085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813" y="1268760"/>
            <a:ext cx="4192373" cy="296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q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ueen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1">
            <a:extLst>
              <a:ext uri="{FF2B5EF4-FFF2-40B4-BE49-F238E27FC236}">
                <a16:creationId xmlns:a16="http://schemas.microsoft.com/office/drawing/2014/main" id="{00000000-0008-0000-0000-000086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032" y="956961"/>
            <a:ext cx="1933936" cy="35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r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abbit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2">
            <a:extLst>
              <a:ext uri="{FF2B5EF4-FFF2-40B4-BE49-F238E27FC236}">
                <a16:creationId xmlns:a16="http://schemas.microsoft.com/office/drawing/2014/main" id="{00000000-0008-0000-0000-000087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697157"/>
            <a:ext cx="4211528" cy="344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a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pple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8-0000-0000-000079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925" y="630962"/>
            <a:ext cx="3806150" cy="380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s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un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3">
            <a:extLst>
              <a:ext uri="{FF2B5EF4-FFF2-40B4-BE49-F238E27FC236}">
                <a16:creationId xmlns:a16="http://schemas.microsoft.com/office/drawing/2014/main" id="{00000000-0008-0000-0000-000088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400351"/>
            <a:ext cx="4147140" cy="404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t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iger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4">
            <a:extLst>
              <a:ext uri="{FF2B5EF4-FFF2-40B4-BE49-F238E27FC236}">
                <a16:creationId xmlns:a16="http://schemas.microsoft.com/office/drawing/2014/main" id="{00000000-0008-0000-0000-000089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r="18418"/>
          <a:stretch/>
        </p:blipFill>
        <p:spPr bwMode="auto">
          <a:xfrm>
            <a:off x="2699792" y="764704"/>
            <a:ext cx="3587133" cy="381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47564" y="4436545"/>
            <a:ext cx="8388424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u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mbrella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5">
            <a:extLst>
              <a:ext uri="{FF2B5EF4-FFF2-40B4-BE49-F238E27FC236}">
                <a16:creationId xmlns:a16="http://schemas.microsoft.com/office/drawing/2014/main" id="{00000000-0008-0000-0000-00008A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23670"/>
          <a:stretch/>
        </p:blipFill>
        <p:spPr bwMode="auto">
          <a:xfrm>
            <a:off x="2839666" y="92453"/>
            <a:ext cx="3604220" cy="507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v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iolin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6">
            <a:extLst>
              <a:ext uri="{FF2B5EF4-FFF2-40B4-BE49-F238E27FC236}">
                <a16:creationId xmlns:a16="http://schemas.microsoft.com/office/drawing/2014/main" id="{00000000-0008-0000-0000-00008B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r="6964"/>
          <a:stretch/>
        </p:blipFill>
        <p:spPr bwMode="auto">
          <a:xfrm>
            <a:off x="2123728" y="577690"/>
            <a:ext cx="4230578" cy="36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w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atch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118">
            <a:extLst>
              <a:ext uri="{FF2B5EF4-FFF2-40B4-BE49-F238E27FC236}">
                <a16:creationId xmlns:a16="http://schemas.microsoft.com/office/drawing/2014/main" id="{00000000-0008-0000-0000-000094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1052736"/>
            <a:ext cx="393644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13200" b="1" dirty="0" err="1">
                <a:latin typeface="Century Schoolbook" panose="02040604050505020304" pitchFamily="18" charset="0"/>
              </a:rPr>
              <a:t>fo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x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8">
            <a:extLst>
              <a:ext uri="{FF2B5EF4-FFF2-40B4-BE49-F238E27FC236}">
                <a16:creationId xmlns:a16="http://schemas.microsoft.com/office/drawing/2014/main" id="{00000000-0008-0000-0000-00008C04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" b="-2159"/>
          <a:stretch/>
        </p:blipFill>
        <p:spPr bwMode="auto">
          <a:xfrm>
            <a:off x="3176126" y="620688"/>
            <a:ext cx="2791747" cy="39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y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acht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119">
            <a:extLst>
              <a:ext uri="{FF2B5EF4-FFF2-40B4-BE49-F238E27FC236}">
                <a16:creationId xmlns:a16="http://schemas.microsoft.com/office/drawing/2014/main" id="{00000000-0008-0000-0000-000095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950863"/>
            <a:ext cx="4436700" cy="3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z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ebra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49">
            <a:extLst>
              <a:ext uri="{FF2B5EF4-FFF2-40B4-BE49-F238E27FC236}">
                <a16:creationId xmlns:a16="http://schemas.microsoft.com/office/drawing/2014/main" id="{00000000-0008-0000-0000-00008D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933351"/>
            <a:ext cx="3855680" cy="33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27584" y="444897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ch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eese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" name="Picture 108">
            <a:extLst>
              <a:ext uri="{FF2B5EF4-FFF2-40B4-BE49-F238E27FC236}">
                <a16:creationId xmlns:a16="http://schemas.microsoft.com/office/drawing/2014/main" id="{00000000-0008-0000-0000-00008F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939000"/>
            <a:ext cx="4230015" cy="31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88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ph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one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" name="Picture 120">
            <a:extLst>
              <a:ext uri="{FF2B5EF4-FFF2-40B4-BE49-F238E27FC236}">
                <a16:creationId xmlns:a16="http://schemas.microsoft.com/office/drawing/2014/main" id="{00000000-0008-0000-0000-000096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339884"/>
            <a:ext cx="4097228" cy="40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85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b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ag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117">
            <a:extLst>
              <a:ext uri="{FF2B5EF4-FFF2-40B4-BE49-F238E27FC236}">
                <a16:creationId xmlns:a16="http://schemas.microsoft.com/office/drawing/2014/main" id="{00000000-0008-0000-0000-000093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667" y="259112"/>
            <a:ext cx="5570666" cy="4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sh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ip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" name="Picture 106">
            <a:extLst>
              <a:ext uri="{FF2B5EF4-FFF2-40B4-BE49-F238E27FC236}">
                <a16:creationId xmlns:a16="http://schemas.microsoft.com/office/drawing/2014/main" id="{00000000-0008-0000-0000-00008E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101370"/>
            <a:ext cx="4044652" cy="302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874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th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eater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" name="Picture 109">
            <a:extLst>
              <a:ext uri="{FF2B5EF4-FFF2-40B4-BE49-F238E27FC236}">
                <a16:creationId xmlns:a16="http://schemas.microsoft.com/office/drawing/2014/main" id="{00000000-0008-0000-0000-000090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726594"/>
            <a:ext cx="3710518" cy="371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50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72798" y="2693987"/>
            <a:ext cx="9036496" cy="1470025"/>
          </a:xfrm>
        </p:spPr>
        <p:txBody>
          <a:bodyPr>
            <a:noAutofit/>
          </a:bodyPr>
          <a:lstStyle/>
          <a:p>
            <a:r>
              <a:rPr lang="en-US" altLang="ja-JP" sz="13800" b="1" dirty="0">
                <a:latin typeface="Century Schoolbook" panose="02040604050505020304" pitchFamily="18" charset="0"/>
              </a:rPr>
              <a:t>Phonics</a:t>
            </a:r>
            <a:br>
              <a:rPr lang="en-US" altLang="ja-JP" sz="13800" b="1" dirty="0">
                <a:latin typeface="Century Schoolbook" panose="02040604050505020304" pitchFamily="18" charset="0"/>
              </a:rPr>
            </a:br>
            <a:r>
              <a:rPr lang="en-US" altLang="ja-JP" sz="13800" b="1" dirty="0">
                <a:latin typeface="Century Schoolbook" panose="02040604050505020304" pitchFamily="18" charset="0"/>
              </a:rPr>
              <a:t>alphabet</a:t>
            </a:r>
            <a:endParaRPr kumimoji="1" lang="ja-JP" altLang="en-US" sz="36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c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at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113">
            <a:extLst>
              <a:ext uri="{FF2B5EF4-FFF2-40B4-BE49-F238E27FC236}">
                <a16:creationId xmlns:a16="http://schemas.microsoft.com/office/drawing/2014/main" id="{00000000-0008-0000-0000-00009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445" y="260648"/>
            <a:ext cx="6042661" cy="45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d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og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8-0000-0000-00007A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575285"/>
            <a:ext cx="2468994" cy="38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e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gg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0000000-0008-0000-0000-00007B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60648"/>
            <a:ext cx="6632311" cy="497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f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ish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0000000-0008-0000-0000-00007C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464720"/>
            <a:ext cx="6640182" cy="24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g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uitar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08" y="188640"/>
            <a:ext cx="4655983" cy="46634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685800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h</a:t>
            </a:r>
            <a:r>
              <a:rPr kumimoji="1" lang="en-US" altLang="ja-JP" sz="1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at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0000000-0008-0000-0000-00007D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476672"/>
            <a:ext cx="4549090" cy="45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</Words>
  <Application>Microsoft Office PowerPoint</Application>
  <PresentationFormat>画面に合わせる (4:3)</PresentationFormat>
  <Paragraphs>32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Schoolbook</vt:lpstr>
      <vt:lpstr>Office テーマ</vt:lpstr>
      <vt:lpstr>Phonics alphabet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Phonics alphabet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春日秀紀</dc:creator>
  <cp:lastModifiedBy>秀紀 春日</cp:lastModifiedBy>
  <cp:revision>9</cp:revision>
  <dcterms:created xsi:type="dcterms:W3CDTF">2015-04-20T01:34:26Z</dcterms:created>
  <dcterms:modified xsi:type="dcterms:W3CDTF">2026-05-06T02:04:44Z</dcterms:modified>
</cp:coreProperties>
</file>