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327" r:id="rId2"/>
    <p:sldId id="256" r:id="rId3"/>
    <p:sldId id="257" r:id="rId4"/>
    <p:sldId id="258" r:id="rId5"/>
    <p:sldId id="265" r:id="rId6"/>
    <p:sldId id="269" r:id="rId7"/>
    <p:sldId id="259" r:id="rId8"/>
    <p:sldId id="284" r:id="rId9"/>
    <p:sldId id="300" r:id="rId10"/>
    <p:sldId id="264" r:id="rId11"/>
    <p:sldId id="260" r:id="rId12"/>
    <p:sldId id="274" r:id="rId13"/>
    <p:sldId id="275" r:id="rId14"/>
    <p:sldId id="261" r:id="rId15"/>
    <p:sldId id="301" r:id="rId16"/>
    <p:sldId id="276" r:id="rId17"/>
    <p:sldId id="262" r:id="rId18"/>
    <p:sldId id="277" r:id="rId19"/>
    <p:sldId id="278" r:id="rId20"/>
    <p:sldId id="263" r:id="rId21"/>
    <p:sldId id="267" r:id="rId22"/>
    <p:sldId id="287" r:id="rId23"/>
    <p:sldId id="288" r:id="rId24"/>
    <p:sldId id="280" r:id="rId25"/>
    <p:sldId id="268" r:id="rId26"/>
    <p:sldId id="270" r:id="rId27"/>
    <p:sldId id="273" r:id="rId28"/>
    <p:sldId id="271" r:id="rId29"/>
    <p:sldId id="299" r:id="rId30"/>
    <p:sldId id="320" r:id="rId31"/>
    <p:sldId id="285" r:id="rId32"/>
    <p:sldId id="281" r:id="rId33"/>
    <p:sldId id="297" r:id="rId34"/>
    <p:sldId id="321" r:id="rId35"/>
    <p:sldId id="282" r:id="rId36"/>
    <p:sldId id="286" r:id="rId37"/>
    <p:sldId id="289" r:id="rId38"/>
    <p:sldId id="290" r:id="rId39"/>
    <p:sldId id="291" r:id="rId40"/>
    <p:sldId id="292" r:id="rId41"/>
    <p:sldId id="293" r:id="rId42"/>
    <p:sldId id="294" r:id="rId43"/>
    <p:sldId id="305" r:id="rId44"/>
    <p:sldId id="306" r:id="rId45"/>
    <p:sldId id="307" r:id="rId46"/>
    <p:sldId id="309" r:id="rId47"/>
    <p:sldId id="311" r:id="rId48"/>
    <p:sldId id="310" r:id="rId49"/>
    <p:sldId id="312" r:id="rId50"/>
    <p:sldId id="319" r:id="rId51"/>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34" autoAdjust="0"/>
    <p:restoredTop sz="84940" autoAdjust="0"/>
  </p:normalViewPr>
  <p:slideViewPr>
    <p:cSldViewPr>
      <p:cViewPr>
        <p:scale>
          <a:sx n="78" d="100"/>
          <a:sy n="78" d="100"/>
        </p:scale>
        <p:origin x="-946" y="-62"/>
      </p:cViewPr>
      <p:guideLst>
        <p:guide orient="horz" pos="2160"/>
        <p:guide pos="2880"/>
      </p:guideLst>
    </p:cSldViewPr>
  </p:slideViewPr>
  <p:outlineViewPr>
    <p:cViewPr>
      <p:scale>
        <a:sx n="33" d="100"/>
        <a:sy n="33" d="100"/>
      </p:scale>
      <p:origin x="0" y="10842"/>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215CA3-CB2A-46BE-BFBF-828F940CBBAA}" type="datetimeFigureOut">
              <a:rPr kumimoji="1" lang="ja-JP" altLang="en-US" smtClean="0"/>
              <a:pPr/>
              <a:t>2015/2/14</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874888-427F-498C-B48E-84FB34F68C25}"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DF874888-427F-498C-B48E-84FB34F68C25}" type="slidenum">
              <a:rPr kumimoji="1" lang="ja-JP" altLang="en-US" smtClean="0"/>
              <a:pPr/>
              <a:t>4</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DF874888-427F-498C-B48E-84FB34F68C25}" type="slidenum">
              <a:rPr kumimoji="1" lang="ja-JP" altLang="en-US" smtClean="0"/>
              <a:pPr/>
              <a:t>11</a:t>
            </a:fld>
            <a:endParaRPr kumimoji="1" lang="ja-JP"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http://www.photo-ac.com/</a:t>
            </a:r>
            <a:endParaRPr kumimoji="1" lang="ja-JP" altLang="en-US" dirty="0"/>
          </a:p>
        </p:txBody>
      </p:sp>
      <p:sp>
        <p:nvSpPr>
          <p:cNvPr id="4" name="スライド番号プレースホルダ 3"/>
          <p:cNvSpPr>
            <a:spLocks noGrp="1"/>
          </p:cNvSpPr>
          <p:nvPr>
            <p:ph type="sldNum" sz="quarter" idx="10"/>
          </p:nvPr>
        </p:nvSpPr>
        <p:spPr/>
        <p:txBody>
          <a:bodyPr/>
          <a:lstStyle/>
          <a:p>
            <a:fld id="{DF874888-427F-498C-B48E-84FB34F68C25}" type="slidenum">
              <a:rPr kumimoji="1" lang="ja-JP" altLang="en-US" smtClean="0"/>
              <a:pPr/>
              <a:t>24</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en-US" altLang="ja-JP" dirty="0" smtClean="0"/>
              <a:t>http://www.kojiro.jp</a:t>
            </a:r>
            <a:endParaRPr kumimoji="1" lang="ja-JP" altLang="en-US" dirty="0"/>
          </a:p>
        </p:txBody>
      </p:sp>
      <p:sp>
        <p:nvSpPr>
          <p:cNvPr id="4" name="スライド番号プレースホルダ 3"/>
          <p:cNvSpPr>
            <a:spLocks noGrp="1"/>
          </p:cNvSpPr>
          <p:nvPr>
            <p:ph type="sldNum" sz="quarter" idx="10"/>
          </p:nvPr>
        </p:nvSpPr>
        <p:spPr/>
        <p:txBody>
          <a:bodyPr/>
          <a:lstStyle/>
          <a:p>
            <a:fld id="{DF874888-427F-498C-B48E-84FB34F68C25}" type="slidenum">
              <a:rPr kumimoji="1" lang="ja-JP" altLang="en-US" smtClean="0"/>
              <a:pPr/>
              <a:t>44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DF874888-427F-498C-B48E-84FB34F68C25}" type="slidenum">
              <a:rPr kumimoji="1" lang="ja-JP" altLang="en-US" smtClean="0"/>
              <a:pPr/>
              <a:t>49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66ACBD49-5E27-4057-9DF1-2428F87C40D7}" type="datetimeFigureOut">
              <a:rPr kumimoji="1" lang="ja-JP" altLang="en-US" smtClean="0"/>
              <a:pPr/>
              <a:t>2015/2/14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FCD08DD-01AA-4DCC-A18D-AAD13E215982}"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6ACBD49-5E27-4057-9DF1-2428F87C40D7}" type="datetimeFigureOut">
              <a:rPr kumimoji="1" lang="ja-JP" altLang="en-US" smtClean="0"/>
              <a:pPr/>
              <a:t>2015/2/14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FCD08DD-01AA-4DCC-A18D-AAD13E215982}"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6ACBD49-5E27-4057-9DF1-2428F87C40D7}" type="datetimeFigureOut">
              <a:rPr kumimoji="1" lang="ja-JP" altLang="en-US" smtClean="0"/>
              <a:pPr/>
              <a:t>2015/2/14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FCD08DD-01AA-4DCC-A18D-AAD13E215982}"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6ACBD49-5E27-4057-9DF1-2428F87C40D7}" type="datetimeFigureOut">
              <a:rPr kumimoji="1" lang="ja-JP" altLang="en-US" smtClean="0"/>
              <a:pPr/>
              <a:t>2015/2/14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FCD08DD-01AA-4DCC-A18D-AAD13E215982}"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66ACBD49-5E27-4057-9DF1-2428F87C40D7}" type="datetimeFigureOut">
              <a:rPr kumimoji="1" lang="ja-JP" altLang="en-US" smtClean="0"/>
              <a:pPr/>
              <a:t>2015/2/14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1FCD08DD-01AA-4DCC-A18D-AAD13E215982}"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66ACBD49-5E27-4057-9DF1-2428F87C40D7}" type="datetimeFigureOut">
              <a:rPr kumimoji="1" lang="ja-JP" altLang="en-US" smtClean="0"/>
              <a:pPr/>
              <a:t>2015/2/14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FCD08DD-01AA-4DCC-A18D-AAD13E215982}"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66ACBD49-5E27-4057-9DF1-2428F87C40D7}" type="datetimeFigureOut">
              <a:rPr kumimoji="1" lang="ja-JP" altLang="en-US" smtClean="0"/>
              <a:pPr/>
              <a:t>2015/2/14</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1FCD08DD-01AA-4DCC-A18D-AAD13E215982}"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66ACBD49-5E27-4057-9DF1-2428F87C40D7}" type="datetimeFigureOut">
              <a:rPr kumimoji="1" lang="ja-JP" altLang="en-US" smtClean="0"/>
              <a:pPr/>
              <a:t>2015/2/14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1FCD08DD-01AA-4DCC-A18D-AAD13E215982}"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6ACBD49-5E27-4057-9DF1-2428F87C40D7}" type="datetimeFigureOut">
              <a:rPr kumimoji="1" lang="ja-JP" altLang="en-US" smtClean="0"/>
              <a:pPr/>
              <a:t>2015/2/14</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1FCD08DD-01AA-4DCC-A18D-AAD13E215982}"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6ACBD49-5E27-4057-9DF1-2428F87C40D7}" type="datetimeFigureOut">
              <a:rPr kumimoji="1" lang="ja-JP" altLang="en-US" smtClean="0"/>
              <a:pPr/>
              <a:t>2015/2/14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FCD08DD-01AA-4DCC-A18D-AAD13E215982}"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6ACBD49-5E27-4057-9DF1-2428F87C40D7}" type="datetimeFigureOut">
              <a:rPr kumimoji="1" lang="ja-JP" altLang="en-US" smtClean="0"/>
              <a:pPr/>
              <a:t>2015/2/14</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1FCD08DD-01AA-4DCC-A18D-AAD13E215982}"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ACBD49-5E27-4057-9DF1-2428F87C40D7}" type="datetimeFigureOut">
              <a:rPr kumimoji="1" lang="ja-JP" altLang="en-US" smtClean="0"/>
              <a:pPr/>
              <a:t>2015/2/14</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CD08DD-01AA-4DCC-A18D-AAD13E215982}"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image" Target="../media/image23.wmf"/><Relationship Id="rId3" Type="http://schemas.openxmlformats.org/officeDocument/2006/relationships/image" Target="../media/image13.wmf"/><Relationship Id="rId7" Type="http://schemas.openxmlformats.org/officeDocument/2006/relationships/image" Target="../media/image17.wmf"/><Relationship Id="rId12" Type="http://schemas.openxmlformats.org/officeDocument/2006/relationships/image" Target="../media/image22.wmf"/><Relationship Id="rId2" Type="http://schemas.openxmlformats.org/officeDocument/2006/relationships/image" Target="../media/image12.wmf"/><Relationship Id="rId1" Type="http://schemas.openxmlformats.org/officeDocument/2006/relationships/slideLayout" Target="../slideLayouts/slideLayout10.xml"/><Relationship Id="rId6" Type="http://schemas.openxmlformats.org/officeDocument/2006/relationships/image" Target="../media/image16.wmf"/><Relationship Id="rId11" Type="http://schemas.openxmlformats.org/officeDocument/2006/relationships/image" Target="../media/image21.wmf"/><Relationship Id="rId5" Type="http://schemas.openxmlformats.org/officeDocument/2006/relationships/image" Target="../media/image15.wmf"/><Relationship Id="rId10" Type="http://schemas.openxmlformats.org/officeDocument/2006/relationships/image" Target="../media/image20.wmf"/><Relationship Id="rId4" Type="http://schemas.openxmlformats.org/officeDocument/2006/relationships/image" Target="../media/image14.wmf"/><Relationship Id="rId9" Type="http://schemas.openxmlformats.org/officeDocument/2006/relationships/image" Target="../media/image19.wmf"/><Relationship Id="rId14" Type="http://schemas.openxmlformats.org/officeDocument/2006/relationships/image" Target="../media/image24.wmf"/></Relationships>
</file>

<file path=ppt/slides/_rels/slide27.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slideLayout" Target="../slideLayouts/slideLayout10.xml"/><Relationship Id="rId4" Type="http://schemas.openxmlformats.org/officeDocument/2006/relationships/image" Target="../media/image29.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image" Target="../media/image37.wmf"/><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539552" y="1196752"/>
            <a:ext cx="7772400" cy="1362075"/>
          </a:xfrm>
        </p:spPr>
        <p:txBody>
          <a:bodyPr/>
          <a:lstStyle/>
          <a:p>
            <a:r>
              <a:rPr lang="en-US" altLang="ja-JP" dirty="0" smtClean="0"/>
              <a:t>Today’s goal:</a:t>
            </a:r>
            <a:endParaRPr kumimoji="1" lang="ja-JP" altLang="en-US" dirty="0"/>
          </a:p>
        </p:txBody>
      </p:sp>
      <p:sp>
        <p:nvSpPr>
          <p:cNvPr id="5" name="テキスト プレースホルダ 4"/>
          <p:cNvSpPr>
            <a:spLocks noGrp="1"/>
          </p:cNvSpPr>
          <p:nvPr>
            <p:ph type="body" idx="1"/>
          </p:nvPr>
        </p:nvSpPr>
        <p:spPr>
          <a:xfrm>
            <a:off x="760040" y="2420888"/>
            <a:ext cx="7772400" cy="1986012"/>
          </a:xfrm>
        </p:spPr>
        <p:txBody>
          <a:bodyPr>
            <a:noAutofit/>
          </a:bodyPr>
          <a:lstStyle/>
          <a:p>
            <a:r>
              <a:rPr kumimoji="1" lang="en-US" altLang="ja-JP" sz="6600" dirty="0" smtClean="0">
                <a:solidFill>
                  <a:schemeClr val="tx1"/>
                </a:solidFill>
              </a:rPr>
              <a:t>Find your goal</a:t>
            </a:r>
          </a:p>
          <a:p>
            <a:pPr algn="r"/>
            <a:r>
              <a:rPr kumimoji="1" lang="en-US" altLang="ja-JP" sz="6600" dirty="0" smtClean="0">
                <a:solidFill>
                  <a:schemeClr val="tx1"/>
                </a:solidFill>
              </a:rPr>
              <a:t> to learn English</a:t>
            </a:r>
            <a:endParaRPr kumimoji="1" lang="ja-JP" altLang="en-US" sz="6600"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KASUGA_Hideki\AppData\Local\Microsoft\Windows\Temporary Internet Files\Content.IE5\NWVZQRAS\MC900431642[1].png"/>
          <p:cNvPicPr>
            <a:picLocks noChangeAspect="1" noChangeArrowheads="1"/>
          </p:cNvPicPr>
          <p:nvPr/>
        </p:nvPicPr>
        <p:blipFill>
          <a:blip r:embed="rId2" cstate="print"/>
          <a:srcRect/>
          <a:stretch>
            <a:fillRect/>
          </a:stretch>
        </p:blipFill>
        <p:spPr bwMode="auto">
          <a:xfrm>
            <a:off x="1331640" y="2636912"/>
            <a:ext cx="2736304" cy="2736304"/>
          </a:xfrm>
          <a:prstGeom prst="rect">
            <a:avLst/>
          </a:prstGeom>
          <a:noFill/>
        </p:spPr>
      </p:pic>
      <p:sp>
        <p:nvSpPr>
          <p:cNvPr id="12" name="タイトル 5"/>
          <p:cNvSpPr>
            <a:spLocks noGrp="1"/>
          </p:cNvSpPr>
          <p:nvPr>
            <p:ph type="title"/>
          </p:nvPr>
        </p:nvSpPr>
        <p:spPr>
          <a:xfrm>
            <a:off x="611560" y="620688"/>
            <a:ext cx="8229600" cy="2007096"/>
          </a:xfrm>
        </p:spPr>
        <p:txBody>
          <a:bodyPr>
            <a:noAutofit/>
          </a:bodyPr>
          <a:lstStyle/>
          <a:p>
            <a:r>
              <a:rPr kumimoji="1" lang="en-US" altLang="ja-JP" sz="5400" dirty="0" smtClean="0"/>
              <a:t>Top 10 of </a:t>
            </a:r>
            <a:r>
              <a:rPr lang="en-US" altLang="ja-JP" sz="5400" dirty="0" smtClean="0"/>
              <a:t>u</a:t>
            </a:r>
            <a:r>
              <a:rPr kumimoji="1" lang="en-US" altLang="ja-JP" sz="5400" dirty="0" smtClean="0"/>
              <a:t>sed languages</a:t>
            </a:r>
            <a:br>
              <a:rPr kumimoji="1" lang="en-US" altLang="ja-JP" sz="5400" dirty="0" smtClean="0"/>
            </a:br>
            <a:r>
              <a:rPr kumimoji="1" lang="en-US" altLang="ja-JP" sz="5400" dirty="0" smtClean="0"/>
              <a:t>on the Internet </a:t>
            </a:r>
            <a:endParaRPr kumimoji="1" lang="ja-JP" altLang="en-US" sz="5400" dirty="0"/>
          </a:p>
        </p:txBody>
      </p:sp>
      <p:pic>
        <p:nvPicPr>
          <p:cNvPr id="2052" name="Picture 4" descr="C:\Users\KASUGA_Hideki\AppData\Local\Microsoft\Windows\Temporary Internet Files\Content.IE5\NWVZQRAS\MC900431642[1].png"/>
          <p:cNvPicPr>
            <a:picLocks noChangeAspect="1" noChangeArrowheads="1"/>
          </p:cNvPicPr>
          <p:nvPr/>
        </p:nvPicPr>
        <p:blipFill>
          <a:blip r:embed="rId2" cstate="print"/>
          <a:srcRect/>
          <a:stretch>
            <a:fillRect/>
          </a:stretch>
        </p:blipFill>
        <p:spPr bwMode="auto">
          <a:xfrm>
            <a:off x="3131840" y="4121696"/>
            <a:ext cx="2736304" cy="2736304"/>
          </a:xfrm>
          <a:prstGeom prst="rect">
            <a:avLst/>
          </a:prstGeom>
          <a:noFill/>
        </p:spPr>
      </p:pic>
      <p:pic>
        <p:nvPicPr>
          <p:cNvPr id="4" name="Picture 4" descr="C:\Users\KASUGA_Hideki\AppData\Local\Microsoft\Windows\Temporary Internet Files\Content.IE5\NWVZQRAS\MC900431642[1].png"/>
          <p:cNvPicPr>
            <a:picLocks noChangeAspect="1" noChangeArrowheads="1"/>
          </p:cNvPicPr>
          <p:nvPr/>
        </p:nvPicPr>
        <p:blipFill>
          <a:blip r:embed="rId2" cstate="print"/>
          <a:srcRect/>
          <a:stretch>
            <a:fillRect/>
          </a:stretch>
        </p:blipFill>
        <p:spPr bwMode="auto">
          <a:xfrm>
            <a:off x="5220072" y="3212976"/>
            <a:ext cx="2736304" cy="273630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79512" y="116632"/>
            <a:ext cx="8784976" cy="6137243"/>
          </a:xfrm>
          <a:prstGeom prst="rect">
            <a:avLst/>
          </a:prstGeom>
          <a:noFill/>
          <a:ln w="9525">
            <a:noFill/>
            <a:miter lim="800000"/>
            <a:headEnd/>
            <a:tailEnd/>
          </a:ln>
          <a:effectLst/>
        </p:spPr>
        <p:txBody>
          <a:bodyPr vert="horz" wrap="square" lIns="0" tIns="0" rIns="36501" bIns="42849" numCol="1" anchor="ctr" anchorCtr="0" compatLnSpc="1">
            <a:prstTxWarp prst="textNoShape">
              <a:avLst/>
            </a:prstTxWarp>
            <a:spAutoFit/>
          </a:bodyPr>
          <a:lstStyle/>
          <a:p>
            <a:pPr lvl="0" fontAlgn="ctr">
              <a:spcBef>
                <a:spcPct val="0"/>
              </a:spcBef>
              <a:spcAft>
                <a:spcPct val="0"/>
              </a:spcAft>
            </a:pPr>
            <a:r>
              <a:rPr lang="ja-JP" altLang="en-US" sz="3600" b="1" dirty="0">
                <a:solidFill>
                  <a:srgbClr val="FF0000"/>
                </a:solidFill>
                <a:latin typeface="Arial" charset="0"/>
                <a:ea typeface="ＭＳ Ｐゴシック" charset="-128"/>
                <a:cs typeface="ＭＳ Ｐゴシック" charset="-128"/>
              </a:rPr>
              <a:t>◆第</a:t>
            </a:r>
            <a:r>
              <a:rPr lang="en-US" altLang="ja-JP" sz="3600" b="1" dirty="0">
                <a:solidFill>
                  <a:srgbClr val="FF0000"/>
                </a:solidFill>
                <a:latin typeface="Arial" charset="0"/>
                <a:ea typeface="ＭＳ Ｐゴシック" charset="-128"/>
                <a:cs typeface="ＭＳ Ｐゴシック" charset="-128"/>
              </a:rPr>
              <a:t>1</a:t>
            </a:r>
            <a:r>
              <a:rPr lang="ja-JP" altLang="en-US" sz="3600" b="1" dirty="0">
                <a:solidFill>
                  <a:srgbClr val="FF0000"/>
                </a:solidFill>
                <a:latin typeface="Arial" charset="0"/>
                <a:ea typeface="ＭＳ Ｐゴシック" charset="-128"/>
                <a:cs typeface="ＭＳ Ｐゴシック" charset="-128"/>
              </a:rPr>
              <a:t>位</a:t>
            </a:r>
            <a:r>
              <a:rPr lang="en-US" altLang="ja-JP" sz="3600" b="1" dirty="0">
                <a:solidFill>
                  <a:srgbClr val="FF0000"/>
                </a:solidFill>
                <a:latin typeface="Arial" charset="0"/>
                <a:ea typeface="ＭＳ Ｐゴシック" charset="-128"/>
                <a:cs typeface="ＭＳ Ｐゴシック" charset="-128"/>
              </a:rPr>
              <a:t>:</a:t>
            </a:r>
            <a:r>
              <a:rPr lang="ja-JP" altLang="en-US" sz="3600" b="1" dirty="0">
                <a:solidFill>
                  <a:srgbClr val="FF0000"/>
                </a:solidFill>
                <a:latin typeface="Arial" charset="0"/>
                <a:ea typeface="ＭＳ Ｐゴシック" charset="-128"/>
                <a:cs typeface="ＭＳ Ｐゴシック" charset="-128"/>
              </a:rPr>
              <a:t>英語（</a:t>
            </a:r>
            <a:r>
              <a:rPr lang="en-US" altLang="ja-JP" sz="3600" b="1" dirty="0">
                <a:solidFill>
                  <a:srgbClr val="FF0000"/>
                </a:solidFill>
                <a:latin typeface="Arial" charset="0"/>
                <a:ea typeface="ＭＳ Ｐゴシック" charset="-128"/>
                <a:cs typeface="ＭＳ Ｐゴシック" charset="-128"/>
              </a:rPr>
              <a:t>5</a:t>
            </a:r>
            <a:r>
              <a:rPr lang="ja-JP" altLang="en-US" sz="3600" b="1" dirty="0">
                <a:solidFill>
                  <a:srgbClr val="FF0000"/>
                </a:solidFill>
                <a:latin typeface="Arial" charset="0"/>
                <a:ea typeface="ＭＳ Ｐゴシック" charset="-128"/>
                <a:cs typeface="ＭＳ Ｐゴシック" charset="-128"/>
              </a:rPr>
              <a:t>億</a:t>
            </a:r>
            <a:r>
              <a:rPr lang="en-US" altLang="ja-JP" sz="3600" b="1" dirty="0">
                <a:solidFill>
                  <a:srgbClr val="FF0000"/>
                </a:solidFill>
                <a:latin typeface="Arial" charset="0"/>
                <a:ea typeface="ＭＳ Ｐゴシック" charset="-128"/>
                <a:cs typeface="ＭＳ Ｐゴシック" charset="-128"/>
              </a:rPr>
              <a:t>6500</a:t>
            </a:r>
            <a:r>
              <a:rPr lang="ja-JP" altLang="en-US" sz="3600" b="1" dirty="0">
                <a:solidFill>
                  <a:srgbClr val="FF0000"/>
                </a:solidFill>
                <a:latin typeface="Arial" charset="0"/>
                <a:ea typeface="ＭＳ Ｐゴシック" charset="-128"/>
                <a:cs typeface="ＭＳ Ｐゴシック" charset="-128"/>
              </a:rPr>
              <a:t>万人）</a:t>
            </a:r>
          </a:p>
          <a:p>
            <a:pPr lvl="0" fontAlgn="ctr">
              <a:spcBef>
                <a:spcPct val="0"/>
              </a:spcBef>
              <a:spcAft>
                <a:spcPct val="0"/>
              </a:spcAft>
            </a:pPr>
            <a:r>
              <a:rPr lang="ja-JP" altLang="en-US" sz="3600" b="1" dirty="0">
                <a:latin typeface="Arial" charset="0"/>
                <a:ea typeface="ＭＳ Ｐゴシック" charset="-128"/>
                <a:cs typeface="ＭＳ Ｐゴシック" charset="-128"/>
              </a:rPr>
              <a:t>母語人口としては中国に続いて</a:t>
            </a:r>
            <a:r>
              <a:rPr lang="en-US" altLang="ja-JP" sz="3600" b="1" dirty="0">
                <a:latin typeface="Arial" charset="0"/>
                <a:ea typeface="ＭＳ Ｐゴシック" charset="-128"/>
                <a:cs typeface="ＭＳ Ｐゴシック" charset="-128"/>
              </a:rPr>
              <a:t>2</a:t>
            </a:r>
            <a:r>
              <a:rPr lang="ja-JP" altLang="en-US" sz="3600" b="1" dirty="0">
                <a:latin typeface="Arial" charset="0"/>
                <a:ea typeface="ＭＳ Ｐゴシック" charset="-128"/>
                <a:cs typeface="ＭＳ Ｐゴシック" charset="-128"/>
              </a:rPr>
              <a:t>位だった英語ですが、インターネットで英語を使用する人は</a:t>
            </a:r>
            <a:r>
              <a:rPr lang="en-US" altLang="ja-JP" sz="3600" b="1" dirty="0">
                <a:latin typeface="Arial" charset="0"/>
                <a:ea typeface="ＭＳ Ｐゴシック" charset="-128"/>
                <a:cs typeface="ＭＳ Ｐゴシック" charset="-128"/>
              </a:rPr>
              <a:t>5</a:t>
            </a:r>
            <a:r>
              <a:rPr lang="ja-JP" altLang="en-US" sz="3600" b="1" dirty="0">
                <a:latin typeface="Arial" charset="0"/>
                <a:ea typeface="ＭＳ Ｐゴシック" charset="-128"/>
                <a:cs typeface="ＭＳ Ｐゴシック" charset="-128"/>
              </a:rPr>
              <a:t>億</a:t>
            </a:r>
            <a:r>
              <a:rPr lang="en-US" altLang="ja-JP" sz="3600" b="1" dirty="0">
                <a:latin typeface="Arial" charset="0"/>
                <a:ea typeface="ＭＳ Ｐゴシック" charset="-128"/>
                <a:cs typeface="ＭＳ Ｐゴシック" charset="-128"/>
              </a:rPr>
              <a:t>6500</a:t>
            </a:r>
            <a:r>
              <a:rPr lang="ja-JP" altLang="en-US" sz="3600" b="1" dirty="0">
                <a:latin typeface="Arial" charset="0"/>
                <a:ea typeface="ＭＳ Ｐゴシック" charset="-128"/>
                <a:cs typeface="ＭＳ Ｐゴシック" charset="-128"/>
              </a:rPr>
              <a:t>万人となり</a:t>
            </a:r>
            <a:r>
              <a:rPr lang="en-US" altLang="ja-JP" sz="3600" b="1" dirty="0">
                <a:latin typeface="Arial" charset="0"/>
                <a:ea typeface="ＭＳ Ｐゴシック" charset="-128"/>
                <a:cs typeface="ＭＳ Ｐゴシック" charset="-128"/>
              </a:rPr>
              <a:t>10</a:t>
            </a:r>
            <a:r>
              <a:rPr lang="ja-JP" altLang="en-US" sz="3600" b="1" dirty="0">
                <a:latin typeface="Arial" charset="0"/>
                <a:ea typeface="ＭＳ Ｐゴシック" charset="-128"/>
                <a:cs typeface="ＭＳ Ｐゴシック" charset="-128"/>
              </a:rPr>
              <a:t>カ国中トップで、トップ</a:t>
            </a:r>
            <a:r>
              <a:rPr lang="en-US" altLang="ja-JP" sz="3600" b="1" dirty="0">
                <a:latin typeface="Arial" charset="0"/>
                <a:ea typeface="ＭＳ Ｐゴシック" charset="-128"/>
                <a:cs typeface="ＭＳ Ｐゴシック" charset="-128"/>
              </a:rPr>
              <a:t>20</a:t>
            </a:r>
            <a:r>
              <a:rPr lang="ja-JP" altLang="en-US" sz="3600" b="1" dirty="0">
                <a:latin typeface="Arial" charset="0"/>
                <a:ea typeface="ＭＳ Ｐゴシック" charset="-128"/>
                <a:cs typeface="ＭＳ Ｐゴシック" charset="-128"/>
              </a:rPr>
              <a:t>位の中で唯一母語とする人の数よりもインターネットユーザーが多くなっているという結果に</a:t>
            </a:r>
            <a:r>
              <a:rPr lang="ja-JP" altLang="en-US" sz="3600" b="1" dirty="0" smtClean="0">
                <a:latin typeface="Arial" charset="0"/>
                <a:ea typeface="ＭＳ Ｐゴシック" charset="-128"/>
                <a:cs typeface="ＭＳ Ｐゴシック" charset="-128"/>
              </a:rPr>
              <a:t>。</a:t>
            </a:r>
            <a:endParaRPr lang="en-US" altLang="ja-JP" sz="3600" b="1" dirty="0" smtClean="0">
              <a:latin typeface="Arial" charset="0"/>
              <a:ea typeface="ＭＳ Ｐゴシック" charset="-128"/>
              <a:cs typeface="ＭＳ Ｐゴシック" charset="-128"/>
            </a:endParaRPr>
          </a:p>
          <a:p>
            <a:pPr lvl="0" fontAlgn="ctr">
              <a:spcBef>
                <a:spcPct val="0"/>
              </a:spcBef>
              <a:spcAft>
                <a:spcPct val="0"/>
              </a:spcAft>
            </a:pPr>
            <a:r>
              <a:rPr lang="en-US" altLang="ja-JP" sz="3600" b="1" dirty="0" smtClean="0">
                <a:latin typeface="Arial" charset="0"/>
                <a:ea typeface="ＭＳ Ｐゴシック" charset="-128"/>
                <a:cs typeface="ＭＳ Ｐゴシック" charset="-128"/>
              </a:rPr>
              <a:t>60</a:t>
            </a:r>
            <a:r>
              <a:rPr lang="ja-JP" altLang="en-US" sz="3600" b="1" dirty="0">
                <a:latin typeface="Arial" charset="0"/>
                <a:ea typeface="ＭＳ Ｐゴシック" charset="-128"/>
                <a:cs typeface="ＭＳ Ｐゴシック" charset="-128"/>
              </a:rPr>
              <a:t>カ国が英語を公用語としており、外務省によると、現在、世界の国の数は</a:t>
            </a:r>
            <a:r>
              <a:rPr lang="en-US" altLang="ja-JP" sz="3600" b="1" dirty="0">
                <a:latin typeface="Arial" charset="0"/>
                <a:ea typeface="ＭＳ Ｐゴシック" charset="-128"/>
                <a:cs typeface="ＭＳ Ｐゴシック" charset="-128"/>
              </a:rPr>
              <a:t>195</a:t>
            </a:r>
            <a:r>
              <a:rPr lang="ja-JP" altLang="en-US" sz="3600" b="1" dirty="0">
                <a:latin typeface="Arial" charset="0"/>
                <a:ea typeface="ＭＳ Ｐゴシック" charset="-128"/>
                <a:cs typeface="ＭＳ Ｐゴシック" charset="-128"/>
              </a:rPr>
              <a:t>カ国なので、約</a:t>
            </a:r>
            <a:r>
              <a:rPr lang="en-US" altLang="ja-JP" sz="3600" b="1" dirty="0">
                <a:latin typeface="Arial" charset="0"/>
                <a:ea typeface="ＭＳ Ｐゴシック" charset="-128"/>
                <a:cs typeface="ＭＳ Ｐゴシック" charset="-128"/>
              </a:rPr>
              <a:t>3</a:t>
            </a:r>
            <a:r>
              <a:rPr lang="ja-JP" altLang="en-US" sz="3600" b="1" dirty="0">
                <a:latin typeface="Arial" charset="0"/>
                <a:ea typeface="ＭＳ Ｐゴシック" charset="-128"/>
                <a:cs typeface="ＭＳ Ｐゴシック" charset="-128"/>
              </a:rPr>
              <a:t>分の</a:t>
            </a:r>
            <a:r>
              <a:rPr lang="en-US" altLang="ja-JP" sz="3600" b="1" dirty="0">
                <a:latin typeface="Arial" charset="0"/>
                <a:ea typeface="ＭＳ Ｐゴシック" charset="-128"/>
                <a:cs typeface="ＭＳ Ｐゴシック" charset="-128"/>
              </a:rPr>
              <a:t>1</a:t>
            </a:r>
            <a:r>
              <a:rPr lang="ja-JP" altLang="en-US" sz="3600" b="1" dirty="0">
                <a:latin typeface="Arial" charset="0"/>
                <a:ea typeface="ＭＳ Ｐゴシック" charset="-128"/>
                <a:cs typeface="ＭＳ Ｐゴシック" charset="-128"/>
              </a:rPr>
              <a:t>弱の国が英語を公用語としているわけです</a:t>
            </a:r>
            <a:r>
              <a:rPr lang="ja-JP" altLang="en-US" sz="3600" b="1" dirty="0" smtClean="0">
                <a:latin typeface="Arial" charset="0"/>
                <a:ea typeface="ＭＳ Ｐゴシック" charset="-128"/>
                <a:cs typeface="ＭＳ Ｐゴシック" charset="-128"/>
              </a:rPr>
              <a:t>。</a:t>
            </a:r>
            <a:endParaRPr lang="ja-JP" altLang="en-US" sz="3600" b="1" dirty="0">
              <a:latin typeface="Arial" charset="0"/>
              <a:ea typeface="ＭＳ Ｐゴシック" charset="-128"/>
              <a:cs typeface="ＭＳ Ｐゴシック" charset="-128"/>
            </a:endParaRPr>
          </a:p>
        </p:txBody>
      </p:sp>
      <p:pic>
        <p:nvPicPr>
          <p:cNvPr id="2050" name="Picture 2"/>
          <p:cNvPicPr>
            <a:picLocks noChangeAspect="1" noChangeArrowheads="1"/>
          </p:cNvPicPr>
          <p:nvPr/>
        </p:nvPicPr>
        <p:blipFill>
          <a:blip r:embed="rId3" cstate="print"/>
          <a:srcRect/>
          <a:stretch>
            <a:fillRect/>
          </a:stretch>
        </p:blipFill>
        <p:spPr bwMode="auto">
          <a:xfrm>
            <a:off x="0" y="6213690"/>
            <a:ext cx="9144000" cy="644310"/>
          </a:xfrm>
          <a:prstGeom prst="rect">
            <a:avLst/>
          </a:prstGeom>
          <a:noFill/>
          <a:ln w="9525">
            <a:noFill/>
            <a:miter lim="800000"/>
            <a:headEnd/>
            <a:tailEnd/>
          </a:ln>
        </p:spPr>
      </p:pic>
    </p:spTree>
  </p:cSld>
  <p:clrMapOvr>
    <a:masterClrMapping/>
  </p:clrMapOvr>
  <p:transition>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179512" y="620688"/>
            <a:ext cx="8784976" cy="5029248"/>
          </a:xfrm>
          <a:prstGeom prst="rect">
            <a:avLst/>
          </a:prstGeom>
          <a:noFill/>
          <a:ln w="9525">
            <a:noFill/>
            <a:miter lim="800000"/>
            <a:headEnd/>
            <a:tailEnd/>
          </a:ln>
          <a:effectLst/>
        </p:spPr>
        <p:txBody>
          <a:bodyPr vert="horz" wrap="square" lIns="0" tIns="0" rIns="36501" bIns="42849" numCol="1" anchor="ctr" anchorCtr="0" compatLnSpc="1">
            <a:prstTxWarp prst="textNoShape">
              <a:avLst/>
            </a:prstTxWarp>
            <a:spAutoFit/>
          </a:bodyPr>
          <a:lstStyle/>
          <a:p>
            <a:pPr lvl="0" fontAlgn="ctr">
              <a:spcBef>
                <a:spcPct val="0"/>
              </a:spcBef>
              <a:spcAft>
                <a:spcPct val="0"/>
              </a:spcAft>
            </a:pPr>
            <a:r>
              <a:rPr lang="ja-JP" altLang="en-US" sz="3600" b="1" dirty="0" smtClean="0">
                <a:latin typeface="Arial" charset="0"/>
                <a:ea typeface="ＭＳ Ｐゴシック" charset="-128"/>
                <a:cs typeface="ＭＳ Ｐゴシック" charset="-128"/>
              </a:rPr>
              <a:t>◆</a:t>
            </a:r>
            <a:r>
              <a:rPr lang="ja-JP" altLang="en-US" sz="3600" b="1" dirty="0">
                <a:latin typeface="Arial" charset="0"/>
                <a:ea typeface="ＭＳ Ｐゴシック" charset="-128"/>
                <a:cs typeface="ＭＳ Ｐゴシック" charset="-128"/>
              </a:rPr>
              <a:t>第</a:t>
            </a:r>
            <a:r>
              <a:rPr lang="en-US" altLang="ja-JP" sz="3600" b="1" dirty="0">
                <a:latin typeface="Arial" charset="0"/>
                <a:ea typeface="ＭＳ Ｐゴシック" charset="-128"/>
                <a:cs typeface="ＭＳ Ｐゴシック" charset="-128"/>
              </a:rPr>
              <a:t>2</a:t>
            </a:r>
            <a:r>
              <a:rPr lang="ja-JP" altLang="en-US" sz="3600" b="1" dirty="0">
                <a:latin typeface="Arial" charset="0"/>
                <a:ea typeface="ＭＳ Ｐゴシック" charset="-128"/>
                <a:cs typeface="ＭＳ Ｐゴシック" charset="-128"/>
              </a:rPr>
              <a:t>位</a:t>
            </a:r>
            <a:r>
              <a:rPr lang="en-US" altLang="ja-JP" sz="3600" b="1" dirty="0">
                <a:latin typeface="Arial" charset="0"/>
                <a:ea typeface="ＭＳ Ｐゴシック" charset="-128"/>
                <a:cs typeface="ＭＳ Ｐゴシック" charset="-128"/>
              </a:rPr>
              <a:t>:</a:t>
            </a:r>
            <a:r>
              <a:rPr lang="ja-JP" altLang="en-US" sz="3600" b="1" dirty="0">
                <a:latin typeface="Arial" charset="0"/>
                <a:ea typeface="ＭＳ Ｐゴシック" charset="-128"/>
                <a:cs typeface="ＭＳ Ｐゴシック" charset="-128"/>
              </a:rPr>
              <a:t>中国語（</a:t>
            </a:r>
            <a:r>
              <a:rPr lang="en-US" altLang="ja-JP" sz="3600" b="1" dirty="0">
                <a:latin typeface="Arial" charset="0"/>
                <a:ea typeface="ＭＳ Ｐゴシック" charset="-128"/>
                <a:cs typeface="ＭＳ Ｐゴシック" charset="-128"/>
              </a:rPr>
              <a:t>5</a:t>
            </a:r>
            <a:r>
              <a:rPr lang="ja-JP" altLang="en-US" sz="3600" b="1" dirty="0">
                <a:latin typeface="Arial" charset="0"/>
                <a:ea typeface="ＭＳ Ｐゴシック" charset="-128"/>
                <a:cs typeface="ＭＳ Ｐゴシック" charset="-128"/>
              </a:rPr>
              <a:t>億</a:t>
            </a:r>
            <a:r>
              <a:rPr lang="en-US" altLang="ja-JP" sz="3600" b="1" dirty="0">
                <a:latin typeface="Arial" charset="0"/>
                <a:ea typeface="ＭＳ Ｐゴシック" charset="-128"/>
                <a:cs typeface="ＭＳ Ｐゴシック" charset="-128"/>
              </a:rPr>
              <a:t>1000</a:t>
            </a:r>
            <a:r>
              <a:rPr lang="ja-JP" altLang="en-US" sz="3600" b="1" dirty="0">
                <a:latin typeface="Arial" charset="0"/>
                <a:ea typeface="ＭＳ Ｐゴシック" charset="-128"/>
                <a:cs typeface="ＭＳ Ｐゴシック" charset="-128"/>
              </a:rPr>
              <a:t>万人</a:t>
            </a:r>
            <a:r>
              <a:rPr lang="ja-JP" altLang="en-US" sz="3600" b="1" dirty="0" smtClean="0">
                <a:latin typeface="Arial" charset="0"/>
                <a:ea typeface="ＭＳ Ｐゴシック" charset="-128"/>
                <a:cs typeface="ＭＳ Ｐゴシック" charset="-128"/>
              </a:rPr>
              <a:t>）</a:t>
            </a:r>
            <a:endParaRPr lang="en-US" altLang="ja-JP" sz="3600" b="1" dirty="0" smtClean="0">
              <a:latin typeface="Arial" charset="0"/>
              <a:ea typeface="ＭＳ Ｐゴシック" charset="-128"/>
              <a:cs typeface="ＭＳ Ｐゴシック" charset="-128"/>
            </a:endParaRPr>
          </a:p>
          <a:p>
            <a:pPr lvl="0" fontAlgn="ctr">
              <a:spcBef>
                <a:spcPct val="0"/>
              </a:spcBef>
              <a:spcAft>
                <a:spcPct val="0"/>
              </a:spcAft>
            </a:pPr>
            <a:endParaRPr lang="ja-JP" altLang="en-US" sz="3600" b="1" dirty="0">
              <a:latin typeface="Arial" charset="0"/>
              <a:ea typeface="ＭＳ Ｐゴシック" charset="-128"/>
              <a:cs typeface="ＭＳ Ｐゴシック" charset="-128"/>
            </a:endParaRPr>
          </a:p>
          <a:p>
            <a:pPr lvl="0" fontAlgn="ctr">
              <a:spcBef>
                <a:spcPct val="0"/>
              </a:spcBef>
              <a:spcAft>
                <a:spcPct val="0"/>
              </a:spcAft>
            </a:pPr>
            <a:r>
              <a:rPr lang="ja-JP" altLang="en-US" sz="3600" b="1" dirty="0">
                <a:latin typeface="Arial" charset="0"/>
                <a:ea typeface="ＭＳ Ｐゴシック" charset="-128"/>
                <a:cs typeface="ＭＳ Ｐゴシック" charset="-128"/>
              </a:rPr>
              <a:t>英語とは反対に</a:t>
            </a:r>
            <a:r>
              <a:rPr lang="en-US" altLang="ja-JP" sz="3600" b="1" dirty="0">
                <a:latin typeface="Arial" charset="0"/>
                <a:ea typeface="ＭＳ Ｐゴシック" charset="-128"/>
                <a:cs typeface="ＭＳ Ｐゴシック" charset="-128"/>
              </a:rPr>
              <a:t>1</a:t>
            </a:r>
            <a:r>
              <a:rPr lang="ja-JP" altLang="en-US" sz="3600" b="1" dirty="0">
                <a:latin typeface="Arial" charset="0"/>
                <a:ea typeface="ＭＳ Ｐゴシック" charset="-128"/>
                <a:cs typeface="ＭＳ Ｐゴシック" charset="-128"/>
              </a:rPr>
              <a:t>位から</a:t>
            </a:r>
            <a:r>
              <a:rPr lang="en-US" altLang="ja-JP" sz="3600" b="1" dirty="0">
                <a:latin typeface="Arial" charset="0"/>
                <a:ea typeface="ＭＳ Ｐゴシック" charset="-128"/>
                <a:cs typeface="ＭＳ Ｐゴシック" charset="-128"/>
              </a:rPr>
              <a:t>2</a:t>
            </a:r>
            <a:r>
              <a:rPr lang="ja-JP" altLang="en-US" sz="3600" b="1" dirty="0">
                <a:latin typeface="Arial" charset="0"/>
                <a:ea typeface="ＭＳ Ｐゴシック" charset="-128"/>
                <a:cs typeface="ＭＳ Ｐゴシック" charset="-128"/>
              </a:rPr>
              <a:t>位になったのが中国語。インターネットで中国語を使用する人は</a:t>
            </a:r>
            <a:r>
              <a:rPr lang="en-US" altLang="ja-JP" sz="3600" b="1" dirty="0">
                <a:latin typeface="Arial" charset="0"/>
                <a:ea typeface="ＭＳ Ｐゴシック" charset="-128"/>
                <a:cs typeface="ＭＳ Ｐゴシック" charset="-128"/>
              </a:rPr>
              <a:t>5</a:t>
            </a:r>
            <a:r>
              <a:rPr lang="ja-JP" altLang="en-US" sz="3600" b="1" dirty="0">
                <a:latin typeface="Arial" charset="0"/>
                <a:ea typeface="ＭＳ Ｐゴシック" charset="-128"/>
                <a:cs typeface="ＭＳ Ｐゴシック" charset="-128"/>
              </a:rPr>
              <a:t>億</a:t>
            </a:r>
            <a:r>
              <a:rPr lang="en-US" altLang="ja-JP" sz="3600" b="1" dirty="0">
                <a:latin typeface="Arial" charset="0"/>
                <a:ea typeface="ＭＳ Ｐゴシック" charset="-128"/>
                <a:cs typeface="ＭＳ Ｐゴシック" charset="-128"/>
              </a:rPr>
              <a:t>1000</a:t>
            </a:r>
            <a:r>
              <a:rPr lang="ja-JP" altLang="en-US" sz="3600" b="1" dirty="0">
                <a:latin typeface="Arial" charset="0"/>
                <a:ea typeface="ＭＳ Ｐゴシック" charset="-128"/>
                <a:cs typeface="ＭＳ Ｐゴシック" charset="-128"/>
              </a:rPr>
              <a:t>万人で、母語として使われている言語では英語に大差をつけていますが、インターネットで使用されている言語では僅差で英語にトップを譲る結果に。</a:t>
            </a:r>
          </a:p>
          <a:p>
            <a:pPr lvl="0" fontAlgn="ctr">
              <a:spcBef>
                <a:spcPct val="0"/>
              </a:spcBef>
              <a:spcAft>
                <a:spcPct val="0"/>
              </a:spcAft>
            </a:pPr>
            <a:r>
              <a:rPr lang="ja-JP" altLang="en-US" sz="3600" b="1" dirty="0" smtClean="0">
                <a:latin typeface="Arial" charset="0"/>
                <a:ea typeface="ＭＳ Ｐゴシック" charset="-128"/>
                <a:cs typeface="ＭＳ Ｐゴシック" charset="-128"/>
              </a:rPr>
              <a:t>中国語</a:t>
            </a:r>
            <a:r>
              <a:rPr lang="ja-JP" altLang="en-US" sz="3600" b="1" dirty="0">
                <a:latin typeface="Arial" charset="0"/>
                <a:ea typeface="ＭＳ Ｐゴシック" charset="-128"/>
                <a:cs typeface="ＭＳ Ｐゴシック" charset="-128"/>
              </a:rPr>
              <a:t>を公用語としている国は</a:t>
            </a:r>
            <a:r>
              <a:rPr lang="en-US" altLang="ja-JP" sz="3600" b="1" dirty="0">
                <a:latin typeface="Arial" charset="0"/>
                <a:ea typeface="ＭＳ Ｐゴシック" charset="-128"/>
                <a:cs typeface="ＭＳ Ｐゴシック" charset="-128"/>
              </a:rPr>
              <a:t>3</a:t>
            </a:r>
            <a:r>
              <a:rPr lang="ja-JP" altLang="en-US" sz="3600" b="1" dirty="0">
                <a:latin typeface="Arial" charset="0"/>
                <a:ea typeface="ＭＳ Ｐゴシック" charset="-128"/>
                <a:cs typeface="ＭＳ Ｐゴシック" charset="-128"/>
              </a:rPr>
              <a:t>カ国です</a:t>
            </a:r>
            <a:r>
              <a:rPr lang="ja-JP" altLang="en-US" sz="3600" b="1" dirty="0" smtClean="0">
                <a:latin typeface="Arial" charset="0"/>
                <a:ea typeface="ＭＳ Ｐゴシック" charset="-128"/>
                <a:cs typeface="ＭＳ Ｐゴシック" charset="-128"/>
              </a:rPr>
              <a:t>。</a:t>
            </a:r>
            <a:endParaRPr lang="ja-JP" altLang="en-US" sz="3600" b="1" dirty="0">
              <a:latin typeface="Arial" charset="0"/>
              <a:ea typeface="ＭＳ Ｐゴシック" charset="-128"/>
              <a:cs typeface="ＭＳ Ｐゴシック" charset="-128"/>
            </a:endParaRPr>
          </a:p>
        </p:txBody>
      </p:sp>
      <p:pic>
        <p:nvPicPr>
          <p:cNvPr id="1026" name="Picture 2"/>
          <p:cNvPicPr>
            <a:picLocks noChangeAspect="1" noChangeArrowheads="1"/>
          </p:cNvPicPr>
          <p:nvPr/>
        </p:nvPicPr>
        <p:blipFill>
          <a:blip r:embed="rId2" cstate="print"/>
          <a:srcRect/>
          <a:stretch>
            <a:fillRect/>
          </a:stretch>
        </p:blipFill>
        <p:spPr bwMode="auto">
          <a:xfrm>
            <a:off x="0" y="5805264"/>
            <a:ext cx="9144000" cy="587506"/>
          </a:xfrm>
          <a:prstGeom prst="rect">
            <a:avLst/>
          </a:prstGeom>
          <a:noFill/>
          <a:ln w="9525">
            <a:noFill/>
            <a:miter lim="800000"/>
            <a:headEnd/>
            <a:tailEnd/>
          </a:ln>
        </p:spPr>
      </p:pic>
    </p:spTree>
  </p:cSld>
  <p:clrMapOvr>
    <a:masterClrMapping/>
  </p:clrMapOvr>
  <p:transition>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5496" y="-27384"/>
            <a:ext cx="8784976" cy="6137243"/>
          </a:xfrm>
          <a:prstGeom prst="rect">
            <a:avLst/>
          </a:prstGeom>
          <a:noFill/>
          <a:ln w="9525">
            <a:noFill/>
            <a:miter lim="800000"/>
            <a:headEnd/>
            <a:tailEnd/>
          </a:ln>
          <a:effectLst/>
        </p:spPr>
        <p:txBody>
          <a:bodyPr vert="horz" wrap="square" lIns="0" tIns="0" rIns="36501" bIns="42849" numCol="1" anchor="ctr" anchorCtr="0" compatLnSpc="1">
            <a:prstTxWarp prst="textNoShape">
              <a:avLst/>
            </a:prstTxWarp>
            <a:spAutoFit/>
          </a:bodyPr>
          <a:lstStyle/>
          <a:p>
            <a:pPr lvl="0" fontAlgn="ctr">
              <a:spcBef>
                <a:spcPct val="0"/>
              </a:spcBef>
              <a:spcAft>
                <a:spcPct val="0"/>
              </a:spcAft>
            </a:pPr>
            <a:r>
              <a:rPr lang="ja-JP" altLang="en-US" sz="3600" b="1" dirty="0" smtClean="0">
                <a:latin typeface="Arial" charset="0"/>
                <a:ea typeface="ＭＳ Ｐゴシック" charset="-128"/>
                <a:cs typeface="ＭＳ Ｐゴシック" charset="-128"/>
              </a:rPr>
              <a:t>◆</a:t>
            </a:r>
            <a:r>
              <a:rPr lang="ja-JP" altLang="en-US" sz="3600" b="1" dirty="0">
                <a:latin typeface="Arial" charset="0"/>
                <a:ea typeface="ＭＳ Ｐゴシック" charset="-128"/>
                <a:cs typeface="ＭＳ Ｐゴシック" charset="-128"/>
              </a:rPr>
              <a:t>第</a:t>
            </a:r>
            <a:r>
              <a:rPr lang="en-US" altLang="ja-JP" sz="3600" b="1" dirty="0">
                <a:latin typeface="Arial" charset="0"/>
                <a:ea typeface="ＭＳ Ｐゴシック" charset="-128"/>
                <a:cs typeface="ＭＳ Ｐゴシック" charset="-128"/>
              </a:rPr>
              <a:t>3</a:t>
            </a:r>
            <a:r>
              <a:rPr lang="ja-JP" altLang="en-US" sz="3600" b="1" dirty="0">
                <a:latin typeface="Arial" charset="0"/>
                <a:ea typeface="ＭＳ Ｐゴシック" charset="-128"/>
                <a:cs typeface="ＭＳ Ｐゴシック" charset="-128"/>
              </a:rPr>
              <a:t>位</a:t>
            </a:r>
            <a:r>
              <a:rPr lang="en-US" altLang="ja-JP" sz="3600" b="1" dirty="0">
                <a:latin typeface="Arial" charset="0"/>
                <a:ea typeface="ＭＳ Ｐゴシック" charset="-128"/>
                <a:cs typeface="ＭＳ Ｐゴシック" charset="-128"/>
              </a:rPr>
              <a:t>:</a:t>
            </a:r>
            <a:r>
              <a:rPr lang="ja-JP" altLang="en-US" sz="3600" b="1" dirty="0">
                <a:latin typeface="Arial" charset="0"/>
                <a:ea typeface="ＭＳ Ｐゴシック" charset="-128"/>
                <a:cs typeface="ＭＳ Ｐゴシック" charset="-128"/>
              </a:rPr>
              <a:t>スペイン語（</a:t>
            </a:r>
            <a:r>
              <a:rPr lang="en-US" altLang="ja-JP" sz="3600" b="1" dirty="0">
                <a:latin typeface="Arial" charset="0"/>
                <a:ea typeface="ＭＳ Ｐゴシック" charset="-128"/>
                <a:cs typeface="ＭＳ Ｐゴシック" charset="-128"/>
              </a:rPr>
              <a:t>1</a:t>
            </a:r>
            <a:r>
              <a:rPr lang="ja-JP" altLang="en-US" sz="3600" b="1" dirty="0">
                <a:latin typeface="Arial" charset="0"/>
                <a:ea typeface="ＭＳ Ｐゴシック" charset="-128"/>
                <a:cs typeface="ＭＳ Ｐゴシック" charset="-128"/>
              </a:rPr>
              <a:t>億</a:t>
            </a:r>
            <a:r>
              <a:rPr lang="en-US" altLang="ja-JP" sz="3600" b="1" dirty="0">
                <a:latin typeface="Arial" charset="0"/>
                <a:ea typeface="ＭＳ Ｐゴシック" charset="-128"/>
                <a:cs typeface="ＭＳ Ｐゴシック" charset="-128"/>
              </a:rPr>
              <a:t>6500</a:t>
            </a:r>
            <a:r>
              <a:rPr lang="ja-JP" altLang="en-US" sz="3600" b="1" dirty="0">
                <a:latin typeface="Arial" charset="0"/>
                <a:ea typeface="ＭＳ Ｐゴシック" charset="-128"/>
                <a:cs typeface="ＭＳ Ｐゴシック" charset="-128"/>
              </a:rPr>
              <a:t>万人）</a:t>
            </a:r>
          </a:p>
          <a:p>
            <a:pPr lvl="0" fontAlgn="ctr">
              <a:spcBef>
                <a:spcPct val="0"/>
              </a:spcBef>
              <a:spcAft>
                <a:spcPct val="0"/>
              </a:spcAft>
            </a:pPr>
            <a:r>
              <a:rPr lang="ja-JP" altLang="en-US" sz="3600" b="1" dirty="0">
                <a:latin typeface="Arial" charset="0"/>
                <a:ea typeface="ＭＳ Ｐゴシック" charset="-128"/>
                <a:cs typeface="ＭＳ Ｐゴシック" charset="-128"/>
              </a:rPr>
              <a:t>インターネットユーザーと母語人口で順位が変わらなかったのがスペイン語。スペイン語をインターネットで使用している人は</a:t>
            </a:r>
            <a:r>
              <a:rPr lang="en-US" altLang="ja-JP" sz="3600" b="1" dirty="0">
                <a:latin typeface="Arial" charset="0"/>
                <a:ea typeface="ＭＳ Ｐゴシック" charset="-128"/>
                <a:cs typeface="ＭＳ Ｐゴシック" charset="-128"/>
              </a:rPr>
              <a:t>1</a:t>
            </a:r>
            <a:r>
              <a:rPr lang="ja-JP" altLang="en-US" sz="3600" b="1" dirty="0">
                <a:latin typeface="Arial" charset="0"/>
                <a:ea typeface="ＭＳ Ｐゴシック" charset="-128"/>
                <a:cs typeface="ＭＳ Ｐゴシック" charset="-128"/>
              </a:rPr>
              <a:t>億</a:t>
            </a:r>
            <a:r>
              <a:rPr lang="en-US" altLang="ja-JP" sz="3600" b="1" dirty="0">
                <a:latin typeface="Arial" charset="0"/>
                <a:ea typeface="ＭＳ Ｐゴシック" charset="-128"/>
                <a:cs typeface="ＭＳ Ｐゴシック" charset="-128"/>
              </a:rPr>
              <a:t>6500</a:t>
            </a:r>
            <a:r>
              <a:rPr lang="ja-JP" altLang="en-US" sz="3600" b="1" dirty="0">
                <a:latin typeface="Arial" charset="0"/>
                <a:ea typeface="ＭＳ Ｐゴシック" charset="-128"/>
                <a:cs typeface="ＭＳ Ｐゴシック" charset="-128"/>
              </a:rPr>
              <a:t>万人で、いずれのランキングにおいても世界第</a:t>
            </a:r>
            <a:r>
              <a:rPr lang="en-US" altLang="ja-JP" sz="3600" b="1" dirty="0">
                <a:latin typeface="Arial" charset="0"/>
                <a:ea typeface="ＭＳ Ｐゴシック" charset="-128"/>
                <a:cs typeface="ＭＳ Ｐゴシック" charset="-128"/>
              </a:rPr>
              <a:t>3</a:t>
            </a:r>
            <a:r>
              <a:rPr lang="ja-JP" altLang="en-US" sz="3600" b="1" dirty="0">
                <a:latin typeface="Arial" charset="0"/>
                <a:ea typeface="ＭＳ Ｐゴシック" charset="-128"/>
                <a:cs typeface="ＭＳ Ｐゴシック" charset="-128"/>
              </a:rPr>
              <a:t>位です。</a:t>
            </a:r>
          </a:p>
          <a:p>
            <a:pPr lvl="0" fontAlgn="ctr">
              <a:spcBef>
                <a:spcPct val="0"/>
              </a:spcBef>
              <a:spcAft>
                <a:spcPct val="0"/>
              </a:spcAft>
            </a:pPr>
            <a:r>
              <a:rPr lang="ja-JP" altLang="en-US" sz="3600" b="1" dirty="0" smtClean="0">
                <a:latin typeface="Arial" charset="0"/>
                <a:ea typeface="ＭＳ Ｐゴシック" charset="-128"/>
                <a:cs typeface="ＭＳ Ｐゴシック" charset="-128"/>
              </a:rPr>
              <a:t>スペイン語</a:t>
            </a:r>
            <a:r>
              <a:rPr lang="ja-JP" altLang="en-US" sz="3600" b="1" dirty="0">
                <a:latin typeface="Arial" charset="0"/>
                <a:ea typeface="ＭＳ Ｐゴシック" charset="-128"/>
                <a:cs typeface="ＭＳ Ｐゴシック" charset="-128"/>
              </a:rPr>
              <a:t>を公用語としている国は</a:t>
            </a:r>
            <a:r>
              <a:rPr lang="en-US" altLang="ja-JP" sz="3600" b="1" dirty="0">
                <a:latin typeface="Arial" charset="0"/>
                <a:ea typeface="ＭＳ Ｐゴシック" charset="-128"/>
                <a:cs typeface="ＭＳ Ｐゴシック" charset="-128"/>
              </a:rPr>
              <a:t>21</a:t>
            </a:r>
            <a:r>
              <a:rPr lang="ja-JP" altLang="en-US" sz="3600" b="1" dirty="0">
                <a:latin typeface="Arial" charset="0"/>
                <a:ea typeface="ＭＳ Ｐゴシック" charset="-128"/>
                <a:cs typeface="ＭＳ Ｐゴシック" charset="-128"/>
              </a:rPr>
              <a:t>カ国。ヨーロッパではスペインの</a:t>
            </a:r>
            <a:r>
              <a:rPr lang="en-US" altLang="ja-JP" sz="3600" b="1" dirty="0">
                <a:latin typeface="Arial" charset="0"/>
                <a:ea typeface="ＭＳ Ｐゴシック" charset="-128"/>
                <a:cs typeface="ＭＳ Ｐゴシック" charset="-128"/>
              </a:rPr>
              <a:t>1</a:t>
            </a:r>
            <a:r>
              <a:rPr lang="ja-JP" altLang="en-US" sz="3600" b="1" dirty="0">
                <a:latin typeface="Arial" charset="0"/>
                <a:ea typeface="ＭＳ Ｐゴシック" charset="-128"/>
                <a:cs typeface="ＭＳ Ｐゴシック" charset="-128"/>
              </a:rPr>
              <a:t>カ国だけが公用語としており、その他の多くはアルゼンチン、キューバ、メキシコなどの南米やカリブ海、中央アメリカの国々です</a:t>
            </a:r>
            <a:r>
              <a:rPr lang="ja-JP" altLang="en-US" sz="3600" b="1" dirty="0" smtClean="0">
                <a:latin typeface="Arial" charset="0"/>
                <a:ea typeface="ＭＳ Ｐゴシック" charset="-128"/>
                <a:cs typeface="ＭＳ Ｐゴシック" charset="-128"/>
              </a:rPr>
              <a:t>。</a:t>
            </a:r>
            <a:endParaRPr lang="ja-JP" altLang="en-US" sz="3600" b="1" dirty="0">
              <a:latin typeface="Arial" charset="0"/>
              <a:ea typeface="ＭＳ Ｐゴシック" charset="-128"/>
              <a:cs typeface="ＭＳ Ｐゴシック" charset="-128"/>
            </a:endParaRPr>
          </a:p>
        </p:txBody>
      </p:sp>
      <p:pic>
        <p:nvPicPr>
          <p:cNvPr id="4098" name="Picture 2"/>
          <p:cNvPicPr>
            <a:picLocks noChangeAspect="1" noChangeArrowheads="1"/>
          </p:cNvPicPr>
          <p:nvPr/>
        </p:nvPicPr>
        <p:blipFill>
          <a:blip r:embed="rId2" cstate="print"/>
          <a:srcRect/>
          <a:stretch>
            <a:fillRect/>
          </a:stretch>
        </p:blipFill>
        <p:spPr bwMode="auto">
          <a:xfrm>
            <a:off x="0" y="6093296"/>
            <a:ext cx="8028384" cy="607074"/>
          </a:xfrm>
          <a:prstGeom prst="rect">
            <a:avLst/>
          </a:prstGeom>
          <a:noFill/>
          <a:ln w="9525">
            <a:noFill/>
            <a:miter lim="800000"/>
            <a:headEnd/>
            <a:tailEnd/>
          </a:ln>
        </p:spPr>
      </p:pic>
    </p:spTree>
  </p:cSld>
  <p:clrMapOvr>
    <a:masterClrMapping/>
  </p:clrMapOvr>
  <p:transition>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188640"/>
            <a:ext cx="9144000" cy="6186309"/>
          </a:xfrm>
          <a:prstGeom prst="rect">
            <a:avLst/>
          </a:prstGeom>
        </p:spPr>
        <p:txBody>
          <a:bodyPr wrap="square">
            <a:spAutoFit/>
          </a:bodyPr>
          <a:lstStyle/>
          <a:p>
            <a:pPr lvl="0" fontAlgn="ctr">
              <a:spcBef>
                <a:spcPct val="0"/>
              </a:spcBef>
              <a:spcAft>
                <a:spcPct val="0"/>
              </a:spcAft>
            </a:pPr>
            <a:r>
              <a:rPr lang="ja-JP" altLang="en-US" sz="3600" b="1" dirty="0" smtClean="0">
                <a:solidFill>
                  <a:srgbClr val="FF0000"/>
                </a:solidFill>
                <a:latin typeface="Arial" charset="0"/>
                <a:ea typeface="ＭＳ Ｐゴシック" charset="-128"/>
                <a:cs typeface="ＭＳ Ｐゴシック" charset="-128"/>
              </a:rPr>
              <a:t>◆第</a:t>
            </a:r>
            <a:r>
              <a:rPr lang="en-US" altLang="ja-JP" sz="3600" b="1" dirty="0" smtClean="0">
                <a:solidFill>
                  <a:srgbClr val="FF0000"/>
                </a:solidFill>
                <a:latin typeface="Arial" charset="0"/>
                <a:ea typeface="ＭＳ Ｐゴシック" charset="-128"/>
                <a:cs typeface="ＭＳ Ｐゴシック" charset="-128"/>
              </a:rPr>
              <a:t>4</a:t>
            </a:r>
            <a:r>
              <a:rPr lang="ja-JP" altLang="en-US" sz="3600" b="1" dirty="0" smtClean="0">
                <a:solidFill>
                  <a:srgbClr val="FF0000"/>
                </a:solidFill>
                <a:latin typeface="Arial" charset="0"/>
                <a:ea typeface="ＭＳ Ｐゴシック" charset="-128"/>
                <a:cs typeface="ＭＳ Ｐゴシック" charset="-128"/>
              </a:rPr>
              <a:t>位</a:t>
            </a:r>
            <a:r>
              <a:rPr lang="en-US" altLang="ja-JP" sz="3600" b="1" dirty="0" smtClean="0">
                <a:solidFill>
                  <a:srgbClr val="FF0000"/>
                </a:solidFill>
                <a:latin typeface="Arial" charset="0"/>
                <a:ea typeface="ＭＳ Ｐゴシック" charset="-128"/>
                <a:cs typeface="ＭＳ Ｐゴシック" charset="-128"/>
              </a:rPr>
              <a:t>:</a:t>
            </a:r>
            <a:r>
              <a:rPr lang="ja-JP" altLang="en-US" sz="3600" b="1" dirty="0" smtClean="0">
                <a:solidFill>
                  <a:srgbClr val="FF0000"/>
                </a:solidFill>
                <a:latin typeface="Arial" charset="0"/>
                <a:ea typeface="ＭＳ Ｐゴシック" charset="-128"/>
                <a:cs typeface="ＭＳ Ｐゴシック" charset="-128"/>
              </a:rPr>
              <a:t>日本語（</a:t>
            </a:r>
            <a:r>
              <a:rPr lang="en-US" altLang="ja-JP" sz="3600" b="1" dirty="0" smtClean="0">
                <a:solidFill>
                  <a:srgbClr val="FF0000"/>
                </a:solidFill>
                <a:latin typeface="Arial" charset="0"/>
                <a:ea typeface="ＭＳ Ｐゴシック" charset="-128"/>
                <a:cs typeface="ＭＳ Ｐゴシック" charset="-128"/>
              </a:rPr>
              <a:t>9900</a:t>
            </a:r>
            <a:r>
              <a:rPr lang="ja-JP" altLang="en-US" sz="3600" b="1" dirty="0" smtClean="0">
                <a:solidFill>
                  <a:srgbClr val="FF0000"/>
                </a:solidFill>
                <a:latin typeface="Arial" charset="0"/>
                <a:ea typeface="ＭＳ Ｐゴシック" charset="-128"/>
                <a:cs typeface="ＭＳ Ｐゴシック" charset="-128"/>
              </a:rPr>
              <a:t>万人）</a:t>
            </a:r>
          </a:p>
          <a:p>
            <a:pPr lvl="0" fontAlgn="ctr">
              <a:spcBef>
                <a:spcPct val="0"/>
              </a:spcBef>
              <a:spcAft>
                <a:spcPct val="0"/>
              </a:spcAft>
            </a:pPr>
            <a:r>
              <a:rPr lang="ja-JP" altLang="en-US" sz="3600" b="1" dirty="0" smtClean="0">
                <a:latin typeface="Arial" charset="0"/>
                <a:ea typeface="ＭＳ Ｐゴシック" charset="-128"/>
                <a:cs typeface="ＭＳ Ｐゴシック" charset="-128"/>
              </a:rPr>
              <a:t>第</a:t>
            </a:r>
            <a:r>
              <a:rPr lang="en-US" altLang="ja-JP" sz="3600" b="1" dirty="0" smtClean="0">
                <a:latin typeface="Arial" charset="0"/>
                <a:ea typeface="ＭＳ Ｐゴシック" charset="-128"/>
                <a:cs typeface="ＭＳ Ｐゴシック" charset="-128"/>
              </a:rPr>
              <a:t>4</a:t>
            </a:r>
            <a:r>
              <a:rPr lang="ja-JP" altLang="en-US" sz="3600" b="1" dirty="0" smtClean="0">
                <a:latin typeface="Arial" charset="0"/>
                <a:ea typeface="ＭＳ Ｐゴシック" charset="-128"/>
                <a:cs typeface="ＭＳ Ｐゴシック" charset="-128"/>
              </a:rPr>
              <a:t>位は日本語で</a:t>
            </a:r>
            <a:r>
              <a:rPr lang="en-US" altLang="ja-JP" sz="3600" b="1" dirty="0" smtClean="0">
                <a:latin typeface="Arial" charset="0"/>
                <a:ea typeface="ＭＳ Ｐゴシック" charset="-128"/>
                <a:cs typeface="ＭＳ Ｐゴシック" charset="-128"/>
              </a:rPr>
              <a:t>9900</a:t>
            </a:r>
            <a:r>
              <a:rPr lang="ja-JP" altLang="en-US" sz="3600" b="1" dirty="0" smtClean="0">
                <a:latin typeface="Arial" charset="0"/>
                <a:ea typeface="ＭＳ Ｐゴシック" charset="-128"/>
                <a:cs typeface="ＭＳ Ｐゴシック" charset="-128"/>
              </a:rPr>
              <a:t>万人。日本語を母語としている人は</a:t>
            </a:r>
            <a:r>
              <a:rPr lang="en-US" altLang="ja-JP" sz="3600" b="1" dirty="0" smtClean="0">
                <a:latin typeface="Arial" charset="0"/>
                <a:ea typeface="ＭＳ Ｐゴシック" charset="-128"/>
                <a:cs typeface="ＭＳ Ｐゴシック" charset="-128"/>
              </a:rPr>
              <a:t>1</a:t>
            </a:r>
            <a:r>
              <a:rPr lang="ja-JP" altLang="en-US" sz="3600" b="1" dirty="0" smtClean="0">
                <a:latin typeface="Arial" charset="0"/>
                <a:ea typeface="ＭＳ Ｐゴシック" charset="-128"/>
                <a:cs typeface="ＭＳ Ｐゴシック" charset="-128"/>
              </a:rPr>
              <a:t>億</a:t>
            </a:r>
            <a:r>
              <a:rPr lang="en-US" altLang="ja-JP" sz="3600" b="1" dirty="0" smtClean="0">
                <a:latin typeface="Arial" charset="0"/>
                <a:ea typeface="ＭＳ Ｐゴシック" charset="-128"/>
                <a:cs typeface="ＭＳ Ｐゴシック" charset="-128"/>
              </a:rPr>
              <a:t>2500</a:t>
            </a:r>
            <a:r>
              <a:rPr lang="ja-JP" altLang="en-US" sz="3600" b="1" dirty="0" smtClean="0">
                <a:latin typeface="Arial" charset="0"/>
                <a:ea typeface="ＭＳ Ｐゴシック" charset="-128"/>
                <a:cs typeface="ＭＳ Ｐゴシック" charset="-128"/>
              </a:rPr>
              <a:t>万人で</a:t>
            </a:r>
            <a:r>
              <a:rPr lang="en-US" altLang="ja-JP" sz="3600" b="1" dirty="0" smtClean="0">
                <a:latin typeface="Arial" charset="0"/>
                <a:ea typeface="ＭＳ Ｐゴシック" charset="-128"/>
                <a:cs typeface="ＭＳ Ｐゴシック" charset="-128"/>
              </a:rPr>
              <a:t>20</a:t>
            </a:r>
            <a:r>
              <a:rPr lang="ja-JP" altLang="en-US" sz="3600" b="1" dirty="0" smtClean="0">
                <a:latin typeface="Arial" charset="0"/>
                <a:ea typeface="ＭＳ Ｐゴシック" charset="-128"/>
                <a:cs typeface="ＭＳ Ｐゴシック" charset="-128"/>
              </a:rPr>
              <a:t>カ国中</a:t>
            </a:r>
            <a:r>
              <a:rPr lang="en-US" altLang="ja-JP" sz="3600" b="1" dirty="0" smtClean="0">
                <a:latin typeface="Arial" charset="0"/>
                <a:ea typeface="ＭＳ Ｐゴシック" charset="-128"/>
                <a:cs typeface="ＭＳ Ｐゴシック" charset="-128"/>
              </a:rPr>
              <a:t>9</a:t>
            </a:r>
            <a:r>
              <a:rPr lang="ja-JP" altLang="en-US" sz="3600" b="1" dirty="0" smtClean="0">
                <a:latin typeface="Arial" charset="0"/>
                <a:ea typeface="ＭＳ Ｐゴシック" charset="-128"/>
                <a:cs typeface="ＭＳ Ｐゴシック" charset="-128"/>
              </a:rPr>
              <a:t>位ですが、インターネットではランキングを</a:t>
            </a:r>
            <a:r>
              <a:rPr lang="en-US" altLang="ja-JP" sz="3600" b="1" dirty="0" smtClean="0">
                <a:latin typeface="Arial" charset="0"/>
                <a:ea typeface="ＭＳ Ｐゴシック" charset="-128"/>
                <a:cs typeface="ＭＳ Ｐゴシック" charset="-128"/>
              </a:rPr>
              <a:t>5</a:t>
            </a:r>
            <a:r>
              <a:rPr lang="ja-JP" altLang="en-US" sz="3600" b="1" dirty="0" smtClean="0">
                <a:latin typeface="Arial" charset="0"/>
                <a:ea typeface="ＭＳ Ｐゴシック" charset="-128"/>
                <a:cs typeface="ＭＳ Ｐゴシック" charset="-128"/>
              </a:rPr>
              <a:t>つ繰り上がっています。</a:t>
            </a:r>
          </a:p>
          <a:p>
            <a:pPr lvl="0" fontAlgn="ctr">
              <a:spcBef>
                <a:spcPct val="0"/>
              </a:spcBef>
              <a:spcAft>
                <a:spcPct val="0"/>
              </a:spcAft>
            </a:pPr>
            <a:r>
              <a:rPr lang="ja-JP" altLang="en-US" sz="3600" b="1" dirty="0" smtClean="0">
                <a:latin typeface="Arial" charset="0"/>
                <a:ea typeface="ＭＳ Ｐゴシック" charset="-128"/>
                <a:cs typeface="ＭＳ Ｐゴシック" charset="-128"/>
              </a:rPr>
              <a:t>日本語を公用語にしているのは日本だけだと思われがちですが、パラオのアンガウル州でも日本語を公用語としています。</a:t>
            </a:r>
            <a:r>
              <a:rPr lang="en-US" altLang="ja-JP" sz="3600" b="1" dirty="0" smtClean="0">
                <a:latin typeface="Arial" charset="0"/>
                <a:ea typeface="ＭＳ Ｐゴシック" charset="-128"/>
                <a:cs typeface="ＭＳ Ｐゴシック" charset="-128"/>
              </a:rPr>
              <a:t>1914</a:t>
            </a:r>
            <a:r>
              <a:rPr lang="ja-JP" altLang="en-US" sz="3600" b="1" dirty="0" smtClean="0">
                <a:latin typeface="Arial" charset="0"/>
                <a:ea typeface="ＭＳ Ｐゴシック" charset="-128"/>
                <a:cs typeface="ＭＳ Ｐゴシック" charset="-128"/>
              </a:rPr>
              <a:t>年から</a:t>
            </a:r>
            <a:r>
              <a:rPr lang="en-US" altLang="ja-JP" sz="3600" b="1" dirty="0" smtClean="0">
                <a:latin typeface="Arial" charset="0"/>
                <a:ea typeface="ＭＳ Ｐゴシック" charset="-128"/>
                <a:cs typeface="ＭＳ Ｐゴシック" charset="-128"/>
              </a:rPr>
              <a:t>1945</a:t>
            </a:r>
            <a:r>
              <a:rPr lang="ja-JP" altLang="en-US" sz="3600" b="1" dirty="0" smtClean="0">
                <a:latin typeface="Arial" charset="0"/>
                <a:ea typeface="ＭＳ Ｐゴシック" charset="-128"/>
                <a:cs typeface="ＭＳ Ｐゴシック" charset="-128"/>
              </a:rPr>
              <a:t>年までは日本がパラオを統治しており、その間、日本人の教師が日本語で授業を教えていたことが要因です。</a:t>
            </a:r>
          </a:p>
        </p:txBody>
      </p:sp>
      <p:pic>
        <p:nvPicPr>
          <p:cNvPr id="3074" name="Picture 2"/>
          <p:cNvPicPr>
            <a:picLocks noChangeAspect="1" noChangeArrowheads="1"/>
          </p:cNvPicPr>
          <p:nvPr/>
        </p:nvPicPr>
        <p:blipFill>
          <a:blip r:embed="rId2" cstate="print"/>
          <a:srcRect/>
          <a:stretch>
            <a:fillRect/>
          </a:stretch>
        </p:blipFill>
        <p:spPr bwMode="auto">
          <a:xfrm>
            <a:off x="1" y="6220164"/>
            <a:ext cx="6156175" cy="637835"/>
          </a:xfrm>
          <a:prstGeom prst="rect">
            <a:avLst/>
          </a:prstGeom>
          <a:noFill/>
          <a:ln w="9525">
            <a:noFill/>
            <a:miter lim="800000"/>
            <a:headEnd/>
            <a:tailEnd/>
          </a:ln>
        </p:spPr>
      </p:pic>
    </p:spTree>
  </p:cSld>
  <p:clrMapOvr>
    <a:masterClrMapping/>
  </p:clrMapOvr>
  <p:transition>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260648"/>
            <a:ext cx="8496944" cy="3416320"/>
          </a:xfrm>
          <a:prstGeom prst="rect">
            <a:avLst/>
          </a:prstGeom>
        </p:spPr>
        <p:txBody>
          <a:bodyPr wrap="square">
            <a:spAutoFit/>
          </a:bodyPr>
          <a:lstStyle/>
          <a:p>
            <a:pPr lvl="0" fontAlgn="ctr">
              <a:spcBef>
                <a:spcPct val="0"/>
              </a:spcBef>
              <a:spcAft>
                <a:spcPct val="0"/>
              </a:spcAft>
            </a:pPr>
            <a:r>
              <a:rPr lang="ja-JP" altLang="en-US" sz="3600" b="1" dirty="0" smtClean="0">
                <a:latin typeface="Arial" charset="0"/>
                <a:ea typeface="ＭＳ Ｐゴシック" charset="-128"/>
                <a:cs typeface="ＭＳ Ｐゴシック" charset="-128"/>
              </a:rPr>
              <a:t>◆第</a:t>
            </a:r>
            <a:r>
              <a:rPr lang="en-US" altLang="ja-JP" sz="3600" b="1" dirty="0" smtClean="0">
                <a:latin typeface="Arial" charset="0"/>
                <a:ea typeface="ＭＳ Ｐゴシック" charset="-128"/>
                <a:cs typeface="ＭＳ Ｐゴシック" charset="-128"/>
              </a:rPr>
              <a:t>5</a:t>
            </a:r>
            <a:r>
              <a:rPr lang="ja-JP" altLang="en-US" sz="3600" b="1" dirty="0" smtClean="0">
                <a:latin typeface="Arial" charset="0"/>
                <a:ea typeface="ＭＳ Ｐゴシック" charset="-128"/>
                <a:cs typeface="ＭＳ Ｐゴシック" charset="-128"/>
              </a:rPr>
              <a:t>位</a:t>
            </a:r>
            <a:r>
              <a:rPr lang="en-US" altLang="ja-JP" sz="3600" b="1" dirty="0" smtClean="0">
                <a:latin typeface="Arial" charset="0"/>
                <a:ea typeface="ＭＳ Ｐゴシック" charset="-128"/>
                <a:cs typeface="ＭＳ Ｐゴシック" charset="-128"/>
              </a:rPr>
              <a:t>:</a:t>
            </a:r>
            <a:r>
              <a:rPr lang="ja-JP" altLang="en-US" sz="3600" b="1" dirty="0" smtClean="0">
                <a:latin typeface="Arial" charset="0"/>
                <a:ea typeface="ＭＳ Ｐゴシック" charset="-128"/>
                <a:cs typeface="ＭＳ Ｐゴシック" charset="-128"/>
              </a:rPr>
              <a:t>ポルトガル語（</a:t>
            </a:r>
            <a:r>
              <a:rPr lang="en-US" altLang="ja-JP" sz="3600" b="1" dirty="0" smtClean="0">
                <a:latin typeface="Arial" charset="0"/>
                <a:ea typeface="ＭＳ Ｐゴシック" charset="-128"/>
                <a:cs typeface="ＭＳ Ｐゴシック" charset="-128"/>
              </a:rPr>
              <a:t>8260</a:t>
            </a:r>
            <a:r>
              <a:rPr lang="ja-JP" altLang="en-US" sz="3600" b="1" dirty="0" smtClean="0">
                <a:latin typeface="Arial" charset="0"/>
                <a:ea typeface="ＭＳ Ｐゴシック" charset="-128"/>
                <a:cs typeface="ＭＳ Ｐゴシック" charset="-128"/>
              </a:rPr>
              <a:t>万人）</a:t>
            </a:r>
          </a:p>
          <a:p>
            <a:pPr lvl="0" fontAlgn="ctr">
              <a:spcBef>
                <a:spcPct val="0"/>
              </a:spcBef>
              <a:spcAft>
                <a:spcPct val="0"/>
              </a:spcAft>
            </a:pPr>
            <a:r>
              <a:rPr lang="ja-JP" altLang="en-US" sz="3600" b="1" dirty="0" smtClean="0">
                <a:latin typeface="Arial" charset="0"/>
                <a:ea typeface="ＭＳ Ｐゴシック" charset="-128"/>
                <a:cs typeface="ＭＳ Ｐゴシック" charset="-128"/>
              </a:rPr>
              <a:t>母語としては</a:t>
            </a:r>
            <a:r>
              <a:rPr lang="en-US" altLang="ja-JP" sz="3600" b="1" dirty="0" smtClean="0">
                <a:latin typeface="Arial" charset="0"/>
                <a:ea typeface="ＭＳ Ｐゴシック" charset="-128"/>
                <a:cs typeface="ＭＳ Ｐゴシック" charset="-128"/>
              </a:rPr>
              <a:t>1</a:t>
            </a:r>
            <a:r>
              <a:rPr lang="ja-JP" altLang="en-US" sz="3600" b="1" dirty="0" smtClean="0">
                <a:latin typeface="Arial" charset="0"/>
                <a:ea typeface="ＭＳ Ｐゴシック" charset="-128"/>
                <a:cs typeface="ＭＳ Ｐゴシック" charset="-128"/>
              </a:rPr>
              <a:t>億</a:t>
            </a:r>
            <a:r>
              <a:rPr lang="en-US" altLang="ja-JP" sz="3600" b="1" dirty="0" smtClean="0">
                <a:latin typeface="Arial" charset="0"/>
                <a:ea typeface="ＭＳ Ｐゴシック" charset="-128"/>
                <a:cs typeface="ＭＳ Ｐゴシック" charset="-128"/>
              </a:rPr>
              <a:t>7500</a:t>
            </a:r>
            <a:r>
              <a:rPr lang="ja-JP" altLang="en-US" sz="3600" b="1" dirty="0" smtClean="0">
                <a:latin typeface="Arial" charset="0"/>
                <a:ea typeface="ＭＳ Ｐゴシック" charset="-128"/>
                <a:cs typeface="ＭＳ Ｐゴシック" charset="-128"/>
              </a:rPr>
              <a:t>万人が使用し第</a:t>
            </a:r>
            <a:r>
              <a:rPr lang="en-US" altLang="ja-JP" sz="3600" b="1" dirty="0" smtClean="0">
                <a:latin typeface="Arial" charset="0"/>
                <a:ea typeface="ＭＳ Ｐゴシック" charset="-128"/>
                <a:cs typeface="ＭＳ Ｐゴシック" charset="-128"/>
              </a:rPr>
              <a:t>6</a:t>
            </a:r>
            <a:r>
              <a:rPr lang="ja-JP" altLang="en-US" sz="3600" b="1" dirty="0" smtClean="0">
                <a:latin typeface="Arial" charset="0"/>
                <a:ea typeface="ＭＳ Ｐゴシック" charset="-128"/>
                <a:cs typeface="ＭＳ Ｐゴシック" charset="-128"/>
              </a:rPr>
              <a:t>位だったポルトガル語ですが、インターネット上でポルトガル語を使用しているのはその人の半分以下である</a:t>
            </a:r>
            <a:r>
              <a:rPr lang="en-US" altLang="ja-JP" sz="3600" b="1" dirty="0" smtClean="0">
                <a:latin typeface="Arial" charset="0"/>
                <a:ea typeface="ＭＳ Ｐゴシック" charset="-128"/>
                <a:cs typeface="ＭＳ Ｐゴシック" charset="-128"/>
              </a:rPr>
              <a:t>8260</a:t>
            </a:r>
            <a:r>
              <a:rPr lang="ja-JP" altLang="en-US" sz="3600" b="1" dirty="0" smtClean="0">
                <a:latin typeface="Arial" charset="0"/>
                <a:ea typeface="ＭＳ Ｐゴシック" charset="-128"/>
                <a:cs typeface="ＭＳ Ｐゴシック" charset="-128"/>
              </a:rPr>
              <a:t>万人で、第</a:t>
            </a:r>
            <a:r>
              <a:rPr lang="en-US" altLang="ja-JP" sz="3600" b="1" dirty="0" smtClean="0">
                <a:latin typeface="Arial" charset="0"/>
                <a:ea typeface="ＭＳ Ｐゴシック" charset="-128"/>
                <a:cs typeface="ＭＳ Ｐゴシック" charset="-128"/>
              </a:rPr>
              <a:t>5</a:t>
            </a:r>
            <a:r>
              <a:rPr lang="ja-JP" altLang="en-US" sz="3600" b="1" dirty="0" smtClean="0">
                <a:latin typeface="Arial" charset="0"/>
                <a:ea typeface="ＭＳ Ｐゴシック" charset="-128"/>
                <a:cs typeface="ＭＳ Ｐゴシック" charset="-128"/>
              </a:rPr>
              <a:t>位となっています。</a:t>
            </a:r>
          </a:p>
        </p:txBody>
      </p:sp>
      <p:pic>
        <p:nvPicPr>
          <p:cNvPr id="5122" name="Picture 2"/>
          <p:cNvPicPr>
            <a:picLocks noChangeAspect="1" noChangeArrowheads="1"/>
          </p:cNvPicPr>
          <p:nvPr/>
        </p:nvPicPr>
        <p:blipFill>
          <a:blip r:embed="rId2" cstate="print"/>
          <a:srcRect/>
          <a:stretch>
            <a:fillRect/>
          </a:stretch>
        </p:blipFill>
        <p:spPr bwMode="auto">
          <a:xfrm>
            <a:off x="0" y="6021288"/>
            <a:ext cx="7596336" cy="626036"/>
          </a:xfrm>
          <a:prstGeom prst="rect">
            <a:avLst/>
          </a:prstGeom>
          <a:noFill/>
          <a:ln w="9525">
            <a:noFill/>
            <a:miter lim="800000"/>
            <a:headEnd/>
            <a:tailEnd/>
          </a:ln>
        </p:spPr>
      </p:pic>
    </p:spTree>
  </p:cSld>
  <p:clrMapOvr>
    <a:masterClrMapping/>
  </p:clrMapOvr>
  <p:transition>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51520" y="836712"/>
            <a:ext cx="8496944" cy="5078313"/>
          </a:xfrm>
          <a:prstGeom prst="rect">
            <a:avLst/>
          </a:prstGeom>
        </p:spPr>
        <p:txBody>
          <a:bodyPr wrap="square">
            <a:spAutoFit/>
          </a:bodyPr>
          <a:lstStyle/>
          <a:p>
            <a:pPr lvl="0" fontAlgn="ctr">
              <a:spcBef>
                <a:spcPct val="0"/>
              </a:spcBef>
              <a:spcAft>
                <a:spcPct val="0"/>
              </a:spcAft>
            </a:pPr>
            <a:r>
              <a:rPr lang="ja-JP" altLang="en-US" sz="3600" b="1" dirty="0" smtClean="0">
                <a:latin typeface="Arial" charset="0"/>
                <a:ea typeface="ＭＳ Ｐゴシック" charset="-128"/>
                <a:cs typeface="ＭＳ Ｐゴシック" charset="-128"/>
              </a:rPr>
              <a:t>◆第</a:t>
            </a:r>
            <a:r>
              <a:rPr lang="en-US" altLang="ja-JP" sz="3600" b="1" dirty="0" smtClean="0">
                <a:latin typeface="Arial" charset="0"/>
                <a:ea typeface="ＭＳ Ｐゴシック" charset="-128"/>
                <a:cs typeface="ＭＳ Ｐゴシック" charset="-128"/>
              </a:rPr>
              <a:t>6</a:t>
            </a:r>
            <a:r>
              <a:rPr lang="ja-JP" altLang="en-US" sz="3600" b="1" dirty="0" smtClean="0">
                <a:latin typeface="Arial" charset="0"/>
                <a:ea typeface="ＭＳ Ｐゴシック" charset="-128"/>
                <a:cs typeface="ＭＳ Ｐゴシック" charset="-128"/>
              </a:rPr>
              <a:t>位</a:t>
            </a:r>
            <a:r>
              <a:rPr lang="en-US" altLang="ja-JP" sz="3600" b="1" dirty="0" smtClean="0">
                <a:latin typeface="Arial" charset="0"/>
                <a:ea typeface="ＭＳ Ｐゴシック" charset="-128"/>
                <a:cs typeface="ＭＳ Ｐゴシック" charset="-128"/>
              </a:rPr>
              <a:t>:</a:t>
            </a:r>
            <a:r>
              <a:rPr lang="ja-JP" altLang="en-US" sz="3600" b="1" dirty="0" smtClean="0">
                <a:latin typeface="Arial" charset="0"/>
                <a:ea typeface="ＭＳ Ｐゴシック" charset="-128"/>
                <a:cs typeface="ＭＳ Ｐゴシック" charset="-128"/>
              </a:rPr>
              <a:t>ドイツ語（</a:t>
            </a:r>
            <a:r>
              <a:rPr lang="en-US" altLang="ja-JP" sz="3600" b="1" dirty="0" smtClean="0">
                <a:latin typeface="Arial" charset="0"/>
                <a:ea typeface="ＭＳ Ｐゴシック" charset="-128"/>
                <a:cs typeface="ＭＳ Ｐゴシック" charset="-128"/>
              </a:rPr>
              <a:t>7540</a:t>
            </a:r>
            <a:r>
              <a:rPr lang="ja-JP" altLang="en-US" sz="3600" b="1" dirty="0" smtClean="0">
                <a:latin typeface="Arial" charset="0"/>
                <a:ea typeface="ＭＳ Ｐゴシック" charset="-128"/>
                <a:cs typeface="ＭＳ Ｐゴシック" charset="-128"/>
              </a:rPr>
              <a:t>万人）</a:t>
            </a:r>
          </a:p>
          <a:p>
            <a:pPr lvl="0" fontAlgn="ctr">
              <a:spcBef>
                <a:spcPct val="0"/>
              </a:spcBef>
              <a:spcAft>
                <a:spcPct val="0"/>
              </a:spcAft>
            </a:pPr>
            <a:r>
              <a:rPr lang="ja-JP" altLang="en-US" sz="3600" b="1" dirty="0" smtClean="0">
                <a:latin typeface="Arial" charset="0"/>
                <a:ea typeface="ＭＳ Ｐゴシック" charset="-128"/>
                <a:cs typeface="ＭＳ Ｐゴシック" charset="-128"/>
              </a:rPr>
              <a:t>母語ランキングでは</a:t>
            </a:r>
            <a:r>
              <a:rPr lang="en-US" altLang="ja-JP" sz="3600" b="1" dirty="0" smtClean="0">
                <a:latin typeface="Arial" charset="0"/>
                <a:ea typeface="ＭＳ Ｐゴシック" charset="-128"/>
                <a:cs typeface="ＭＳ Ｐゴシック" charset="-128"/>
              </a:rPr>
              <a:t>10</a:t>
            </a:r>
            <a:r>
              <a:rPr lang="ja-JP" altLang="en-US" sz="3600" b="1" dirty="0" smtClean="0">
                <a:latin typeface="Arial" charset="0"/>
                <a:ea typeface="ＭＳ Ｐゴシック" charset="-128"/>
                <a:cs typeface="ＭＳ Ｐゴシック" charset="-128"/>
              </a:rPr>
              <a:t>位だったドイツ語をインターネットで使う人は</a:t>
            </a:r>
            <a:r>
              <a:rPr lang="en-US" altLang="ja-JP" sz="3600" b="1" dirty="0" smtClean="0">
                <a:latin typeface="Arial" charset="0"/>
                <a:ea typeface="ＭＳ Ｐゴシック" charset="-128"/>
                <a:cs typeface="ＭＳ Ｐゴシック" charset="-128"/>
              </a:rPr>
              <a:t>7540</a:t>
            </a:r>
            <a:r>
              <a:rPr lang="ja-JP" altLang="en-US" sz="3600" b="1" dirty="0" smtClean="0">
                <a:latin typeface="Arial" charset="0"/>
                <a:ea typeface="ＭＳ Ｐゴシック" charset="-128"/>
                <a:cs typeface="ＭＳ Ｐゴシック" charset="-128"/>
              </a:rPr>
              <a:t>万人で、これは第</a:t>
            </a:r>
            <a:r>
              <a:rPr lang="en-US" altLang="ja-JP" sz="3600" b="1" dirty="0" smtClean="0">
                <a:latin typeface="Arial" charset="0"/>
                <a:ea typeface="ＭＳ Ｐゴシック" charset="-128"/>
                <a:cs typeface="ＭＳ Ｐゴシック" charset="-128"/>
              </a:rPr>
              <a:t>6</a:t>
            </a:r>
            <a:r>
              <a:rPr lang="ja-JP" altLang="en-US" sz="3600" b="1" dirty="0" smtClean="0">
                <a:latin typeface="Arial" charset="0"/>
                <a:ea typeface="ＭＳ Ｐゴシック" charset="-128"/>
                <a:cs typeface="ＭＳ Ｐゴシック" charset="-128"/>
              </a:rPr>
              <a:t>位。</a:t>
            </a:r>
          </a:p>
          <a:p>
            <a:pPr lvl="0" fontAlgn="ctr">
              <a:spcBef>
                <a:spcPct val="0"/>
              </a:spcBef>
              <a:spcAft>
                <a:spcPct val="0"/>
              </a:spcAft>
            </a:pPr>
            <a:endParaRPr lang="ja-JP" altLang="en-US" sz="3600" b="1" dirty="0" smtClean="0">
              <a:latin typeface="Arial" charset="0"/>
              <a:ea typeface="ＭＳ Ｐゴシック" charset="-128"/>
              <a:cs typeface="ＭＳ Ｐゴシック" charset="-128"/>
            </a:endParaRPr>
          </a:p>
          <a:p>
            <a:pPr lvl="0" fontAlgn="ctr">
              <a:spcBef>
                <a:spcPct val="0"/>
              </a:spcBef>
              <a:spcAft>
                <a:spcPct val="0"/>
              </a:spcAft>
            </a:pPr>
            <a:r>
              <a:rPr lang="ja-JP" altLang="en-US" sz="3600" b="1" dirty="0" smtClean="0">
                <a:latin typeface="Arial" charset="0"/>
                <a:ea typeface="ＭＳ Ｐゴシック" charset="-128"/>
                <a:cs typeface="ＭＳ Ｐゴシック" charset="-128"/>
              </a:rPr>
              <a:t>ドイツ語を公用語とする国は</a:t>
            </a:r>
            <a:r>
              <a:rPr lang="en-US" altLang="ja-JP" sz="3600" b="1" dirty="0" smtClean="0">
                <a:latin typeface="Arial" charset="0"/>
                <a:ea typeface="ＭＳ Ｐゴシック" charset="-128"/>
                <a:cs typeface="ＭＳ Ｐゴシック" charset="-128"/>
              </a:rPr>
              <a:t>9</a:t>
            </a:r>
            <a:r>
              <a:rPr lang="ja-JP" altLang="en-US" sz="3600" b="1" dirty="0" smtClean="0">
                <a:latin typeface="Arial" charset="0"/>
                <a:ea typeface="ＭＳ Ｐゴシック" charset="-128"/>
                <a:cs typeface="ＭＳ Ｐゴシック" charset="-128"/>
              </a:rPr>
              <a:t>カ国で、話されている地域はヨーロッパに集まっており、オーストリア、スイスなどがドイツ語を公用語としています。</a:t>
            </a:r>
          </a:p>
        </p:txBody>
      </p:sp>
    </p:spTree>
  </p:cSld>
  <p:clrMapOvr>
    <a:masterClrMapping/>
  </p:clrMapOvr>
  <p:transition>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51520" y="476672"/>
            <a:ext cx="8496944" cy="5632311"/>
          </a:xfrm>
          <a:prstGeom prst="rect">
            <a:avLst/>
          </a:prstGeom>
        </p:spPr>
        <p:txBody>
          <a:bodyPr wrap="square">
            <a:spAutoFit/>
          </a:bodyPr>
          <a:lstStyle/>
          <a:p>
            <a:pPr lvl="0" fontAlgn="ctr">
              <a:spcBef>
                <a:spcPct val="0"/>
              </a:spcBef>
              <a:spcAft>
                <a:spcPct val="0"/>
              </a:spcAft>
            </a:pPr>
            <a:r>
              <a:rPr lang="ja-JP" altLang="en-US" sz="3600" b="1" dirty="0" smtClean="0">
                <a:latin typeface="Arial" charset="0"/>
                <a:ea typeface="ＭＳ Ｐゴシック" charset="-128"/>
                <a:cs typeface="ＭＳ Ｐゴシック" charset="-128"/>
              </a:rPr>
              <a:t>◆第</a:t>
            </a:r>
            <a:r>
              <a:rPr lang="en-US" altLang="ja-JP" sz="3600" b="1" dirty="0" smtClean="0">
                <a:latin typeface="Arial" charset="0"/>
                <a:ea typeface="ＭＳ Ｐゴシック" charset="-128"/>
                <a:cs typeface="ＭＳ Ｐゴシック" charset="-128"/>
              </a:rPr>
              <a:t>7</a:t>
            </a:r>
            <a:r>
              <a:rPr lang="ja-JP" altLang="en-US" sz="3600" b="1" dirty="0" smtClean="0">
                <a:latin typeface="Arial" charset="0"/>
                <a:ea typeface="ＭＳ Ｐゴシック" charset="-128"/>
                <a:cs typeface="ＭＳ Ｐゴシック" charset="-128"/>
              </a:rPr>
              <a:t>位</a:t>
            </a:r>
            <a:r>
              <a:rPr lang="en-US" altLang="ja-JP" sz="3600" b="1" dirty="0" smtClean="0">
                <a:latin typeface="Arial" charset="0"/>
                <a:ea typeface="ＭＳ Ｐゴシック" charset="-128"/>
                <a:cs typeface="ＭＳ Ｐゴシック" charset="-128"/>
              </a:rPr>
              <a:t>:</a:t>
            </a:r>
            <a:r>
              <a:rPr lang="ja-JP" altLang="en-US" sz="3600" b="1" dirty="0" smtClean="0">
                <a:latin typeface="Arial" charset="0"/>
                <a:ea typeface="ＭＳ Ｐゴシック" charset="-128"/>
                <a:cs typeface="ＭＳ Ｐゴシック" charset="-128"/>
              </a:rPr>
              <a:t>アラビア語（</a:t>
            </a:r>
            <a:r>
              <a:rPr lang="en-US" altLang="ja-JP" sz="3600" b="1" dirty="0" smtClean="0">
                <a:latin typeface="Arial" charset="0"/>
                <a:ea typeface="ＭＳ Ｐゴシック" charset="-128"/>
                <a:cs typeface="ＭＳ Ｐゴシック" charset="-128"/>
              </a:rPr>
              <a:t>6500</a:t>
            </a:r>
            <a:r>
              <a:rPr lang="ja-JP" altLang="en-US" sz="3600" b="1" dirty="0" smtClean="0">
                <a:latin typeface="Arial" charset="0"/>
                <a:ea typeface="ＭＳ Ｐゴシック" charset="-128"/>
                <a:cs typeface="ＭＳ Ｐゴシック" charset="-128"/>
              </a:rPr>
              <a:t>万人）</a:t>
            </a:r>
          </a:p>
          <a:p>
            <a:pPr lvl="0" fontAlgn="ctr">
              <a:spcBef>
                <a:spcPct val="0"/>
              </a:spcBef>
              <a:spcAft>
                <a:spcPct val="0"/>
              </a:spcAft>
            </a:pPr>
            <a:r>
              <a:rPr lang="ja-JP" altLang="en-US" sz="3600" b="1" dirty="0" smtClean="0">
                <a:latin typeface="Arial" charset="0"/>
                <a:ea typeface="ＭＳ Ｐゴシック" charset="-128"/>
                <a:cs typeface="ＭＳ Ｐゴシック" charset="-128"/>
              </a:rPr>
              <a:t>アラビア語を母語としている人はランキング</a:t>
            </a:r>
            <a:r>
              <a:rPr lang="en-US" altLang="ja-JP" sz="3600" b="1" dirty="0" smtClean="0">
                <a:latin typeface="Arial" charset="0"/>
                <a:ea typeface="ＭＳ Ｐゴシック" charset="-128"/>
                <a:cs typeface="ＭＳ Ｐゴシック" charset="-128"/>
              </a:rPr>
              <a:t>5</a:t>
            </a:r>
            <a:r>
              <a:rPr lang="ja-JP" altLang="en-US" sz="3600" b="1" dirty="0" smtClean="0">
                <a:latin typeface="Arial" charset="0"/>
                <a:ea typeface="ＭＳ Ｐゴシック" charset="-128"/>
                <a:cs typeface="ＭＳ Ｐゴシック" charset="-128"/>
              </a:rPr>
              <a:t>位と上位だったわけですが、インターネット上となると</a:t>
            </a:r>
            <a:r>
              <a:rPr lang="en-US" altLang="ja-JP" sz="3600" b="1" dirty="0" smtClean="0">
                <a:latin typeface="Arial" charset="0"/>
                <a:ea typeface="ＭＳ Ｐゴシック" charset="-128"/>
                <a:cs typeface="ＭＳ Ｐゴシック" charset="-128"/>
              </a:rPr>
              <a:t>6500</a:t>
            </a:r>
            <a:r>
              <a:rPr lang="ja-JP" altLang="en-US" sz="3600" b="1" dirty="0" smtClean="0">
                <a:latin typeface="Arial" charset="0"/>
                <a:ea typeface="ＭＳ Ｐゴシック" charset="-128"/>
                <a:cs typeface="ＭＳ Ｐゴシック" charset="-128"/>
              </a:rPr>
              <a:t>万人で、これは</a:t>
            </a:r>
            <a:r>
              <a:rPr lang="en-US" altLang="ja-JP" sz="3600" b="1" dirty="0" smtClean="0">
                <a:latin typeface="Arial" charset="0"/>
                <a:ea typeface="ＭＳ Ｐゴシック" charset="-128"/>
                <a:cs typeface="ＭＳ Ｐゴシック" charset="-128"/>
              </a:rPr>
              <a:t>10</a:t>
            </a:r>
            <a:r>
              <a:rPr lang="ja-JP" altLang="en-US" sz="3600" b="1" dirty="0" smtClean="0">
                <a:latin typeface="Arial" charset="0"/>
                <a:ea typeface="ＭＳ Ｐゴシック" charset="-128"/>
                <a:cs typeface="ＭＳ Ｐゴシック" charset="-128"/>
              </a:rPr>
              <a:t>カ国中第</a:t>
            </a:r>
            <a:r>
              <a:rPr lang="en-US" altLang="ja-JP" sz="3600" b="1" dirty="0" smtClean="0">
                <a:latin typeface="Arial" charset="0"/>
                <a:ea typeface="ＭＳ Ｐゴシック" charset="-128"/>
                <a:cs typeface="ＭＳ Ｐゴシック" charset="-128"/>
              </a:rPr>
              <a:t>7</a:t>
            </a:r>
            <a:r>
              <a:rPr lang="ja-JP" altLang="en-US" sz="3600" b="1" dirty="0" smtClean="0">
                <a:latin typeface="Arial" charset="0"/>
                <a:ea typeface="ＭＳ Ｐゴシック" charset="-128"/>
                <a:cs typeface="ＭＳ Ｐゴシック" charset="-128"/>
              </a:rPr>
              <a:t>位です。</a:t>
            </a:r>
          </a:p>
          <a:p>
            <a:pPr lvl="0" fontAlgn="ctr">
              <a:spcBef>
                <a:spcPct val="0"/>
              </a:spcBef>
              <a:spcAft>
                <a:spcPct val="0"/>
              </a:spcAft>
            </a:pPr>
            <a:endParaRPr lang="ja-JP" altLang="en-US" sz="3600" b="1" dirty="0" smtClean="0">
              <a:latin typeface="Arial" charset="0"/>
              <a:ea typeface="ＭＳ Ｐゴシック" charset="-128"/>
              <a:cs typeface="ＭＳ Ｐゴシック" charset="-128"/>
            </a:endParaRPr>
          </a:p>
          <a:p>
            <a:pPr lvl="0" fontAlgn="ctr">
              <a:spcBef>
                <a:spcPct val="0"/>
              </a:spcBef>
              <a:spcAft>
                <a:spcPct val="0"/>
              </a:spcAft>
            </a:pPr>
            <a:r>
              <a:rPr lang="en-US" altLang="ja-JP" sz="3600" b="1" dirty="0" smtClean="0">
                <a:latin typeface="Arial" charset="0"/>
                <a:ea typeface="ＭＳ Ｐゴシック" charset="-128"/>
                <a:cs typeface="ＭＳ Ｐゴシック" charset="-128"/>
              </a:rPr>
              <a:t>27</a:t>
            </a:r>
            <a:r>
              <a:rPr lang="ja-JP" altLang="en-US" sz="3600" b="1" dirty="0" smtClean="0">
                <a:latin typeface="Arial" charset="0"/>
                <a:ea typeface="ＭＳ Ｐゴシック" charset="-128"/>
                <a:cs typeface="ＭＳ Ｐゴシック" charset="-128"/>
              </a:rPr>
              <a:t>カ国がアラビア語を公用語としており、主にアラブ首長国連邦、サウジアラビアなどの西アジア、モロッコやエジプトなどの北アフリカのアラブ諸国で話されています。</a:t>
            </a:r>
          </a:p>
        </p:txBody>
      </p:sp>
    </p:spTree>
  </p:cSld>
  <p:clrMapOvr>
    <a:masterClrMapping/>
  </p:clrMapOvr>
  <p:transition>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79512" y="476672"/>
            <a:ext cx="8712968" cy="6186309"/>
          </a:xfrm>
          <a:prstGeom prst="rect">
            <a:avLst/>
          </a:prstGeom>
        </p:spPr>
        <p:txBody>
          <a:bodyPr wrap="square">
            <a:spAutoFit/>
          </a:bodyPr>
          <a:lstStyle/>
          <a:p>
            <a:pPr lvl="0" fontAlgn="ctr">
              <a:spcBef>
                <a:spcPct val="0"/>
              </a:spcBef>
              <a:spcAft>
                <a:spcPct val="0"/>
              </a:spcAft>
            </a:pPr>
            <a:r>
              <a:rPr lang="ja-JP" altLang="en-US" sz="3600" b="1" dirty="0" smtClean="0">
                <a:latin typeface="Arial" charset="0"/>
                <a:ea typeface="ＭＳ Ｐゴシック" charset="-128"/>
                <a:cs typeface="ＭＳ Ｐゴシック" charset="-128"/>
              </a:rPr>
              <a:t>◆第</a:t>
            </a:r>
            <a:r>
              <a:rPr lang="en-US" altLang="ja-JP" sz="3600" b="1" dirty="0" smtClean="0">
                <a:latin typeface="Arial" charset="0"/>
                <a:ea typeface="ＭＳ Ｐゴシック" charset="-128"/>
                <a:cs typeface="ＭＳ Ｐゴシック" charset="-128"/>
              </a:rPr>
              <a:t>8</a:t>
            </a:r>
            <a:r>
              <a:rPr lang="ja-JP" altLang="en-US" sz="3600" b="1" dirty="0" smtClean="0">
                <a:latin typeface="Arial" charset="0"/>
                <a:ea typeface="ＭＳ Ｐゴシック" charset="-128"/>
                <a:cs typeface="ＭＳ Ｐゴシック" charset="-128"/>
              </a:rPr>
              <a:t>位</a:t>
            </a:r>
            <a:r>
              <a:rPr lang="en-US" altLang="ja-JP" sz="3600" b="1" dirty="0" smtClean="0">
                <a:latin typeface="Arial" charset="0"/>
                <a:ea typeface="ＭＳ Ｐゴシック" charset="-128"/>
                <a:cs typeface="ＭＳ Ｐゴシック" charset="-128"/>
              </a:rPr>
              <a:t>:</a:t>
            </a:r>
            <a:r>
              <a:rPr lang="ja-JP" altLang="en-US" sz="3600" b="1" dirty="0" smtClean="0">
                <a:latin typeface="Arial" charset="0"/>
                <a:ea typeface="ＭＳ Ｐゴシック" charset="-128"/>
                <a:cs typeface="ＭＳ Ｐゴシック" charset="-128"/>
              </a:rPr>
              <a:t>フランス語（</a:t>
            </a:r>
            <a:r>
              <a:rPr lang="en-US" altLang="ja-JP" sz="3600" b="1" dirty="0" smtClean="0">
                <a:latin typeface="Arial" charset="0"/>
                <a:ea typeface="ＭＳ Ｐゴシック" charset="-128"/>
                <a:cs typeface="ＭＳ Ｐゴシック" charset="-128"/>
              </a:rPr>
              <a:t>5980</a:t>
            </a:r>
            <a:r>
              <a:rPr lang="ja-JP" altLang="en-US" sz="3600" b="1" dirty="0" smtClean="0">
                <a:latin typeface="Arial" charset="0"/>
                <a:ea typeface="ＭＳ Ｐゴシック" charset="-128"/>
                <a:cs typeface="ＭＳ Ｐゴシック" charset="-128"/>
              </a:rPr>
              <a:t>万人）</a:t>
            </a:r>
          </a:p>
          <a:p>
            <a:pPr lvl="0" fontAlgn="ctr">
              <a:spcBef>
                <a:spcPct val="0"/>
              </a:spcBef>
              <a:spcAft>
                <a:spcPct val="0"/>
              </a:spcAft>
            </a:pPr>
            <a:r>
              <a:rPr lang="ja-JP" altLang="en-US" sz="3600" b="1" dirty="0" smtClean="0">
                <a:latin typeface="Arial" charset="0"/>
                <a:ea typeface="ＭＳ Ｐゴシック" charset="-128"/>
                <a:cs typeface="ＭＳ Ｐゴシック" charset="-128"/>
              </a:rPr>
              <a:t>フランスは母語人口のランキングでは</a:t>
            </a:r>
            <a:r>
              <a:rPr lang="en-US" altLang="ja-JP" sz="3600" b="1" dirty="0" smtClean="0">
                <a:latin typeface="Arial" charset="0"/>
                <a:ea typeface="ＭＳ Ｐゴシック" charset="-128"/>
                <a:cs typeface="ＭＳ Ｐゴシック" charset="-128"/>
              </a:rPr>
              <a:t>16</a:t>
            </a:r>
            <a:r>
              <a:rPr lang="ja-JP" altLang="en-US" sz="3600" b="1" dirty="0" smtClean="0">
                <a:latin typeface="Arial" charset="0"/>
                <a:ea typeface="ＭＳ Ｐゴシック" charset="-128"/>
                <a:cs typeface="ＭＳ Ｐゴシック" charset="-128"/>
              </a:rPr>
              <a:t>位とトップ</a:t>
            </a:r>
            <a:r>
              <a:rPr lang="en-US" altLang="ja-JP" sz="3600" b="1" dirty="0" smtClean="0">
                <a:latin typeface="Arial" charset="0"/>
                <a:ea typeface="ＭＳ Ｐゴシック" charset="-128"/>
                <a:cs typeface="ＭＳ Ｐゴシック" charset="-128"/>
              </a:rPr>
              <a:t>10</a:t>
            </a:r>
            <a:r>
              <a:rPr lang="ja-JP" altLang="en-US" sz="3600" b="1" dirty="0" smtClean="0">
                <a:latin typeface="Arial" charset="0"/>
                <a:ea typeface="ＭＳ Ｐゴシック" charset="-128"/>
                <a:cs typeface="ＭＳ Ｐゴシック" charset="-128"/>
              </a:rPr>
              <a:t>圏外でしたが、インターネットでは第</a:t>
            </a:r>
            <a:r>
              <a:rPr lang="en-US" altLang="ja-JP" sz="3600" b="1" dirty="0" smtClean="0">
                <a:latin typeface="Arial" charset="0"/>
                <a:ea typeface="ＭＳ Ｐゴシック" charset="-128"/>
                <a:cs typeface="ＭＳ Ｐゴシック" charset="-128"/>
              </a:rPr>
              <a:t>8</a:t>
            </a:r>
            <a:r>
              <a:rPr lang="ja-JP" altLang="en-US" sz="3600" b="1" dirty="0" smtClean="0">
                <a:latin typeface="Arial" charset="0"/>
                <a:ea typeface="ＭＳ Ｐゴシック" charset="-128"/>
                <a:cs typeface="ＭＳ Ｐゴシック" charset="-128"/>
              </a:rPr>
              <a:t>位。</a:t>
            </a:r>
            <a:r>
              <a:rPr lang="en-US" altLang="ja-JP" sz="3600" b="1" dirty="0" smtClean="0">
                <a:latin typeface="Arial" charset="0"/>
                <a:ea typeface="ＭＳ Ｐゴシック" charset="-128"/>
                <a:cs typeface="ＭＳ Ｐゴシック" charset="-128"/>
              </a:rPr>
              <a:t>5980</a:t>
            </a:r>
            <a:r>
              <a:rPr lang="ja-JP" altLang="en-US" sz="3600" b="1" dirty="0" smtClean="0">
                <a:latin typeface="Arial" charset="0"/>
                <a:ea typeface="ＭＳ Ｐゴシック" charset="-128"/>
                <a:cs typeface="ＭＳ Ｐゴシック" charset="-128"/>
              </a:rPr>
              <a:t>万人のインターネットユーザーがフランス語を使用しています。</a:t>
            </a:r>
          </a:p>
          <a:p>
            <a:pPr lvl="0" fontAlgn="ctr">
              <a:spcBef>
                <a:spcPct val="0"/>
              </a:spcBef>
              <a:spcAft>
                <a:spcPct val="0"/>
              </a:spcAft>
            </a:pPr>
            <a:endParaRPr lang="ja-JP" altLang="en-US" sz="3600" b="1" dirty="0" smtClean="0">
              <a:latin typeface="Arial" charset="0"/>
              <a:ea typeface="ＭＳ Ｐゴシック" charset="-128"/>
              <a:cs typeface="ＭＳ Ｐゴシック" charset="-128"/>
            </a:endParaRPr>
          </a:p>
          <a:p>
            <a:pPr lvl="0" fontAlgn="ctr">
              <a:spcBef>
                <a:spcPct val="0"/>
              </a:spcBef>
              <a:spcAft>
                <a:spcPct val="0"/>
              </a:spcAft>
            </a:pPr>
            <a:r>
              <a:rPr lang="ja-JP" altLang="en-US" sz="3600" b="1" dirty="0" smtClean="0">
                <a:latin typeface="Arial" charset="0"/>
                <a:ea typeface="ＭＳ Ｐゴシック" charset="-128"/>
                <a:cs typeface="ＭＳ Ｐゴシック" charset="-128"/>
              </a:rPr>
              <a:t>フランス語を公用語としている国は</a:t>
            </a:r>
            <a:r>
              <a:rPr lang="en-US" altLang="ja-JP" sz="3600" b="1" dirty="0" smtClean="0">
                <a:latin typeface="Arial" charset="0"/>
                <a:ea typeface="ＭＳ Ｐゴシック" charset="-128"/>
                <a:cs typeface="ＭＳ Ｐゴシック" charset="-128"/>
              </a:rPr>
              <a:t>39</a:t>
            </a:r>
            <a:r>
              <a:rPr lang="ja-JP" altLang="en-US" sz="3600" b="1" dirty="0" smtClean="0">
                <a:latin typeface="Arial" charset="0"/>
                <a:ea typeface="ＭＳ Ｐゴシック" charset="-128"/>
                <a:cs typeface="ＭＳ Ｐゴシック" charset="-128"/>
              </a:rPr>
              <a:t>カ国あり、これは英語に続いて多いという結果に。主にフランスとカナダ・ケベック州、そしてカメルーンやコートジボアールなどのアフリカ西北部で話されています。</a:t>
            </a:r>
          </a:p>
        </p:txBody>
      </p:sp>
    </p:spTree>
  </p:cSld>
  <p:clrMapOvr>
    <a:masterClrMapping/>
  </p:clrMapOvr>
  <p:transition>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51520" y="116633"/>
            <a:ext cx="8712968" cy="646331"/>
          </a:xfrm>
          <a:prstGeom prst="rect">
            <a:avLst/>
          </a:prstGeom>
        </p:spPr>
        <p:txBody>
          <a:bodyPr wrap="square">
            <a:spAutoFit/>
          </a:bodyPr>
          <a:lstStyle/>
          <a:p>
            <a:pPr lvl="0" fontAlgn="ctr">
              <a:spcBef>
                <a:spcPct val="0"/>
              </a:spcBef>
              <a:spcAft>
                <a:spcPct val="0"/>
              </a:spcAft>
            </a:pPr>
            <a:r>
              <a:rPr lang="ja-JP" altLang="ja-JP" sz="3600" dirty="0" smtClean="0">
                <a:latin typeface="Arial" charset="0"/>
                <a:ea typeface="ＭＳ Ｐゴシック" charset="-128"/>
                <a:cs typeface="ＭＳ Ｐゴシック" charset="-128"/>
              </a:rPr>
              <a:t>                                </a:t>
            </a:r>
            <a:endParaRPr lang="ja-JP" altLang="ja-JP" sz="3600" dirty="0">
              <a:latin typeface="Arial" charset="0"/>
              <a:ea typeface="ＭＳ Ｐゴシック" charset="-128"/>
              <a:cs typeface="ＭＳ Ｐゴシック" charset="-128"/>
            </a:endParaRPr>
          </a:p>
        </p:txBody>
      </p:sp>
      <p:sp>
        <p:nvSpPr>
          <p:cNvPr id="3" name="正方形/長方形 2"/>
          <p:cNvSpPr/>
          <p:nvPr/>
        </p:nvSpPr>
        <p:spPr>
          <a:xfrm>
            <a:off x="179512" y="0"/>
            <a:ext cx="8640960" cy="6186309"/>
          </a:xfrm>
          <a:prstGeom prst="rect">
            <a:avLst/>
          </a:prstGeom>
        </p:spPr>
        <p:txBody>
          <a:bodyPr wrap="square">
            <a:spAutoFit/>
          </a:bodyPr>
          <a:lstStyle/>
          <a:p>
            <a:r>
              <a:rPr lang="ja-JP" altLang="en-US" sz="3600" b="1" dirty="0" smtClean="0"/>
              <a:t>◆第</a:t>
            </a:r>
            <a:r>
              <a:rPr lang="en-US" altLang="ja-JP" sz="3600" b="1" dirty="0" smtClean="0"/>
              <a:t>9</a:t>
            </a:r>
            <a:r>
              <a:rPr lang="ja-JP" altLang="en-US" sz="3600" b="1" dirty="0" smtClean="0"/>
              <a:t>位</a:t>
            </a:r>
            <a:r>
              <a:rPr lang="en-US" altLang="ja-JP" sz="3600" b="1" dirty="0" smtClean="0"/>
              <a:t>:</a:t>
            </a:r>
            <a:r>
              <a:rPr lang="ja-JP" altLang="en-US" sz="3600" b="1" dirty="0" smtClean="0"/>
              <a:t>ロシア語（</a:t>
            </a:r>
            <a:r>
              <a:rPr lang="en-US" altLang="ja-JP" sz="3600" b="1" dirty="0" smtClean="0"/>
              <a:t>5970</a:t>
            </a:r>
            <a:r>
              <a:rPr lang="ja-JP" altLang="en-US" sz="3600" b="1" dirty="0" smtClean="0"/>
              <a:t>万人）</a:t>
            </a:r>
          </a:p>
          <a:p>
            <a:r>
              <a:rPr lang="ja-JP" altLang="en-US" sz="3600" b="1" dirty="0" smtClean="0"/>
              <a:t>国連の公用語にもなっているロシア語は母語として使用する人も多いのですが、インターネット上でロシア語を使用しているという人は</a:t>
            </a:r>
            <a:r>
              <a:rPr lang="en-US" altLang="ja-JP" sz="3600" b="1" dirty="0" smtClean="0"/>
              <a:t>5970</a:t>
            </a:r>
            <a:r>
              <a:rPr lang="ja-JP" altLang="en-US" sz="3600" b="1" dirty="0" smtClean="0"/>
              <a:t>万人で、第</a:t>
            </a:r>
            <a:r>
              <a:rPr lang="en-US" altLang="ja-JP" sz="3600" b="1" dirty="0" smtClean="0"/>
              <a:t>9</a:t>
            </a:r>
            <a:r>
              <a:rPr lang="ja-JP" altLang="en-US" sz="3600" b="1" dirty="0" smtClean="0"/>
              <a:t>位という結果に。母語人口のランキングでは第</a:t>
            </a:r>
            <a:r>
              <a:rPr lang="en-US" altLang="ja-JP" sz="3600" b="1" dirty="0" smtClean="0"/>
              <a:t>7</a:t>
            </a:r>
            <a:r>
              <a:rPr lang="ja-JP" altLang="en-US" sz="3600" b="1" dirty="0" smtClean="0"/>
              <a:t>位だったので、</a:t>
            </a:r>
            <a:r>
              <a:rPr lang="en-US" altLang="ja-JP" sz="3600" b="1" dirty="0" smtClean="0"/>
              <a:t>2</a:t>
            </a:r>
            <a:r>
              <a:rPr lang="ja-JP" altLang="en-US" sz="3600" b="1" dirty="0" smtClean="0"/>
              <a:t>ランクダウンしています。</a:t>
            </a:r>
            <a:endParaRPr lang="en-US" altLang="ja-JP" sz="3600" b="1" dirty="0" smtClean="0"/>
          </a:p>
          <a:p>
            <a:endParaRPr lang="en-US" altLang="ja-JP" sz="3600" b="1" dirty="0" smtClean="0"/>
          </a:p>
          <a:p>
            <a:r>
              <a:rPr lang="ja-JP" altLang="en-US" sz="3600" b="1" dirty="0" smtClean="0"/>
              <a:t>ロシア語を公用語としている国は</a:t>
            </a:r>
            <a:r>
              <a:rPr lang="en-US" altLang="ja-JP" sz="3600" b="1" dirty="0" smtClean="0"/>
              <a:t>6</a:t>
            </a:r>
            <a:r>
              <a:rPr lang="ja-JP" altLang="en-US" sz="3600" b="1" dirty="0" smtClean="0"/>
              <a:t>カ国あり、そのすべてがベラルーシやカザフスタンなどの旧ソ連構成国です。 </a:t>
            </a:r>
            <a:endParaRPr lang="ja-JP" altLang="en-US" sz="3600" b="1" dirty="0"/>
          </a:p>
        </p:txBody>
      </p:sp>
    </p:spTree>
  </p:cSld>
  <p:clrMapOvr>
    <a:masterClrMapping/>
  </p:clrMapOvr>
  <p:transition>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なぜ英語を学ぶのか</a:t>
            </a:r>
            <a:endParaRPr kumimoji="1" lang="ja-JP" altLang="en-US" dirty="0"/>
          </a:p>
        </p:txBody>
      </p:sp>
      <p:sp>
        <p:nvSpPr>
          <p:cNvPr id="5" name="テキスト プレースホルダ 4"/>
          <p:cNvSpPr>
            <a:spLocks noGrp="1"/>
          </p:cNvSpPr>
          <p:nvPr>
            <p:ph type="body" idx="1"/>
          </p:nvPr>
        </p:nvSpPr>
        <p:spPr/>
        <p:txBody>
          <a:bodyPr>
            <a:normAutofit/>
          </a:bodyPr>
          <a:lstStyle/>
          <a:p>
            <a:r>
              <a:rPr kumimoji="1" lang="en-US" altLang="ja-JP" sz="5400" dirty="0" smtClean="0"/>
              <a:t>Why do we learn English?</a:t>
            </a:r>
            <a:endParaRPr kumimoji="1" lang="ja-JP" altLang="en-US" sz="54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79512" y="116632"/>
            <a:ext cx="8712968" cy="7294305"/>
          </a:xfrm>
          <a:prstGeom prst="rect">
            <a:avLst/>
          </a:prstGeom>
        </p:spPr>
        <p:txBody>
          <a:bodyPr wrap="square">
            <a:spAutoFit/>
          </a:bodyPr>
          <a:lstStyle/>
          <a:p>
            <a:pPr lvl="0" fontAlgn="ctr">
              <a:spcBef>
                <a:spcPct val="0"/>
              </a:spcBef>
              <a:spcAft>
                <a:spcPct val="0"/>
              </a:spcAft>
            </a:pPr>
            <a:r>
              <a:rPr lang="ja-JP" altLang="en-US" sz="3600" b="1" dirty="0" smtClean="0">
                <a:latin typeface="Arial" charset="0"/>
                <a:ea typeface="ＭＳ Ｐゴシック" charset="-128"/>
                <a:cs typeface="ＭＳ Ｐゴシック" charset="-128"/>
              </a:rPr>
              <a:t>◆第</a:t>
            </a:r>
            <a:r>
              <a:rPr lang="en-US" altLang="ja-JP" sz="3600" b="1" dirty="0" smtClean="0">
                <a:latin typeface="Arial" charset="0"/>
                <a:ea typeface="ＭＳ Ｐゴシック" charset="-128"/>
                <a:cs typeface="ＭＳ Ｐゴシック" charset="-128"/>
              </a:rPr>
              <a:t>10</a:t>
            </a:r>
            <a:r>
              <a:rPr lang="ja-JP" altLang="en-US" sz="3600" b="1" dirty="0" smtClean="0">
                <a:latin typeface="Arial" charset="0"/>
                <a:ea typeface="ＭＳ Ｐゴシック" charset="-128"/>
                <a:cs typeface="ＭＳ Ｐゴシック" charset="-128"/>
              </a:rPr>
              <a:t>位</a:t>
            </a:r>
            <a:r>
              <a:rPr lang="en-US" altLang="ja-JP" sz="3600" b="1" dirty="0" smtClean="0">
                <a:latin typeface="Arial" charset="0"/>
                <a:ea typeface="ＭＳ Ｐゴシック" charset="-128"/>
                <a:cs typeface="ＭＳ Ｐゴシック" charset="-128"/>
              </a:rPr>
              <a:t>:</a:t>
            </a:r>
            <a:r>
              <a:rPr lang="ja-JP" altLang="en-US" sz="3600" b="1" dirty="0" smtClean="0">
                <a:latin typeface="Arial" charset="0"/>
                <a:ea typeface="ＭＳ Ｐゴシック" charset="-128"/>
                <a:cs typeface="ＭＳ Ｐゴシック" charset="-128"/>
              </a:rPr>
              <a:t>韓国語（</a:t>
            </a:r>
            <a:r>
              <a:rPr lang="en-US" altLang="ja-JP" sz="3600" b="1" dirty="0" smtClean="0">
                <a:latin typeface="Arial" charset="0"/>
                <a:ea typeface="ＭＳ Ｐゴシック" charset="-128"/>
                <a:cs typeface="ＭＳ Ｐゴシック" charset="-128"/>
              </a:rPr>
              <a:t>3940</a:t>
            </a:r>
            <a:r>
              <a:rPr lang="ja-JP" altLang="en-US" sz="3600" b="1" dirty="0" smtClean="0">
                <a:latin typeface="Arial" charset="0"/>
                <a:ea typeface="ＭＳ Ｐゴシック" charset="-128"/>
                <a:cs typeface="ＭＳ Ｐゴシック" charset="-128"/>
              </a:rPr>
              <a:t>万人）</a:t>
            </a:r>
          </a:p>
          <a:p>
            <a:pPr lvl="0" fontAlgn="ctr">
              <a:spcBef>
                <a:spcPct val="0"/>
              </a:spcBef>
              <a:spcAft>
                <a:spcPct val="0"/>
              </a:spcAft>
            </a:pPr>
            <a:r>
              <a:rPr lang="ja-JP" altLang="en-US" sz="3600" b="1" dirty="0" smtClean="0">
                <a:latin typeface="Arial" charset="0"/>
                <a:ea typeface="ＭＳ Ｐゴシック" charset="-128"/>
                <a:cs typeface="ＭＳ Ｐゴシック" charset="-128"/>
              </a:rPr>
              <a:t>韓国語も母語人口ではトップ</a:t>
            </a:r>
            <a:r>
              <a:rPr lang="en-US" altLang="ja-JP" sz="3600" b="1" dirty="0" smtClean="0">
                <a:latin typeface="Arial" charset="0"/>
                <a:ea typeface="ＭＳ Ｐゴシック" charset="-128"/>
                <a:cs typeface="ＭＳ Ｐゴシック" charset="-128"/>
              </a:rPr>
              <a:t>10</a:t>
            </a:r>
            <a:r>
              <a:rPr lang="ja-JP" altLang="en-US" sz="3600" b="1" dirty="0" smtClean="0">
                <a:latin typeface="Arial" charset="0"/>
                <a:ea typeface="ＭＳ Ｐゴシック" charset="-128"/>
                <a:cs typeface="ＭＳ Ｐゴシック" charset="-128"/>
              </a:rPr>
              <a:t>圏外である</a:t>
            </a:r>
            <a:r>
              <a:rPr lang="en-US" altLang="ja-JP" sz="3600" b="1" dirty="0" smtClean="0">
                <a:latin typeface="Arial" charset="0"/>
                <a:ea typeface="ＭＳ Ｐゴシック" charset="-128"/>
                <a:cs typeface="ＭＳ Ｐゴシック" charset="-128"/>
              </a:rPr>
              <a:t>13</a:t>
            </a:r>
            <a:r>
              <a:rPr lang="ja-JP" altLang="en-US" sz="3600" b="1" dirty="0" smtClean="0">
                <a:latin typeface="Arial" charset="0"/>
                <a:ea typeface="ＭＳ Ｐゴシック" charset="-128"/>
                <a:cs typeface="ＭＳ Ｐゴシック" charset="-128"/>
              </a:rPr>
              <a:t>位。しかしインターネットで韓国語を使用する人は</a:t>
            </a:r>
            <a:r>
              <a:rPr lang="en-US" altLang="ja-JP" sz="3600" b="1" dirty="0" smtClean="0">
                <a:latin typeface="Arial" charset="0"/>
                <a:ea typeface="ＭＳ Ｐゴシック" charset="-128"/>
                <a:cs typeface="ＭＳ Ｐゴシック" charset="-128"/>
              </a:rPr>
              <a:t>3940</a:t>
            </a:r>
            <a:r>
              <a:rPr lang="ja-JP" altLang="en-US" sz="3600" b="1" dirty="0" smtClean="0">
                <a:latin typeface="Arial" charset="0"/>
                <a:ea typeface="ＭＳ Ｐゴシック" charset="-128"/>
                <a:cs typeface="ＭＳ Ｐゴシック" charset="-128"/>
              </a:rPr>
              <a:t>万人となり、これは第</a:t>
            </a:r>
            <a:r>
              <a:rPr lang="en-US" altLang="ja-JP" sz="3600" b="1" dirty="0" smtClean="0">
                <a:latin typeface="Arial" charset="0"/>
                <a:ea typeface="ＭＳ Ｐゴシック" charset="-128"/>
                <a:cs typeface="ＭＳ Ｐゴシック" charset="-128"/>
              </a:rPr>
              <a:t>10</a:t>
            </a:r>
            <a:r>
              <a:rPr lang="ja-JP" altLang="en-US" sz="3600" b="1" dirty="0" smtClean="0">
                <a:latin typeface="Arial" charset="0"/>
                <a:ea typeface="ＭＳ Ｐゴシック" charset="-128"/>
                <a:cs typeface="ＭＳ Ｐゴシック" charset="-128"/>
              </a:rPr>
              <a:t>位にランクアップしました。ちなみに、総合情報サービス会社</a:t>
            </a:r>
            <a:r>
              <a:rPr lang="en-US" altLang="ja-JP" sz="3600" b="1" dirty="0" smtClean="0">
                <a:latin typeface="Arial" charset="0"/>
                <a:ea typeface="ＭＳ Ｐゴシック" charset="-128"/>
                <a:cs typeface="ＭＳ Ｐゴシック" charset="-128"/>
              </a:rPr>
              <a:t>Bloomberg</a:t>
            </a:r>
            <a:r>
              <a:rPr lang="ja-JP" altLang="en-US" sz="3600" b="1" dirty="0" smtClean="0">
                <a:latin typeface="Arial" charset="0"/>
                <a:ea typeface="ＭＳ Ｐゴシック" charset="-128"/>
                <a:cs typeface="ＭＳ Ｐゴシック" charset="-128"/>
              </a:rPr>
              <a:t>によると韓国におけるインターネットの普及スピードは世界で</a:t>
            </a:r>
            <a:r>
              <a:rPr lang="en-US" altLang="ja-JP" sz="3600" b="1" dirty="0" smtClean="0">
                <a:latin typeface="Arial" charset="0"/>
                <a:ea typeface="ＭＳ Ｐゴシック" charset="-128"/>
                <a:cs typeface="ＭＳ Ｐゴシック" charset="-128"/>
              </a:rPr>
              <a:t>2</a:t>
            </a:r>
            <a:r>
              <a:rPr lang="ja-JP" altLang="en-US" sz="3600" b="1" dirty="0" smtClean="0">
                <a:latin typeface="Arial" charset="0"/>
                <a:ea typeface="ＭＳ Ｐゴシック" charset="-128"/>
                <a:cs typeface="ＭＳ Ｐゴシック" charset="-128"/>
              </a:rPr>
              <a:t>番目に早いようです。</a:t>
            </a:r>
            <a:r>
              <a:rPr lang="en-US" altLang="ja-JP" sz="3600" b="1" dirty="0" smtClean="0">
                <a:latin typeface="Arial" charset="0"/>
                <a:ea typeface="ＭＳ Ｐゴシック" charset="-128"/>
                <a:cs typeface="ＭＳ Ｐゴシック" charset="-128"/>
              </a:rPr>
              <a:t>1</a:t>
            </a:r>
            <a:r>
              <a:rPr lang="ja-JP" altLang="en-US" sz="3600" b="1" dirty="0" smtClean="0">
                <a:latin typeface="Arial" charset="0"/>
                <a:ea typeface="ＭＳ Ｐゴシック" charset="-128"/>
                <a:cs typeface="ＭＳ Ｐゴシック" charset="-128"/>
              </a:rPr>
              <a:t>位は香港で、日本は</a:t>
            </a:r>
            <a:r>
              <a:rPr lang="en-US" altLang="ja-JP" sz="3600" b="1" dirty="0" smtClean="0">
                <a:latin typeface="Arial" charset="0"/>
                <a:ea typeface="ＭＳ Ｐゴシック" charset="-128"/>
                <a:cs typeface="ＭＳ Ｐゴシック" charset="-128"/>
              </a:rPr>
              <a:t>3</a:t>
            </a:r>
            <a:r>
              <a:rPr lang="ja-JP" altLang="en-US" sz="3600" b="1" dirty="0" smtClean="0">
                <a:latin typeface="Arial" charset="0"/>
                <a:ea typeface="ＭＳ Ｐゴシック" charset="-128"/>
                <a:cs typeface="ＭＳ Ｐゴシック" charset="-128"/>
              </a:rPr>
              <a:t>位。</a:t>
            </a:r>
          </a:p>
          <a:p>
            <a:pPr lvl="0" fontAlgn="ctr">
              <a:spcBef>
                <a:spcPct val="0"/>
              </a:spcBef>
              <a:spcAft>
                <a:spcPct val="0"/>
              </a:spcAft>
            </a:pPr>
            <a:endParaRPr lang="en-US" altLang="ja-JP" sz="3600" b="1" dirty="0" smtClean="0">
              <a:latin typeface="Arial" charset="0"/>
              <a:ea typeface="ＭＳ Ｐゴシック" charset="-128"/>
              <a:cs typeface="ＭＳ Ｐゴシック" charset="-128"/>
            </a:endParaRPr>
          </a:p>
          <a:p>
            <a:pPr lvl="0" fontAlgn="ctr">
              <a:spcBef>
                <a:spcPct val="0"/>
              </a:spcBef>
              <a:spcAft>
                <a:spcPct val="0"/>
              </a:spcAft>
            </a:pPr>
            <a:r>
              <a:rPr lang="ja-JP" altLang="en-US" sz="3600" b="1" dirty="0" smtClean="0">
                <a:latin typeface="Arial" charset="0"/>
                <a:ea typeface="ＭＳ Ｐゴシック" charset="-128"/>
                <a:cs typeface="ＭＳ Ｐゴシック" charset="-128"/>
              </a:rPr>
              <a:t>韓国語は大韓民国と朝鮮民主主義人民共和国の</a:t>
            </a:r>
            <a:r>
              <a:rPr lang="en-US" altLang="ja-JP" sz="3600" b="1" dirty="0" smtClean="0">
                <a:latin typeface="Arial" charset="0"/>
                <a:ea typeface="ＭＳ Ｐゴシック" charset="-128"/>
                <a:cs typeface="ＭＳ Ｐゴシック" charset="-128"/>
              </a:rPr>
              <a:t>2</a:t>
            </a:r>
            <a:r>
              <a:rPr lang="ja-JP" altLang="en-US" sz="3600" b="1" dirty="0" smtClean="0">
                <a:latin typeface="Arial" charset="0"/>
                <a:ea typeface="ＭＳ Ｐゴシック" charset="-128"/>
                <a:cs typeface="ＭＳ Ｐゴシック" charset="-128"/>
              </a:rPr>
              <a:t>カ国で公用語とされています。 </a:t>
            </a:r>
            <a:r>
              <a:rPr lang="ja-JP" altLang="ja-JP" sz="3600" dirty="0" smtClean="0">
                <a:latin typeface="Arial" charset="0"/>
                <a:ea typeface="ＭＳ Ｐゴシック" charset="-128"/>
                <a:cs typeface="ＭＳ Ｐゴシック" charset="-128"/>
              </a:rPr>
              <a:t/>
            </a:r>
            <a:br>
              <a:rPr lang="ja-JP" altLang="ja-JP" sz="3600" dirty="0" smtClean="0">
                <a:latin typeface="Arial" charset="0"/>
                <a:ea typeface="ＭＳ Ｐゴシック" charset="-128"/>
                <a:cs typeface="ＭＳ Ｐゴシック" charset="-128"/>
              </a:rPr>
            </a:br>
            <a:r>
              <a:rPr lang="ja-JP" altLang="ja-JP" sz="3600" dirty="0" smtClean="0">
                <a:latin typeface="Arial" charset="0"/>
                <a:ea typeface="ＭＳ Ｐゴシック" charset="-128"/>
                <a:cs typeface="ＭＳ Ｐゴシック" charset="-128"/>
              </a:rPr>
              <a:t>                                                               </a:t>
            </a:r>
            <a:endParaRPr lang="ja-JP" altLang="ja-JP" sz="3600" dirty="0">
              <a:latin typeface="Arial" charset="0"/>
              <a:ea typeface="ＭＳ Ｐゴシック" charset="-128"/>
              <a:cs typeface="ＭＳ Ｐゴシック" charset="-128"/>
            </a:endParaRPr>
          </a:p>
        </p:txBody>
      </p:sp>
    </p:spTree>
  </p:cSld>
  <p:clrMapOvr>
    <a:masterClrMapping/>
  </p:clrMapOvr>
  <p:transition>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a:bodyPr>
          <a:lstStyle/>
          <a:p>
            <a:r>
              <a:rPr lang="en-US" altLang="ja-JP" dirty="0" smtClean="0"/>
              <a:t>On the Internet</a:t>
            </a:r>
            <a:endParaRPr kumimoji="1" lang="ja-JP" altLang="en-US" dirty="0"/>
          </a:p>
        </p:txBody>
      </p:sp>
      <p:sp>
        <p:nvSpPr>
          <p:cNvPr id="5" name="縦書きテキスト プレースホルダ 4"/>
          <p:cNvSpPr>
            <a:spLocks noGrp="1"/>
          </p:cNvSpPr>
          <p:nvPr>
            <p:ph type="body" orient="vert" idx="1"/>
          </p:nvPr>
        </p:nvSpPr>
        <p:spPr>
          <a:xfrm>
            <a:off x="457200" y="1600201"/>
            <a:ext cx="8229600" cy="892695"/>
          </a:xfrm>
        </p:spPr>
        <p:txBody>
          <a:bodyPr vert="horz"/>
          <a:lstStyle/>
          <a:p>
            <a:r>
              <a:rPr lang="en-US" altLang="ja-JP" dirty="0" smtClean="0"/>
              <a:t>English is No 1 language but Japanese is No 4.</a:t>
            </a:r>
          </a:p>
        </p:txBody>
      </p:sp>
      <p:sp>
        <p:nvSpPr>
          <p:cNvPr id="6" name="縦書きテキスト プレースホルダ 4"/>
          <p:cNvSpPr txBox="1">
            <a:spLocks/>
          </p:cNvSpPr>
          <p:nvPr/>
        </p:nvSpPr>
        <p:spPr>
          <a:xfrm>
            <a:off x="446856" y="2996952"/>
            <a:ext cx="8229600" cy="892695"/>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Some</a:t>
            </a:r>
            <a:r>
              <a:rPr kumimoji="1" lang="en-US" altLang="ja-JP" sz="3200" b="0" i="0" u="none" strike="noStrike" kern="1200" cap="none" spc="0" normalizeH="0" noProof="0" dirty="0" smtClean="0">
                <a:ln>
                  <a:noFill/>
                </a:ln>
                <a:solidFill>
                  <a:schemeClr val="tx1"/>
                </a:solidFill>
                <a:effectLst/>
                <a:uLnTx/>
                <a:uFillTx/>
                <a:latin typeface="+mn-lt"/>
                <a:ea typeface="+mn-ea"/>
                <a:cs typeface="+mn-cs"/>
              </a:rPr>
              <a:t> of y</a:t>
            </a: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ou think</a:t>
            </a:r>
            <a:r>
              <a:rPr kumimoji="1" lang="en-US" altLang="ja-JP" sz="3200" b="0" i="0" u="none" strike="noStrike" kern="1200" cap="none" spc="0" normalizeH="0" noProof="0" dirty="0" smtClean="0">
                <a:ln>
                  <a:noFill/>
                </a:ln>
                <a:solidFill>
                  <a:schemeClr val="tx1"/>
                </a:solidFill>
                <a:effectLst/>
                <a:uLnTx/>
                <a:uFillTx/>
                <a:latin typeface="+mn-lt"/>
                <a:ea typeface="+mn-ea"/>
                <a:cs typeface="+mn-cs"/>
              </a:rPr>
              <a:t> you don’t need English.</a:t>
            </a: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a:bodyPr>
          <a:lstStyle/>
          <a:p>
            <a:r>
              <a:rPr lang="en-US" altLang="ja-JP" dirty="0"/>
              <a:t>Why do we learn English</a:t>
            </a:r>
            <a:r>
              <a:rPr lang="en-US" altLang="ja-JP" dirty="0" smtClean="0"/>
              <a:t>?</a:t>
            </a:r>
            <a:endParaRPr kumimoji="1" lang="ja-JP" altLang="en-US" dirty="0"/>
          </a:p>
        </p:txBody>
      </p:sp>
      <p:sp>
        <p:nvSpPr>
          <p:cNvPr id="5" name="縦書きテキスト プレースホルダ 4"/>
          <p:cNvSpPr>
            <a:spLocks noGrp="1"/>
          </p:cNvSpPr>
          <p:nvPr>
            <p:ph type="body" orient="vert" idx="1"/>
          </p:nvPr>
        </p:nvSpPr>
        <p:spPr>
          <a:xfrm>
            <a:off x="457200" y="1600201"/>
            <a:ext cx="8229600" cy="2548880"/>
          </a:xfrm>
        </p:spPr>
        <p:txBody>
          <a:bodyPr vert="horz"/>
          <a:lstStyle/>
          <a:p>
            <a:r>
              <a:rPr kumimoji="1" lang="en-US" altLang="ja-JP" dirty="0" smtClean="0"/>
              <a:t>If you go abroad, you need English. </a:t>
            </a:r>
          </a:p>
          <a:p>
            <a:r>
              <a:rPr lang="en-US" altLang="ja-JP" dirty="0" smtClean="0"/>
              <a:t>If you use English there, you can enjoy traveling.</a:t>
            </a:r>
            <a:endParaRPr kumimoji="1" lang="en-US" altLang="ja-JP" dirty="0" smtClean="0"/>
          </a:p>
          <a:p>
            <a:pPr>
              <a:buNone/>
            </a:pPr>
            <a:endParaRPr kumimoji="1" lang="ja-JP" altLang="en-US" dirty="0"/>
          </a:p>
        </p:txBody>
      </p:sp>
      <p:pic>
        <p:nvPicPr>
          <p:cNvPr id="2050" name="Picture 2" descr="C:\Users\KASUGA_Hideki\AppData\Local\Microsoft\Windows\Temporary Internet Files\Content.IE5\ZSG6432G\MC900303041[1].jpg"/>
          <p:cNvPicPr>
            <a:picLocks noChangeAspect="1" noChangeArrowheads="1"/>
          </p:cNvPicPr>
          <p:nvPr/>
        </p:nvPicPr>
        <p:blipFill>
          <a:blip r:embed="rId2" cstate="print"/>
          <a:srcRect/>
          <a:stretch>
            <a:fillRect/>
          </a:stretch>
        </p:blipFill>
        <p:spPr bwMode="auto">
          <a:xfrm>
            <a:off x="3779912" y="3429000"/>
            <a:ext cx="3657600" cy="31699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縦書きテキスト プレースホルダ 4"/>
          <p:cNvSpPr>
            <a:spLocks noGrp="1"/>
          </p:cNvSpPr>
          <p:nvPr>
            <p:ph type="body" orient="vert" idx="1"/>
          </p:nvPr>
        </p:nvSpPr>
        <p:spPr>
          <a:xfrm>
            <a:off x="575048" y="1340768"/>
            <a:ext cx="8568952" cy="2088232"/>
          </a:xfrm>
        </p:spPr>
        <p:txBody>
          <a:bodyPr vert="horz">
            <a:normAutofit/>
          </a:bodyPr>
          <a:lstStyle/>
          <a:p>
            <a:r>
              <a:rPr kumimoji="1" lang="en-US" altLang="ja-JP" dirty="0" smtClean="0"/>
              <a:t>In France, people speak French.</a:t>
            </a:r>
          </a:p>
          <a:p>
            <a:r>
              <a:rPr lang="en-US" altLang="ja-JP" dirty="0" smtClean="0"/>
              <a:t>In China, people speak Chinese.</a:t>
            </a:r>
          </a:p>
          <a:p>
            <a:r>
              <a:rPr kumimoji="1" lang="en-US" altLang="ja-JP" dirty="0" smtClean="0"/>
              <a:t>You can travel abroad without English.</a:t>
            </a:r>
            <a:endParaRPr kumimoji="1" lang="ja-JP" altLang="en-US" dirty="0"/>
          </a:p>
        </p:txBody>
      </p:sp>
      <p:sp>
        <p:nvSpPr>
          <p:cNvPr id="6" name="タイトル 5"/>
          <p:cNvSpPr>
            <a:spLocks noGrp="1"/>
          </p:cNvSpPr>
          <p:nvPr>
            <p:ph type="title"/>
          </p:nvPr>
        </p:nvSpPr>
        <p:spPr>
          <a:xfrm>
            <a:off x="251520" y="0"/>
            <a:ext cx="8686800" cy="1143000"/>
          </a:xfrm>
        </p:spPr>
        <p:txBody>
          <a:bodyPr>
            <a:normAutofit fontScale="90000"/>
          </a:bodyPr>
          <a:lstStyle/>
          <a:p>
            <a:r>
              <a:rPr kumimoji="1" lang="en-US" altLang="ja-JP" dirty="0" smtClean="0"/>
              <a:t>But </a:t>
            </a:r>
            <a:br>
              <a:rPr kumimoji="1" lang="en-US" altLang="ja-JP" dirty="0" smtClean="0"/>
            </a:br>
            <a:r>
              <a:rPr lang="en-US" altLang="ja-JP" dirty="0" smtClean="0"/>
              <a:t>English is not spoken in many countries.</a:t>
            </a:r>
            <a:endParaRPr kumimoji="1" lang="ja-JP" altLang="en-US" dirty="0"/>
          </a:p>
        </p:txBody>
      </p:sp>
      <p:sp>
        <p:nvSpPr>
          <p:cNvPr id="4" name="タイトル 5"/>
          <p:cNvSpPr txBox="1">
            <a:spLocks/>
          </p:cNvSpPr>
          <p:nvPr/>
        </p:nvSpPr>
        <p:spPr>
          <a:xfrm>
            <a:off x="179512" y="3068960"/>
            <a:ext cx="8686800" cy="1143000"/>
          </a:xfrm>
          <a:prstGeom prst="rect">
            <a:avLst/>
          </a:prstGeom>
        </p:spPr>
        <p:txBody>
          <a:bodyPr vert="horz" lIns="91440" tIns="45720" rIns="91440" bIns="45720" rtlCol="0" anchor="ctr">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66%</a:t>
            </a:r>
            <a:r>
              <a:rPr kumimoji="1" lang="en-US" altLang="ja-JP" sz="4400" b="0" i="0" u="none" strike="noStrike" kern="1200" cap="none" spc="0" normalizeH="0" noProof="0" dirty="0" smtClean="0">
                <a:ln>
                  <a:noFill/>
                </a:ln>
                <a:solidFill>
                  <a:schemeClr val="tx1"/>
                </a:solidFill>
                <a:effectLst/>
                <a:uLnTx/>
                <a:uFillTx/>
                <a:latin typeface="+mj-lt"/>
                <a:ea typeface="+mj-ea"/>
                <a:cs typeface="+mj-cs"/>
              </a:rPr>
              <a:t> of all countries use other languages.</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図 6" descr="tizu.jpg"/>
          <p:cNvPicPr>
            <a:picLocks noChangeAspect="1"/>
          </p:cNvPicPr>
          <p:nvPr/>
        </p:nvPicPr>
        <p:blipFill>
          <a:blip r:embed="rId2" cstate="print"/>
          <a:stretch>
            <a:fillRect/>
          </a:stretch>
        </p:blipFill>
        <p:spPr>
          <a:xfrm>
            <a:off x="1619672" y="4211717"/>
            <a:ext cx="5364088" cy="264628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a:bodyPr>
          <a:lstStyle/>
          <a:p>
            <a:r>
              <a:rPr lang="en-US" altLang="ja-JP" dirty="0"/>
              <a:t>Why do we learn English</a:t>
            </a:r>
            <a:r>
              <a:rPr lang="en-US" altLang="ja-JP" dirty="0" smtClean="0"/>
              <a:t>?</a:t>
            </a:r>
            <a:endParaRPr kumimoji="1" lang="ja-JP" altLang="en-US" dirty="0"/>
          </a:p>
        </p:txBody>
      </p:sp>
      <p:sp>
        <p:nvSpPr>
          <p:cNvPr id="5" name="縦書きテキスト プレースホルダ 4"/>
          <p:cNvSpPr>
            <a:spLocks noGrp="1"/>
          </p:cNvSpPr>
          <p:nvPr>
            <p:ph type="body" orient="vert" idx="1"/>
          </p:nvPr>
        </p:nvSpPr>
        <p:spPr>
          <a:xfrm>
            <a:off x="467544" y="1412776"/>
            <a:ext cx="8229600" cy="2548880"/>
          </a:xfrm>
        </p:spPr>
        <p:txBody>
          <a:bodyPr vert="horz"/>
          <a:lstStyle/>
          <a:p>
            <a:r>
              <a:rPr kumimoji="1" lang="en-US" altLang="ja-JP" dirty="0" smtClean="0"/>
              <a:t>Many people think that English is useful for the future.</a:t>
            </a:r>
          </a:p>
          <a:p>
            <a:r>
              <a:rPr lang="en-US" altLang="zh-TW" dirty="0" smtClean="0"/>
              <a:t>You can get a job which you use English on.</a:t>
            </a:r>
            <a:endParaRPr kumimoji="1" lang="en-US" altLang="ja-JP" dirty="0" smtClean="0"/>
          </a:p>
          <a:p>
            <a:r>
              <a:rPr kumimoji="1" lang="en-US" altLang="ja-JP" dirty="0" smtClean="0"/>
              <a:t>For example, many jobs need English.</a:t>
            </a:r>
          </a:p>
          <a:p>
            <a:pPr>
              <a:buNone/>
            </a:pPr>
            <a:endParaRPr kumimoji="1" lang="ja-JP" altLang="en-US" dirty="0"/>
          </a:p>
        </p:txBody>
      </p:sp>
      <p:pic>
        <p:nvPicPr>
          <p:cNvPr id="6" name="図 5" descr="DZ200_L.jpg"/>
          <p:cNvPicPr>
            <a:picLocks noChangeAspect="1"/>
          </p:cNvPicPr>
          <p:nvPr/>
        </p:nvPicPr>
        <p:blipFill>
          <a:blip r:embed="rId3" cstate="print"/>
          <a:stretch>
            <a:fillRect/>
          </a:stretch>
        </p:blipFill>
        <p:spPr>
          <a:xfrm>
            <a:off x="2339752" y="3968063"/>
            <a:ext cx="4091947" cy="27109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heckerboard(across)">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67544" y="188640"/>
            <a:ext cx="8229600" cy="1143000"/>
          </a:xfrm>
        </p:spPr>
        <p:txBody>
          <a:bodyPr>
            <a:normAutofit/>
          </a:bodyPr>
          <a:lstStyle/>
          <a:p>
            <a:r>
              <a:rPr lang="en-US" altLang="ja-JP" dirty="0" smtClean="0"/>
              <a:t>Jobs which need English</a:t>
            </a:r>
            <a:endParaRPr kumimoji="1" lang="ja-JP" altLang="en-US" dirty="0"/>
          </a:p>
        </p:txBody>
      </p:sp>
      <p:sp>
        <p:nvSpPr>
          <p:cNvPr id="5" name="縦書きテキスト プレースホルダ 4"/>
          <p:cNvSpPr>
            <a:spLocks noGrp="1"/>
          </p:cNvSpPr>
          <p:nvPr>
            <p:ph type="body" orient="vert" idx="1"/>
          </p:nvPr>
        </p:nvSpPr>
        <p:spPr>
          <a:xfrm>
            <a:off x="179512" y="1340768"/>
            <a:ext cx="4114800" cy="5301208"/>
          </a:xfrm>
        </p:spPr>
        <p:txBody>
          <a:bodyPr vert="horz">
            <a:noAutofit/>
          </a:bodyPr>
          <a:lstStyle/>
          <a:p>
            <a:r>
              <a:rPr lang="ja-JP" altLang="en-US" sz="1800" b="1" dirty="0" smtClean="0"/>
              <a:t>翻訳者</a:t>
            </a:r>
          </a:p>
          <a:p>
            <a:r>
              <a:rPr lang="ja-JP" altLang="en-US" sz="1800" b="1" dirty="0" smtClean="0"/>
              <a:t>通訳者</a:t>
            </a:r>
          </a:p>
          <a:p>
            <a:r>
              <a:rPr lang="ja-JP" altLang="en-US" sz="1800" b="1" dirty="0" smtClean="0"/>
              <a:t>通訳ガイド</a:t>
            </a:r>
          </a:p>
          <a:p>
            <a:r>
              <a:rPr lang="ja-JP" altLang="en-US" sz="1800" b="1" dirty="0" smtClean="0"/>
              <a:t>英語講師（英会話学校・小中高大学・塾・予備校など）</a:t>
            </a:r>
          </a:p>
          <a:p>
            <a:r>
              <a:rPr lang="ja-JP" altLang="en-US" sz="1800" b="1" dirty="0" smtClean="0"/>
              <a:t>外国人学校講師</a:t>
            </a:r>
          </a:p>
          <a:p>
            <a:r>
              <a:rPr lang="ja-JP" altLang="en-US" sz="1800" b="1" dirty="0" smtClean="0"/>
              <a:t>スポーツエージェント </a:t>
            </a:r>
          </a:p>
          <a:p>
            <a:r>
              <a:rPr lang="ja-JP" altLang="en-US" sz="1800" b="1" dirty="0" smtClean="0"/>
              <a:t>海外レポーター</a:t>
            </a:r>
          </a:p>
          <a:p>
            <a:r>
              <a:rPr lang="ja-JP" altLang="en-US" sz="1800" b="1" dirty="0" smtClean="0"/>
              <a:t>英語教材に関わる仕事</a:t>
            </a:r>
          </a:p>
          <a:p>
            <a:r>
              <a:rPr lang="ja-JP" altLang="en-US" sz="1800" b="1" dirty="0" smtClean="0"/>
              <a:t>雑誌記者</a:t>
            </a:r>
          </a:p>
          <a:p>
            <a:r>
              <a:rPr lang="ja-JP" altLang="en-US" sz="1800" b="1" dirty="0" smtClean="0"/>
              <a:t>ホテルスタッフ</a:t>
            </a:r>
          </a:p>
          <a:p>
            <a:r>
              <a:rPr lang="ja-JP" altLang="en-US" sz="1800" b="1" dirty="0" smtClean="0"/>
              <a:t>米軍基地のスタッフ（公務員など）</a:t>
            </a:r>
          </a:p>
          <a:p>
            <a:r>
              <a:rPr lang="ja-JP" altLang="en-US" sz="1800" b="1" dirty="0" smtClean="0"/>
              <a:t>大使</a:t>
            </a:r>
          </a:p>
          <a:p>
            <a:r>
              <a:rPr lang="ja-JP" altLang="en-US" sz="1800" b="1" dirty="0" smtClean="0"/>
              <a:t>外交官</a:t>
            </a:r>
          </a:p>
          <a:p>
            <a:r>
              <a:rPr lang="ja-JP" altLang="en-US" sz="1800" b="1" dirty="0" smtClean="0"/>
              <a:t>国際公務員</a:t>
            </a:r>
          </a:p>
        </p:txBody>
      </p:sp>
      <p:sp>
        <p:nvSpPr>
          <p:cNvPr id="6" name="縦書きテキスト プレースホルダ 4"/>
          <p:cNvSpPr txBox="1">
            <a:spLocks/>
          </p:cNvSpPr>
          <p:nvPr/>
        </p:nvSpPr>
        <p:spPr>
          <a:xfrm>
            <a:off x="4788024" y="1412776"/>
            <a:ext cx="4176464" cy="4853135"/>
          </a:xfrm>
          <a:prstGeom prst="rect">
            <a:avLst/>
          </a:prstGeom>
        </p:spPr>
        <p:txBody>
          <a:bodyPr vert="horz" lIns="91440" tIns="45720" rIns="91440" bIns="45720" rtlCol="0">
            <a:normAutofit fontScale="550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3200" b="1" i="0" u="none" strike="noStrike" kern="1200" cap="none" spc="0" normalizeH="0" baseline="0" noProof="0" dirty="0" smtClean="0">
                <a:ln>
                  <a:noFill/>
                </a:ln>
                <a:solidFill>
                  <a:schemeClr val="tx1"/>
                </a:solidFill>
                <a:effectLst/>
                <a:uLnTx/>
                <a:uFillTx/>
                <a:latin typeface="+mn-lt"/>
                <a:ea typeface="+mn-ea"/>
                <a:cs typeface="+mn-cs"/>
              </a:rPr>
              <a:t>米国弁護士 </a:t>
            </a:r>
            <a:r>
              <a:rPr kumimoji="1" lang="en-US" altLang="ja-JP" sz="3200" b="1" i="0" u="none" strike="noStrike" kern="1200" cap="none" spc="0" normalizeH="0" baseline="0" noProof="0" dirty="0" smtClean="0">
                <a:ln>
                  <a:noFill/>
                </a:ln>
                <a:solidFill>
                  <a:schemeClr val="tx1"/>
                </a:solidFill>
                <a:effectLst/>
                <a:uLnTx/>
                <a:uFillTx/>
                <a:latin typeface="+mn-lt"/>
                <a:ea typeface="+mn-ea"/>
                <a:cs typeface="+mn-cs"/>
              </a:rPr>
              <a:t>/ </a:t>
            </a:r>
            <a:r>
              <a:rPr kumimoji="1" lang="ja-JP" altLang="en-US" sz="3200" b="1" i="0" u="none" strike="noStrike" kern="1200" cap="none" spc="0" normalizeH="0" baseline="0" noProof="0" dirty="0" smtClean="0">
                <a:ln>
                  <a:noFill/>
                </a:ln>
                <a:solidFill>
                  <a:schemeClr val="tx1"/>
                </a:solidFill>
                <a:effectLst/>
                <a:uLnTx/>
                <a:uFillTx/>
                <a:latin typeface="+mn-lt"/>
                <a:ea typeface="+mn-ea"/>
                <a:cs typeface="+mn-cs"/>
              </a:rPr>
              <a:t>会計士 </a:t>
            </a:r>
            <a:r>
              <a:rPr kumimoji="1" lang="en-US" altLang="ja-JP" sz="3200" b="1" i="0" u="none" strike="noStrike" kern="1200" cap="none" spc="0" normalizeH="0" baseline="0" noProof="0" dirty="0" smtClean="0">
                <a:ln>
                  <a:noFill/>
                </a:ln>
                <a:solidFill>
                  <a:schemeClr val="tx1"/>
                </a:solidFill>
                <a:effectLst/>
                <a:uLnTx/>
                <a:uFillTx/>
                <a:latin typeface="+mn-lt"/>
                <a:ea typeface="+mn-ea"/>
                <a:cs typeface="+mn-cs"/>
              </a:rPr>
              <a:t>/ </a:t>
            </a:r>
            <a:r>
              <a:rPr kumimoji="1" lang="ja-JP" altLang="en-US" sz="3200" b="1" i="0" u="none" strike="noStrike" kern="1200" cap="none" spc="0" normalizeH="0" baseline="0" noProof="0" dirty="0" smtClean="0">
                <a:ln>
                  <a:noFill/>
                </a:ln>
                <a:solidFill>
                  <a:schemeClr val="tx1"/>
                </a:solidFill>
                <a:effectLst/>
                <a:uLnTx/>
                <a:uFillTx/>
                <a:latin typeface="+mn-lt"/>
                <a:ea typeface="+mn-ea"/>
                <a:cs typeface="+mn-cs"/>
              </a:rPr>
              <a:t>税理士</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3200" b="1" i="0" u="none" strike="noStrike" kern="1200" cap="none" spc="0" normalizeH="0" baseline="0" noProof="0" dirty="0" smtClean="0">
                <a:ln>
                  <a:noFill/>
                </a:ln>
                <a:solidFill>
                  <a:schemeClr val="tx1"/>
                </a:solidFill>
                <a:effectLst/>
                <a:uLnTx/>
                <a:uFillTx/>
                <a:latin typeface="+mn-lt"/>
                <a:ea typeface="+mn-ea"/>
                <a:cs typeface="+mn-cs"/>
              </a:rPr>
              <a:t>海外技術協力官</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3200" b="1" i="0" u="none" strike="noStrike" kern="1200" cap="none" spc="0" normalizeH="0" baseline="0" noProof="0" dirty="0" smtClean="0">
                <a:ln>
                  <a:noFill/>
                </a:ln>
                <a:solidFill>
                  <a:schemeClr val="tx1"/>
                </a:solidFill>
                <a:effectLst/>
                <a:uLnTx/>
                <a:uFillTx/>
                <a:latin typeface="+mn-lt"/>
                <a:ea typeface="+mn-ea"/>
                <a:cs typeface="+mn-cs"/>
              </a:rPr>
              <a:t>外資系企業社員</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3200" b="1" i="0" u="none" strike="noStrike" kern="1200" cap="none" spc="0" normalizeH="0" baseline="0" noProof="0" dirty="0" smtClean="0">
                <a:ln>
                  <a:noFill/>
                </a:ln>
                <a:solidFill>
                  <a:schemeClr val="tx1"/>
                </a:solidFill>
                <a:effectLst/>
                <a:uLnTx/>
                <a:uFillTx/>
                <a:latin typeface="+mn-lt"/>
                <a:ea typeface="+mn-ea"/>
                <a:cs typeface="+mn-cs"/>
              </a:rPr>
              <a:t>貿易係事務員</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3200" b="1" i="0" u="none" strike="noStrike" kern="1200" cap="none" spc="0" normalizeH="0" baseline="0" noProof="0" dirty="0" smtClean="0">
                <a:ln>
                  <a:noFill/>
                </a:ln>
                <a:solidFill>
                  <a:schemeClr val="tx1"/>
                </a:solidFill>
                <a:effectLst/>
                <a:uLnTx/>
                <a:uFillTx/>
                <a:latin typeface="+mn-lt"/>
                <a:ea typeface="+mn-ea"/>
                <a:cs typeface="+mn-cs"/>
              </a:rPr>
              <a:t>輸入・輸出業者</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3200" b="1" i="0" u="none" strike="noStrike" kern="1200" cap="none" spc="0" normalizeH="0" baseline="0" noProof="0" dirty="0" smtClean="0">
                <a:ln>
                  <a:noFill/>
                </a:ln>
                <a:solidFill>
                  <a:schemeClr val="tx1"/>
                </a:solidFill>
                <a:effectLst/>
                <a:uLnTx/>
                <a:uFillTx/>
                <a:latin typeface="+mn-lt"/>
                <a:ea typeface="+mn-ea"/>
                <a:cs typeface="+mn-cs"/>
              </a:rPr>
              <a:t>海外営業マン</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3200" b="1" i="0" u="none" strike="noStrike" kern="1200" cap="none" spc="0" normalizeH="0" baseline="0" noProof="0" dirty="0" smtClean="0">
                <a:ln>
                  <a:noFill/>
                </a:ln>
                <a:solidFill>
                  <a:schemeClr val="tx1"/>
                </a:solidFill>
                <a:effectLst/>
                <a:uLnTx/>
                <a:uFillTx/>
                <a:latin typeface="+mn-lt"/>
                <a:ea typeface="+mn-ea"/>
                <a:cs typeface="+mn-cs"/>
              </a:rPr>
              <a:t>商社営業部員</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3200" b="1" i="0" u="none" strike="noStrike" kern="1200" cap="none" spc="0" normalizeH="0" baseline="0" noProof="0" dirty="0" smtClean="0">
                <a:ln>
                  <a:noFill/>
                </a:ln>
                <a:solidFill>
                  <a:schemeClr val="tx1"/>
                </a:solidFill>
                <a:effectLst/>
                <a:uLnTx/>
                <a:uFillTx/>
                <a:latin typeface="+mn-lt"/>
                <a:ea typeface="+mn-ea"/>
                <a:cs typeface="+mn-cs"/>
              </a:rPr>
              <a:t>外資系コンサルタント</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3200" b="1" i="0" u="none" strike="noStrike" kern="1200" cap="none" spc="0" normalizeH="0" baseline="0" noProof="0" dirty="0" smtClean="0">
                <a:ln>
                  <a:noFill/>
                </a:ln>
                <a:solidFill>
                  <a:schemeClr val="tx1"/>
                </a:solidFill>
                <a:effectLst/>
                <a:uLnTx/>
                <a:uFillTx/>
                <a:latin typeface="+mn-lt"/>
                <a:ea typeface="+mn-ea"/>
                <a:cs typeface="+mn-cs"/>
              </a:rPr>
              <a:t>ネットワークエンジニア</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3200" b="1" i="0" u="none" strike="noStrike" kern="1200" cap="none" spc="0" normalizeH="0" baseline="0" noProof="0" dirty="0" smtClean="0">
                <a:ln>
                  <a:noFill/>
                </a:ln>
                <a:solidFill>
                  <a:schemeClr val="tx1"/>
                </a:solidFill>
                <a:effectLst/>
                <a:uLnTx/>
                <a:uFillTx/>
                <a:latin typeface="+mn-lt"/>
                <a:ea typeface="+mn-ea"/>
                <a:cs typeface="+mn-cs"/>
              </a:rPr>
              <a:t>バイヤー</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3200" b="1" i="0" u="none" strike="noStrike" kern="1200" cap="none" spc="0" normalizeH="0" baseline="0" noProof="0" dirty="0" smtClean="0">
                <a:ln>
                  <a:noFill/>
                </a:ln>
                <a:solidFill>
                  <a:schemeClr val="tx1"/>
                </a:solidFill>
                <a:effectLst/>
                <a:uLnTx/>
                <a:uFillTx/>
                <a:latin typeface="+mn-lt"/>
                <a:ea typeface="+mn-ea"/>
                <a:cs typeface="+mn-cs"/>
              </a:rPr>
              <a:t>海外エージェント</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3200" b="1" i="0" u="none" strike="noStrike" kern="1200" cap="none" spc="0" normalizeH="0" baseline="0" noProof="0" dirty="0" smtClean="0">
                <a:ln>
                  <a:noFill/>
                </a:ln>
                <a:solidFill>
                  <a:schemeClr val="tx1"/>
                </a:solidFill>
                <a:effectLst/>
                <a:uLnTx/>
                <a:uFillTx/>
                <a:latin typeface="+mn-lt"/>
                <a:ea typeface="+mn-ea"/>
                <a:cs typeface="+mn-cs"/>
              </a:rPr>
              <a:t>航空客室乗務員</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3200" b="1" i="0" u="none" strike="noStrike" kern="1200" cap="none" spc="0" normalizeH="0" baseline="0" noProof="0" dirty="0" smtClean="0">
                <a:ln>
                  <a:noFill/>
                </a:ln>
                <a:solidFill>
                  <a:schemeClr val="tx1"/>
                </a:solidFill>
                <a:effectLst/>
                <a:uLnTx/>
                <a:uFillTx/>
                <a:latin typeface="+mn-lt"/>
                <a:ea typeface="+mn-ea"/>
                <a:cs typeface="+mn-cs"/>
              </a:rPr>
              <a:t>航空旅客係</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3200" b="1" i="0" u="none" strike="noStrike" kern="1200" cap="none" spc="0" normalizeH="0" baseline="0" noProof="0" dirty="0" smtClean="0">
                <a:ln>
                  <a:noFill/>
                </a:ln>
                <a:solidFill>
                  <a:schemeClr val="tx1"/>
                </a:solidFill>
                <a:effectLst/>
                <a:uLnTx/>
                <a:uFillTx/>
                <a:latin typeface="+mn-lt"/>
                <a:ea typeface="+mn-ea"/>
                <a:cs typeface="+mn-cs"/>
              </a:rPr>
              <a:t>ツアーコンダクター</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3200" b="1" i="0" u="none" strike="noStrike" kern="1200" cap="none" spc="0" normalizeH="0" baseline="0" noProof="0" dirty="0" smtClean="0">
                <a:ln>
                  <a:noFill/>
                </a:ln>
                <a:solidFill>
                  <a:schemeClr val="tx1"/>
                </a:solidFill>
                <a:effectLst/>
                <a:uLnTx/>
                <a:uFillTx/>
                <a:latin typeface="+mn-lt"/>
                <a:ea typeface="+mn-ea"/>
                <a:cs typeface="+mn-cs"/>
              </a:rPr>
              <a:t>旅行業務取扱管理者</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3200" b="1" i="0" u="none" strike="noStrike" kern="1200" cap="none" spc="0" normalizeH="0" baseline="0" noProof="0" dirty="0" smtClean="0">
                <a:ln>
                  <a:noFill/>
                </a:ln>
                <a:solidFill>
                  <a:schemeClr val="tx1"/>
                </a:solidFill>
                <a:effectLst/>
                <a:uLnTx/>
                <a:uFillTx/>
                <a:latin typeface="+mn-lt"/>
                <a:ea typeface="+mn-ea"/>
                <a:cs typeface="+mn-cs"/>
              </a:rPr>
              <a:t>現地コーディネーター</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5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5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5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fade">
                                      <p:cBhvr>
                                        <p:cTn id="47" dur="500"/>
                                        <p:tgtEl>
                                          <p:spTgt spid="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Effect transition="in" filter="fade">
                                      <p:cBhvr>
                                        <p:cTn id="52" dur="500"/>
                                        <p:tgtEl>
                                          <p:spTgt spid="5">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
                                            <p:txEl>
                                              <p:pRg st="9" end="9"/>
                                            </p:txEl>
                                          </p:spTgt>
                                        </p:tgtEl>
                                        <p:attrNameLst>
                                          <p:attrName>style.visibility</p:attrName>
                                        </p:attrNameLst>
                                      </p:cBhvr>
                                      <p:to>
                                        <p:strVal val="visible"/>
                                      </p:to>
                                    </p:set>
                                    <p:animEffect transition="in" filter="fade">
                                      <p:cBhvr>
                                        <p:cTn id="57" dur="500"/>
                                        <p:tgtEl>
                                          <p:spTgt spid="5">
                                            <p:txEl>
                                              <p:pRg st="9" end="9"/>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
                                            <p:txEl>
                                              <p:pRg st="10" end="10"/>
                                            </p:txEl>
                                          </p:spTgt>
                                        </p:tgtEl>
                                        <p:attrNameLst>
                                          <p:attrName>style.visibility</p:attrName>
                                        </p:attrNameLst>
                                      </p:cBhvr>
                                      <p:to>
                                        <p:strVal val="visible"/>
                                      </p:to>
                                    </p:set>
                                    <p:animEffect transition="in" filter="fade">
                                      <p:cBhvr>
                                        <p:cTn id="62" dur="500"/>
                                        <p:tgtEl>
                                          <p:spTgt spid="5">
                                            <p:txEl>
                                              <p:pRg st="10" end="1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
                                            <p:txEl>
                                              <p:pRg st="11" end="11"/>
                                            </p:txEl>
                                          </p:spTgt>
                                        </p:tgtEl>
                                        <p:attrNameLst>
                                          <p:attrName>style.visibility</p:attrName>
                                        </p:attrNameLst>
                                      </p:cBhvr>
                                      <p:to>
                                        <p:strVal val="visible"/>
                                      </p:to>
                                    </p:set>
                                    <p:animEffect transition="in" filter="fade">
                                      <p:cBhvr>
                                        <p:cTn id="67" dur="500"/>
                                        <p:tgtEl>
                                          <p:spTgt spid="5">
                                            <p:txEl>
                                              <p:pRg st="11" end="1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5">
                                            <p:txEl>
                                              <p:pRg st="12" end="12"/>
                                            </p:txEl>
                                          </p:spTgt>
                                        </p:tgtEl>
                                        <p:attrNameLst>
                                          <p:attrName>style.visibility</p:attrName>
                                        </p:attrNameLst>
                                      </p:cBhvr>
                                      <p:to>
                                        <p:strVal val="visible"/>
                                      </p:to>
                                    </p:set>
                                    <p:animEffect transition="in" filter="fade">
                                      <p:cBhvr>
                                        <p:cTn id="72" dur="500"/>
                                        <p:tgtEl>
                                          <p:spTgt spid="5">
                                            <p:txEl>
                                              <p:pRg st="12" end="12"/>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
                                            <p:txEl>
                                              <p:pRg st="13" end="13"/>
                                            </p:txEl>
                                          </p:spTgt>
                                        </p:tgtEl>
                                        <p:attrNameLst>
                                          <p:attrName>style.visibility</p:attrName>
                                        </p:attrNameLst>
                                      </p:cBhvr>
                                      <p:to>
                                        <p:strVal val="visible"/>
                                      </p:to>
                                    </p:set>
                                    <p:animEffect transition="in" filter="fade">
                                      <p:cBhvr>
                                        <p:cTn id="77" dur="500"/>
                                        <p:tgtEl>
                                          <p:spTgt spid="5">
                                            <p:txEl>
                                              <p:pRg st="13" end="1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6">
                                            <p:txEl>
                                              <p:pRg st="0" end="0"/>
                                            </p:txEl>
                                          </p:spTgt>
                                        </p:tgtEl>
                                        <p:attrNameLst>
                                          <p:attrName>style.visibility</p:attrName>
                                        </p:attrNameLst>
                                      </p:cBhvr>
                                      <p:to>
                                        <p:strVal val="visible"/>
                                      </p:to>
                                    </p:set>
                                    <p:animEffect transition="in" filter="fade">
                                      <p:cBhvr>
                                        <p:cTn id="82" dur="500"/>
                                        <p:tgtEl>
                                          <p:spTgt spid="6">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6">
                                            <p:txEl>
                                              <p:pRg st="1" end="1"/>
                                            </p:txEl>
                                          </p:spTgt>
                                        </p:tgtEl>
                                        <p:attrNameLst>
                                          <p:attrName>style.visibility</p:attrName>
                                        </p:attrNameLst>
                                      </p:cBhvr>
                                      <p:to>
                                        <p:strVal val="visible"/>
                                      </p:to>
                                    </p:set>
                                    <p:animEffect transition="in" filter="fade">
                                      <p:cBhvr>
                                        <p:cTn id="87" dur="500"/>
                                        <p:tgtEl>
                                          <p:spTgt spid="6">
                                            <p:txEl>
                                              <p:pRg st="1" end="1"/>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6">
                                            <p:txEl>
                                              <p:pRg st="2" end="2"/>
                                            </p:txEl>
                                          </p:spTgt>
                                        </p:tgtEl>
                                        <p:attrNameLst>
                                          <p:attrName>style.visibility</p:attrName>
                                        </p:attrNameLst>
                                      </p:cBhvr>
                                      <p:to>
                                        <p:strVal val="visible"/>
                                      </p:to>
                                    </p:set>
                                    <p:animEffect transition="in" filter="fade">
                                      <p:cBhvr>
                                        <p:cTn id="92" dur="500"/>
                                        <p:tgtEl>
                                          <p:spTgt spid="6">
                                            <p:txEl>
                                              <p:pRg st="2" end="2"/>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6">
                                            <p:txEl>
                                              <p:pRg st="3" end="3"/>
                                            </p:txEl>
                                          </p:spTgt>
                                        </p:tgtEl>
                                        <p:attrNameLst>
                                          <p:attrName>style.visibility</p:attrName>
                                        </p:attrNameLst>
                                      </p:cBhvr>
                                      <p:to>
                                        <p:strVal val="visible"/>
                                      </p:to>
                                    </p:set>
                                    <p:animEffect transition="in" filter="fade">
                                      <p:cBhvr>
                                        <p:cTn id="97" dur="500"/>
                                        <p:tgtEl>
                                          <p:spTgt spid="6">
                                            <p:txEl>
                                              <p:pRg st="3" end="3"/>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6">
                                            <p:txEl>
                                              <p:pRg st="4" end="4"/>
                                            </p:txEl>
                                          </p:spTgt>
                                        </p:tgtEl>
                                        <p:attrNameLst>
                                          <p:attrName>style.visibility</p:attrName>
                                        </p:attrNameLst>
                                      </p:cBhvr>
                                      <p:to>
                                        <p:strVal val="visible"/>
                                      </p:to>
                                    </p:set>
                                    <p:animEffect transition="in" filter="fade">
                                      <p:cBhvr>
                                        <p:cTn id="102" dur="500"/>
                                        <p:tgtEl>
                                          <p:spTgt spid="6">
                                            <p:txEl>
                                              <p:pRg st="4" end="4"/>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6">
                                            <p:txEl>
                                              <p:pRg st="5" end="5"/>
                                            </p:txEl>
                                          </p:spTgt>
                                        </p:tgtEl>
                                        <p:attrNameLst>
                                          <p:attrName>style.visibility</p:attrName>
                                        </p:attrNameLst>
                                      </p:cBhvr>
                                      <p:to>
                                        <p:strVal val="visible"/>
                                      </p:to>
                                    </p:set>
                                    <p:animEffect transition="in" filter="fade">
                                      <p:cBhvr>
                                        <p:cTn id="107" dur="500"/>
                                        <p:tgtEl>
                                          <p:spTgt spid="6">
                                            <p:txEl>
                                              <p:pRg st="5" end="5"/>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6">
                                            <p:txEl>
                                              <p:pRg st="6" end="6"/>
                                            </p:txEl>
                                          </p:spTgt>
                                        </p:tgtEl>
                                        <p:attrNameLst>
                                          <p:attrName>style.visibility</p:attrName>
                                        </p:attrNameLst>
                                      </p:cBhvr>
                                      <p:to>
                                        <p:strVal val="visible"/>
                                      </p:to>
                                    </p:set>
                                    <p:animEffect transition="in" filter="fade">
                                      <p:cBhvr>
                                        <p:cTn id="112" dur="500"/>
                                        <p:tgtEl>
                                          <p:spTgt spid="6">
                                            <p:txEl>
                                              <p:pRg st="6" end="6"/>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6">
                                            <p:txEl>
                                              <p:pRg st="7" end="7"/>
                                            </p:txEl>
                                          </p:spTgt>
                                        </p:tgtEl>
                                        <p:attrNameLst>
                                          <p:attrName>style.visibility</p:attrName>
                                        </p:attrNameLst>
                                      </p:cBhvr>
                                      <p:to>
                                        <p:strVal val="visible"/>
                                      </p:to>
                                    </p:set>
                                    <p:animEffect transition="in" filter="fade">
                                      <p:cBhvr>
                                        <p:cTn id="117" dur="500"/>
                                        <p:tgtEl>
                                          <p:spTgt spid="6">
                                            <p:txEl>
                                              <p:pRg st="7" end="7"/>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6">
                                            <p:txEl>
                                              <p:pRg st="8" end="8"/>
                                            </p:txEl>
                                          </p:spTgt>
                                        </p:tgtEl>
                                        <p:attrNameLst>
                                          <p:attrName>style.visibility</p:attrName>
                                        </p:attrNameLst>
                                      </p:cBhvr>
                                      <p:to>
                                        <p:strVal val="visible"/>
                                      </p:to>
                                    </p:set>
                                    <p:animEffect transition="in" filter="fade">
                                      <p:cBhvr>
                                        <p:cTn id="122" dur="500"/>
                                        <p:tgtEl>
                                          <p:spTgt spid="6">
                                            <p:txEl>
                                              <p:pRg st="8" end="8"/>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6">
                                            <p:txEl>
                                              <p:pRg st="9" end="9"/>
                                            </p:txEl>
                                          </p:spTgt>
                                        </p:tgtEl>
                                        <p:attrNameLst>
                                          <p:attrName>style.visibility</p:attrName>
                                        </p:attrNameLst>
                                      </p:cBhvr>
                                      <p:to>
                                        <p:strVal val="visible"/>
                                      </p:to>
                                    </p:set>
                                    <p:animEffect transition="in" filter="fade">
                                      <p:cBhvr>
                                        <p:cTn id="127" dur="500"/>
                                        <p:tgtEl>
                                          <p:spTgt spid="6">
                                            <p:txEl>
                                              <p:pRg st="9" end="9"/>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6">
                                            <p:txEl>
                                              <p:pRg st="10" end="10"/>
                                            </p:txEl>
                                          </p:spTgt>
                                        </p:tgtEl>
                                        <p:attrNameLst>
                                          <p:attrName>style.visibility</p:attrName>
                                        </p:attrNameLst>
                                      </p:cBhvr>
                                      <p:to>
                                        <p:strVal val="visible"/>
                                      </p:to>
                                    </p:set>
                                    <p:animEffect transition="in" filter="fade">
                                      <p:cBhvr>
                                        <p:cTn id="132" dur="500"/>
                                        <p:tgtEl>
                                          <p:spTgt spid="6">
                                            <p:txEl>
                                              <p:pRg st="10" end="10"/>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6">
                                            <p:txEl>
                                              <p:pRg st="11" end="11"/>
                                            </p:txEl>
                                          </p:spTgt>
                                        </p:tgtEl>
                                        <p:attrNameLst>
                                          <p:attrName>style.visibility</p:attrName>
                                        </p:attrNameLst>
                                      </p:cBhvr>
                                      <p:to>
                                        <p:strVal val="visible"/>
                                      </p:to>
                                    </p:set>
                                    <p:animEffect transition="in" filter="fade">
                                      <p:cBhvr>
                                        <p:cTn id="137" dur="500"/>
                                        <p:tgtEl>
                                          <p:spTgt spid="6">
                                            <p:txEl>
                                              <p:pRg st="11" end="11"/>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6">
                                            <p:txEl>
                                              <p:pRg st="12" end="12"/>
                                            </p:txEl>
                                          </p:spTgt>
                                        </p:tgtEl>
                                        <p:attrNameLst>
                                          <p:attrName>style.visibility</p:attrName>
                                        </p:attrNameLst>
                                      </p:cBhvr>
                                      <p:to>
                                        <p:strVal val="visible"/>
                                      </p:to>
                                    </p:set>
                                    <p:animEffect transition="in" filter="fade">
                                      <p:cBhvr>
                                        <p:cTn id="142" dur="500"/>
                                        <p:tgtEl>
                                          <p:spTgt spid="6">
                                            <p:txEl>
                                              <p:pRg st="12" end="12"/>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6">
                                            <p:txEl>
                                              <p:pRg st="13" end="13"/>
                                            </p:txEl>
                                          </p:spTgt>
                                        </p:tgtEl>
                                        <p:attrNameLst>
                                          <p:attrName>style.visibility</p:attrName>
                                        </p:attrNameLst>
                                      </p:cBhvr>
                                      <p:to>
                                        <p:strVal val="visible"/>
                                      </p:to>
                                    </p:set>
                                    <p:animEffect transition="in" filter="fade">
                                      <p:cBhvr>
                                        <p:cTn id="147" dur="500"/>
                                        <p:tgtEl>
                                          <p:spTgt spid="6">
                                            <p:txEl>
                                              <p:pRg st="13" end="13"/>
                                            </p:txEl>
                                          </p:spTgt>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grpId="0" nodeType="clickEffect">
                                  <p:stCondLst>
                                    <p:cond delay="0"/>
                                  </p:stCondLst>
                                  <p:childTnLst>
                                    <p:set>
                                      <p:cBhvr>
                                        <p:cTn id="151" dur="1" fill="hold">
                                          <p:stCondLst>
                                            <p:cond delay="0"/>
                                          </p:stCondLst>
                                        </p:cTn>
                                        <p:tgtEl>
                                          <p:spTgt spid="6">
                                            <p:txEl>
                                              <p:pRg st="14" end="14"/>
                                            </p:txEl>
                                          </p:spTgt>
                                        </p:tgtEl>
                                        <p:attrNameLst>
                                          <p:attrName>style.visibility</p:attrName>
                                        </p:attrNameLst>
                                      </p:cBhvr>
                                      <p:to>
                                        <p:strVal val="visible"/>
                                      </p:to>
                                    </p:set>
                                    <p:animEffect transition="in" filter="fade">
                                      <p:cBhvr>
                                        <p:cTn id="152" dur="500"/>
                                        <p:tgtEl>
                                          <p:spTgt spid="6">
                                            <p:txEl>
                                              <p:pRg st="14" end="14"/>
                                            </p:txEl>
                                          </p:spTgt>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6">
                                            <p:txEl>
                                              <p:pRg st="15" end="15"/>
                                            </p:txEl>
                                          </p:spTgt>
                                        </p:tgtEl>
                                        <p:attrNameLst>
                                          <p:attrName>style.visibility</p:attrName>
                                        </p:attrNameLst>
                                      </p:cBhvr>
                                      <p:to>
                                        <p:strVal val="visible"/>
                                      </p:to>
                                    </p:set>
                                    <p:animEffect transition="in" filter="fade">
                                      <p:cBhvr>
                                        <p:cTn id="157" dur="500"/>
                                        <p:tgtEl>
                                          <p:spTgt spid="6">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C:\Users\秀紀\AppData\Local\Microsoft\Windows\INetCache\IE\5HMI5UEC\MC900349133[1].wmf"/>
          <p:cNvPicPr>
            <a:picLocks noChangeAspect="1" noChangeArrowheads="1"/>
          </p:cNvPicPr>
          <p:nvPr/>
        </p:nvPicPr>
        <p:blipFill>
          <a:blip r:embed="rId2" cstate="print"/>
          <a:srcRect/>
          <a:stretch>
            <a:fillRect/>
          </a:stretch>
        </p:blipFill>
        <p:spPr bwMode="auto">
          <a:xfrm>
            <a:off x="437714" y="3573016"/>
            <a:ext cx="2197868" cy="1800200"/>
          </a:xfrm>
          <a:prstGeom prst="rect">
            <a:avLst/>
          </a:prstGeom>
          <a:noFill/>
        </p:spPr>
      </p:pic>
      <p:sp>
        <p:nvSpPr>
          <p:cNvPr id="4" name="タイトル 3"/>
          <p:cNvSpPr>
            <a:spLocks noGrp="1"/>
          </p:cNvSpPr>
          <p:nvPr>
            <p:ph type="title"/>
          </p:nvPr>
        </p:nvSpPr>
        <p:spPr/>
        <p:txBody>
          <a:bodyPr>
            <a:normAutofit fontScale="90000"/>
          </a:bodyPr>
          <a:lstStyle/>
          <a:p>
            <a:r>
              <a:rPr lang="en-US" altLang="ja-JP" dirty="0" smtClean="0"/>
              <a:t>The number of kinds of jobs in Japan</a:t>
            </a:r>
            <a:endParaRPr kumimoji="1" lang="ja-JP" altLang="en-US" dirty="0"/>
          </a:p>
        </p:txBody>
      </p:sp>
      <p:sp>
        <p:nvSpPr>
          <p:cNvPr id="5" name="縦書きテキスト プレースホルダ 4"/>
          <p:cNvSpPr>
            <a:spLocks noGrp="1"/>
          </p:cNvSpPr>
          <p:nvPr>
            <p:ph type="body" orient="vert" idx="1"/>
          </p:nvPr>
        </p:nvSpPr>
        <p:spPr>
          <a:xfrm>
            <a:off x="539552" y="1268760"/>
            <a:ext cx="8316416" cy="2376264"/>
          </a:xfrm>
        </p:spPr>
        <p:txBody>
          <a:bodyPr vert="horz">
            <a:normAutofit/>
          </a:bodyPr>
          <a:lstStyle/>
          <a:p>
            <a:r>
              <a:rPr lang="en-US" altLang="zh-TW" dirty="0" smtClean="0"/>
              <a:t>About </a:t>
            </a:r>
            <a:r>
              <a:rPr lang="en-US" altLang="zh-TW" sz="4400" dirty="0" smtClean="0"/>
              <a:t>28,000 jobs</a:t>
            </a:r>
          </a:p>
          <a:p>
            <a:r>
              <a:rPr lang="en-US" altLang="ja-JP" sz="4400" dirty="0" smtClean="0"/>
              <a:t>So the number of kinds of jobs which need English is small.</a:t>
            </a:r>
          </a:p>
          <a:p>
            <a:endParaRPr lang="en-US" altLang="ja-JP" dirty="0" smtClean="0"/>
          </a:p>
        </p:txBody>
      </p:sp>
      <p:pic>
        <p:nvPicPr>
          <p:cNvPr id="6" name="Picture 3" descr="C:\Users\秀紀\AppData\Local\Microsoft\Windows\INetCache\IE\3SRBCPU4\MC900355891[1].wmf"/>
          <p:cNvPicPr>
            <a:picLocks noChangeAspect="1" noChangeArrowheads="1"/>
          </p:cNvPicPr>
          <p:nvPr/>
        </p:nvPicPr>
        <p:blipFill>
          <a:blip r:embed="rId3" cstate="print"/>
          <a:srcRect/>
          <a:stretch>
            <a:fillRect/>
          </a:stretch>
        </p:blipFill>
        <p:spPr bwMode="auto">
          <a:xfrm>
            <a:off x="1547664" y="3933056"/>
            <a:ext cx="1217981" cy="1967789"/>
          </a:xfrm>
          <a:prstGeom prst="rect">
            <a:avLst/>
          </a:prstGeom>
          <a:noFill/>
        </p:spPr>
      </p:pic>
      <p:pic>
        <p:nvPicPr>
          <p:cNvPr id="8" name="Picture 4" descr="C:\Users\秀紀\AppData\Local\Microsoft\Windows\INetCache\IE\G26HZSMG\MC900355895[1].wmf"/>
          <p:cNvPicPr>
            <a:picLocks noChangeAspect="1" noChangeArrowheads="1"/>
          </p:cNvPicPr>
          <p:nvPr/>
        </p:nvPicPr>
        <p:blipFill>
          <a:blip r:embed="rId4" cstate="print"/>
          <a:srcRect/>
          <a:stretch>
            <a:fillRect/>
          </a:stretch>
        </p:blipFill>
        <p:spPr bwMode="auto">
          <a:xfrm flipH="1">
            <a:off x="4427984" y="3212976"/>
            <a:ext cx="1512168" cy="1944929"/>
          </a:xfrm>
          <a:prstGeom prst="rect">
            <a:avLst/>
          </a:prstGeom>
          <a:noFill/>
        </p:spPr>
      </p:pic>
      <p:pic>
        <p:nvPicPr>
          <p:cNvPr id="9" name="Picture 44" descr="C:\Users\秀紀\AppData\Local\Microsoft\Windows\INetCache\IE\AQFOJBIH\MC900355945[1].wmf"/>
          <p:cNvPicPr>
            <a:picLocks noChangeAspect="1" noChangeArrowheads="1"/>
          </p:cNvPicPr>
          <p:nvPr/>
        </p:nvPicPr>
        <p:blipFill>
          <a:blip r:embed="rId5" cstate="print"/>
          <a:srcRect/>
          <a:stretch>
            <a:fillRect/>
          </a:stretch>
        </p:blipFill>
        <p:spPr bwMode="auto">
          <a:xfrm>
            <a:off x="5652120" y="4221088"/>
            <a:ext cx="1493520" cy="1869534"/>
          </a:xfrm>
          <a:prstGeom prst="rect">
            <a:avLst/>
          </a:prstGeom>
          <a:noFill/>
        </p:spPr>
      </p:pic>
      <p:pic>
        <p:nvPicPr>
          <p:cNvPr id="10" name="Picture 49" descr="C:\Users\秀紀\AppData\Local\Microsoft\Windows\INetCache\IE\BGV30LGJ\MC900361652[1].wmf"/>
          <p:cNvPicPr>
            <a:picLocks noChangeAspect="1" noChangeArrowheads="1"/>
          </p:cNvPicPr>
          <p:nvPr/>
        </p:nvPicPr>
        <p:blipFill>
          <a:blip r:embed="rId6" cstate="print"/>
          <a:srcRect/>
          <a:stretch>
            <a:fillRect/>
          </a:stretch>
        </p:blipFill>
        <p:spPr bwMode="auto">
          <a:xfrm>
            <a:off x="2627784" y="3284984"/>
            <a:ext cx="1303020" cy="1897380"/>
          </a:xfrm>
          <a:prstGeom prst="rect">
            <a:avLst/>
          </a:prstGeom>
          <a:noFill/>
        </p:spPr>
      </p:pic>
      <p:pic>
        <p:nvPicPr>
          <p:cNvPr id="11" name="Picture 2" descr="C:\Users\秀紀\AppData\Local\Microsoft\Windows\INetCache\IE\BGV30LGJ\MC900355913[1].wmf"/>
          <p:cNvPicPr>
            <a:picLocks noChangeAspect="1" noChangeArrowheads="1"/>
          </p:cNvPicPr>
          <p:nvPr/>
        </p:nvPicPr>
        <p:blipFill>
          <a:blip r:embed="rId7" cstate="print"/>
          <a:srcRect/>
          <a:stretch>
            <a:fillRect/>
          </a:stretch>
        </p:blipFill>
        <p:spPr bwMode="auto">
          <a:xfrm>
            <a:off x="1691680" y="4970678"/>
            <a:ext cx="1202436" cy="1887322"/>
          </a:xfrm>
          <a:prstGeom prst="rect">
            <a:avLst/>
          </a:prstGeom>
          <a:noFill/>
        </p:spPr>
      </p:pic>
      <p:pic>
        <p:nvPicPr>
          <p:cNvPr id="12" name="Picture 21" descr="C:\Users\秀紀\AppData\Local\Microsoft\Windows\INetCache\IE\3SRBCPU4\MC900349125[1].wmf"/>
          <p:cNvPicPr>
            <a:picLocks noChangeAspect="1" noChangeArrowheads="1"/>
          </p:cNvPicPr>
          <p:nvPr/>
        </p:nvPicPr>
        <p:blipFill>
          <a:blip r:embed="rId8" cstate="print"/>
          <a:srcRect/>
          <a:stretch>
            <a:fillRect/>
          </a:stretch>
        </p:blipFill>
        <p:spPr bwMode="auto">
          <a:xfrm>
            <a:off x="7020272" y="3717032"/>
            <a:ext cx="1227450" cy="1512168"/>
          </a:xfrm>
          <a:prstGeom prst="rect">
            <a:avLst/>
          </a:prstGeom>
          <a:noFill/>
        </p:spPr>
      </p:pic>
      <p:pic>
        <p:nvPicPr>
          <p:cNvPr id="13" name="Picture 55" descr="C:\Users\秀紀\AppData\Local\Microsoft\Windows\INetCache\IE\BGV30LGJ\MC900355909[1].wmf"/>
          <p:cNvPicPr>
            <a:picLocks noChangeAspect="1" noChangeArrowheads="1"/>
          </p:cNvPicPr>
          <p:nvPr/>
        </p:nvPicPr>
        <p:blipFill>
          <a:blip r:embed="rId9" cstate="print"/>
          <a:srcRect/>
          <a:stretch>
            <a:fillRect/>
          </a:stretch>
        </p:blipFill>
        <p:spPr bwMode="auto">
          <a:xfrm>
            <a:off x="5148064" y="5415783"/>
            <a:ext cx="1440160" cy="1442217"/>
          </a:xfrm>
          <a:prstGeom prst="rect">
            <a:avLst/>
          </a:prstGeom>
          <a:noFill/>
        </p:spPr>
      </p:pic>
      <p:pic>
        <p:nvPicPr>
          <p:cNvPr id="14" name="Picture 4" descr="C:\Users\KASUGA_Hideki\AppData\Local\Microsoft\Windows\Temporary Internet Files\Content.IE5\EMY6FASI\MC900359651[1].wmf"/>
          <p:cNvPicPr>
            <a:picLocks noChangeAspect="1" noChangeArrowheads="1"/>
          </p:cNvPicPr>
          <p:nvPr/>
        </p:nvPicPr>
        <p:blipFill>
          <a:blip r:embed="rId10" cstate="print"/>
          <a:srcRect/>
          <a:stretch>
            <a:fillRect/>
          </a:stretch>
        </p:blipFill>
        <p:spPr bwMode="auto">
          <a:xfrm>
            <a:off x="3491880" y="3356992"/>
            <a:ext cx="1587398" cy="1907438"/>
          </a:xfrm>
          <a:prstGeom prst="rect">
            <a:avLst/>
          </a:prstGeom>
          <a:noFill/>
        </p:spPr>
      </p:pic>
      <p:pic>
        <p:nvPicPr>
          <p:cNvPr id="15" name="Picture 2" descr="C:\Users\秀紀\AppData\Local\Microsoft\Windows\INetCache\IE\5FT45V8T\MC900355923[1].wmf"/>
          <p:cNvPicPr>
            <a:picLocks noChangeAspect="1" noChangeArrowheads="1"/>
          </p:cNvPicPr>
          <p:nvPr/>
        </p:nvPicPr>
        <p:blipFill>
          <a:blip r:embed="rId11" cstate="print"/>
          <a:srcRect/>
          <a:stretch>
            <a:fillRect/>
          </a:stretch>
        </p:blipFill>
        <p:spPr bwMode="auto">
          <a:xfrm>
            <a:off x="2483768" y="4869160"/>
            <a:ext cx="1735531" cy="1846174"/>
          </a:xfrm>
          <a:prstGeom prst="rect">
            <a:avLst/>
          </a:prstGeom>
          <a:noFill/>
        </p:spPr>
      </p:pic>
      <p:pic>
        <p:nvPicPr>
          <p:cNvPr id="16" name="Picture 4" descr="C:\Users\秀紀\AppData\Local\Microsoft\Windows\INetCache\IE\MYCM30UH\MC900355941[1].wmf"/>
          <p:cNvPicPr>
            <a:picLocks noChangeAspect="1" noChangeArrowheads="1"/>
          </p:cNvPicPr>
          <p:nvPr/>
        </p:nvPicPr>
        <p:blipFill>
          <a:blip r:embed="rId12" cstate="print"/>
          <a:srcRect/>
          <a:stretch>
            <a:fillRect/>
          </a:stretch>
        </p:blipFill>
        <p:spPr bwMode="auto">
          <a:xfrm>
            <a:off x="6228184" y="4957877"/>
            <a:ext cx="1274674" cy="1900123"/>
          </a:xfrm>
          <a:prstGeom prst="rect">
            <a:avLst/>
          </a:prstGeom>
          <a:noFill/>
        </p:spPr>
      </p:pic>
      <p:pic>
        <p:nvPicPr>
          <p:cNvPr id="17" name="Picture 2" descr="C:\Users\秀紀\AppData\Local\Microsoft\Windows\INetCache\IE\AQFOJBIH\MC900361654[1].wmf"/>
          <p:cNvPicPr>
            <a:picLocks noChangeAspect="1" noChangeArrowheads="1"/>
          </p:cNvPicPr>
          <p:nvPr/>
        </p:nvPicPr>
        <p:blipFill>
          <a:blip r:embed="rId13" cstate="print"/>
          <a:srcRect/>
          <a:stretch>
            <a:fillRect/>
          </a:stretch>
        </p:blipFill>
        <p:spPr bwMode="auto">
          <a:xfrm flipH="1">
            <a:off x="4211960" y="4951476"/>
            <a:ext cx="1296144" cy="1906524"/>
          </a:xfrm>
          <a:prstGeom prst="rect">
            <a:avLst/>
          </a:prstGeom>
          <a:noFill/>
        </p:spPr>
      </p:pic>
      <p:pic>
        <p:nvPicPr>
          <p:cNvPr id="19" name="Picture 3" descr="C:\Users\KASUGA_Hideki\AppData\Local\Microsoft\Windows\Temporary Internet Files\Content.IE5\TM8K2SR4\MC900357995[1].wmf"/>
          <p:cNvPicPr>
            <a:picLocks noChangeAspect="1" noChangeArrowheads="1"/>
          </p:cNvPicPr>
          <p:nvPr/>
        </p:nvPicPr>
        <p:blipFill>
          <a:blip r:embed="rId14" cstate="print"/>
          <a:srcRect/>
          <a:stretch>
            <a:fillRect/>
          </a:stretch>
        </p:blipFill>
        <p:spPr bwMode="auto">
          <a:xfrm flipH="1">
            <a:off x="7164288" y="5043903"/>
            <a:ext cx="1368151" cy="181409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79512" y="188640"/>
            <a:ext cx="8229600" cy="1143000"/>
          </a:xfrm>
        </p:spPr>
        <p:txBody>
          <a:bodyPr>
            <a:normAutofit/>
          </a:bodyPr>
          <a:lstStyle/>
          <a:p>
            <a:r>
              <a:rPr lang="en-US" altLang="ja-JP" dirty="0" smtClean="0"/>
              <a:t>Some of the students think</a:t>
            </a:r>
            <a:endParaRPr kumimoji="1" lang="ja-JP" altLang="en-US" dirty="0"/>
          </a:p>
        </p:txBody>
      </p:sp>
      <p:sp>
        <p:nvSpPr>
          <p:cNvPr id="5" name="縦書きテキスト プレースホルダ 4"/>
          <p:cNvSpPr>
            <a:spLocks noGrp="1"/>
          </p:cNvSpPr>
          <p:nvPr>
            <p:ph type="body" orient="vert" idx="1"/>
          </p:nvPr>
        </p:nvSpPr>
        <p:spPr>
          <a:xfrm>
            <a:off x="467544" y="1700808"/>
            <a:ext cx="8352928" cy="2952328"/>
          </a:xfrm>
        </p:spPr>
        <p:txBody>
          <a:bodyPr vert="horz">
            <a:normAutofit/>
          </a:bodyPr>
          <a:lstStyle/>
          <a:p>
            <a:r>
              <a:rPr lang="en-US" altLang="zh-TW" sz="4400" dirty="0" smtClean="0"/>
              <a:t>I don’t like English. I will get a job which I don’t use English on. </a:t>
            </a:r>
          </a:p>
          <a:p>
            <a:r>
              <a:rPr lang="en-US" altLang="ja-JP" sz="4400" dirty="0" smtClean="0"/>
              <a:t>So I don’t want to learn English.</a:t>
            </a:r>
          </a:p>
        </p:txBody>
      </p:sp>
      <p:pic>
        <p:nvPicPr>
          <p:cNvPr id="3074" name="Picture 2" descr="C:\Users\KASUGA_Hideki\AppData\Local\Microsoft\Windows\Temporary Internet Files\Content.IE5\NWVZQRAS\MC900423844[1].wmf"/>
          <p:cNvPicPr>
            <a:picLocks noChangeAspect="1" noChangeArrowheads="1"/>
          </p:cNvPicPr>
          <p:nvPr/>
        </p:nvPicPr>
        <p:blipFill>
          <a:blip r:embed="rId2" cstate="print"/>
          <a:srcRect/>
          <a:stretch>
            <a:fillRect/>
          </a:stretch>
        </p:blipFill>
        <p:spPr bwMode="auto">
          <a:xfrm>
            <a:off x="3275856" y="4293096"/>
            <a:ext cx="2009775" cy="19431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fade">
                                      <p:cBhvr>
                                        <p:cTn id="2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67544" y="404664"/>
            <a:ext cx="8229600" cy="1143000"/>
          </a:xfrm>
        </p:spPr>
        <p:txBody>
          <a:bodyPr>
            <a:normAutofit/>
          </a:bodyPr>
          <a:lstStyle/>
          <a:p>
            <a:r>
              <a:rPr lang="en-US" altLang="ja-JP" dirty="0" smtClean="0"/>
              <a:t>In 2012, I met one student I taught.</a:t>
            </a:r>
            <a:endParaRPr kumimoji="1" lang="ja-JP" altLang="en-US" dirty="0"/>
          </a:p>
        </p:txBody>
      </p:sp>
      <p:sp>
        <p:nvSpPr>
          <p:cNvPr id="6" name="タイトル 3"/>
          <p:cNvSpPr txBox="1">
            <a:spLocks/>
          </p:cNvSpPr>
          <p:nvPr/>
        </p:nvSpPr>
        <p:spPr>
          <a:xfrm>
            <a:off x="457200" y="-243408"/>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Why do we learn English?</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縦書きテキスト プレースホルダ 4"/>
          <p:cNvSpPr>
            <a:spLocks noGrp="1"/>
          </p:cNvSpPr>
          <p:nvPr>
            <p:ph type="body" orient="vert" idx="1"/>
          </p:nvPr>
        </p:nvSpPr>
        <p:spPr>
          <a:xfrm>
            <a:off x="251520" y="1412776"/>
            <a:ext cx="8892480" cy="5213175"/>
          </a:xfrm>
        </p:spPr>
        <p:txBody>
          <a:bodyPr vert="horz">
            <a:noAutofit/>
          </a:bodyPr>
          <a:lstStyle/>
          <a:p>
            <a:r>
              <a:rPr lang="en-US" altLang="ja-JP" sz="4000" dirty="0" smtClean="0"/>
              <a:t>He asked me to tell my students English is needed for the future.</a:t>
            </a:r>
          </a:p>
          <a:p>
            <a:r>
              <a:rPr lang="en-US" altLang="ja-JP" sz="4000" dirty="0" smtClean="0"/>
              <a:t>Why?</a:t>
            </a:r>
          </a:p>
          <a:p>
            <a:r>
              <a:rPr lang="en-US" altLang="ja-JP" sz="4000" dirty="0" smtClean="0"/>
              <a:t>He answered, “I write the song lyrics, but I can’t write English lyrics. So I had to learn English more.” “Please tell your students English is needed for the future.”</a:t>
            </a:r>
          </a:p>
        </p:txBody>
      </p:sp>
      <p:pic>
        <p:nvPicPr>
          <p:cNvPr id="5" name="Picture 2" descr="C:\Users\秀紀\AppData\Local\Microsoft\Windows\INetCache\IE\FFHURZDK\MC900349141[1].wmf"/>
          <p:cNvPicPr>
            <a:picLocks noChangeAspect="1" noChangeArrowheads="1"/>
          </p:cNvPicPr>
          <p:nvPr/>
        </p:nvPicPr>
        <p:blipFill>
          <a:blip r:embed="rId2" cstate="print"/>
          <a:srcRect/>
          <a:stretch>
            <a:fillRect/>
          </a:stretch>
        </p:blipFill>
        <p:spPr bwMode="auto">
          <a:xfrm>
            <a:off x="7596336" y="2052520"/>
            <a:ext cx="1216249" cy="158384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fade">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fade">
                                      <p:cBhvr>
                                        <p:cTn id="2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0" y="404664"/>
            <a:ext cx="8229600" cy="1143000"/>
          </a:xfrm>
        </p:spPr>
        <p:txBody>
          <a:bodyPr>
            <a:normAutofit fontScale="90000"/>
          </a:bodyPr>
          <a:lstStyle/>
          <a:p>
            <a:r>
              <a:rPr lang="en-US" altLang="ja-JP" dirty="0" smtClean="0"/>
              <a:t>Some of you still think</a:t>
            </a:r>
            <a:br>
              <a:rPr lang="en-US" altLang="ja-JP" dirty="0" smtClean="0"/>
            </a:br>
            <a:r>
              <a:rPr lang="en-US" altLang="ja-JP" dirty="0" smtClean="0"/>
              <a:t> you don’t need English.</a:t>
            </a:r>
            <a:endParaRPr kumimoji="1" lang="ja-JP" altLang="en-US" dirty="0"/>
          </a:p>
        </p:txBody>
      </p:sp>
      <p:sp>
        <p:nvSpPr>
          <p:cNvPr id="5" name="縦書きテキスト プレースホルダ 4"/>
          <p:cNvSpPr>
            <a:spLocks noGrp="1"/>
          </p:cNvSpPr>
          <p:nvPr>
            <p:ph type="body" orient="vert" idx="1"/>
          </p:nvPr>
        </p:nvSpPr>
        <p:spPr>
          <a:xfrm>
            <a:off x="1331640" y="1988840"/>
            <a:ext cx="6336704" cy="1368152"/>
          </a:xfrm>
        </p:spPr>
        <p:txBody>
          <a:bodyPr vert="horz">
            <a:normAutofit/>
          </a:bodyPr>
          <a:lstStyle/>
          <a:p>
            <a:r>
              <a:rPr lang="en-US" altLang="zh-TW" sz="4400" dirty="0" smtClean="0"/>
              <a:t>I will not be a musician.</a:t>
            </a:r>
            <a:endParaRPr lang="en-US" altLang="ja-JP" sz="4400" dirty="0" smtClean="0"/>
          </a:p>
        </p:txBody>
      </p:sp>
      <p:pic>
        <p:nvPicPr>
          <p:cNvPr id="7" name="Picture 2" descr="C:\Users\秀紀\AppData\Local\Microsoft\Windows\INetCache\IE\FFHURZDK\MC900349141[1].wmf"/>
          <p:cNvPicPr>
            <a:picLocks noChangeAspect="1" noChangeArrowheads="1"/>
          </p:cNvPicPr>
          <p:nvPr/>
        </p:nvPicPr>
        <p:blipFill>
          <a:blip r:embed="rId2" cstate="print"/>
          <a:srcRect/>
          <a:stretch>
            <a:fillRect/>
          </a:stretch>
        </p:blipFill>
        <p:spPr bwMode="auto">
          <a:xfrm>
            <a:off x="3491880" y="3284984"/>
            <a:ext cx="2448272" cy="3188229"/>
          </a:xfrm>
          <a:prstGeom prst="rect">
            <a:avLst/>
          </a:prstGeom>
          <a:noFill/>
        </p:spPr>
      </p:pic>
      <p:sp>
        <p:nvSpPr>
          <p:cNvPr id="8" name="乗算記号 7"/>
          <p:cNvSpPr/>
          <p:nvPr/>
        </p:nvSpPr>
        <p:spPr>
          <a:xfrm>
            <a:off x="2771800" y="3717032"/>
            <a:ext cx="3456384" cy="2996952"/>
          </a:xfrm>
          <a:prstGeom prst="mathMultiply">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par>
                                <p:cTn id="13" presetID="25"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8" dur="1000" fill="hold"/>
                                        <p:tgtEl>
                                          <p:spTgt spid="8"/>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rmAutofit/>
          </a:bodyPr>
          <a:lstStyle/>
          <a:p>
            <a:r>
              <a:rPr lang="en-US" altLang="ja-JP" dirty="0"/>
              <a:t>Why do we learn English</a:t>
            </a:r>
            <a:r>
              <a:rPr lang="en-US" altLang="ja-JP" dirty="0" smtClean="0"/>
              <a:t>?</a:t>
            </a:r>
            <a:endParaRPr kumimoji="1" lang="ja-JP" altLang="en-US" dirty="0"/>
          </a:p>
        </p:txBody>
      </p:sp>
      <p:sp>
        <p:nvSpPr>
          <p:cNvPr id="5" name="縦書きテキスト プレースホルダ 4"/>
          <p:cNvSpPr>
            <a:spLocks noGrp="1"/>
          </p:cNvSpPr>
          <p:nvPr>
            <p:ph type="body" orient="vert" idx="1"/>
          </p:nvPr>
        </p:nvSpPr>
        <p:spPr>
          <a:xfrm>
            <a:off x="0" y="1844824"/>
            <a:ext cx="9371384" cy="2260848"/>
          </a:xfrm>
        </p:spPr>
        <p:txBody>
          <a:bodyPr vert="horz">
            <a:normAutofit/>
          </a:bodyPr>
          <a:lstStyle/>
          <a:p>
            <a:r>
              <a:rPr kumimoji="1" lang="en-US" altLang="ja-JP" sz="4800" dirty="0" smtClean="0"/>
              <a:t>English is used </a:t>
            </a:r>
            <a:r>
              <a:rPr lang="en-US" altLang="ja-JP" sz="4800" dirty="0" smtClean="0"/>
              <a:t>in many countries.</a:t>
            </a:r>
            <a:endParaRPr kumimoji="1" lang="en-US" altLang="ja-JP" sz="4800" dirty="0" smtClean="0"/>
          </a:p>
        </p:txBody>
      </p:sp>
      <p:pic>
        <p:nvPicPr>
          <p:cNvPr id="1029" name="Picture 5" descr="C:\Users\KASUGA_Hideki\AppData\Local\Microsoft\Windows\Temporary Internet Files\Content.IE5\8002WSSG\MC900438067[1].png"/>
          <p:cNvPicPr>
            <a:picLocks noChangeAspect="1" noChangeArrowheads="1"/>
          </p:cNvPicPr>
          <p:nvPr/>
        </p:nvPicPr>
        <p:blipFill>
          <a:blip r:embed="rId2" cstate="print"/>
          <a:srcRect/>
          <a:stretch>
            <a:fillRect/>
          </a:stretch>
        </p:blipFill>
        <p:spPr bwMode="auto">
          <a:xfrm>
            <a:off x="2627784" y="3200857"/>
            <a:ext cx="3657143" cy="365714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box(in)">
                                      <p:cBhvr>
                                        <p:cTn id="12" dur="500"/>
                                        <p:tgtEl>
                                          <p:spTgt spid="10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179512" y="-315416"/>
            <a:ext cx="8229600" cy="1143000"/>
          </a:xfrm>
        </p:spPr>
        <p:txBody>
          <a:bodyPr>
            <a:normAutofit/>
          </a:bodyPr>
          <a:lstStyle/>
          <a:p>
            <a:r>
              <a:rPr lang="en-US" altLang="ja-JP" dirty="0" smtClean="0"/>
              <a:t>Computers</a:t>
            </a:r>
            <a:endParaRPr kumimoji="1" lang="ja-JP" altLang="en-US" dirty="0"/>
          </a:p>
        </p:txBody>
      </p:sp>
      <p:sp>
        <p:nvSpPr>
          <p:cNvPr id="5" name="縦書きテキスト プレースホルダ 4"/>
          <p:cNvSpPr>
            <a:spLocks noGrp="1"/>
          </p:cNvSpPr>
          <p:nvPr>
            <p:ph type="body" orient="vert" idx="1"/>
          </p:nvPr>
        </p:nvSpPr>
        <p:spPr>
          <a:xfrm>
            <a:off x="288032" y="2708920"/>
            <a:ext cx="8604448" cy="4149080"/>
          </a:xfrm>
        </p:spPr>
        <p:txBody>
          <a:bodyPr vert="horz">
            <a:normAutofit/>
          </a:bodyPr>
          <a:lstStyle/>
          <a:p>
            <a:r>
              <a:rPr kumimoji="1" lang="en-US" altLang="ja-JP" dirty="0" smtClean="0"/>
              <a:t>Computers become better and better. </a:t>
            </a:r>
          </a:p>
          <a:p>
            <a:r>
              <a:rPr lang="en-US" altLang="ja-JP" dirty="0" smtClean="0"/>
              <a:t>Computers can translate English to Japanese</a:t>
            </a:r>
          </a:p>
          <a:p>
            <a:pPr algn="r">
              <a:buNone/>
            </a:pPr>
            <a:r>
              <a:rPr lang="en-US" altLang="ja-JP" dirty="0" smtClean="0"/>
              <a:t>  and Japanese to English.</a:t>
            </a:r>
          </a:p>
          <a:p>
            <a:r>
              <a:rPr lang="en-US" altLang="ja-JP" dirty="0" smtClean="0"/>
              <a:t>Computers will translate completely someday.</a:t>
            </a:r>
          </a:p>
          <a:p>
            <a:r>
              <a:rPr lang="en-US" altLang="ja-JP" dirty="0" smtClean="0"/>
              <a:t>We may not need to study English.</a:t>
            </a:r>
          </a:p>
          <a:p>
            <a:r>
              <a:rPr lang="en-US" altLang="ja-JP" dirty="0" smtClean="0"/>
              <a:t>English teachers may lose jobs!?</a:t>
            </a:r>
          </a:p>
          <a:p>
            <a:pPr>
              <a:buNone/>
            </a:pPr>
            <a:endParaRPr kumimoji="1" lang="en-US" altLang="ja-JP" dirty="0" smtClean="0"/>
          </a:p>
        </p:txBody>
      </p:sp>
      <p:pic>
        <p:nvPicPr>
          <p:cNvPr id="1027" name="Picture 3" descr="C:\Program Files (x86)\Microsoft Office\MEDIA\CAGCAT10\j0285750.wmf"/>
          <p:cNvPicPr>
            <a:picLocks noChangeAspect="1" noChangeArrowheads="1"/>
          </p:cNvPicPr>
          <p:nvPr/>
        </p:nvPicPr>
        <p:blipFill>
          <a:blip r:embed="rId2" cstate="print"/>
          <a:srcRect/>
          <a:stretch>
            <a:fillRect/>
          </a:stretch>
        </p:blipFill>
        <p:spPr bwMode="auto">
          <a:xfrm>
            <a:off x="179512" y="764704"/>
            <a:ext cx="1824228" cy="1121054"/>
          </a:xfrm>
          <a:prstGeom prst="rect">
            <a:avLst/>
          </a:prstGeom>
          <a:noFill/>
        </p:spPr>
      </p:pic>
      <p:pic>
        <p:nvPicPr>
          <p:cNvPr id="1028" name="Picture 4" descr="C:\Users\KASUGA_Hideki\AppData\Local\Microsoft\Windows\Temporary Internet Files\Content.IE5\R41H7RAP\MC900428957[1].wmf"/>
          <p:cNvPicPr>
            <a:picLocks noChangeAspect="1" noChangeArrowheads="1"/>
          </p:cNvPicPr>
          <p:nvPr/>
        </p:nvPicPr>
        <p:blipFill>
          <a:blip r:embed="rId3" cstate="print"/>
          <a:srcRect/>
          <a:stretch>
            <a:fillRect/>
          </a:stretch>
        </p:blipFill>
        <p:spPr bwMode="auto">
          <a:xfrm>
            <a:off x="2483768" y="548680"/>
            <a:ext cx="1737360" cy="1676095"/>
          </a:xfrm>
          <a:prstGeom prst="rect">
            <a:avLst/>
          </a:prstGeom>
          <a:noFill/>
        </p:spPr>
      </p:pic>
      <p:sp>
        <p:nvSpPr>
          <p:cNvPr id="8" name="正方形/長方形 7"/>
          <p:cNvSpPr/>
          <p:nvPr/>
        </p:nvSpPr>
        <p:spPr>
          <a:xfrm>
            <a:off x="7236296" y="-99392"/>
            <a:ext cx="2321469" cy="2646878"/>
          </a:xfrm>
          <a:prstGeom prst="rect">
            <a:avLst/>
          </a:prstGeom>
          <a:noFill/>
        </p:spPr>
        <p:txBody>
          <a:bodyPr wrap="non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ja-JP" altLang="en-US" sz="16600" b="1"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a:t>
            </a:r>
            <a:endParaRPr lang="ja-JP" altLang="en-US" sz="16600" b="1"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9" name="右矢印 8"/>
          <p:cNvSpPr/>
          <p:nvPr/>
        </p:nvSpPr>
        <p:spPr>
          <a:xfrm>
            <a:off x="1763688" y="836712"/>
            <a:ext cx="720080" cy="1296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右矢印 9"/>
          <p:cNvSpPr/>
          <p:nvPr/>
        </p:nvSpPr>
        <p:spPr>
          <a:xfrm>
            <a:off x="4355976" y="908720"/>
            <a:ext cx="720080" cy="1296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a:off x="7092280" y="908720"/>
            <a:ext cx="720080" cy="12961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Picture 2" descr="C:\Users\KASUGA_Hideki\AppData\Local\Microsoft\Windows\Temporary Internet Files\Content.IE5\NI1SJHWK\MC900396864[1].wmf"/>
          <p:cNvPicPr>
            <a:picLocks noChangeAspect="1" noChangeArrowheads="1"/>
          </p:cNvPicPr>
          <p:nvPr/>
        </p:nvPicPr>
        <p:blipFill>
          <a:blip r:embed="rId4" cstate="print"/>
          <a:srcRect/>
          <a:stretch>
            <a:fillRect/>
          </a:stretch>
        </p:blipFill>
        <p:spPr bwMode="auto">
          <a:xfrm>
            <a:off x="5148064" y="692696"/>
            <a:ext cx="1844345" cy="165780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txEl>
                                              <p:pRg st="0" end="0"/>
                                            </p:txEl>
                                          </p:spTgt>
                                        </p:tgtEl>
                                        <p:attrNameLst>
                                          <p:attrName>style.visibility</p:attrName>
                                        </p:attrNameLst>
                                      </p:cBhvr>
                                      <p:to>
                                        <p:strVal val="visible"/>
                                      </p:to>
                                    </p:set>
                                    <p:animEffect transition="in" filter="fade">
                                      <p:cBhvr>
                                        <p:cTn id="36" dur="500"/>
                                        <p:tgtEl>
                                          <p:spTgt spid="5">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
                                            <p:txEl>
                                              <p:pRg st="1" end="1"/>
                                            </p:txEl>
                                          </p:spTgt>
                                        </p:tgtEl>
                                        <p:attrNameLst>
                                          <p:attrName>style.visibility</p:attrName>
                                        </p:attrNameLst>
                                      </p:cBhvr>
                                      <p:to>
                                        <p:strVal val="visible"/>
                                      </p:to>
                                    </p:set>
                                    <p:animEffect transition="in" filter="fade">
                                      <p:cBhvr>
                                        <p:cTn id="41" dur="500"/>
                                        <p:tgtEl>
                                          <p:spTgt spid="5">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
                                            <p:txEl>
                                              <p:pRg st="2" end="2"/>
                                            </p:txEl>
                                          </p:spTgt>
                                        </p:tgtEl>
                                        <p:attrNameLst>
                                          <p:attrName>style.visibility</p:attrName>
                                        </p:attrNameLst>
                                      </p:cBhvr>
                                      <p:to>
                                        <p:strVal val="visible"/>
                                      </p:to>
                                    </p:set>
                                    <p:animEffect transition="in" filter="fade">
                                      <p:cBhvr>
                                        <p:cTn id="46" dur="500"/>
                                        <p:tgtEl>
                                          <p:spTgt spid="5">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5">
                                            <p:txEl>
                                              <p:pRg st="3" end="3"/>
                                            </p:txEl>
                                          </p:spTgt>
                                        </p:tgtEl>
                                        <p:attrNameLst>
                                          <p:attrName>style.visibility</p:attrName>
                                        </p:attrNameLst>
                                      </p:cBhvr>
                                      <p:to>
                                        <p:strVal val="visible"/>
                                      </p:to>
                                    </p:set>
                                    <p:animEffect transition="in" filter="fade">
                                      <p:cBhvr>
                                        <p:cTn id="51" dur="500"/>
                                        <p:tgtEl>
                                          <p:spTgt spid="5">
                                            <p:txEl>
                                              <p:pRg st="3" end="3"/>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5">
                                            <p:txEl>
                                              <p:pRg st="4" end="4"/>
                                            </p:txEl>
                                          </p:spTgt>
                                        </p:tgtEl>
                                        <p:attrNameLst>
                                          <p:attrName>style.visibility</p:attrName>
                                        </p:attrNameLst>
                                      </p:cBhvr>
                                      <p:to>
                                        <p:strVal val="visible"/>
                                      </p:to>
                                    </p:set>
                                    <p:animEffect transition="in" filter="fade">
                                      <p:cBhvr>
                                        <p:cTn id="56" dur="500"/>
                                        <p:tgtEl>
                                          <p:spTgt spid="5">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5">
                                            <p:txEl>
                                              <p:pRg st="5" end="5"/>
                                            </p:txEl>
                                          </p:spTgt>
                                        </p:tgtEl>
                                        <p:attrNameLst>
                                          <p:attrName>style.visibility</p:attrName>
                                        </p:attrNameLst>
                                      </p:cBhvr>
                                      <p:to>
                                        <p:strVal val="visible"/>
                                      </p:to>
                                    </p:set>
                                    <p:animEffect transition="in" filter="fade">
                                      <p:cBhvr>
                                        <p:cTn id="61"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8" grpId="0"/>
      <p:bldP spid="9" grpId="0" animBg="1"/>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縦書きテキスト プレースホルダ 4"/>
          <p:cNvSpPr>
            <a:spLocks noGrp="1"/>
          </p:cNvSpPr>
          <p:nvPr>
            <p:ph type="body" orient="vert" idx="1"/>
          </p:nvPr>
        </p:nvSpPr>
        <p:spPr>
          <a:xfrm>
            <a:off x="0" y="1556792"/>
            <a:ext cx="9144000" cy="2132856"/>
          </a:xfrm>
        </p:spPr>
        <p:txBody>
          <a:bodyPr vert="horz">
            <a:noAutofit/>
          </a:bodyPr>
          <a:lstStyle/>
          <a:p>
            <a:r>
              <a:rPr lang="en-US" altLang="zh-TW" sz="4400" dirty="0" smtClean="0"/>
              <a:t>Some students who don’t like English think that we may not need English in the future.</a:t>
            </a:r>
          </a:p>
        </p:txBody>
      </p:sp>
      <p:sp>
        <p:nvSpPr>
          <p:cNvPr id="7" name="縦書きテキスト プレースホルダ 4"/>
          <p:cNvSpPr txBox="1">
            <a:spLocks/>
          </p:cNvSpPr>
          <p:nvPr/>
        </p:nvSpPr>
        <p:spPr>
          <a:xfrm>
            <a:off x="152400" y="4221088"/>
            <a:ext cx="8668072" cy="1080120"/>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en-US" altLang="zh-TW" sz="4400" b="0" i="0" u="none" strike="noStrike" kern="1200" cap="none" spc="0" normalizeH="0" baseline="0" noProof="0" dirty="0" smtClean="0">
                <a:ln>
                  <a:noFill/>
                </a:ln>
                <a:solidFill>
                  <a:schemeClr val="tx1"/>
                </a:solidFill>
                <a:effectLst/>
                <a:uLnTx/>
                <a:uFillTx/>
                <a:latin typeface="+mn-lt"/>
                <a:ea typeface="+mn-ea"/>
                <a:cs typeface="+mn-cs"/>
              </a:rPr>
              <a:t>I thought so</a:t>
            </a:r>
            <a:r>
              <a:rPr kumimoji="1" lang="en-US" altLang="zh-TW" sz="4400" b="0" i="0" u="none" strike="noStrike" kern="1200" cap="none" spc="0" normalizeH="0" noProof="0" dirty="0" smtClean="0">
                <a:ln>
                  <a:noFill/>
                </a:ln>
                <a:solidFill>
                  <a:schemeClr val="tx1"/>
                </a:solidFill>
                <a:effectLst/>
                <a:uLnTx/>
                <a:uFillTx/>
                <a:latin typeface="+mn-lt"/>
                <a:ea typeface="+mn-ea"/>
                <a:cs typeface="+mn-cs"/>
              </a:rPr>
              <a:t> when I was a student.</a:t>
            </a:r>
            <a:endParaRPr kumimoji="1" lang="en-US" altLang="zh-TW" sz="4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67544" y="2564904"/>
            <a:ext cx="8229600" cy="1143000"/>
          </a:xfrm>
        </p:spPr>
        <p:txBody>
          <a:bodyPr>
            <a:normAutofit fontScale="90000"/>
          </a:bodyPr>
          <a:lstStyle/>
          <a:p>
            <a:r>
              <a:rPr lang="en-US" altLang="ja-JP" dirty="0" smtClean="0"/>
              <a:t>I was not good at English </a:t>
            </a:r>
            <a:br>
              <a:rPr lang="en-US" altLang="ja-JP" dirty="0" smtClean="0"/>
            </a:br>
            <a:r>
              <a:rPr lang="en-US" altLang="ja-JP" dirty="0" smtClean="0"/>
              <a:t>when I was a student.</a:t>
            </a:r>
            <a:endParaRPr kumimoji="1" lang="ja-JP" altLang="en-US" dirty="0"/>
          </a:p>
        </p:txBody>
      </p:sp>
      <p:pic>
        <p:nvPicPr>
          <p:cNvPr id="1027" name="Picture 3" descr="C:\Users\秀紀\AppData\Local\Microsoft\Windows\INetCache\IE\0Y2K1870\MC900424456[1].wmf"/>
          <p:cNvPicPr>
            <a:picLocks noChangeAspect="1" noChangeArrowheads="1"/>
          </p:cNvPicPr>
          <p:nvPr/>
        </p:nvPicPr>
        <p:blipFill>
          <a:blip r:embed="rId2" cstate="print"/>
          <a:srcRect/>
          <a:stretch>
            <a:fillRect/>
          </a:stretch>
        </p:blipFill>
        <p:spPr bwMode="auto">
          <a:xfrm>
            <a:off x="3347864" y="620688"/>
            <a:ext cx="1822450" cy="1876425"/>
          </a:xfrm>
          <a:prstGeom prst="rect">
            <a:avLst/>
          </a:prstGeom>
          <a:noFill/>
        </p:spPr>
      </p:pic>
      <p:sp>
        <p:nvSpPr>
          <p:cNvPr id="7" name="縦書きテキスト プレースホルダ 4"/>
          <p:cNvSpPr>
            <a:spLocks noGrp="1"/>
          </p:cNvSpPr>
          <p:nvPr>
            <p:ph type="body" orient="vert" idx="1"/>
          </p:nvPr>
        </p:nvSpPr>
        <p:spPr>
          <a:xfrm>
            <a:off x="539552" y="5085184"/>
            <a:ext cx="8229600" cy="1296144"/>
          </a:xfrm>
        </p:spPr>
        <p:txBody>
          <a:bodyPr vert="horz">
            <a:normAutofit/>
          </a:bodyPr>
          <a:lstStyle/>
          <a:p>
            <a:r>
              <a:rPr lang="en-US" altLang="ja-JP" dirty="0" smtClean="0"/>
              <a:t>When I was a junior high school student, my English exam’s average scores were 30.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縦書きテキスト プレースホルダ 4"/>
          <p:cNvSpPr>
            <a:spLocks noGrp="1"/>
          </p:cNvSpPr>
          <p:nvPr>
            <p:ph type="body" orient="vert" idx="1"/>
          </p:nvPr>
        </p:nvSpPr>
        <p:spPr>
          <a:xfrm>
            <a:off x="395536" y="332656"/>
            <a:ext cx="8424936" cy="2376263"/>
          </a:xfrm>
        </p:spPr>
        <p:txBody>
          <a:bodyPr vert="horz">
            <a:noAutofit/>
          </a:bodyPr>
          <a:lstStyle/>
          <a:p>
            <a:r>
              <a:rPr lang="en-US" altLang="ja-JP" sz="4400" dirty="0" smtClean="0"/>
              <a:t>When I was a high school student, I got only 2 points of my English exam.</a:t>
            </a:r>
          </a:p>
        </p:txBody>
      </p:sp>
      <p:sp>
        <p:nvSpPr>
          <p:cNvPr id="4" name="タイトル 3"/>
          <p:cNvSpPr txBox="1">
            <a:spLocks/>
          </p:cNvSpPr>
          <p:nvPr/>
        </p:nvSpPr>
        <p:spPr>
          <a:xfrm>
            <a:off x="539552" y="3356992"/>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5400" b="0" i="0" u="none" strike="noStrike" kern="1200" cap="none" spc="0" normalizeH="0" baseline="0" noProof="0" dirty="0" smtClean="0">
                <a:ln>
                  <a:noFill/>
                </a:ln>
                <a:solidFill>
                  <a:schemeClr val="tx1"/>
                </a:solidFill>
                <a:effectLst/>
                <a:uLnTx/>
                <a:uFillTx/>
                <a:latin typeface="+mj-lt"/>
                <a:ea typeface="+mj-ea"/>
                <a:cs typeface="+mj-cs"/>
              </a:rPr>
              <a:t>So I didn’t like English</a:t>
            </a:r>
            <a:r>
              <a:rPr kumimoji="1" lang="en-US" altLang="ja-JP" sz="5400" b="0" i="0" u="none" strike="noStrike" kern="1200" cap="none" spc="0" normalizeH="0" noProof="0" dirty="0" smtClean="0">
                <a:ln>
                  <a:noFill/>
                </a:ln>
                <a:solidFill>
                  <a:schemeClr val="tx1"/>
                </a:solidFill>
                <a:effectLst/>
                <a:uLnTx/>
                <a:uFillTx/>
                <a:latin typeface="+mj-lt"/>
                <a:ea typeface="+mj-ea"/>
                <a:cs typeface="+mj-cs"/>
              </a:rPr>
              <a:t> at all.</a:t>
            </a:r>
            <a:endParaRPr kumimoji="1" lang="ja-JP" altLang="en-US" sz="5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67544" y="548680"/>
            <a:ext cx="8229600" cy="1656184"/>
          </a:xfrm>
        </p:spPr>
        <p:txBody>
          <a:bodyPr>
            <a:normAutofit/>
          </a:bodyPr>
          <a:lstStyle/>
          <a:p>
            <a:r>
              <a:rPr lang="en-US" altLang="ja-JP" dirty="0" smtClean="0"/>
              <a:t>I thought</a:t>
            </a:r>
            <a:br>
              <a:rPr lang="en-US" altLang="ja-JP" dirty="0" smtClean="0"/>
            </a:br>
            <a:r>
              <a:rPr lang="en-US" altLang="ja-JP" dirty="0" smtClean="0"/>
              <a:t>(Some of the student still think)</a:t>
            </a:r>
            <a:endParaRPr kumimoji="1" lang="ja-JP" altLang="en-US" dirty="0"/>
          </a:p>
        </p:txBody>
      </p:sp>
      <p:sp>
        <p:nvSpPr>
          <p:cNvPr id="5" name="縦書きテキスト プレースホルダ 4"/>
          <p:cNvSpPr>
            <a:spLocks noGrp="1"/>
          </p:cNvSpPr>
          <p:nvPr>
            <p:ph type="body" orient="vert" idx="1"/>
          </p:nvPr>
        </p:nvSpPr>
        <p:spPr>
          <a:xfrm>
            <a:off x="467544" y="2276872"/>
            <a:ext cx="8496944" cy="3528392"/>
          </a:xfrm>
        </p:spPr>
        <p:txBody>
          <a:bodyPr vert="horz">
            <a:normAutofit/>
          </a:bodyPr>
          <a:lstStyle/>
          <a:p>
            <a:r>
              <a:rPr lang="en-US" altLang="zh-TW" sz="4400" dirty="0" smtClean="0"/>
              <a:t>I don’t need English.</a:t>
            </a:r>
          </a:p>
          <a:p>
            <a:r>
              <a:rPr lang="en-US" altLang="ja-JP" sz="4400" dirty="0" smtClean="0"/>
              <a:t>English is difficult for me.</a:t>
            </a:r>
          </a:p>
          <a:p>
            <a:r>
              <a:rPr lang="en-US" altLang="ja-JP" sz="4400" dirty="0" smtClean="0"/>
              <a:t>People around me don’t  use  English  in daily life.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67544" y="2060848"/>
            <a:ext cx="8229600" cy="1143000"/>
          </a:xfrm>
        </p:spPr>
        <p:txBody>
          <a:bodyPr>
            <a:normAutofit fontScale="90000"/>
          </a:bodyPr>
          <a:lstStyle/>
          <a:p>
            <a:r>
              <a:rPr lang="en-US" altLang="ja-JP" dirty="0" smtClean="0"/>
              <a:t>English makes your happy life </a:t>
            </a:r>
            <a:br>
              <a:rPr lang="en-US" altLang="ja-JP" dirty="0" smtClean="0"/>
            </a:br>
            <a:r>
              <a:rPr lang="en-US" altLang="ja-JP" dirty="0" smtClean="0"/>
              <a:t>in your future.</a:t>
            </a:r>
            <a:endParaRPr kumimoji="1" lang="ja-JP" altLang="en-US" dirty="0"/>
          </a:p>
        </p:txBody>
      </p:sp>
      <p:sp>
        <p:nvSpPr>
          <p:cNvPr id="6" name="タイトル 3"/>
          <p:cNvSpPr txBox="1">
            <a:spLocks/>
          </p:cNvSpPr>
          <p:nvPr/>
        </p:nvSpPr>
        <p:spPr>
          <a:xfrm>
            <a:off x="457200" y="274638"/>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But I think you</a:t>
            </a:r>
            <a:r>
              <a:rPr kumimoji="1" lang="en-US" altLang="ja-JP" sz="4400" b="0" i="0" u="none" strike="noStrike" kern="1200" cap="none" spc="0" normalizeH="0" noProof="0" dirty="0" smtClean="0">
                <a:ln>
                  <a:noFill/>
                </a:ln>
                <a:solidFill>
                  <a:schemeClr val="tx1"/>
                </a:solidFill>
                <a:effectLst/>
                <a:uLnTx/>
                <a:uFillTx/>
                <a:latin typeface="+mj-lt"/>
                <a:ea typeface="+mj-ea"/>
                <a:cs typeface="+mj-cs"/>
              </a:rPr>
              <a:t> need English</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4400" b="0" i="0" u="none" strike="noStrike" kern="1200" cap="none" spc="0" normalizeH="0" noProof="0" dirty="0" smtClean="0">
                <a:ln>
                  <a:noFill/>
                </a:ln>
                <a:solidFill>
                  <a:schemeClr val="tx1"/>
                </a:solidFill>
                <a:effectLst/>
                <a:uLnTx/>
                <a:uFillTx/>
                <a:latin typeface="+mj-lt"/>
                <a:ea typeface="+mj-ea"/>
                <a:cs typeface="+mj-cs"/>
              </a:rPr>
              <a:t>for your future. </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タイトル 3"/>
          <p:cNvSpPr txBox="1">
            <a:spLocks/>
          </p:cNvSpPr>
          <p:nvPr/>
        </p:nvSpPr>
        <p:spPr>
          <a:xfrm>
            <a:off x="467544" y="3654152"/>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Why?</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4098" name="Picture 2" descr="C:\Users\KASUGA_Hideki\AppData\Local\Microsoft\Windows\Temporary Internet Files\Content.IE5\8002WSSG\MC900425796[1].wmf"/>
          <p:cNvPicPr>
            <a:picLocks noChangeAspect="1" noChangeArrowheads="1"/>
          </p:cNvPicPr>
          <p:nvPr/>
        </p:nvPicPr>
        <p:blipFill>
          <a:blip r:embed="rId2" cstate="print"/>
          <a:srcRect/>
          <a:stretch>
            <a:fillRect/>
          </a:stretch>
        </p:blipFill>
        <p:spPr bwMode="auto">
          <a:xfrm>
            <a:off x="2483768" y="4869160"/>
            <a:ext cx="4154308" cy="172819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098"/>
                                        </p:tgtEl>
                                        <p:attrNameLst>
                                          <p:attrName>style.visibility</p:attrName>
                                        </p:attrNameLst>
                                      </p:cBhvr>
                                      <p:to>
                                        <p:strVal val="visible"/>
                                      </p:to>
                                    </p:set>
                                    <p:animEffect transition="in" filter="fade">
                                      <p:cBhvr>
                                        <p:cTn id="17" dur="500"/>
                                        <p:tgtEl>
                                          <p:spTgt spid="409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67544" y="1844824"/>
            <a:ext cx="8229600" cy="1143000"/>
          </a:xfrm>
        </p:spPr>
        <p:txBody>
          <a:bodyPr>
            <a:normAutofit fontScale="90000"/>
          </a:bodyPr>
          <a:lstStyle/>
          <a:p>
            <a:r>
              <a:rPr kumimoji="1" lang="en-US" altLang="ja-JP" dirty="0" smtClean="0"/>
              <a:t>You think something </a:t>
            </a:r>
            <a:r>
              <a:rPr lang="en-US" altLang="ja-JP" dirty="0" smtClean="0"/>
              <a:t>in</a:t>
            </a:r>
            <a:r>
              <a:rPr kumimoji="1" lang="en-US" altLang="ja-JP" dirty="0" smtClean="0"/>
              <a:t> Japanese way.</a:t>
            </a:r>
            <a:endParaRPr kumimoji="1" lang="ja-JP" altLang="en-US" dirty="0"/>
          </a:p>
        </p:txBody>
      </p:sp>
      <p:sp>
        <p:nvSpPr>
          <p:cNvPr id="6" name="タイトル 3"/>
          <p:cNvSpPr txBox="1">
            <a:spLocks/>
          </p:cNvSpPr>
          <p:nvPr/>
        </p:nvSpPr>
        <p:spPr>
          <a:xfrm>
            <a:off x="457200" y="274638"/>
            <a:ext cx="82296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People think something</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using languages.</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タイトル 3"/>
          <p:cNvSpPr txBox="1">
            <a:spLocks/>
          </p:cNvSpPr>
          <p:nvPr/>
        </p:nvSpPr>
        <p:spPr>
          <a:xfrm>
            <a:off x="611560" y="2924944"/>
            <a:ext cx="82296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So you think something</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4400" dirty="0" smtClean="0">
                <a:latin typeface="+mj-lt"/>
                <a:ea typeface="+mj-ea"/>
                <a:cs typeface="+mj-cs"/>
              </a:rPr>
              <a:t>only in</a:t>
            </a: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 one way.</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5122" name="Picture 2" descr="C:\Users\KASUGA_Hideki\AppData\Local\Microsoft\Windows\Temporary Internet Files\Content.IE5\CFWGH9L0\MC900223402[1].wmf"/>
          <p:cNvPicPr>
            <a:picLocks noChangeAspect="1" noChangeArrowheads="1"/>
          </p:cNvPicPr>
          <p:nvPr/>
        </p:nvPicPr>
        <p:blipFill>
          <a:blip r:embed="rId2" cstate="print"/>
          <a:srcRect/>
          <a:stretch>
            <a:fillRect/>
          </a:stretch>
        </p:blipFill>
        <p:spPr bwMode="auto">
          <a:xfrm>
            <a:off x="3707904" y="4365104"/>
            <a:ext cx="1833769" cy="216024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fade">
                                      <p:cBhvr>
                                        <p:cTn id="17" dur="5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3"/>
          <p:cNvSpPr txBox="1">
            <a:spLocks/>
          </p:cNvSpPr>
          <p:nvPr/>
        </p:nvSpPr>
        <p:spPr>
          <a:xfrm>
            <a:off x="0" y="692696"/>
            <a:ext cx="9144000" cy="186308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4400" dirty="0" smtClean="0">
                <a:latin typeface="+mj-lt"/>
                <a:ea typeface="+mj-ea"/>
                <a:cs typeface="+mj-cs"/>
              </a:rPr>
              <a:t>But if you learn English,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4400" dirty="0" smtClean="0">
                <a:latin typeface="+mj-lt"/>
                <a:ea typeface="+mj-ea"/>
                <a:cs typeface="+mj-cs"/>
              </a:rPr>
              <a:t>you</a:t>
            </a: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 also</a:t>
            </a:r>
            <a:r>
              <a:rPr kumimoji="1" lang="en-US" altLang="ja-JP" sz="4400" b="0" i="0" u="none" strike="noStrike" kern="1200" cap="none" spc="0" normalizeH="0" noProof="0" dirty="0" smtClean="0">
                <a:ln>
                  <a:noFill/>
                </a:ln>
                <a:solidFill>
                  <a:schemeClr val="tx1"/>
                </a:solidFill>
                <a:effectLst/>
                <a:uLnTx/>
                <a:uFillTx/>
                <a:latin typeface="+mj-lt"/>
                <a:ea typeface="+mj-ea"/>
                <a:cs typeface="+mj-cs"/>
              </a:rPr>
              <a:t> can </a:t>
            </a: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think something</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in a different way,</a:t>
            </a:r>
            <a:r>
              <a:rPr kumimoji="1" lang="en-US" altLang="ja-JP" sz="4400" b="0" i="0" u="none" strike="noStrike" kern="1200" cap="none" spc="0" normalizeH="0" noProof="0" dirty="0" smtClean="0">
                <a:ln>
                  <a:noFill/>
                </a:ln>
                <a:solidFill>
                  <a:schemeClr val="tx1"/>
                </a:solidFill>
                <a:effectLst/>
                <a:uLnTx/>
                <a:uFillTx/>
                <a:latin typeface="+mj-lt"/>
                <a:ea typeface="+mj-ea"/>
                <a:cs typeface="+mj-cs"/>
              </a:rPr>
              <a:t> an English way</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タイトル 3"/>
          <p:cNvSpPr txBox="1">
            <a:spLocks/>
          </p:cNvSpPr>
          <p:nvPr/>
        </p:nvSpPr>
        <p:spPr>
          <a:xfrm>
            <a:off x="0" y="3068960"/>
            <a:ext cx="9324528" cy="1224136"/>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4400" dirty="0" smtClean="0">
                <a:latin typeface="+mj-lt"/>
                <a:ea typeface="+mj-ea"/>
                <a:cs typeface="+mj-cs"/>
              </a:rPr>
              <a:t>You think  something only in Japanese.</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タイトル 3"/>
          <p:cNvSpPr txBox="1">
            <a:spLocks/>
          </p:cNvSpPr>
          <p:nvPr/>
        </p:nvSpPr>
        <p:spPr>
          <a:xfrm>
            <a:off x="395536" y="4005064"/>
            <a:ext cx="8604448" cy="2016224"/>
          </a:xfrm>
          <a:prstGeom prst="rect">
            <a:avLst/>
          </a:prstGeom>
        </p:spPr>
        <p:txBody>
          <a:bodyPr vert="horz" lIns="91440" tIns="45720" rIns="91440" bIns="45720" rtlCol="0" anchor="ctr">
            <a:normAutofit fontScale="97500"/>
          </a:bodyPr>
          <a:lstStyle/>
          <a:p>
            <a:pPr algn="ctr">
              <a:spcBef>
                <a:spcPct val="0"/>
              </a:spcBef>
              <a:defRPr/>
            </a:pPr>
            <a:r>
              <a:rPr lang="en-US" altLang="ja-JP" sz="4400" dirty="0" smtClean="0"/>
              <a:t>It means you see something from only one view point.</a:t>
            </a:r>
          </a:p>
          <a:p>
            <a:pPr lvl="0" algn="ctr">
              <a:spcBef>
                <a:spcPct val="0"/>
              </a:spcBef>
              <a:defRPr/>
            </a:pPr>
            <a:endParaRPr lang="en-US" altLang="ja-JP" sz="4400" dirty="0" smtClean="0"/>
          </a:p>
        </p:txBody>
      </p:sp>
      <p:pic>
        <p:nvPicPr>
          <p:cNvPr id="8194" name="Picture 2" descr="C:\Users\KASUGA_Hideki\AppData\Local\Microsoft\Windows\Temporary Internet Files\Content.IE5\CFWGH9L0\MC900196372[1].wmf"/>
          <p:cNvPicPr>
            <a:picLocks noChangeAspect="1" noChangeArrowheads="1"/>
          </p:cNvPicPr>
          <p:nvPr/>
        </p:nvPicPr>
        <p:blipFill>
          <a:blip r:embed="rId2" cstate="print"/>
          <a:srcRect/>
          <a:stretch>
            <a:fillRect/>
          </a:stretch>
        </p:blipFill>
        <p:spPr bwMode="auto">
          <a:xfrm>
            <a:off x="323528" y="4941168"/>
            <a:ext cx="1794967" cy="168706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194"/>
                                        </p:tgtEl>
                                        <p:attrNameLst>
                                          <p:attrName>style.visibility</p:attrName>
                                        </p:attrNameLst>
                                      </p:cBhvr>
                                      <p:to>
                                        <p:strVal val="visible"/>
                                      </p:to>
                                    </p:set>
                                    <p:animEffect transition="in" filter="fade">
                                      <p:cBhvr>
                                        <p:cTn id="22"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3"/>
          <p:cNvSpPr txBox="1">
            <a:spLocks/>
          </p:cNvSpPr>
          <p:nvPr/>
        </p:nvSpPr>
        <p:spPr>
          <a:xfrm>
            <a:off x="0" y="0"/>
            <a:ext cx="9144000" cy="836712"/>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4400" dirty="0" smtClean="0">
                <a:latin typeface="+mj-lt"/>
                <a:ea typeface="+mj-ea"/>
                <a:cs typeface="+mj-cs"/>
              </a:rPr>
              <a:t>For example</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タイトル 3"/>
          <p:cNvSpPr txBox="1">
            <a:spLocks/>
          </p:cNvSpPr>
          <p:nvPr/>
        </p:nvSpPr>
        <p:spPr>
          <a:xfrm>
            <a:off x="467544" y="836712"/>
            <a:ext cx="8229600" cy="72008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4400" dirty="0" smtClean="0">
                <a:latin typeface="+mj-lt"/>
                <a:ea typeface="+mj-ea"/>
                <a:cs typeface="+mj-cs"/>
              </a:rPr>
              <a:t>What’s this?</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1026" name="Picture 2" descr="D:\KASUGA_Hideki\Documents\中学校\英語\英語授業用\なぜ英語を勉強するのか\CIMG6687.JPG"/>
          <p:cNvPicPr>
            <a:picLocks noChangeAspect="1" noChangeArrowheads="1"/>
          </p:cNvPicPr>
          <p:nvPr/>
        </p:nvPicPr>
        <p:blipFill>
          <a:blip r:embed="rId2" cstate="print">
            <a:lum bright="10000"/>
          </a:blip>
          <a:srcRect/>
          <a:stretch>
            <a:fillRect/>
          </a:stretch>
        </p:blipFill>
        <p:spPr bwMode="auto">
          <a:xfrm>
            <a:off x="1691680" y="1628800"/>
            <a:ext cx="5476189" cy="410714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タイトル 3"/>
          <p:cNvSpPr txBox="1">
            <a:spLocks/>
          </p:cNvSpPr>
          <p:nvPr/>
        </p:nvSpPr>
        <p:spPr>
          <a:xfrm>
            <a:off x="323528" y="5949280"/>
            <a:ext cx="8229600" cy="72008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You know what</a:t>
            </a:r>
            <a:r>
              <a:rPr kumimoji="1" lang="en-US" altLang="ja-JP" sz="4400" b="0" i="0" u="none" strike="noStrike" kern="1200" cap="none" spc="0" normalizeH="0" noProof="0" dirty="0" smtClean="0">
                <a:ln>
                  <a:noFill/>
                </a:ln>
                <a:solidFill>
                  <a:schemeClr val="tx1"/>
                </a:solidFill>
                <a:effectLst/>
                <a:uLnTx/>
                <a:uFillTx/>
                <a:latin typeface="+mj-lt"/>
                <a:ea typeface="+mj-ea"/>
                <a:cs typeface="+mj-cs"/>
              </a:rPr>
              <a:t> this is.</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checkerboard(across)">
                                      <p:cBhvr>
                                        <p:cTn id="17" dur="500"/>
                                        <p:tgtEl>
                                          <p:spTgt spid="10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3"/>
          <p:cNvSpPr txBox="1">
            <a:spLocks/>
          </p:cNvSpPr>
          <p:nvPr/>
        </p:nvSpPr>
        <p:spPr>
          <a:xfrm>
            <a:off x="395536" y="548680"/>
            <a:ext cx="8229600" cy="151216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4400" dirty="0" smtClean="0">
                <a:latin typeface="+mj-lt"/>
                <a:ea typeface="+mj-ea"/>
                <a:cs typeface="+mj-cs"/>
              </a:rPr>
              <a:t>From another view point,</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4400" dirty="0" smtClean="0">
                <a:latin typeface="+mj-lt"/>
                <a:ea typeface="+mj-ea"/>
                <a:cs typeface="+mj-cs"/>
              </a:rPr>
              <a:t> you can understand this.</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2050" name="Picture 2" descr="D:\KASUGA_Hideki\Documents\中学校\英語\英語授業用\なぜ英語を勉強するのか\CIMG6690.JPG"/>
          <p:cNvPicPr>
            <a:picLocks noChangeAspect="1" noChangeArrowheads="1"/>
          </p:cNvPicPr>
          <p:nvPr/>
        </p:nvPicPr>
        <p:blipFill>
          <a:blip r:embed="rId2" cstate="print">
            <a:lum bright="20000"/>
          </a:blip>
          <a:srcRect/>
          <a:stretch>
            <a:fillRect/>
          </a:stretch>
        </p:blipFill>
        <p:spPr bwMode="auto">
          <a:xfrm>
            <a:off x="2267744" y="2420888"/>
            <a:ext cx="4608512" cy="34563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heckerboard(across)">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縦書きテキスト プレースホルダ 4"/>
          <p:cNvSpPr>
            <a:spLocks noGrp="1"/>
          </p:cNvSpPr>
          <p:nvPr>
            <p:ph type="body" orient="vert" idx="1"/>
          </p:nvPr>
        </p:nvSpPr>
        <p:spPr>
          <a:xfrm>
            <a:off x="0" y="0"/>
            <a:ext cx="8229600" cy="604664"/>
          </a:xfrm>
        </p:spPr>
        <p:txBody>
          <a:bodyPr vert="horz"/>
          <a:lstStyle/>
          <a:p>
            <a:r>
              <a:rPr kumimoji="1" lang="en-US" altLang="ja-JP" dirty="0" smtClean="0"/>
              <a:t>Please look at the graph.</a:t>
            </a:r>
            <a:endParaRPr kumimoji="1" lang="ja-JP" altLang="en-US" dirty="0"/>
          </a:p>
        </p:txBody>
      </p:sp>
      <p:pic>
        <p:nvPicPr>
          <p:cNvPr id="6" name="図 5" descr="最も話されている言語.png"/>
          <p:cNvPicPr>
            <a:picLocks noChangeAspect="1"/>
          </p:cNvPicPr>
          <p:nvPr/>
        </p:nvPicPr>
        <p:blipFill>
          <a:blip r:embed="rId3" cstate="print"/>
          <a:stretch>
            <a:fillRect/>
          </a:stretch>
        </p:blipFill>
        <p:spPr>
          <a:xfrm>
            <a:off x="251520" y="578093"/>
            <a:ext cx="8711952" cy="5227171"/>
          </a:xfrm>
          <a:prstGeom prst="rect">
            <a:avLst/>
          </a:prstGeom>
        </p:spPr>
      </p:pic>
      <p:sp>
        <p:nvSpPr>
          <p:cNvPr id="8" name="縦書きテキスト プレースホルダ 4"/>
          <p:cNvSpPr txBox="1">
            <a:spLocks/>
          </p:cNvSpPr>
          <p:nvPr/>
        </p:nvSpPr>
        <p:spPr>
          <a:xfrm>
            <a:off x="0" y="5733256"/>
            <a:ext cx="9144000" cy="1124744"/>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defRPr/>
            </a:pP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This graph says</a:t>
            </a:r>
            <a:r>
              <a:rPr kumimoji="1" lang="en-US" altLang="ja-JP" sz="3200" b="0" i="0" u="none" strike="noStrike" kern="1200" cap="none" spc="0" normalizeH="0" noProof="0" dirty="0" smtClean="0">
                <a:ln>
                  <a:noFill/>
                </a:ln>
                <a:solidFill>
                  <a:schemeClr val="tx1"/>
                </a:solidFill>
                <a:effectLst/>
                <a:uLnTx/>
                <a:uFillTx/>
                <a:latin typeface="+mn-lt"/>
                <a:ea typeface="+mn-ea"/>
                <a:cs typeface="+mn-cs"/>
              </a:rPr>
              <a:t> what</a:t>
            </a:r>
            <a:r>
              <a:rPr lang="en-US" altLang="ja-JP" sz="3200" dirty="0" smtClean="0"/>
              <a:t> language is the most </a:t>
            </a:r>
            <a:r>
              <a:rPr kumimoji="1" lang="en-US" altLang="ja-JP" sz="3200" b="0" i="0" u="none" strike="noStrike" kern="1200" cap="none" spc="0" normalizeH="0" noProof="0" dirty="0" smtClean="0">
                <a:ln>
                  <a:noFill/>
                </a:ln>
                <a:solidFill>
                  <a:schemeClr val="tx1"/>
                </a:solidFill>
                <a:effectLst/>
                <a:uLnTx/>
                <a:uFillTx/>
                <a:latin typeface="+mn-lt"/>
                <a:ea typeface="+mn-ea"/>
                <a:cs typeface="+mn-cs"/>
              </a:rPr>
              <a:t>spoken in the  world</a:t>
            </a: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a:t>
            </a:r>
            <a:endParaRPr kumimoji="1" lang="ja-JP" alt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縦書きテキスト プレースホルダ 4"/>
          <p:cNvSpPr txBox="1">
            <a:spLocks/>
          </p:cNvSpPr>
          <p:nvPr/>
        </p:nvSpPr>
        <p:spPr>
          <a:xfrm>
            <a:off x="755576" y="5373216"/>
            <a:ext cx="8208912" cy="476672"/>
          </a:xfrm>
          <a:prstGeom prst="rect">
            <a:avLst/>
          </a:prstGeom>
        </p:spPr>
        <p:txBody>
          <a:bodyPr vert="horz" lIns="91440" tIns="45720" rIns="91440" bIns="45720" rtlCol="0">
            <a:normAutofit/>
          </a:bodyPr>
          <a:lstStyle/>
          <a:p>
            <a:pPr marL="342900" lvl="0" indent="-342900">
              <a:spcBef>
                <a:spcPct val="20000"/>
              </a:spcBef>
              <a:defRPr/>
            </a:pPr>
            <a:r>
              <a:rPr lang="en-US" altLang="ja-JP" sz="2400" dirty="0" smtClean="0">
                <a:solidFill>
                  <a:schemeClr val="bg1"/>
                </a:solidFill>
              </a:rPr>
              <a:t>http://gigazine.net/news/20130217-most-spoken-language/</a:t>
            </a:r>
            <a:endParaRPr kumimoji="1" lang="ja-JP" altLang="en-US" sz="24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3"/>
          <p:cNvSpPr txBox="1">
            <a:spLocks/>
          </p:cNvSpPr>
          <p:nvPr/>
        </p:nvSpPr>
        <p:spPr>
          <a:xfrm>
            <a:off x="0" y="1340768"/>
            <a:ext cx="9144000" cy="1152128"/>
          </a:xfrm>
          <a:prstGeom prst="rect">
            <a:avLst/>
          </a:prstGeom>
        </p:spPr>
        <p:txBody>
          <a:bodyPr vert="horz" lIns="91440" tIns="45720" rIns="91440" bIns="45720" rtlCol="0" anchor="ctr">
            <a:noAutofit/>
          </a:bodyPr>
          <a:lstStyle/>
          <a:p>
            <a:pPr lvl="0" algn="ctr">
              <a:spcBef>
                <a:spcPct val="0"/>
              </a:spcBef>
              <a:defRPr/>
            </a:pPr>
            <a:r>
              <a:rPr lang="en-US" altLang="ja-JP" sz="4400" dirty="0" smtClean="0">
                <a:latin typeface="+mj-lt"/>
                <a:ea typeface="+mj-ea"/>
                <a:cs typeface="+mj-cs"/>
              </a:rPr>
              <a:t>For you, Japanese is one view point .</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タイトル 3"/>
          <p:cNvSpPr txBox="1">
            <a:spLocks/>
          </p:cNvSpPr>
          <p:nvPr/>
        </p:nvSpPr>
        <p:spPr>
          <a:xfrm>
            <a:off x="323528" y="188640"/>
            <a:ext cx="8229600" cy="1008112"/>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4400" dirty="0" smtClean="0">
                <a:latin typeface="+mj-lt"/>
                <a:ea typeface="+mj-ea"/>
                <a:cs typeface="+mj-cs"/>
              </a:rPr>
              <a:t>When you think</a:t>
            </a:r>
            <a:r>
              <a:rPr lang="ja-JP" altLang="en-US" sz="4400" dirty="0" smtClean="0">
                <a:latin typeface="+mj-lt"/>
                <a:ea typeface="+mj-ea"/>
                <a:cs typeface="+mj-cs"/>
              </a:rPr>
              <a:t>・・・</a:t>
            </a:r>
            <a:endParaRPr lang="en-US" altLang="ja-JP" sz="4400" dirty="0" smtClean="0">
              <a:latin typeface="+mj-lt"/>
              <a:ea typeface="+mj-ea"/>
              <a:cs typeface="+mj-cs"/>
            </a:endParaRPr>
          </a:p>
        </p:txBody>
      </p:sp>
      <p:sp>
        <p:nvSpPr>
          <p:cNvPr id="4" name="タイトル 3"/>
          <p:cNvSpPr txBox="1">
            <a:spLocks/>
          </p:cNvSpPr>
          <p:nvPr/>
        </p:nvSpPr>
        <p:spPr>
          <a:xfrm>
            <a:off x="395536" y="2636912"/>
            <a:ext cx="8748464" cy="1152128"/>
          </a:xfrm>
          <a:prstGeom prst="rect">
            <a:avLst/>
          </a:prstGeom>
        </p:spPr>
        <p:txBody>
          <a:bodyPr vert="horz" lIns="91440" tIns="45720" rIns="91440" bIns="45720" rtlCol="0" anchor="ctr">
            <a:noAutofit/>
          </a:bodyPr>
          <a:lstStyle/>
          <a:p>
            <a:pPr lvl="0" algn="ctr">
              <a:spcBef>
                <a:spcPct val="0"/>
              </a:spcBef>
              <a:defRPr/>
            </a:pPr>
            <a:r>
              <a:rPr lang="en-US" altLang="ja-JP" sz="4400" dirty="0" smtClean="0">
                <a:latin typeface="+mj-lt"/>
                <a:ea typeface="+mj-ea"/>
                <a:cs typeface="+mj-cs"/>
              </a:rPr>
              <a:t>English is another view point .</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タイトル 3"/>
          <p:cNvSpPr txBox="1">
            <a:spLocks/>
          </p:cNvSpPr>
          <p:nvPr/>
        </p:nvSpPr>
        <p:spPr>
          <a:xfrm>
            <a:off x="611560" y="4437112"/>
            <a:ext cx="7920880" cy="115212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4400" dirty="0" smtClean="0">
                <a:latin typeface="+mj-lt"/>
                <a:ea typeface="+mj-ea"/>
                <a:cs typeface="+mj-cs"/>
              </a:rPr>
              <a:t>It is important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4400" dirty="0" smtClean="0">
                <a:latin typeface="+mj-lt"/>
                <a:ea typeface="+mj-ea"/>
                <a:cs typeface="+mj-cs"/>
              </a:rPr>
              <a:t>to have different view points.</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4"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3"/>
          <p:cNvSpPr txBox="1">
            <a:spLocks/>
          </p:cNvSpPr>
          <p:nvPr/>
        </p:nvSpPr>
        <p:spPr>
          <a:xfrm>
            <a:off x="0" y="980728"/>
            <a:ext cx="9144000" cy="115212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4400" dirty="0" smtClean="0">
                <a:latin typeface="+mj-lt"/>
                <a:ea typeface="+mj-ea"/>
                <a:cs typeface="+mj-cs"/>
              </a:rPr>
              <a:t>is having another idea.</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8" name="タイトル 3"/>
          <p:cNvSpPr txBox="1">
            <a:spLocks/>
          </p:cNvSpPr>
          <p:nvPr/>
        </p:nvSpPr>
        <p:spPr>
          <a:xfrm>
            <a:off x="323528" y="188640"/>
            <a:ext cx="8229600" cy="1008112"/>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4400" dirty="0" smtClean="0">
                <a:latin typeface="+mj-lt"/>
                <a:ea typeface="+mj-ea"/>
                <a:cs typeface="+mj-cs"/>
              </a:rPr>
              <a:t>Learning another language, English, </a:t>
            </a:r>
          </a:p>
        </p:txBody>
      </p:sp>
      <p:sp>
        <p:nvSpPr>
          <p:cNvPr id="4" name="タイトル 3"/>
          <p:cNvSpPr txBox="1">
            <a:spLocks/>
          </p:cNvSpPr>
          <p:nvPr/>
        </p:nvSpPr>
        <p:spPr>
          <a:xfrm>
            <a:off x="971600" y="2492896"/>
            <a:ext cx="9144000" cy="115212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4400" dirty="0" smtClean="0">
                <a:latin typeface="+mj-lt"/>
                <a:ea typeface="+mj-ea"/>
                <a:cs typeface="+mj-cs"/>
              </a:rPr>
              <a:t>To know some ways to think</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4400" dirty="0" smtClean="0">
                <a:latin typeface="+mj-lt"/>
                <a:ea typeface="+mj-ea"/>
                <a:cs typeface="+mj-cs"/>
              </a:rPr>
              <a:t> makes your wonderful life.</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タイトル 3"/>
          <p:cNvSpPr txBox="1">
            <a:spLocks/>
          </p:cNvSpPr>
          <p:nvPr/>
        </p:nvSpPr>
        <p:spPr>
          <a:xfrm>
            <a:off x="-468560" y="4437112"/>
            <a:ext cx="9937104" cy="115212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4400" dirty="0" smtClean="0">
                <a:latin typeface="+mj-lt"/>
                <a:ea typeface="+mj-ea"/>
                <a:cs typeface="+mj-cs"/>
              </a:rPr>
              <a:t>So let’s learn English.</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1" lang="en-US" altLang="ja-JP" sz="4400" b="0" i="0" u="none" strike="noStrike" kern="1200" cap="none" spc="0" normalizeH="0" baseline="0" noProof="0" dirty="0" smtClean="0">
                <a:ln>
                  <a:noFill/>
                </a:ln>
                <a:solidFill>
                  <a:schemeClr val="tx1"/>
                </a:solidFill>
                <a:effectLst/>
                <a:uLnTx/>
                <a:uFillTx/>
                <a:latin typeface="+mj-lt"/>
                <a:ea typeface="+mj-ea"/>
                <a:cs typeface="+mj-cs"/>
              </a:rPr>
              <a:t>Let’s learn</a:t>
            </a:r>
            <a:r>
              <a:rPr kumimoji="1" lang="en-US" altLang="ja-JP" sz="4400" b="0" i="0" u="none" strike="noStrike" kern="1200" cap="none" spc="0" normalizeH="0" noProof="0" dirty="0" smtClean="0">
                <a:ln>
                  <a:noFill/>
                </a:ln>
                <a:solidFill>
                  <a:schemeClr val="tx1"/>
                </a:solidFill>
                <a:effectLst/>
                <a:uLnTx/>
                <a:uFillTx/>
                <a:latin typeface="+mj-lt"/>
                <a:ea typeface="+mj-ea"/>
                <a:cs typeface="+mj-cs"/>
              </a:rPr>
              <a:t> how to think in English.</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6146" name="Picture 2" descr="C:\Users\KASUGA_Hideki\AppData\Local\Microsoft\Windows\Temporary Internet Files\Content.IE5\CFWGH9L0\MC900429827[1].wmf"/>
          <p:cNvPicPr>
            <a:picLocks noChangeAspect="1" noChangeArrowheads="1"/>
          </p:cNvPicPr>
          <p:nvPr/>
        </p:nvPicPr>
        <p:blipFill>
          <a:blip r:embed="rId2" cstate="print"/>
          <a:srcRect/>
          <a:stretch>
            <a:fillRect/>
          </a:stretch>
        </p:blipFill>
        <p:spPr bwMode="auto">
          <a:xfrm>
            <a:off x="179512" y="1844824"/>
            <a:ext cx="2088232" cy="25522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4"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3"/>
          <p:cNvSpPr txBox="1">
            <a:spLocks/>
          </p:cNvSpPr>
          <p:nvPr/>
        </p:nvSpPr>
        <p:spPr>
          <a:xfrm>
            <a:off x="1043608" y="0"/>
            <a:ext cx="6876256" cy="115212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4400" noProof="0" dirty="0" smtClean="0">
                <a:latin typeface="+mj-lt"/>
                <a:ea typeface="+mj-ea"/>
                <a:cs typeface="+mj-cs"/>
              </a:rPr>
              <a:t>And</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4" name="タイトル 3"/>
          <p:cNvSpPr txBox="1">
            <a:spLocks/>
          </p:cNvSpPr>
          <p:nvPr/>
        </p:nvSpPr>
        <p:spPr>
          <a:xfrm>
            <a:off x="0" y="1124744"/>
            <a:ext cx="9144000" cy="115212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4400" dirty="0" smtClean="0">
                <a:latin typeface="+mj-lt"/>
                <a:ea typeface="+mj-ea"/>
                <a:cs typeface="+mj-cs"/>
              </a:rPr>
              <a:t>You should learn how to think</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4400" dirty="0" smtClean="0">
                <a:latin typeface="+mj-lt"/>
                <a:ea typeface="+mj-ea"/>
                <a:cs typeface="+mj-cs"/>
              </a:rPr>
              <a:t> in Japanese.</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タイトル 3"/>
          <p:cNvSpPr txBox="1">
            <a:spLocks/>
          </p:cNvSpPr>
          <p:nvPr/>
        </p:nvSpPr>
        <p:spPr>
          <a:xfrm>
            <a:off x="0" y="2708920"/>
            <a:ext cx="8964488" cy="115212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4400" dirty="0" smtClean="0">
                <a:latin typeface="+mj-lt"/>
                <a:ea typeface="+mj-ea"/>
                <a:cs typeface="+mj-cs"/>
              </a:rPr>
              <a:t>You should learn the differences between Japanese and English</a:t>
            </a:r>
            <a:r>
              <a:rPr kumimoji="1" lang="en-US" altLang="ja-JP" sz="4400" b="0" i="0" u="none" strike="noStrike" kern="1200" cap="none" spc="0" normalizeH="0" noProof="0" dirty="0" smtClean="0">
                <a:ln>
                  <a:noFill/>
                </a:ln>
                <a:solidFill>
                  <a:schemeClr val="tx1"/>
                </a:solidFill>
                <a:effectLst/>
                <a:uLnTx/>
                <a:uFillTx/>
                <a:latin typeface="+mj-lt"/>
                <a:ea typeface="+mj-ea"/>
                <a:cs typeface="+mj-cs"/>
              </a:rPr>
              <a:t>.</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タイトル 3"/>
          <p:cNvSpPr txBox="1">
            <a:spLocks/>
          </p:cNvSpPr>
          <p:nvPr/>
        </p:nvSpPr>
        <p:spPr>
          <a:xfrm>
            <a:off x="0" y="4077072"/>
            <a:ext cx="8964488" cy="115212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4400" dirty="0" smtClean="0">
                <a:latin typeface="+mj-lt"/>
                <a:ea typeface="+mj-ea"/>
                <a:cs typeface="+mj-cs"/>
              </a:rPr>
              <a:t>You have to learn about Japan.</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7170" name="Picture 2" descr="C:\Users\KASUGA_Hideki\AppData\Local\Microsoft\Windows\Temporary Internet Files\Content.IE5\8002WSSG\MC900364478[1].wmf"/>
          <p:cNvPicPr>
            <a:picLocks noChangeAspect="1" noChangeArrowheads="1"/>
          </p:cNvPicPr>
          <p:nvPr/>
        </p:nvPicPr>
        <p:blipFill>
          <a:blip r:embed="rId2" cstate="print"/>
          <a:srcRect/>
          <a:stretch>
            <a:fillRect/>
          </a:stretch>
        </p:blipFill>
        <p:spPr bwMode="auto">
          <a:xfrm>
            <a:off x="1619672" y="5086807"/>
            <a:ext cx="1514246" cy="1771193"/>
          </a:xfrm>
          <a:prstGeom prst="rect">
            <a:avLst/>
          </a:prstGeom>
          <a:noFill/>
        </p:spPr>
      </p:pic>
      <p:pic>
        <p:nvPicPr>
          <p:cNvPr id="7171" name="Picture 3" descr="C:\Users\KASUGA_Hideki\AppData\Local\Microsoft\Windows\Temporary Internet Files\Content.IE5\NWVZQRAS\MC900416418[1].wmf"/>
          <p:cNvPicPr>
            <a:picLocks noChangeAspect="1" noChangeArrowheads="1"/>
          </p:cNvPicPr>
          <p:nvPr/>
        </p:nvPicPr>
        <p:blipFill>
          <a:blip r:embed="rId3" cstate="print"/>
          <a:srcRect/>
          <a:stretch>
            <a:fillRect/>
          </a:stretch>
        </p:blipFill>
        <p:spPr bwMode="auto">
          <a:xfrm>
            <a:off x="4572000" y="5157192"/>
            <a:ext cx="1719072" cy="150144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171"/>
                                        </p:tgtEl>
                                        <p:attrNameLst>
                                          <p:attrName>style.visibility</p:attrName>
                                        </p:attrNameLst>
                                      </p:cBhvr>
                                      <p:to>
                                        <p:strVal val="visible"/>
                                      </p:to>
                                    </p:set>
                                    <p:animEffect transition="in" filter="fade">
                                      <p:cBhvr>
                                        <p:cTn id="22" dur="500"/>
                                        <p:tgtEl>
                                          <p:spTgt spid="7171"/>
                                        </p:tgtEl>
                                      </p:cBhvr>
                                    </p:animEffect>
                                  </p:childTnLst>
                                </p:cTn>
                              </p:par>
                              <p:par>
                                <p:cTn id="23" presetID="10" presetClass="entr" presetSubtype="0" fill="hold" nodeType="withEffect">
                                  <p:stCondLst>
                                    <p:cond delay="0"/>
                                  </p:stCondLst>
                                  <p:childTnLst>
                                    <p:set>
                                      <p:cBhvr>
                                        <p:cTn id="24" dur="1" fill="hold">
                                          <p:stCondLst>
                                            <p:cond delay="0"/>
                                          </p:stCondLst>
                                        </p:cTn>
                                        <p:tgtEl>
                                          <p:spTgt spid="7170"/>
                                        </p:tgtEl>
                                        <p:attrNameLst>
                                          <p:attrName>style.visibility</p:attrName>
                                        </p:attrNameLst>
                                      </p:cBhvr>
                                      <p:to>
                                        <p:strVal val="visible"/>
                                      </p:to>
                                    </p:set>
                                    <p:animEffect transition="in" filter="fade">
                                      <p:cBhvr>
                                        <p:cTn id="25" dur="500"/>
                                        <p:tgtEl>
                                          <p:spTgt spid="717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5"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txBox="1">
            <a:spLocks/>
          </p:cNvSpPr>
          <p:nvPr/>
        </p:nvSpPr>
        <p:spPr>
          <a:xfrm>
            <a:off x="36512" y="188640"/>
            <a:ext cx="9144000" cy="115212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4400" dirty="0" smtClean="0">
                <a:latin typeface="+mj-lt"/>
                <a:ea typeface="+mj-ea"/>
                <a:cs typeface="+mj-cs"/>
              </a:rPr>
              <a:t>English taught me Japanese.</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タイトル 3"/>
          <p:cNvSpPr txBox="1">
            <a:spLocks/>
          </p:cNvSpPr>
          <p:nvPr/>
        </p:nvSpPr>
        <p:spPr>
          <a:xfrm>
            <a:off x="179512" y="2204864"/>
            <a:ext cx="8964488" cy="252028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4400" dirty="0" smtClean="0">
                <a:latin typeface="+mj-lt"/>
                <a:ea typeface="+mj-ea"/>
                <a:cs typeface="+mj-cs"/>
              </a:rPr>
              <a:t>English</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4400" dirty="0" smtClean="0">
                <a:latin typeface="+mj-lt"/>
                <a:ea typeface="+mj-ea"/>
                <a:cs typeface="+mj-cs"/>
              </a:rPr>
              <a:t>teaches you Japanese and Japan</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4400" dirty="0" smtClean="0">
                <a:latin typeface="+mj-lt"/>
                <a:ea typeface="+mj-ea"/>
                <a:cs typeface="+mj-cs"/>
              </a:rPr>
              <a:t> you haven’t known.</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HH10_1-thumb.jpg"/>
          <p:cNvPicPr>
            <a:picLocks noChangeAspect="1"/>
          </p:cNvPicPr>
          <p:nvPr/>
        </p:nvPicPr>
        <p:blipFill>
          <a:blip r:embed="rId3" cstate="print"/>
          <a:srcRect r="15708"/>
          <a:stretch>
            <a:fillRect/>
          </a:stretch>
        </p:blipFill>
        <p:spPr>
          <a:xfrm>
            <a:off x="0" y="0"/>
            <a:ext cx="4067944" cy="3213100"/>
          </a:xfrm>
          <a:prstGeom prst="rect">
            <a:avLst/>
          </a:prstGeom>
        </p:spPr>
      </p:pic>
      <p:sp>
        <p:nvSpPr>
          <p:cNvPr id="5" name="タイトル 3"/>
          <p:cNvSpPr txBox="1">
            <a:spLocks/>
          </p:cNvSpPr>
          <p:nvPr/>
        </p:nvSpPr>
        <p:spPr>
          <a:xfrm>
            <a:off x="4139952" y="404664"/>
            <a:ext cx="5364088" cy="2232248"/>
          </a:xfrm>
          <a:prstGeom prst="rect">
            <a:avLst/>
          </a:prstGeom>
        </p:spPr>
        <p:txBody>
          <a:bodyPr vert="horz" lIns="91440" tIns="45720" rIns="91440" bIns="45720" rtlCol="0" anchor="ctr">
            <a:noAutofit/>
          </a:bodyPr>
          <a:lstStyle/>
          <a:p>
            <a:pPr lvl="0">
              <a:spcBef>
                <a:spcPct val="0"/>
              </a:spcBef>
              <a:defRPr/>
            </a:pPr>
            <a:r>
              <a:rPr lang="en-US" altLang="ja-JP" sz="4400" dirty="0" smtClean="0">
                <a:latin typeface="+mj-lt"/>
                <a:ea typeface="+mj-ea"/>
                <a:cs typeface="+mj-cs"/>
              </a:rPr>
              <a:t>This is </a:t>
            </a:r>
          </a:p>
          <a:p>
            <a:pPr lvl="0">
              <a:spcBef>
                <a:spcPct val="0"/>
              </a:spcBef>
              <a:defRPr/>
            </a:pPr>
            <a:r>
              <a:rPr lang="en-US" altLang="ja-JP" sz="4400" dirty="0" err="1" smtClean="0">
                <a:latin typeface="+mj-lt"/>
                <a:ea typeface="+mj-ea"/>
                <a:cs typeface="+mj-cs"/>
              </a:rPr>
              <a:t>Shiraishi</a:t>
            </a:r>
            <a:r>
              <a:rPr lang="en-US" altLang="ja-JP" sz="4400" dirty="0" smtClean="0">
                <a:latin typeface="+mj-lt"/>
                <a:ea typeface="+mj-ea"/>
                <a:cs typeface="+mj-cs"/>
              </a:rPr>
              <a:t> </a:t>
            </a:r>
            <a:r>
              <a:rPr lang="en-US" altLang="ja-JP" sz="4400" dirty="0" err="1" smtClean="0">
                <a:latin typeface="+mj-lt"/>
                <a:ea typeface="+mj-ea"/>
                <a:cs typeface="+mj-cs"/>
              </a:rPr>
              <a:t>Kojiro</a:t>
            </a:r>
            <a:r>
              <a:rPr lang="en-US" altLang="ja-JP" sz="4400" dirty="0" smtClean="0">
                <a:latin typeface="+mj-lt"/>
                <a:ea typeface="+mj-ea"/>
                <a:cs typeface="+mj-cs"/>
              </a:rPr>
              <a:t>,</a:t>
            </a:r>
          </a:p>
          <a:p>
            <a:pPr lvl="0">
              <a:spcBef>
                <a:spcPct val="0"/>
              </a:spcBef>
              <a:defRPr/>
            </a:pPr>
            <a:r>
              <a:rPr lang="en-US" altLang="ja-JP" sz="4400" dirty="0" smtClean="0">
                <a:latin typeface="+mj-lt"/>
                <a:ea typeface="+mj-ea"/>
                <a:cs typeface="+mj-cs"/>
              </a:rPr>
              <a:t>a marine adventurer.</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縦書きテキスト プレースホルダ 4"/>
          <p:cNvSpPr txBox="1">
            <a:spLocks/>
          </p:cNvSpPr>
          <p:nvPr/>
        </p:nvSpPr>
        <p:spPr>
          <a:xfrm>
            <a:off x="0" y="3933056"/>
            <a:ext cx="9144000" cy="1656184"/>
          </a:xfrm>
          <a:prstGeom prst="rect">
            <a:avLst/>
          </a:prstGeom>
        </p:spPr>
        <p:txBody>
          <a:bodyPr vert="horz">
            <a:normAutofit/>
          </a:bodyPr>
          <a:lstStyle/>
          <a:p>
            <a:pPr marL="342900" lvl="0" indent="-342900">
              <a:spcBef>
                <a:spcPct val="20000"/>
              </a:spcBef>
              <a:buFont typeface="Arial" pitchFamily="34" charset="0"/>
              <a:buChar char="•"/>
            </a:pPr>
            <a:r>
              <a:rPr lang="en-US" altLang="zh-TW" sz="4400" dirty="0" smtClean="0"/>
              <a:t>He has traveled around the world by yacht only by himself three times.</a:t>
            </a:r>
            <a:endParaRPr kumimoji="1" lang="en-US" altLang="ja-JP" sz="4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fade">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HH10_1-thumb.jpg"/>
          <p:cNvPicPr>
            <a:picLocks noChangeAspect="1"/>
          </p:cNvPicPr>
          <p:nvPr/>
        </p:nvPicPr>
        <p:blipFill>
          <a:blip r:embed="rId2" cstate="print"/>
          <a:srcRect l="18640" r="44058" b="51549"/>
          <a:stretch>
            <a:fillRect/>
          </a:stretch>
        </p:blipFill>
        <p:spPr>
          <a:xfrm>
            <a:off x="0" y="0"/>
            <a:ext cx="2383066" cy="2060848"/>
          </a:xfrm>
          <a:prstGeom prst="rect">
            <a:avLst/>
          </a:prstGeom>
        </p:spPr>
      </p:pic>
      <p:sp>
        <p:nvSpPr>
          <p:cNvPr id="5" name="タイトル 3"/>
          <p:cNvSpPr txBox="1">
            <a:spLocks/>
          </p:cNvSpPr>
          <p:nvPr/>
        </p:nvSpPr>
        <p:spPr>
          <a:xfrm>
            <a:off x="2699792" y="0"/>
            <a:ext cx="2376264" cy="1772816"/>
          </a:xfrm>
          <a:prstGeom prst="rect">
            <a:avLst/>
          </a:prstGeom>
        </p:spPr>
        <p:txBody>
          <a:bodyPr vert="horz" lIns="91440" tIns="45720" rIns="91440" bIns="45720" rtlCol="0" anchor="ctr">
            <a:noAutofit/>
          </a:bodyPr>
          <a:lstStyle/>
          <a:p>
            <a:pPr lvl="0">
              <a:spcBef>
                <a:spcPct val="0"/>
              </a:spcBef>
              <a:defRPr/>
            </a:pPr>
            <a:r>
              <a:rPr lang="en-US" altLang="ja-JP" sz="4400" dirty="0" smtClean="0">
                <a:latin typeface="+mj-lt"/>
                <a:ea typeface="+mj-ea"/>
                <a:cs typeface="+mj-cs"/>
              </a:rPr>
              <a:t>He says,</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縦書きテキスト プレースホルダ 4"/>
          <p:cNvSpPr txBox="1">
            <a:spLocks/>
          </p:cNvSpPr>
          <p:nvPr/>
        </p:nvSpPr>
        <p:spPr>
          <a:xfrm>
            <a:off x="0" y="2060848"/>
            <a:ext cx="9144000" cy="2160240"/>
          </a:xfrm>
          <a:prstGeom prst="rect">
            <a:avLst/>
          </a:prstGeom>
        </p:spPr>
        <p:txBody>
          <a:bodyPr vert="horz">
            <a:normAutofit/>
          </a:bodyPr>
          <a:lstStyle/>
          <a:p>
            <a:pPr marL="342900" lvl="0" indent="-342900">
              <a:spcBef>
                <a:spcPct val="20000"/>
              </a:spcBef>
              <a:buFont typeface="Arial" pitchFamily="34" charset="0"/>
              <a:buChar char="•"/>
            </a:pPr>
            <a:r>
              <a:rPr lang="en-US" altLang="zh-TW" sz="4400" dirty="0" smtClean="0"/>
              <a:t> When you go abroad, it is more important to be a good Japanese than to study foreign languages.</a:t>
            </a:r>
            <a:endParaRPr kumimoji="1" lang="en-US" altLang="ja-JP" sz="4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縦書きテキスト プレースホルダ 4"/>
          <p:cNvSpPr txBox="1">
            <a:spLocks/>
          </p:cNvSpPr>
          <p:nvPr/>
        </p:nvSpPr>
        <p:spPr>
          <a:xfrm>
            <a:off x="0" y="4149080"/>
            <a:ext cx="9144000" cy="2160240"/>
          </a:xfrm>
          <a:prstGeom prst="rect">
            <a:avLst/>
          </a:prstGeom>
        </p:spPr>
        <p:txBody>
          <a:bodyPr vert="horz">
            <a:normAutofit/>
          </a:bodyPr>
          <a:lstStyle/>
          <a:p>
            <a:pPr marL="342900" lvl="0" indent="-342900">
              <a:spcBef>
                <a:spcPct val="20000"/>
              </a:spcBef>
              <a:buFont typeface="Arial" pitchFamily="34" charset="0"/>
              <a:buChar char="•"/>
            </a:pPr>
            <a:r>
              <a:rPr lang="en-US" altLang="zh-TW" sz="4400" dirty="0" smtClean="0"/>
              <a:t> To be a good Japanese means to be polite, punctual and diligent and so on.</a:t>
            </a:r>
            <a:endParaRPr kumimoji="1" lang="en-US" altLang="ja-JP" sz="4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7"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3"/>
          <p:cNvSpPr txBox="1">
            <a:spLocks/>
          </p:cNvSpPr>
          <p:nvPr/>
        </p:nvSpPr>
        <p:spPr>
          <a:xfrm>
            <a:off x="2627784" y="404664"/>
            <a:ext cx="5364088" cy="2232248"/>
          </a:xfrm>
          <a:prstGeom prst="rect">
            <a:avLst/>
          </a:prstGeom>
        </p:spPr>
        <p:txBody>
          <a:bodyPr vert="horz" lIns="91440" tIns="45720" rIns="91440" bIns="45720" rtlCol="0" anchor="ctr">
            <a:noAutofit/>
          </a:bodyPr>
          <a:lstStyle/>
          <a:p>
            <a:pPr lvl="0">
              <a:spcBef>
                <a:spcPct val="0"/>
              </a:spcBef>
              <a:defRPr/>
            </a:pPr>
            <a:r>
              <a:rPr lang="en-US" altLang="ja-JP" sz="4400" dirty="0" smtClean="0">
                <a:latin typeface="+mj-lt"/>
                <a:ea typeface="+mj-ea"/>
                <a:cs typeface="+mj-cs"/>
              </a:rPr>
              <a:t>This is </a:t>
            </a:r>
          </a:p>
          <a:p>
            <a:pPr lvl="0">
              <a:spcBef>
                <a:spcPct val="0"/>
              </a:spcBef>
              <a:defRPr/>
            </a:pPr>
            <a:r>
              <a:rPr lang="en-US" altLang="ja-JP" sz="4400" dirty="0" smtClean="0">
                <a:latin typeface="+mj-lt"/>
                <a:ea typeface="+mj-ea"/>
                <a:cs typeface="+mj-cs"/>
              </a:rPr>
              <a:t>Ruth </a:t>
            </a:r>
            <a:r>
              <a:rPr lang="en-US" altLang="ja-JP" sz="4400" dirty="0" err="1" smtClean="0">
                <a:latin typeface="+mj-lt"/>
                <a:ea typeface="+mj-ea"/>
                <a:cs typeface="+mj-cs"/>
              </a:rPr>
              <a:t>Jarman</a:t>
            </a:r>
            <a:r>
              <a:rPr lang="en-US" altLang="ja-JP" sz="4400" dirty="0" smtClean="0">
                <a:latin typeface="+mj-lt"/>
                <a:ea typeface="+mj-ea"/>
                <a:cs typeface="+mj-cs"/>
              </a:rPr>
              <a:t> </a:t>
            </a:r>
            <a:r>
              <a:rPr lang="en-US" altLang="ja-JP" sz="4400" dirty="0" err="1" smtClean="0">
                <a:latin typeface="+mj-lt"/>
                <a:ea typeface="+mj-ea"/>
                <a:cs typeface="+mj-cs"/>
              </a:rPr>
              <a:t>Shiraishi</a:t>
            </a:r>
            <a:r>
              <a:rPr lang="en-US" altLang="ja-JP" sz="4400" dirty="0" smtClean="0">
                <a:latin typeface="+mj-lt"/>
                <a:ea typeface="+mj-ea"/>
                <a:cs typeface="+mj-cs"/>
              </a:rPr>
              <a:t>.</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縦書きテキスト プレースホルダ 4"/>
          <p:cNvSpPr txBox="1">
            <a:spLocks/>
          </p:cNvSpPr>
          <p:nvPr/>
        </p:nvSpPr>
        <p:spPr>
          <a:xfrm>
            <a:off x="251520" y="3212976"/>
            <a:ext cx="5580112" cy="864096"/>
          </a:xfrm>
          <a:prstGeom prst="rect">
            <a:avLst/>
          </a:prstGeom>
        </p:spPr>
        <p:txBody>
          <a:bodyPr vert="horz">
            <a:normAutofit/>
          </a:bodyPr>
          <a:lstStyle/>
          <a:p>
            <a:pPr marL="342900" lvl="0" indent="-342900">
              <a:spcBef>
                <a:spcPct val="20000"/>
              </a:spcBef>
              <a:buFont typeface="Arial" pitchFamily="34" charset="0"/>
              <a:buChar char="•"/>
            </a:pPr>
            <a:r>
              <a:rPr lang="en-US" altLang="ja-JP" sz="4400" noProof="0" dirty="0" smtClean="0"/>
              <a:t>She wrote this book.</a:t>
            </a:r>
            <a:endParaRPr kumimoji="1" lang="en-US" altLang="ja-JP" sz="4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7" name="図 6" descr="61aT+H7HBEL.jpg"/>
          <p:cNvPicPr>
            <a:picLocks noChangeAspect="1"/>
          </p:cNvPicPr>
          <p:nvPr/>
        </p:nvPicPr>
        <p:blipFill>
          <a:blip r:embed="rId2" cstate="print"/>
          <a:stretch>
            <a:fillRect/>
          </a:stretch>
        </p:blipFill>
        <p:spPr>
          <a:xfrm>
            <a:off x="0" y="-1"/>
            <a:ext cx="2123728" cy="3188783"/>
          </a:xfrm>
          <a:prstGeom prst="rect">
            <a:avLst/>
          </a:prstGeom>
        </p:spPr>
      </p:pic>
      <p:pic>
        <p:nvPicPr>
          <p:cNvPr id="8" name="図 7" descr="20121013080652d7b.jpg"/>
          <p:cNvPicPr>
            <a:picLocks noChangeAspect="1"/>
          </p:cNvPicPr>
          <p:nvPr/>
        </p:nvPicPr>
        <p:blipFill>
          <a:blip r:embed="rId3" cstate="print"/>
          <a:stretch>
            <a:fillRect/>
          </a:stretch>
        </p:blipFill>
        <p:spPr>
          <a:xfrm>
            <a:off x="5868144" y="2492896"/>
            <a:ext cx="2740979" cy="4365104"/>
          </a:xfrm>
          <a:prstGeom prst="rect">
            <a:avLst/>
          </a:prstGeom>
        </p:spPr>
      </p:pic>
      <p:sp>
        <p:nvSpPr>
          <p:cNvPr id="9" name="縦書きテキスト プレースホルダ 4"/>
          <p:cNvSpPr txBox="1">
            <a:spLocks/>
          </p:cNvSpPr>
          <p:nvPr/>
        </p:nvSpPr>
        <p:spPr>
          <a:xfrm>
            <a:off x="251520" y="4365104"/>
            <a:ext cx="5580112" cy="2016224"/>
          </a:xfrm>
          <a:prstGeom prst="rect">
            <a:avLst/>
          </a:prstGeom>
        </p:spPr>
        <p:txBody>
          <a:bodyPr vert="horz">
            <a:normAutofit fontScale="92500"/>
          </a:bodyPr>
          <a:lstStyle/>
          <a:p>
            <a:pPr marL="342900" lvl="0" indent="-342900">
              <a:spcBef>
                <a:spcPct val="20000"/>
              </a:spcBef>
              <a:buFont typeface="Arial" pitchFamily="34" charset="0"/>
              <a:buChar char="•"/>
            </a:pPr>
            <a:r>
              <a:rPr lang="en-US" altLang="ja-JP" sz="4400" dirty="0" smtClean="0"/>
              <a:t>Many Japanese don’t find out Japanese good culture and customs.</a:t>
            </a:r>
            <a:endParaRPr kumimoji="1" lang="en-US" altLang="ja-JP" sz="4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fade">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3"/>
          <p:cNvSpPr txBox="1">
            <a:spLocks/>
          </p:cNvSpPr>
          <p:nvPr/>
        </p:nvSpPr>
        <p:spPr>
          <a:xfrm>
            <a:off x="2411760" y="0"/>
            <a:ext cx="2232248" cy="1584176"/>
          </a:xfrm>
          <a:prstGeom prst="rect">
            <a:avLst/>
          </a:prstGeom>
        </p:spPr>
        <p:txBody>
          <a:bodyPr vert="horz" lIns="91440" tIns="45720" rIns="91440" bIns="45720" rtlCol="0" anchor="ctr">
            <a:noAutofit/>
          </a:bodyPr>
          <a:lstStyle/>
          <a:p>
            <a:pPr lvl="0">
              <a:spcBef>
                <a:spcPct val="0"/>
              </a:spcBef>
              <a:defRPr/>
            </a:pPr>
            <a:r>
              <a:rPr lang="en-US" altLang="ja-JP" sz="4400" dirty="0" smtClean="0">
                <a:latin typeface="+mj-lt"/>
                <a:ea typeface="+mj-ea"/>
                <a:cs typeface="+mj-cs"/>
              </a:rPr>
              <a:t>She says,</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縦書きテキスト プレースホルダ 4"/>
          <p:cNvSpPr txBox="1">
            <a:spLocks/>
          </p:cNvSpPr>
          <p:nvPr/>
        </p:nvSpPr>
        <p:spPr>
          <a:xfrm>
            <a:off x="251520" y="1556792"/>
            <a:ext cx="8892480" cy="2232248"/>
          </a:xfrm>
          <a:prstGeom prst="rect">
            <a:avLst/>
          </a:prstGeom>
        </p:spPr>
        <p:txBody>
          <a:bodyPr vert="horz">
            <a:normAutofit fontScale="92500" lnSpcReduction="20000"/>
          </a:bodyPr>
          <a:lstStyle/>
          <a:p>
            <a:pPr marL="342900" lvl="0" indent="-342900">
              <a:spcBef>
                <a:spcPct val="20000"/>
              </a:spcBef>
              <a:buFont typeface="Arial" pitchFamily="34" charset="0"/>
              <a:buChar char="•"/>
            </a:pPr>
            <a:r>
              <a:rPr lang="en-US" altLang="ja-JP" sz="4400" noProof="0" dirty="0" smtClean="0"/>
              <a:t>Japanese should be proud of your language, Japanese.</a:t>
            </a:r>
          </a:p>
          <a:p>
            <a:pPr marL="342900" lvl="0" indent="-342900">
              <a:spcBef>
                <a:spcPct val="20000"/>
              </a:spcBef>
              <a:buFont typeface="Arial" pitchFamily="34" charset="0"/>
              <a:buChar char="•"/>
            </a:pPr>
            <a:r>
              <a:rPr kumimoji="1" lang="en-US" altLang="ja-JP" sz="4400" b="0" i="0" u="none" strike="noStrike" kern="1200" cap="none" spc="0" normalizeH="0" baseline="0" dirty="0" smtClean="0">
                <a:ln>
                  <a:noFill/>
                </a:ln>
                <a:solidFill>
                  <a:schemeClr val="tx1"/>
                </a:solidFill>
                <a:effectLst/>
                <a:uLnTx/>
                <a:uFillTx/>
                <a:latin typeface="+mn-lt"/>
                <a:ea typeface="+mn-ea"/>
                <a:cs typeface="+mn-cs"/>
              </a:rPr>
              <a:t>For example,</a:t>
            </a:r>
            <a:r>
              <a:rPr kumimoji="1" lang="en-US" altLang="ja-JP" sz="4400" b="0" i="0" u="none" strike="noStrike" kern="1200" cap="none" spc="0" normalizeH="0" dirty="0" smtClean="0">
                <a:ln>
                  <a:noFill/>
                </a:ln>
                <a:solidFill>
                  <a:schemeClr val="tx1"/>
                </a:solidFill>
                <a:effectLst/>
                <a:uLnTx/>
                <a:uFillTx/>
                <a:latin typeface="+mn-lt"/>
                <a:ea typeface="+mn-ea"/>
                <a:cs typeface="+mn-cs"/>
              </a:rPr>
              <a:t> Japanese has a lot of words to </a:t>
            </a:r>
            <a:r>
              <a:rPr lang="en-US" altLang="ja-JP" sz="4400" dirty="0" smtClean="0"/>
              <a:t>express appreciations.</a:t>
            </a:r>
            <a:endParaRPr kumimoji="1" lang="en-US" altLang="ja-JP" sz="4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7" name="図 6" descr="61aT+H7HBEL.jpg"/>
          <p:cNvPicPr>
            <a:picLocks noChangeAspect="1"/>
          </p:cNvPicPr>
          <p:nvPr/>
        </p:nvPicPr>
        <p:blipFill>
          <a:blip r:embed="rId2" cstate="print"/>
          <a:srcRect b="51179"/>
          <a:stretch>
            <a:fillRect/>
          </a:stretch>
        </p:blipFill>
        <p:spPr>
          <a:xfrm>
            <a:off x="0" y="0"/>
            <a:ext cx="2123728" cy="1556793"/>
          </a:xfrm>
          <a:prstGeom prst="rect">
            <a:avLst/>
          </a:prstGeom>
        </p:spPr>
      </p:pic>
      <p:sp>
        <p:nvSpPr>
          <p:cNvPr id="8" name="縦書きテキスト プレースホルダ 4"/>
          <p:cNvSpPr txBox="1">
            <a:spLocks/>
          </p:cNvSpPr>
          <p:nvPr/>
        </p:nvSpPr>
        <p:spPr>
          <a:xfrm>
            <a:off x="251520" y="3933056"/>
            <a:ext cx="4104456" cy="2664296"/>
          </a:xfrm>
          <a:prstGeom prst="rect">
            <a:avLst/>
          </a:prstGeom>
        </p:spPr>
        <p:txBody>
          <a:bodyPr vert="horz">
            <a:normAutofit fontScale="77500" lnSpcReduction="20000"/>
          </a:bodyPr>
          <a:lstStyle/>
          <a:p>
            <a:pPr marL="342900" lvl="0" indent="-342900">
              <a:spcBef>
                <a:spcPct val="20000"/>
              </a:spcBef>
              <a:buFont typeface="Arial" pitchFamily="34" charset="0"/>
              <a:buChar char="•"/>
            </a:pPr>
            <a:r>
              <a:rPr kumimoji="1" lang="ja-JP" altLang="en-US" sz="4400" b="0" i="0" u="none" strike="noStrike" kern="1200" cap="none" spc="0" normalizeH="0" baseline="0" noProof="0" dirty="0" smtClean="0">
                <a:ln>
                  <a:noFill/>
                </a:ln>
                <a:solidFill>
                  <a:schemeClr val="tx1"/>
                </a:solidFill>
                <a:effectLst/>
                <a:uLnTx/>
                <a:uFillTx/>
                <a:latin typeface="+mn-lt"/>
                <a:ea typeface="+mn-ea"/>
                <a:cs typeface="+mn-cs"/>
              </a:rPr>
              <a:t>ありがとう</a:t>
            </a:r>
            <a:endParaRPr kumimoji="1" lang="en-US" altLang="ja-JP" sz="44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buFont typeface="Arial" pitchFamily="34" charset="0"/>
              <a:buChar char="•"/>
            </a:pPr>
            <a:r>
              <a:rPr lang="ja-JP" altLang="en-US" sz="4400" dirty="0" smtClean="0"/>
              <a:t>すみません</a:t>
            </a:r>
            <a:endParaRPr lang="en-US" altLang="ja-JP" sz="4400" dirty="0" smtClean="0"/>
          </a:p>
          <a:p>
            <a:pPr marL="342900" lvl="0" indent="-342900">
              <a:spcBef>
                <a:spcPct val="20000"/>
              </a:spcBef>
              <a:buFont typeface="Arial" pitchFamily="34" charset="0"/>
              <a:buChar char="•"/>
            </a:pPr>
            <a:r>
              <a:rPr kumimoji="1" lang="ja-JP" altLang="en-US" sz="4400" b="0" i="0" u="none" strike="noStrike" kern="1200" cap="none" spc="0" normalizeH="0" baseline="0" noProof="0" dirty="0" smtClean="0">
                <a:ln>
                  <a:noFill/>
                </a:ln>
                <a:solidFill>
                  <a:schemeClr val="tx1"/>
                </a:solidFill>
                <a:effectLst/>
                <a:uLnTx/>
                <a:uFillTx/>
                <a:latin typeface="+mn-lt"/>
                <a:ea typeface="+mn-ea"/>
                <a:cs typeface="+mn-cs"/>
              </a:rPr>
              <a:t>恐縮です</a:t>
            </a:r>
            <a:endParaRPr kumimoji="1" lang="en-US" altLang="ja-JP" sz="4400" b="0" i="0" u="none" strike="noStrike" kern="1200" cap="none" spc="0" normalizeH="0" baseline="0" noProof="0" dirty="0" smtClean="0">
              <a:ln>
                <a:noFill/>
              </a:ln>
              <a:solidFill>
                <a:schemeClr val="tx1"/>
              </a:solidFill>
              <a:effectLst/>
              <a:uLnTx/>
              <a:uFillTx/>
              <a:latin typeface="+mn-lt"/>
              <a:ea typeface="+mn-ea"/>
              <a:cs typeface="+mn-cs"/>
            </a:endParaRPr>
          </a:p>
          <a:p>
            <a:pPr marL="342900" lvl="0" indent="-342900">
              <a:spcBef>
                <a:spcPct val="20000"/>
              </a:spcBef>
              <a:buFont typeface="Arial" pitchFamily="34" charset="0"/>
              <a:buChar char="•"/>
            </a:pPr>
            <a:r>
              <a:rPr lang="ja-JP" altLang="en-US" sz="4400" dirty="0" smtClean="0"/>
              <a:t>恐れ入ります</a:t>
            </a:r>
            <a:endParaRPr lang="en-US" altLang="ja-JP" sz="4400" dirty="0" smtClean="0"/>
          </a:p>
          <a:p>
            <a:pPr marL="342900" lvl="0" indent="-342900">
              <a:spcBef>
                <a:spcPct val="20000"/>
              </a:spcBef>
              <a:buFont typeface="Arial" pitchFamily="34" charset="0"/>
              <a:buChar char="•"/>
            </a:pPr>
            <a:r>
              <a:rPr lang="ja-JP" altLang="en-US" sz="4400" dirty="0" smtClean="0"/>
              <a:t>感謝します</a:t>
            </a:r>
            <a:endParaRPr lang="en-US" altLang="ja-JP" sz="4400" dirty="0" smtClean="0"/>
          </a:p>
        </p:txBody>
      </p:sp>
      <p:sp>
        <p:nvSpPr>
          <p:cNvPr id="9" name="縦書きテキスト プレースホルダ 4"/>
          <p:cNvSpPr txBox="1">
            <a:spLocks/>
          </p:cNvSpPr>
          <p:nvPr/>
        </p:nvSpPr>
        <p:spPr>
          <a:xfrm>
            <a:off x="4499992" y="3933056"/>
            <a:ext cx="4104456" cy="2592288"/>
          </a:xfrm>
          <a:prstGeom prst="rect">
            <a:avLst/>
          </a:prstGeom>
        </p:spPr>
        <p:txBody>
          <a:bodyPr vert="horz">
            <a:normAutofit fontScale="77500" lnSpcReduction="20000"/>
          </a:bodyPr>
          <a:lstStyle/>
          <a:p>
            <a:pPr marL="342900" lvl="0" indent="-342900">
              <a:spcBef>
                <a:spcPct val="20000"/>
              </a:spcBef>
              <a:buFont typeface="Arial" pitchFamily="34" charset="0"/>
              <a:buChar char="•"/>
            </a:pPr>
            <a:r>
              <a:rPr lang="ja-JP" altLang="en-US" sz="4400" dirty="0" smtClean="0"/>
              <a:t>助かりました</a:t>
            </a:r>
            <a:endParaRPr lang="en-US" altLang="ja-JP" sz="4400" dirty="0" smtClean="0"/>
          </a:p>
          <a:p>
            <a:pPr marL="342900" lvl="0" indent="-342900">
              <a:spcBef>
                <a:spcPct val="20000"/>
              </a:spcBef>
              <a:buFont typeface="Arial" pitchFamily="34" charset="0"/>
              <a:buChar char="•"/>
            </a:pPr>
            <a:r>
              <a:rPr lang="ja-JP" altLang="en-US" sz="4400" dirty="0" smtClean="0"/>
              <a:t>お世話になりました</a:t>
            </a:r>
            <a:endParaRPr lang="en-US" altLang="ja-JP" sz="4400" dirty="0" smtClean="0"/>
          </a:p>
          <a:p>
            <a:pPr marL="342900" lvl="0" indent="-342900">
              <a:spcBef>
                <a:spcPct val="20000"/>
              </a:spcBef>
              <a:buFont typeface="Arial" pitchFamily="34" charset="0"/>
              <a:buChar char="•"/>
            </a:pPr>
            <a:r>
              <a:rPr lang="ja-JP" altLang="en-US" sz="4400" dirty="0" smtClean="0"/>
              <a:t>ごちそうさまでした</a:t>
            </a:r>
            <a:endParaRPr lang="en-US" altLang="ja-JP" sz="4400" dirty="0" smtClean="0"/>
          </a:p>
          <a:p>
            <a:pPr marL="342900" lvl="0" indent="-342900">
              <a:spcBef>
                <a:spcPct val="20000"/>
              </a:spcBef>
              <a:buFont typeface="Arial" pitchFamily="34" charset="0"/>
              <a:buChar char="•"/>
            </a:pPr>
            <a:r>
              <a:rPr lang="ja-JP" altLang="en-US" sz="4400" dirty="0" smtClean="0"/>
              <a:t>お疲れ様でした</a:t>
            </a:r>
            <a:endParaRPr lang="en-US" altLang="ja-JP" sz="4400" dirty="0" smtClean="0"/>
          </a:p>
          <a:p>
            <a:pPr marL="342900" lvl="0" indent="-342900">
              <a:spcBef>
                <a:spcPct val="20000"/>
              </a:spcBef>
              <a:buFont typeface="Arial" pitchFamily="34" charset="0"/>
              <a:buChar char="•"/>
            </a:pPr>
            <a:r>
              <a:rPr lang="ja-JP" altLang="en-US" sz="4400" dirty="0" smtClean="0"/>
              <a:t>ご苦労様でした</a:t>
            </a:r>
            <a:endParaRPr lang="en-US" altLang="ja-JP" sz="4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xEl>
                                              <p:pRg st="0" end="0"/>
                                            </p:txEl>
                                          </p:spTgt>
                                        </p:tgtEl>
                                        <p:attrNameLst>
                                          <p:attrName>style.visibility</p:attrName>
                                        </p:attrNameLst>
                                      </p:cBhvr>
                                      <p:to>
                                        <p:strVal val="visible"/>
                                      </p:to>
                                    </p:set>
                                    <p:animEffect transition="in" filter="fade">
                                      <p:cBhvr>
                                        <p:cTn id="22" dur="500"/>
                                        <p:tgtEl>
                                          <p:spTgt spid="8">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animEffect transition="in" filter="fade">
                                      <p:cBhvr>
                                        <p:cTn id="27" dur="500"/>
                                        <p:tgtEl>
                                          <p:spTgt spid="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xEl>
                                              <p:pRg st="2" end="2"/>
                                            </p:txEl>
                                          </p:spTgt>
                                        </p:tgtEl>
                                        <p:attrNameLst>
                                          <p:attrName>style.visibility</p:attrName>
                                        </p:attrNameLst>
                                      </p:cBhvr>
                                      <p:to>
                                        <p:strVal val="visible"/>
                                      </p:to>
                                    </p:set>
                                    <p:animEffect transition="in" filter="fade">
                                      <p:cBhvr>
                                        <p:cTn id="32" dur="500"/>
                                        <p:tgtEl>
                                          <p:spTgt spid="8">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3" end="3"/>
                                            </p:txEl>
                                          </p:spTgt>
                                        </p:tgtEl>
                                        <p:attrNameLst>
                                          <p:attrName>style.visibility</p:attrName>
                                        </p:attrNameLst>
                                      </p:cBhvr>
                                      <p:to>
                                        <p:strVal val="visible"/>
                                      </p:to>
                                    </p:set>
                                    <p:animEffect transition="in" filter="fade">
                                      <p:cBhvr>
                                        <p:cTn id="37" dur="500"/>
                                        <p:tgtEl>
                                          <p:spTgt spid="8">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fade">
                                      <p:cBhvr>
                                        <p:cTn id="42" dur="500"/>
                                        <p:tgtEl>
                                          <p:spTgt spid="8">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xEl>
                                              <p:pRg st="0" end="0"/>
                                            </p:txEl>
                                          </p:spTgt>
                                        </p:tgtEl>
                                        <p:attrNameLst>
                                          <p:attrName>style.visibility</p:attrName>
                                        </p:attrNameLst>
                                      </p:cBhvr>
                                      <p:to>
                                        <p:strVal val="visible"/>
                                      </p:to>
                                    </p:set>
                                    <p:animEffect transition="in" filter="fade">
                                      <p:cBhvr>
                                        <p:cTn id="47" dur="500"/>
                                        <p:tgtEl>
                                          <p:spTgt spid="9">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xEl>
                                              <p:pRg st="1" end="1"/>
                                            </p:txEl>
                                          </p:spTgt>
                                        </p:tgtEl>
                                        <p:attrNameLst>
                                          <p:attrName>style.visibility</p:attrName>
                                        </p:attrNameLst>
                                      </p:cBhvr>
                                      <p:to>
                                        <p:strVal val="visible"/>
                                      </p:to>
                                    </p:set>
                                    <p:animEffect transition="in" filter="fade">
                                      <p:cBhvr>
                                        <p:cTn id="52" dur="500"/>
                                        <p:tgtEl>
                                          <p:spTgt spid="9">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9">
                                            <p:txEl>
                                              <p:pRg st="2" end="2"/>
                                            </p:txEl>
                                          </p:spTgt>
                                        </p:tgtEl>
                                        <p:attrNameLst>
                                          <p:attrName>style.visibility</p:attrName>
                                        </p:attrNameLst>
                                      </p:cBhvr>
                                      <p:to>
                                        <p:strVal val="visible"/>
                                      </p:to>
                                    </p:set>
                                    <p:animEffect transition="in" filter="fade">
                                      <p:cBhvr>
                                        <p:cTn id="57" dur="500"/>
                                        <p:tgtEl>
                                          <p:spTgt spid="9">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9">
                                            <p:txEl>
                                              <p:pRg st="3" end="3"/>
                                            </p:txEl>
                                          </p:spTgt>
                                        </p:tgtEl>
                                        <p:attrNameLst>
                                          <p:attrName>style.visibility</p:attrName>
                                        </p:attrNameLst>
                                      </p:cBhvr>
                                      <p:to>
                                        <p:strVal val="visible"/>
                                      </p:to>
                                    </p:set>
                                    <p:animEffect transition="in" filter="fade">
                                      <p:cBhvr>
                                        <p:cTn id="62" dur="500"/>
                                        <p:tgtEl>
                                          <p:spTgt spid="9">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9">
                                            <p:txEl>
                                              <p:pRg st="4" end="4"/>
                                            </p:txEl>
                                          </p:spTgt>
                                        </p:tgtEl>
                                        <p:attrNameLst>
                                          <p:attrName>style.visibility</p:attrName>
                                        </p:attrNameLst>
                                      </p:cBhvr>
                                      <p:to>
                                        <p:strVal val="visible"/>
                                      </p:to>
                                    </p:set>
                                    <p:animEffect transition="in" filter="fade">
                                      <p:cBhvr>
                                        <p:cTn id="67" dur="500"/>
                                        <p:tgtEl>
                                          <p:spTgt spid="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8" grpId="0" build="p"/>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3"/>
          <p:cNvSpPr txBox="1">
            <a:spLocks/>
          </p:cNvSpPr>
          <p:nvPr/>
        </p:nvSpPr>
        <p:spPr>
          <a:xfrm>
            <a:off x="2411760" y="0"/>
            <a:ext cx="2232248" cy="1584176"/>
          </a:xfrm>
          <a:prstGeom prst="rect">
            <a:avLst/>
          </a:prstGeom>
        </p:spPr>
        <p:txBody>
          <a:bodyPr vert="horz" lIns="91440" tIns="45720" rIns="91440" bIns="45720" rtlCol="0" anchor="ctr">
            <a:noAutofit/>
          </a:bodyPr>
          <a:lstStyle/>
          <a:p>
            <a:pPr lvl="0">
              <a:spcBef>
                <a:spcPct val="0"/>
              </a:spcBef>
              <a:defRPr/>
            </a:pPr>
            <a:r>
              <a:rPr lang="en-US" altLang="ja-JP" sz="4400" dirty="0" smtClean="0">
                <a:latin typeface="+mj-lt"/>
                <a:ea typeface="+mj-ea"/>
                <a:cs typeface="+mj-cs"/>
              </a:rPr>
              <a:t>She says,</a:t>
            </a: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縦書きテキスト プレースホルダ 4"/>
          <p:cNvSpPr txBox="1">
            <a:spLocks/>
          </p:cNvSpPr>
          <p:nvPr/>
        </p:nvSpPr>
        <p:spPr>
          <a:xfrm>
            <a:off x="251520" y="1772816"/>
            <a:ext cx="8892480" cy="2232248"/>
          </a:xfrm>
          <a:prstGeom prst="rect">
            <a:avLst/>
          </a:prstGeom>
        </p:spPr>
        <p:txBody>
          <a:bodyPr vert="horz">
            <a:normAutofit/>
          </a:bodyPr>
          <a:lstStyle/>
          <a:p>
            <a:pPr marL="342900" lvl="0" indent="-342900">
              <a:spcBef>
                <a:spcPct val="20000"/>
              </a:spcBef>
              <a:buFont typeface="Arial" pitchFamily="34" charset="0"/>
              <a:buChar char="•"/>
            </a:pPr>
            <a:r>
              <a:rPr lang="en-US" altLang="ja-JP" sz="4400" dirty="0" smtClean="0"/>
              <a:t>English Japanese learn in a junior high school is enough to communicate with foreigners </a:t>
            </a:r>
            <a:r>
              <a:rPr lang="en-US" altLang="ja-JP" sz="4400" noProof="0" dirty="0" smtClean="0"/>
              <a:t>.</a:t>
            </a:r>
            <a:endParaRPr kumimoji="1" lang="en-US" altLang="ja-JP" sz="44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7" name="図 6" descr="61aT+H7HBEL.jpg"/>
          <p:cNvPicPr>
            <a:picLocks noChangeAspect="1"/>
          </p:cNvPicPr>
          <p:nvPr/>
        </p:nvPicPr>
        <p:blipFill>
          <a:blip r:embed="rId2" cstate="print"/>
          <a:srcRect b="51179"/>
          <a:stretch>
            <a:fillRect/>
          </a:stretch>
        </p:blipFill>
        <p:spPr>
          <a:xfrm>
            <a:off x="0" y="0"/>
            <a:ext cx="2123728" cy="1556793"/>
          </a:xfrm>
          <a:prstGeom prst="rect">
            <a:avLst/>
          </a:prstGeom>
        </p:spPr>
      </p:pic>
      <p:sp>
        <p:nvSpPr>
          <p:cNvPr id="8" name="縦書きテキスト プレースホルダ 4"/>
          <p:cNvSpPr txBox="1">
            <a:spLocks/>
          </p:cNvSpPr>
          <p:nvPr/>
        </p:nvSpPr>
        <p:spPr>
          <a:xfrm>
            <a:off x="0" y="3861048"/>
            <a:ext cx="9180512" cy="1440160"/>
          </a:xfrm>
          <a:prstGeom prst="rect">
            <a:avLst/>
          </a:prstGeom>
        </p:spPr>
        <p:txBody>
          <a:bodyPr vert="horz">
            <a:normAutofit/>
          </a:bodyPr>
          <a:lstStyle/>
          <a:p>
            <a:pPr marL="342900" lvl="0" indent="-342900">
              <a:spcBef>
                <a:spcPct val="20000"/>
              </a:spcBef>
              <a:buFont typeface="Arial" pitchFamily="34" charset="0"/>
              <a:buChar char="•"/>
            </a:pPr>
            <a:r>
              <a:rPr lang="en-US" altLang="ja-JP" sz="4400" dirty="0" smtClean="0"/>
              <a:t>Especially, their English pronunciation is good.</a:t>
            </a:r>
            <a:endParaRPr kumimoji="1" lang="en-US" altLang="ja-JP" sz="4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8"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descr="61aT+H7HBEL.jpg"/>
          <p:cNvPicPr>
            <a:picLocks noChangeAspect="1"/>
          </p:cNvPicPr>
          <p:nvPr/>
        </p:nvPicPr>
        <p:blipFill>
          <a:blip r:embed="rId3" cstate="print"/>
          <a:srcRect b="51179"/>
          <a:stretch>
            <a:fillRect/>
          </a:stretch>
        </p:blipFill>
        <p:spPr>
          <a:xfrm>
            <a:off x="0" y="0"/>
            <a:ext cx="2123728" cy="1556793"/>
          </a:xfrm>
          <a:prstGeom prst="rect">
            <a:avLst/>
          </a:prstGeom>
        </p:spPr>
      </p:pic>
      <p:sp>
        <p:nvSpPr>
          <p:cNvPr id="10" name="縦書きテキスト プレースホルダ 4"/>
          <p:cNvSpPr txBox="1">
            <a:spLocks/>
          </p:cNvSpPr>
          <p:nvPr/>
        </p:nvSpPr>
        <p:spPr>
          <a:xfrm>
            <a:off x="0" y="1700808"/>
            <a:ext cx="9180512" cy="1872208"/>
          </a:xfrm>
          <a:prstGeom prst="rect">
            <a:avLst/>
          </a:prstGeom>
        </p:spPr>
        <p:txBody>
          <a:bodyPr vert="horz">
            <a:normAutofit fontScale="92500" lnSpcReduction="10000"/>
          </a:bodyPr>
          <a:lstStyle/>
          <a:p>
            <a:pPr marL="342900" lvl="0" indent="-342900">
              <a:spcBef>
                <a:spcPct val="20000"/>
              </a:spcBef>
              <a:buFont typeface="Arial" pitchFamily="34" charset="0"/>
              <a:buChar char="•"/>
            </a:pPr>
            <a:r>
              <a:rPr lang="en-US" altLang="ja-JP" sz="4400" dirty="0" smtClean="0"/>
              <a:t>But many Japanese can’t speak English because they are afraid whether their English is correct or not. </a:t>
            </a:r>
          </a:p>
        </p:txBody>
      </p:sp>
      <p:sp>
        <p:nvSpPr>
          <p:cNvPr id="9" name="縦書きテキスト プレースホルダ 4"/>
          <p:cNvSpPr txBox="1">
            <a:spLocks/>
          </p:cNvSpPr>
          <p:nvPr/>
        </p:nvSpPr>
        <p:spPr>
          <a:xfrm>
            <a:off x="0" y="3573016"/>
            <a:ext cx="9180512" cy="1872208"/>
          </a:xfrm>
          <a:prstGeom prst="rect">
            <a:avLst/>
          </a:prstGeom>
        </p:spPr>
        <p:txBody>
          <a:bodyPr vert="horz">
            <a:normAutofit/>
          </a:bodyPr>
          <a:lstStyle/>
          <a:p>
            <a:pPr marL="342900" lvl="0" indent="-342900">
              <a:spcBef>
                <a:spcPct val="20000"/>
              </a:spcBef>
              <a:buFont typeface="Arial" pitchFamily="34" charset="0"/>
              <a:buChar char="•"/>
            </a:pPr>
            <a:r>
              <a:rPr lang="en-US" altLang="ja-JP" sz="4400" dirty="0" smtClean="0"/>
              <a:t>You had better fail to speak English.</a:t>
            </a:r>
          </a:p>
          <a:p>
            <a:pPr marL="342900" lvl="0" indent="-342900">
              <a:spcBef>
                <a:spcPct val="20000"/>
              </a:spcBef>
              <a:buFont typeface="Arial" pitchFamily="34" charset="0"/>
              <a:buChar char="•"/>
            </a:pPr>
            <a:r>
              <a:rPr lang="en-US" altLang="ja-JP" sz="4400" dirty="0" smtClean="0"/>
              <a:t>It is important to tell your opinion.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D:\KASUGA_Hideki\Documents\中学校\英語\英語授業用\なぜ英語を勉強するのか\最も話されている言語.png"/>
          <p:cNvPicPr>
            <a:picLocks noChangeAspect="1" noChangeArrowheads="1"/>
          </p:cNvPicPr>
          <p:nvPr/>
        </p:nvPicPr>
        <p:blipFill>
          <a:blip r:embed="rId2" cstate="print"/>
          <a:srcRect l="68795" t="28560" r="1721" b="9281"/>
          <a:stretch>
            <a:fillRect/>
          </a:stretch>
        </p:blipFill>
        <p:spPr bwMode="auto">
          <a:xfrm>
            <a:off x="2699792" y="1700808"/>
            <a:ext cx="3735418" cy="4725144"/>
          </a:xfrm>
          <a:prstGeom prst="rect">
            <a:avLst/>
          </a:prstGeom>
          <a:noFill/>
        </p:spPr>
      </p:pic>
      <p:sp>
        <p:nvSpPr>
          <p:cNvPr id="3" name="縦書きテキスト プレースホルダ 4"/>
          <p:cNvSpPr txBox="1">
            <a:spLocks/>
          </p:cNvSpPr>
          <p:nvPr/>
        </p:nvSpPr>
        <p:spPr>
          <a:xfrm>
            <a:off x="0" y="764704"/>
            <a:ext cx="9144000" cy="720080"/>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defRPr/>
            </a:pP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Many</a:t>
            </a:r>
            <a:r>
              <a:rPr kumimoji="1" lang="en-US" altLang="ja-JP" sz="3200" b="0" i="0" u="none" strike="noStrike" kern="1200" cap="none" spc="0" normalizeH="0" noProof="0" dirty="0" smtClean="0">
                <a:ln>
                  <a:noFill/>
                </a:ln>
                <a:solidFill>
                  <a:schemeClr val="tx1"/>
                </a:solidFill>
                <a:effectLst/>
                <a:uLnTx/>
                <a:uFillTx/>
                <a:latin typeface="+mn-lt"/>
                <a:ea typeface="+mn-ea"/>
                <a:cs typeface="+mn-cs"/>
              </a:rPr>
              <a:t> kinds of languages are spoken in the world. </a:t>
            </a:r>
            <a:endParaRPr kumimoji="1" lang="ja-JP" alt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458"/>
                                        </p:tgtEl>
                                        <p:attrNameLst>
                                          <p:attrName>style.visibility</p:attrName>
                                        </p:attrNameLst>
                                      </p:cBhvr>
                                      <p:to>
                                        <p:strVal val="visible"/>
                                      </p:to>
                                    </p:set>
                                    <p:animEffect transition="in" filter="fade">
                                      <p:cBhvr>
                                        <p:cTn id="12" dur="500"/>
                                        <p:tgtEl>
                                          <p:spTgt spid="19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3"/>
          <p:cNvSpPr txBox="1">
            <a:spLocks/>
          </p:cNvSpPr>
          <p:nvPr/>
        </p:nvSpPr>
        <p:spPr>
          <a:xfrm>
            <a:off x="755576" y="4221088"/>
            <a:ext cx="7992888" cy="1008112"/>
          </a:xfrm>
          <a:prstGeom prst="rect">
            <a:avLst/>
          </a:prstGeom>
        </p:spPr>
        <p:txBody>
          <a:bodyPr vert="horz" lIns="91440" tIns="45720" rIns="91440" bIns="45720" rtlCol="0" anchor="ctr">
            <a:noAutofit/>
          </a:bodyPr>
          <a:lstStyle/>
          <a:p>
            <a:pPr lvl="0">
              <a:spcBef>
                <a:spcPct val="0"/>
              </a:spcBef>
              <a:defRPr/>
            </a:pPr>
            <a:r>
              <a:rPr lang="en-US" altLang="ja-JP" sz="6600" dirty="0" smtClean="0">
                <a:latin typeface="+mj-lt"/>
                <a:ea typeface="+mj-ea"/>
                <a:cs typeface="+mj-cs"/>
              </a:rPr>
              <a:t>So let’s enjoy English!</a:t>
            </a:r>
          </a:p>
        </p:txBody>
      </p:sp>
      <p:sp>
        <p:nvSpPr>
          <p:cNvPr id="6" name="テキスト プレースホルダ 4"/>
          <p:cNvSpPr txBox="1">
            <a:spLocks/>
          </p:cNvSpPr>
          <p:nvPr/>
        </p:nvSpPr>
        <p:spPr>
          <a:xfrm>
            <a:off x="827584" y="1412776"/>
            <a:ext cx="7772400" cy="1986012"/>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lang="en-US" altLang="ja-JP" sz="6600" dirty="0" smtClean="0"/>
              <a:t>Have you found</a:t>
            </a:r>
            <a:r>
              <a:rPr kumimoji="1" lang="en-US" altLang="ja-JP" sz="6600" b="0" i="0" u="none" strike="noStrike" kern="1200" cap="none" spc="0" normalizeH="0" baseline="0" noProof="0" dirty="0" smtClean="0">
                <a:ln>
                  <a:noFill/>
                </a:ln>
                <a:solidFill>
                  <a:schemeClr val="tx1"/>
                </a:solidFill>
                <a:effectLst/>
                <a:uLnTx/>
                <a:uFillTx/>
                <a:latin typeface="+mn-lt"/>
                <a:ea typeface="+mn-ea"/>
                <a:cs typeface="+mn-cs"/>
              </a:rPr>
              <a:t> your goal to learn English?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normAutofit fontScale="90000"/>
          </a:bodyPr>
          <a:lstStyle/>
          <a:p>
            <a:r>
              <a:rPr lang="en-US" altLang="ja-JP" sz="3600" dirty="0"/>
              <a:t>Top </a:t>
            </a:r>
            <a:r>
              <a:rPr lang="en-US" altLang="ja-JP" sz="3600" dirty="0" smtClean="0"/>
              <a:t>20 of s</a:t>
            </a:r>
            <a:r>
              <a:rPr kumimoji="1" lang="en-US" altLang="ja-JP" sz="3600" dirty="0" smtClean="0"/>
              <a:t>poken languages as mother tongue</a:t>
            </a:r>
            <a:endParaRPr kumimoji="1" lang="ja-JP" altLang="en-US" sz="3600" dirty="0"/>
          </a:p>
        </p:txBody>
      </p:sp>
      <p:pic>
        <p:nvPicPr>
          <p:cNvPr id="8" name="図 7" descr="最も話されている言語.png"/>
          <p:cNvPicPr>
            <a:picLocks noChangeAspect="1"/>
          </p:cNvPicPr>
          <p:nvPr/>
        </p:nvPicPr>
        <p:blipFill>
          <a:blip r:embed="rId2" cstate="print"/>
          <a:srcRect l="37500" t="9523" r="1818" b="55250"/>
          <a:stretch>
            <a:fillRect/>
          </a:stretch>
        </p:blipFill>
        <p:spPr>
          <a:xfrm>
            <a:off x="-1" y="1484784"/>
            <a:ext cx="9144001" cy="46805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縦書きテキスト プレースホルダ 4"/>
          <p:cNvSpPr>
            <a:spLocks noGrp="1"/>
          </p:cNvSpPr>
          <p:nvPr>
            <p:ph type="body" orient="vert" idx="1"/>
          </p:nvPr>
        </p:nvSpPr>
        <p:spPr>
          <a:xfrm>
            <a:off x="0" y="980728"/>
            <a:ext cx="9144000" cy="5030019"/>
          </a:xfrm>
        </p:spPr>
        <p:txBody>
          <a:bodyPr vert="horz">
            <a:noAutofit/>
          </a:bodyPr>
          <a:lstStyle/>
          <a:p>
            <a:r>
              <a:rPr lang="ja-JP" altLang="en-US" b="1" dirty="0" smtClean="0"/>
              <a:t>第</a:t>
            </a:r>
            <a:r>
              <a:rPr lang="en-US" altLang="ja-JP" b="1" dirty="0" smtClean="0"/>
              <a:t>1</a:t>
            </a:r>
            <a:r>
              <a:rPr lang="ja-JP" altLang="en-US" b="1" dirty="0" smtClean="0"/>
              <a:t>位</a:t>
            </a:r>
            <a:r>
              <a:rPr lang="en-US" altLang="ja-JP" b="1" dirty="0" smtClean="0"/>
              <a:t>:</a:t>
            </a:r>
            <a:r>
              <a:rPr lang="ja-JP" altLang="en-US" b="1" dirty="0" smtClean="0"/>
              <a:t>中国語（北京語）（</a:t>
            </a:r>
            <a:r>
              <a:rPr lang="en-US" altLang="ja-JP" b="1" dirty="0" smtClean="0"/>
              <a:t>8</a:t>
            </a:r>
            <a:r>
              <a:rPr lang="ja-JP" altLang="en-US" b="1" dirty="0" smtClean="0"/>
              <a:t>億</a:t>
            </a:r>
            <a:r>
              <a:rPr lang="en-US" altLang="ja-JP" b="1" dirty="0" smtClean="0"/>
              <a:t>8500</a:t>
            </a:r>
            <a:r>
              <a:rPr lang="ja-JP" altLang="en-US" b="1" dirty="0" smtClean="0"/>
              <a:t>万人）</a:t>
            </a:r>
          </a:p>
          <a:p>
            <a:r>
              <a:rPr lang="ja-JP" altLang="en-US" b="1" dirty="0" smtClean="0">
                <a:solidFill>
                  <a:srgbClr val="FF0000"/>
                </a:solidFill>
              </a:rPr>
              <a:t>第</a:t>
            </a:r>
            <a:r>
              <a:rPr lang="en-US" altLang="ja-JP" b="1" dirty="0" smtClean="0">
                <a:solidFill>
                  <a:srgbClr val="FF0000"/>
                </a:solidFill>
              </a:rPr>
              <a:t>2</a:t>
            </a:r>
            <a:r>
              <a:rPr lang="ja-JP" altLang="en-US" b="1" dirty="0" smtClean="0">
                <a:solidFill>
                  <a:srgbClr val="FF0000"/>
                </a:solidFill>
              </a:rPr>
              <a:t>位</a:t>
            </a:r>
            <a:r>
              <a:rPr lang="en-US" altLang="ja-JP" b="1" dirty="0" smtClean="0">
                <a:solidFill>
                  <a:srgbClr val="FF0000"/>
                </a:solidFill>
              </a:rPr>
              <a:t>:</a:t>
            </a:r>
            <a:r>
              <a:rPr lang="ja-JP" altLang="en-US" b="1" dirty="0" smtClean="0">
                <a:solidFill>
                  <a:srgbClr val="FF0000"/>
                </a:solidFill>
              </a:rPr>
              <a:t>英語（</a:t>
            </a:r>
            <a:r>
              <a:rPr lang="en-US" altLang="ja-JP" b="1" dirty="0" smtClean="0">
                <a:solidFill>
                  <a:srgbClr val="FF0000"/>
                </a:solidFill>
              </a:rPr>
              <a:t>4</a:t>
            </a:r>
            <a:r>
              <a:rPr lang="ja-JP" altLang="en-US" b="1" dirty="0" smtClean="0">
                <a:solidFill>
                  <a:srgbClr val="FF0000"/>
                </a:solidFill>
              </a:rPr>
              <a:t>億人）</a:t>
            </a:r>
          </a:p>
          <a:p>
            <a:r>
              <a:rPr lang="ja-JP" altLang="en-US" b="1" dirty="0" smtClean="0"/>
              <a:t>第</a:t>
            </a:r>
            <a:r>
              <a:rPr lang="en-US" altLang="ja-JP" b="1" dirty="0" smtClean="0"/>
              <a:t>3</a:t>
            </a:r>
            <a:r>
              <a:rPr lang="ja-JP" altLang="en-US" b="1" dirty="0" smtClean="0"/>
              <a:t>位</a:t>
            </a:r>
            <a:r>
              <a:rPr lang="en-US" altLang="ja-JP" b="1" dirty="0" smtClean="0"/>
              <a:t>:</a:t>
            </a:r>
            <a:r>
              <a:rPr lang="ja-JP" altLang="en-US" b="1" dirty="0" smtClean="0"/>
              <a:t>スペイン語（</a:t>
            </a:r>
            <a:r>
              <a:rPr lang="en-US" altLang="ja-JP" b="1" dirty="0" smtClean="0"/>
              <a:t>3</a:t>
            </a:r>
            <a:r>
              <a:rPr lang="ja-JP" altLang="en-US" b="1" dirty="0" smtClean="0"/>
              <a:t>億</a:t>
            </a:r>
            <a:r>
              <a:rPr lang="en-US" altLang="ja-JP" b="1" dirty="0" smtClean="0"/>
              <a:t>3200</a:t>
            </a:r>
            <a:r>
              <a:rPr lang="ja-JP" altLang="en-US" b="1" dirty="0" smtClean="0"/>
              <a:t>万人）</a:t>
            </a:r>
          </a:p>
          <a:p>
            <a:r>
              <a:rPr lang="ja-JP" altLang="en-US" b="1" dirty="0" smtClean="0"/>
              <a:t>第</a:t>
            </a:r>
            <a:r>
              <a:rPr lang="en-US" altLang="ja-JP" b="1" dirty="0" smtClean="0"/>
              <a:t>4</a:t>
            </a:r>
            <a:r>
              <a:rPr lang="ja-JP" altLang="en-US" b="1" dirty="0" smtClean="0"/>
              <a:t>位</a:t>
            </a:r>
            <a:r>
              <a:rPr lang="en-US" altLang="ja-JP" b="1" dirty="0" smtClean="0"/>
              <a:t>:</a:t>
            </a:r>
            <a:r>
              <a:rPr lang="ja-JP" altLang="en-US" b="1" dirty="0" smtClean="0"/>
              <a:t>ヒンディー語（</a:t>
            </a:r>
            <a:r>
              <a:rPr lang="en-US" altLang="ja-JP" b="1" dirty="0" smtClean="0"/>
              <a:t>2</a:t>
            </a:r>
            <a:r>
              <a:rPr lang="ja-JP" altLang="en-US" b="1" dirty="0" smtClean="0"/>
              <a:t>億</a:t>
            </a:r>
            <a:r>
              <a:rPr lang="en-US" altLang="ja-JP" b="1" dirty="0" smtClean="0"/>
              <a:t>3600</a:t>
            </a:r>
            <a:r>
              <a:rPr lang="ja-JP" altLang="en-US" b="1" dirty="0" smtClean="0"/>
              <a:t>万人）</a:t>
            </a:r>
          </a:p>
          <a:p>
            <a:r>
              <a:rPr lang="ja-JP" altLang="en-US" b="1" dirty="0" smtClean="0"/>
              <a:t>第</a:t>
            </a:r>
            <a:r>
              <a:rPr lang="en-US" altLang="ja-JP" b="1" dirty="0" smtClean="0"/>
              <a:t>5</a:t>
            </a:r>
            <a:r>
              <a:rPr lang="ja-JP" altLang="en-US" b="1" dirty="0" smtClean="0"/>
              <a:t>位</a:t>
            </a:r>
            <a:r>
              <a:rPr lang="en-US" altLang="ja-JP" b="1" dirty="0" smtClean="0"/>
              <a:t>:</a:t>
            </a:r>
            <a:r>
              <a:rPr lang="ja-JP" altLang="en-US" b="1" dirty="0" smtClean="0"/>
              <a:t>アラビア語（</a:t>
            </a:r>
            <a:r>
              <a:rPr lang="en-US" altLang="ja-JP" b="1" dirty="0" smtClean="0"/>
              <a:t>2</a:t>
            </a:r>
            <a:r>
              <a:rPr lang="ja-JP" altLang="en-US" b="1" dirty="0" smtClean="0"/>
              <a:t>億人）</a:t>
            </a:r>
          </a:p>
          <a:p>
            <a:r>
              <a:rPr lang="ja-JP" altLang="en-US" b="1" dirty="0" smtClean="0"/>
              <a:t>第</a:t>
            </a:r>
            <a:r>
              <a:rPr lang="en-US" altLang="ja-JP" b="1" dirty="0" smtClean="0"/>
              <a:t>6</a:t>
            </a:r>
            <a:r>
              <a:rPr lang="ja-JP" altLang="en-US" b="1" dirty="0" smtClean="0"/>
              <a:t>位</a:t>
            </a:r>
            <a:r>
              <a:rPr lang="en-US" altLang="ja-JP" b="1" dirty="0" smtClean="0"/>
              <a:t>:</a:t>
            </a:r>
            <a:r>
              <a:rPr lang="ja-JP" altLang="en-US" b="1" dirty="0" smtClean="0"/>
              <a:t>ポルトガル語（</a:t>
            </a:r>
            <a:r>
              <a:rPr lang="en-US" altLang="ja-JP" b="1" dirty="0" smtClean="0"/>
              <a:t>1</a:t>
            </a:r>
            <a:r>
              <a:rPr lang="ja-JP" altLang="en-US" b="1" dirty="0" smtClean="0"/>
              <a:t>億</a:t>
            </a:r>
            <a:r>
              <a:rPr lang="en-US" altLang="ja-JP" b="1" dirty="0" smtClean="0"/>
              <a:t>7500</a:t>
            </a:r>
            <a:r>
              <a:rPr lang="ja-JP" altLang="en-US" b="1" dirty="0" smtClean="0"/>
              <a:t>万人）</a:t>
            </a:r>
          </a:p>
          <a:p>
            <a:r>
              <a:rPr lang="ja-JP" altLang="en-US" b="1" dirty="0" smtClean="0"/>
              <a:t>第</a:t>
            </a:r>
            <a:r>
              <a:rPr lang="en-US" altLang="ja-JP" b="1" dirty="0" smtClean="0"/>
              <a:t>7</a:t>
            </a:r>
            <a:r>
              <a:rPr lang="ja-JP" altLang="en-US" b="1" dirty="0" smtClean="0"/>
              <a:t>位</a:t>
            </a:r>
            <a:r>
              <a:rPr lang="en-US" altLang="ja-JP" b="1" dirty="0" smtClean="0"/>
              <a:t>:</a:t>
            </a:r>
            <a:r>
              <a:rPr lang="ja-JP" altLang="en-US" b="1" dirty="0" smtClean="0"/>
              <a:t>ロシア語（</a:t>
            </a:r>
            <a:r>
              <a:rPr lang="en-US" altLang="ja-JP" b="1" dirty="0" smtClean="0"/>
              <a:t>1</a:t>
            </a:r>
            <a:r>
              <a:rPr lang="ja-JP" altLang="en-US" b="1" dirty="0" smtClean="0"/>
              <a:t>億</a:t>
            </a:r>
            <a:r>
              <a:rPr lang="en-US" altLang="ja-JP" b="1" dirty="0" smtClean="0"/>
              <a:t>7000</a:t>
            </a:r>
            <a:r>
              <a:rPr lang="ja-JP" altLang="en-US" b="1" dirty="0" smtClean="0"/>
              <a:t>万人）</a:t>
            </a:r>
          </a:p>
          <a:p>
            <a:r>
              <a:rPr lang="ja-JP" altLang="en-US" b="1" dirty="0" smtClean="0"/>
              <a:t>第</a:t>
            </a:r>
            <a:r>
              <a:rPr lang="en-US" altLang="ja-JP" b="1" dirty="0" smtClean="0"/>
              <a:t>8</a:t>
            </a:r>
            <a:r>
              <a:rPr lang="ja-JP" altLang="en-US" b="1" dirty="0" smtClean="0"/>
              <a:t>位</a:t>
            </a:r>
            <a:r>
              <a:rPr lang="en-US" altLang="ja-JP" b="1" dirty="0" smtClean="0"/>
              <a:t>:</a:t>
            </a:r>
            <a:r>
              <a:rPr lang="ja-JP" altLang="en-US" b="1" dirty="0" smtClean="0"/>
              <a:t>ベンガル語（</a:t>
            </a:r>
            <a:r>
              <a:rPr lang="en-US" altLang="ja-JP" b="1" dirty="0" smtClean="0"/>
              <a:t>1</a:t>
            </a:r>
            <a:r>
              <a:rPr lang="ja-JP" altLang="en-US" b="1" dirty="0" smtClean="0"/>
              <a:t>億</a:t>
            </a:r>
            <a:r>
              <a:rPr lang="en-US" altLang="ja-JP" b="1" dirty="0" smtClean="0"/>
              <a:t>6800</a:t>
            </a:r>
            <a:r>
              <a:rPr lang="ja-JP" altLang="en-US" b="1" dirty="0" smtClean="0"/>
              <a:t>万人）</a:t>
            </a:r>
          </a:p>
          <a:p>
            <a:r>
              <a:rPr lang="ja-JP" altLang="en-US" b="1" dirty="0" smtClean="0">
                <a:solidFill>
                  <a:srgbClr val="FF0000"/>
                </a:solidFill>
              </a:rPr>
              <a:t>第</a:t>
            </a:r>
            <a:r>
              <a:rPr lang="en-US" altLang="ja-JP" b="1" dirty="0" smtClean="0">
                <a:solidFill>
                  <a:srgbClr val="FF0000"/>
                </a:solidFill>
              </a:rPr>
              <a:t>9</a:t>
            </a:r>
            <a:r>
              <a:rPr lang="ja-JP" altLang="en-US" b="1" dirty="0" smtClean="0">
                <a:solidFill>
                  <a:srgbClr val="FF0000"/>
                </a:solidFill>
              </a:rPr>
              <a:t>位</a:t>
            </a:r>
            <a:r>
              <a:rPr lang="en-US" altLang="ja-JP" b="1" dirty="0" smtClean="0">
                <a:solidFill>
                  <a:srgbClr val="FF0000"/>
                </a:solidFill>
              </a:rPr>
              <a:t>:</a:t>
            </a:r>
            <a:r>
              <a:rPr lang="ja-JP" altLang="en-US" b="1" dirty="0" smtClean="0">
                <a:solidFill>
                  <a:srgbClr val="FF0000"/>
                </a:solidFill>
              </a:rPr>
              <a:t>日本語（</a:t>
            </a:r>
            <a:r>
              <a:rPr lang="en-US" altLang="ja-JP" b="1" dirty="0" smtClean="0">
                <a:solidFill>
                  <a:srgbClr val="FF0000"/>
                </a:solidFill>
              </a:rPr>
              <a:t>1</a:t>
            </a:r>
            <a:r>
              <a:rPr lang="ja-JP" altLang="en-US" b="1" dirty="0" smtClean="0">
                <a:solidFill>
                  <a:srgbClr val="FF0000"/>
                </a:solidFill>
              </a:rPr>
              <a:t>億</a:t>
            </a:r>
            <a:r>
              <a:rPr lang="en-US" altLang="ja-JP" b="1" dirty="0" smtClean="0">
                <a:solidFill>
                  <a:srgbClr val="FF0000"/>
                </a:solidFill>
              </a:rPr>
              <a:t>2500</a:t>
            </a:r>
            <a:r>
              <a:rPr lang="ja-JP" altLang="en-US" b="1" dirty="0" smtClean="0">
                <a:solidFill>
                  <a:srgbClr val="FF0000"/>
                </a:solidFill>
              </a:rPr>
              <a:t>万人）</a:t>
            </a:r>
          </a:p>
          <a:p>
            <a:r>
              <a:rPr lang="ja-JP" altLang="en-US" b="1" dirty="0" smtClean="0"/>
              <a:t>第</a:t>
            </a:r>
            <a:r>
              <a:rPr lang="en-US" altLang="ja-JP" b="1" dirty="0" smtClean="0"/>
              <a:t>10</a:t>
            </a:r>
            <a:r>
              <a:rPr lang="ja-JP" altLang="en-US" b="1" dirty="0" smtClean="0"/>
              <a:t>位</a:t>
            </a:r>
            <a:r>
              <a:rPr lang="en-US" altLang="ja-JP" b="1" dirty="0" smtClean="0"/>
              <a:t>:</a:t>
            </a:r>
            <a:r>
              <a:rPr lang="ja-JP" altLang="en-US" b="1" dirty="0" smtClean="0"/>
              <a:t>ドイツ語（</a:t>
            </a:r>
            <a:r>
              <a:rPr lang="en-US" altLang="ja-JP" b="1" dirty="0" smtClean="0"/>
              <a:t>1</a:t>
            </a:r>
            <a:r>
              <a:rPr lang="ja-JP" altLang="en-US" b="1" dirty="0" smtClean="0"/>
              <a:t>億人）</a:t>
            </a:r>
          </a:p>
        </p:txBody>
      </p:sp>
      <p:sp>
        <p:nvSpPr>
          <p:cNvPr id="6" name="タイトル 5"/>
          <p:cNvSpPr>
            <a:spLocks noGrp="1"/>
          </p:cNvSpPr>
          <p:nvPr>
            <p:ph type="title"/>
          </p:nvPr>
        </p:nvSpPr>
        <p:spPr>
          <a:xfrm>
            <a:off x="457200" y="-234280"/>
            <a:ext cx="8229600" cy="1143000"/>
          </a:xfrm>
        </p:spPr>
        <p:txBody>
          <a:bodyPr>
            <a:normAutofit fontScale="90000"/>
          </a:bodyPr>
          <a:lstStyle/>
          <a:p>
            <a:r>
              <a:rPr lang="en-US" altLang="ja-JP" sz="3600" dirty="0"/>
              <a:t>Top </a:t>
            </a:r>
            <a:r>
              <a:rPr lang="en-US" altLang="ja-JP" sz="3600" dirty="0" smtClean="0"/>
              <a:t>20 of s</a:t>
            </a:r>
            <a:r>
              <a:rPr kumimoji="1" lang="en-US" altLang="ja-JP" sz="3600" dirty="0" smtClean="0"/>
              <a:t>poken languages as mother tongue</a:t>
            </a:r>
            <a:endParaRPr kumimoji="1" lang="ja-JP" alt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 calcmode="lin" valueType="num">
                                      <p:cBhvr additive="base">
                                        <p:cTn id="18"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 calcmode="lin" valueType="num">
                                      <p:cBhvr additive="base">
                                        <p:cTn id="24"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
                                            <p:txEl>
                                              <p:pRg st="3" end="3"/>
                                            </p:txEl>
                                          </p:spTgt>
                                        </p:tgtEl>
                                        <p:attrNameLst>
                                          <p:attrName>style.visibility</p:attrName>
                                        </p:attrNameLst>
                                      </p:cBhvr>
                                      <p:to>
                                        <p:strVal val="visible"/>
                                      </p:to>
                                    </p:set>
                                    <p:anim calcmode="lin" valueType="num">
                                      <p:cBhvr additive="base">
                                        <p:cTn id="30"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
                                            <p:txEl>
                                              <p:pRg st="4" end="4"/>
                                            </p:txEl>
                                          </p:spTgt>
                                        </p:tgtEl>
                                        <p:attrNameLst>
                                          <p:attrName>style.visibility</p:attrName>
                                        </p:attrNameLst>
                                      </p:cBhvr>
                                      <p:to>
                                        <p:strVal val="visible"/>
                                      </p:to>
                                    </p:set>
                                    <p:anim calcmode="lin" valueType="num">
                                      <p:cBhvr additive="base">
                                        <p:cTn id="36"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 calcmode="lin" valueType="num">
                                      <p:cBhvr additive="base">
                                        <p:cTn id="42"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5">
                                            <p:txEl>
                                              <p:pRg st="6" end="6"/>
                                            </p:txEl>
                                          </p:spTgt>
                                        </p:tgtEl>
                                        <p:attrNameLst>
                                          <p:attrName>style.visibility</p:attrName>
                                        </p:attrNameLst>
                                      </p:cBhvr>
                                      <p:to>
                                        <p:strVal val="visible"/>
                                      </p:to>
                                    </p:set>
                                    <p:anim calcmode="lin" valueType="num">
                                      <p:cBhvr additive="base">
                                        <p:cTn id="48"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5">
                                            <p:txEl>
                                              <p:pRg st="7" end="7"/>
                                            </p:txEl>
                                          </p:spTgt>
                                        </p:tgtEl>
                                        <p:attrNameLst>
                                          <p:attrName>style.visibility</p:attrName>
                                        </p:attrNameLst>
                                      </p:cBhvr>
                                      <p:to>
                                        <p:strVal val="visible"/>
                                      </p:to>
                                    </p:set>
                                    <p:anim calcmode="lin" valueType="num">
                                      <p:cBhvr additive="base">
                                        <p:cTn id="54"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5">
                                            <p:txEl>
                                              <p:pRg st="8" end="8"/>
                                            </p:txEl>
                                          </p:spTgt>
                                        </p:tgtEl>
                                        <p:attrNameLst>
                                          <p:attrName>style.visibility</p:attrName>
                                        </p:attrNameLst>
                                      </p:cBhvr>
                                      <p:to>
                                        <p:strVal val="visible"/>
                                      </p:to>
                                    </p:set>
                                    <p:anim calcmode="lin" valueType="num">
                                      <p:cBhvr additive="base">
                                        <p:cTn id="60"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5">
                                            <p:txEl>
                                              <p:pRg st="9" end="9"/>
                                            </p:txEl>
                                          </p:spTgt>
                                        </p:tgtEl>
                                        <p:attrNameLst>
                                          <p:attrName>style.visibility</p:attrName>
                                        </p:attrNameLst>
                                      </p:cBhvr>
                                      <p:to>
                                        <p:strVal val="visible"/>
                                      </p:to>
                                    </p:set>
                                    <p:anim calcmode="lin" valueType="num">
                                      <p:cBhvr additive="base">
                                        <p:cTn id="66"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縦書きテキスト プレースホルダ 4"/>
          <p:cNvSpPr txBox="1">
            <a:spLocks/>
          </p:cNvSpPr>
          <p:nvPr/>
        </p:nvSpPr>
        <p:spPr>
          <a:xfrm>
            <a:off x="0" y="476672"/>
            <a:ext cx="8676456" cy="4525963"/>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第</a:t>
            </a: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11</a:t>
            </a: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位</a:t>
            </a: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a:t>
            </a: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中国語（呉語）（</a:t>
            </a: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9100</a:t>
            </a: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万人）</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第</a:t>
            </a: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12</a:t>
            </a: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位</a:t>
            </a: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a:t>
            </a: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ジャワ語（</a:t>
            </a: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7500</a:t>
            </a: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万人）</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第</a:t>
            </a: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13</a:t>
            </a: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位</a:t>
            </a: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a:t>
            </a: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韓国語（</a:t>
            </a: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7500</a:t>
            </a: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万人）</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第</a:t>
            </a: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14</a:t>
            </a: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位</a:t>
            </a: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a:t>
            </a: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パンジャブ語（</a:t>
            </a: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7300</a:t>
            </a: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万人）</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第</a:t>
            </a: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15</a:t>
            </a: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位</a:t>
            </a: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a:t>
            </a: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テルグ語（</a:t>
            </a: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7300</a:t>
            </a: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万人）</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第</a:t>
            </a: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16</a:t>
            </a: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位</a:t>
            </a: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a:t>
            </a: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フランス語（</a:t>
            </a: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7200</a:t>
            </a: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万人）</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第</a:t>
            </a: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17</a:t>
            </a: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位</a:t>
            </a: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a:t>
            </a: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マラーティー語（</a:t>
            </a: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6500</a:t>
            </a: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万人）</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第</a:t>
            </a: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18</a:t>
            </a: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位</a:t>
            </a: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a:t>
            </a: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タミル語（</a:t>
            </a: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6500</a:t>
            </a: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万人）</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第</a:t>
            </a: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19</a:t>
            </a: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位</a:t>
            </a: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a:t>
            </a: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イタリア語（</a:t>
            </a: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5700</a:t>
            </a: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万人）</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第</a:t>
            </a: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20</a:t>
            </a: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位</a:t>
            </a: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a:t>
            </a: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中国語（広東語）（</a:t>
            </a: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5500</a:t>
            </a:r>
            <a:r>
              <a:rPr kumimoji="1" lang="ja-JP" altLang="en-US" sz="3200" b="0" i="0" u="none" strike="noStrike" kern="1200" cap="none" spc="0" normalizeH="0" baseline="0" noProof="0" dirty="0" smtClean="0">
                <a:ln>
                  <a:noFill/>
                </a:ln>
                <a:solidFill>
                  <a:schemeClr val="tx1"/>
                </a:solidFill>
                <a:effectLst/>
                <a:uLnTx/>
                <a:uFillTx/>
                <a:latin typeface="+mn-lt"/>
                <a:ea typeface="+mn-ea"/>
                <a:cs typeface="+mn-cs"/>
              </a:rPr>
              <a:t>万人）</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 calcmode="lin" valueType="num">
                                      <p:cBhvr additive="base">
                                        <p:cTn id="49"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xEl>
                                              <p:pRg st="8" end="8"/>
                                            </p:txEl>
                                          </p:spTgt>
                                        </p:tgtEl>
                                        <p:attrNameLst>
                                          <p:attrName>style.visibility</p:attrName>
                                        </p:attrNameLst>
                                      </p:cBhvr>
                                      <p:to>
                                        <p:strVal val="visible"/>
                                      </p:to>
                                    </p:set>
                                    <p:anim calcmode="lin" valueType="num">
                                      <p:cBhvr additive="base">
                                        <p:cTn id="55"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
                                            <p:txEl>
                                              <p:pRg st="9" end="9"/>
                                            </p:txEl>
                                          </p:spTgt>
                                        </p:tgtEl>
                                        <p:attrNameLst>
                                          <p:attrName>style.visibility</p:attrName>
                                        </p:attrNameLst>
                                      </p:cBhvr>
                                      <p:to>
                                        <p:strVal val="visible"/>
                                      </p:to>
                                    </p:set>
                                    <p:anim calcmode="lin" valueType="num">
                                      <p:cBhvr additive="base">
                                        <p:cTn id="61"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tizu.jpg"/>
          <p:cNvPicPr>
            <a:picLocks noChangeAspect="1"/>
          </p:cNvPicPr>
          <p:nvPr/>
        </p:nvPicPr>
        <p:blipFill>
          <a:blip r:embed="rId2" cstate="print"/>
          <a:stretch>
            <a:fillRect/>
          </a:stretch>
        </p:blipFill>
        <p:spPr>
          <a:xfrm>
            <a:off x="0" y="1340768"/>
            <a:ext cx="9049654" cy="4464496"/>
          </a:xfrm>
          <a:prstGeom prst="rect">
            <a:avLst/>
          </a:prstGeom>
        </p:spPr>
      </p:pic>
      <p:sp>
        <p:nvSpPr>
          <p:cNvPr id="3" name="タイトル 5"/>
          <p:cNvSpPr txBox="1">
            <a:spLocks/>
          </p:cNvSpPr>
          <p:nvPr/>
        </p:nvSpPr>
        <p:spPr>
          <a:xfrm>
            <a:off x="457200" y="274638"/>
            <a:ext cx="8229600" cy="1143000"/>
          </a:xfrm>
          <a:prstGeom prst="rect">
            <a:avLst/>
          </a:prstGeom>
        </p:spPr>
        <p:txBody>
          <a:bodyP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ja-JP" sz="3600" dirty="0" smtClean="0">
                <a:latin typeface="+mj-lt"/>
                <a:ea typeface="+mj-ea"/>
                <a:cs typeface="+mj-cs"/>
              </a:rPr>
              <a:t>There are countries using English.</a:t>
            </a:r>
            <a:endParaRPr kumimoji="1" lang="ja-JP" altLang="en-US" sz="36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1026</TotalTime>
  <Words>2082</Words>
  <Application>Microsoft Office PowerPoint</Application>
  <PresentationFormat>画面に合わせる (4:3)</PresentationFormat>
  <Paragraphs>226</Paragraphs>
  <Slides>50</Slides>
  <Notes>5</Notes>
  <HiddenSlides>0</HiddenSlides>
  <MMClips>0</MMClips>
  <ScaleCrop>false</ScaleCrop>
  <HeadingPairs>
    <vt:vector size="4" baseType="variant">
      <vt:variant>
        <vt:lpstr>テーマ</vt:lpstr>
      </vt:variant>
      <vt:variant>
        <vt:i4>1</vt:i4>
      </vt:variant>
      <vt:variant>
        <vt:lpstr>スライド タイトル</vt:lpstr>
      </vt:variant>
      <vt:variant>
        <vt:i4>50</vt:i4>
      </vt:variant>
    </vt:vector>
  </HeadingPairs>
  <TitlesOfParts>
    <vt:vector size="51" baseType="lpstr">
      <vt:lpstr>Office テーマ</vt:lpstr>
      <vt:lpstr>Today’s goal:</vt:lpstr>
      <vt:lpstr>なぜ英語を学ぶのか</vt:lpstr>
      <vt:lpstr>Why do we learn English?</vt:lpstr>
      <vt:lpstr>スライド 4</vt:lpstr>
      <vt:lpstr>スライド 5</vt:lpstr>
      <vt:lpstr>Top 20 of spoken languages as mother tongue</vt:lpstr>
      <vt:lpstr>Top 20 of spoken languages as mother tongue</vt:lpstr>
      <vt:lpstr>スライド 8</vt:lpstr>
      <vt:lpstr>スライド 9</vt:lpstr>
      <vt:lpstr>Top 10 of used languages on the Internet </vt:lpstr>
      <vt:lpstr>スライド 11</vt:lpstr>
      <vt:lpstr>スライド 12</vt:lpstr>
      <vt:lpstr>スライド 13</vt:lpstr>
      <vt:lpstr>スライド 14</vt:lpstr>
      <vt:lpstr>スライド 15</vt:lpstr>
      <vt:lpstr>スライド 16</vt:lpstr>
      <vt:lpstr>スライド 17</vt:lpstr>
      <vt:lpstr>スライド 18</vt:lpstr>
      <vt:lpstr>スライド 19</vt:lpstr>
      <vt:lpstr>スライド 20</vt:lpstr>
      <vt:lpstr>On the Internet</vt:lpstr>
      <vt:lpstr>Why do we learn English?</vt:lpstr>
      <vt:lpstr>But  English is not spoken in many countries.</vt:lpstr>
      <vt:lpstr>Why do we learn English?</vt:lpstr>
      <vt:lpstr>Jobs which need English</vt:lpstr>
      <vt:lpstr>The number of kinds of jobs in Japan</vt:lpstr>
      <vt:lpstr>Some of the students think</vt:lpstr>
      <vt:lpstr>In 2012, I met one student I taught.</vt:lpstr>
      <vt:lpstr>Some of you still think  you don’t need English.</vt:lpstr>
      <vt:lpstr>Computers</vt:lpstr>
      <vt:lpstr>スライド 31</vt:lpstr>
      <vt:lpstr>I was not good at English  when I was a student.</vt:lpstr>
      <vt:lpstr>スライド 33</vt:lpstr>
      <vt:lpstr>I thought (Some of the student still think)</vt:lpstr>
      <vt:lpstr>English makes your happy life  in your future.</vt:lpstr>
      <vt:lpstr>You think something in Japanese way.</vt:lpstr>
      <vt:lpstr>スライド 37</vt:lpstr>
      <vt:lpstr>スライド 38</vt:lpstr>
      <vt:lpstr>スライド 39</vt:lpstr>
      <vt:lpstr>スライド 40</vt:lpstr>
      <vt:lpstr>スライド 41</vt:lpstr>
      <vt:lpstr>スライド 42</vt:lpstr>
      <vt:lpstr>スライド 43</vt:lpstr>
      <vt:lpstr>スライド 44</vt:lpstr>
      <vt:lpstr>スライド 45</vt:lpstr>
      <vt:lpstr>スライド 46</vt:lpstr>
      <vt:lpstr>スライド 47</vt:lpstr>
      <vt:lpstr>スライド 48</vt:lpstr>
      <vt:lpstr>スライド 49</vt:lpstr>
      <vt:lpstr>スライド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なぜ英語を学ぶのか</dc:title>
  <dc:creator>KASUGA_Hideki</dc:creator>
  <cp:lastModifiedBy>春日秀紀</cp:lastModifiedBy>
  <cp:revision>139</cp:revision>
  <dcterms:created xsi:type="dcterms:W3CDTF">2013-04-08T00:31:57Z</dcterms:created>
  <dcterms:modified xsi:type="dcterms:W3CDTF">2015-02-14T06:15:48Z</dcterms:modified>
</cp:coreProperties>
</file>