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1" r:id="rId2"/>
    <p:sldId id="256" r:id="rId3"/>
    <p:sldId id="258" r:id="rId4"/>
    <p:sldId id="259" r:id="rId5"/>
    <p:sldId id="257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855" autoAdjust="0"/>
  </p:normalViewPr>
  <p:slideViewPr>
    <p:cSldViewPr>
      <p:cViewPr>
        <p:scale>
          <a:sx n="58" d="100"/>
          <a:sy n="58" d="100"/>
        </p:scale>
        <p:origin x="-2136" y="-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68195-CB81-4F61-AB50-E9842DBA11A4}" type="datetimeFigureOut">
              <a:rPr kumimoji="1" lang="ja-JP" altLang="en-US" smtClean="0"/>
              <a:t>2014/12/12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E315D-AD8A-4575-9B88-DFC1F815C24C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FC79A-DA78-4CF6-8DE6-8E979C5A93AE}" type="datetimeFigureOut">
              <a:rPr kumimoji="1" lang="ja-JP" altLang="en-US" smtClean="0"/>
              <a:pPr/>
              <a:t>2014/12/12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3A69D-145A-4474-8A63-B926A7C215A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A69D-145A-4474-8A63-B926A7C215A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AFA1A-4DD4-411F-AE3C-1CBB74A349DD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Can</a:t>
            </a:r>
            <a:r>
              <a:rPr kumimoji="1" lang="en-US" altLang="ja-JP" baseline="0" dirty="0" smtClean="0"/>
              <a:t> you read this kanji?</a:t>
            </a:r>
          </a:p>
          <a:p>
            <a:r>
              <a:rPr kumimoji="1" lang="ja-JP" altLang="en-US" baseline="0" dirty="0" smtClean="0"/>
              <a:t>こま</a:t>
            </a:r>
            <a:endParaRPr kumimoji="1" lang="en-US" altLang="ja-JP" baseline="0" dirty="0" smtClean="0"/>
          </a:p>
          <a:p>
            <a:r>
              <a:rPr kumimoji="1" lang="en-US" altLang="ja-JP" baseline="0" dirty="0" err="1" smtClean="0"/>
              <a:t>Oh,you</a:t>
            </a:r>
            <a:r>
              <a:rPr kumimoji="1" lang="en-US" altLang="ja-JP" baseline="0" dirty="0" smtClean="0"/>
              <a:t> know how to read this kanji.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Can you play </a:t>
            </a:r>
            <a:r>
              <a:rPr kumimoji="1" lang="en-US" altLang="ja-JP" baseline="0" dirty="0" err="1" smtClean="0"/>
              <a:t>koma</a:t>
            </a:r>
            <a:r>
              <a:rPr kumimoji="1" lang="en-US" altLang="ja-JP" baseline="0" dirty="0" smtClean="0"/>
              <a:t>?</a:t>
            </a:r>
          </a:p>
          <a:p>
            <a:r>
              <a:rPr kumimoji="1" lang="en-US" altLang="ja-JP" baseline="0" dirty="0" smtClean="0"/>
              <a:t>Yes. You can play </a:t>
            </a:r>
            <a:r>
              <a:rPr kumimoji="1" lang="en-US" altLang="ja-JP" baseline="0" dirty="0" err="1" smtClean="0"/>
              <a:t>koma</a:t>
            </a:r>
            <a:r>
              <a:rPr kumimoji="1" lang="en-US" altLang="ja-JP" baseline="0" dirty="0" smtClean="0"/>
              <a:t>. So you know how to play </a:t>
            </a:r>
            <a:r>
              <a:rPr kumimoji="1" lang="en-US" altLang="ja-JP" baseline="0" dirty="0" err="1" smtClean="0"/>
              <a:t>koma</a:t>
            </a:r>
            <a:r>
              <a:rPr kumimoji="1" lang="en-US" altLang="ja-JP" baseline="0" dirty="0" smtClean="0"/>
              <a:t>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AFA1A-4DD4-411F-AE3C-1CBB74A349D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Can</a:t>
            </a:r>
            <a:r>
              <a:rPr kumimoji="1" lang="en-US" altLang="ja-JP" baseline="0" dirty="0" smtClean="0"/>
              <a:t> you read this </a:t>
            </a:r>
            <a:r>
              <a:rPr kumimoji="1" lang="en-US" altLang="ja-JP" baseline="0" dirty="0" err="1" smtClean="0"/>
              <a:t>jukugo</a:t>
            </a:r>
            <a:r>
              <a:rPr kumimoji="1" lang="en-US" altLang="ja-JP" baseline="0" dirty="0" smtClean="0"/>
              <a:t>?</a:t>
            </a:r>
          </a:p>
          <a:p>
            <a:r>
              <a:rPr kumimoji="1" lang="ja-JP" altLang="en-US" baseline="0" dirty="0" smtClean="0"/>
              <a:t>ちん</a:t>
            </a:r>
            <a:r>
              <a:rPr kumimoji="1" lang="ja-JP" altLang="en-US" baseline="0" dirty="0" err="1" smtClean="0"/>
              <a:t>ぎょ</a:t>
            </a:r>
            <a:r>
              <a:rPr kumimoji="1" lang="ja-JP" altLang="en-US" baseline="0" dirty="0" smtClean="0"/>
              <a:t>らくがんへ</a:t>
            </a:r>
            <a:r>
              <a:rPr kumimoji="1" lang="ja-JP" altLang="en-US" baseline="0" dirty="0" err="1" smtClean="0"/>
              <a:t>いげつ</a:t>
            </a:r>
            <a:r>
              <a:rPr kumimoji="1" lang="ja-JP" altLang="en-US" baseline="0" dirty="0" smtClean="0"/>
              <a:t>しゅうか</a:t>
            </a:r>
            <a:endParaRPr kumimoji="1" lang="en-US" altLang="ja-JP" baseline="0" dirty="0" smtClean="0"/>
          </a:p>
          <a:p>
            <a:r>
              <a:rPr kumimoji="1" lang="en-US" altLang="ja-JP" baseline="0" dirty="0" err="1" smtClean="0"/>
              <a:t>Oh,you</a:t>
            </a:r>
            <a:r>
              <a:rPr kumimoji="1" lang="en-US" altLang="ja-JP" baseline="0" dirty="0" smtClean="0"/>
              <a:t> know how to read this </a:t>
            </a:r>
            <a:r>
              <a:rPr kumimoji="1" lang="en-US" altLang="ja-JP" baseline="0" dirty="0" err="1" smtClean="0"/>
              <a:t>jukugo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Do you know the meaning?</a:t>
            </a:r>
          </a:p>
          <a:p>
            <a:r>
              <a:rPr kumimoji="1" lang="en-US" altLang="ja-JP" baseline="0" dirty="0" smtClean="0"/>
              <a:t>Do you want to know the meaning?</a:t>
            </a:r>
            <a:endParaRPr kumimoji="1" lang="en-US" altLang="ja-JP" b="0" baseline="0" dirty="0" smtClean="0"/>
          </a:p>
          <a:p>
            <a:r>
              <a:rPr kumimoji="1" lang="en-US" altLang="ja-JP" b="0" baseline="0" dirty="0" smtClean="0"/>
              <a:t>It is “very beautiful”.</a:t>
            </a:r>
          </a:p>
          <a:p>
            <a:r>
              <a:rPr kumimoji="1" lang="en-US" altLang="ja-JP" b="0" baseline="0" dirty="0" smtClean="0"/>
              <a:t>Now you know the meaning.</a:t>
            </a:r>
          </a:p>
          <a:p>
            <a:r>
              <a:rPr kumimoji="1" lang="en-US" altLang="ja-JP" b="0" baseline="0" dirty="0" smtClean="0"/>
              <a:t>And you know how to use this </a:t>
            </a:r>
            <a:r>
              <a:rPr kumimoji="1" lang="en-US" altLang="ja-JP" b="0" baseline="0" dirty="0" err="1" smtClean="0"/>
              <a:t>jukugo</a:t>
            </a:r>
            <a:r>
              <a:rPr kumimoji="1" lang="en-US" altLang="ja-JP" b="0" baseline="0" dirty="0" smtClean="0"/>
              <a:t>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AFA1A-4DD4-411F-AE3C-1CBB74A349D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Can</a:t>
            </a:r>
            <a:r>
              <a:rPr kumimoji="1" lang="en-US" altLang="ja-JP" baseline="0" dirty="0" smtClean="0"/>
              <a:t> you read this kanji?</a:t>
            </a:r>
          </a:p>
          <a:p>
            <a:r>
              <a:rPr kumimoji="1" lang="ja-JP" altLang="en-US" baseline="0" dirty="0" smtClean="0"/>
              <a:t>かかし</a:t>
            </a:r>
            <a:endParaRPr kumimoji="1" lang="en-US" altLang="ja-JP" baseline="0" dirty="0" smtClean="0"/>
          </a:p>
          <a:p>
            <a:r>
              <a:rPr kumimoji="1" lang="en-US" altLang="ja-JP" baseline="0" dirty="0" err="1" smtClean="0"/>
              <a:t>Oh,you</a:t>
            </a:r>
            <a:r>
              <a:rPr kumimoji="1" lang="en-US" altLang="ja-JP" baseline="0" dirty="0" smtClean="0"/>
              <a:t> know how to read this kanji.</a:t>
            </a:r>
          </a:p>
          <a:p>
            <a:r>
              <a:rPr kumimoji="1" lang="en-US" altLang="ja-JP" baseline="0" dirty="0" smtClean="0"/>
              <a:t>And you know how to use this thing.</a:t>
            </a:r>
          </a:p>
          <a:p>
            <a:r>
              <a:rPr kumimoji="1" lang="en-US" altLang="ja-JP" baseline="0" dirty="0" smtClean="0"/>
              <a:t>How do you say </a:t>
            </a:r>
            <a:r>
              <a:rPr kumimoji="1" lang="en-US" altLang="ja-JP" baseline="0" dirty="0" err="1" smtClean="0"/>
              <a:t>kakashi</a:t>
            </a:r>
            <a:r>
              <a:rPr kumimoji="1" lang="en-US" altLang="ja-JP" baseline="0" dirty="0" smtClean="0"/>
              <a:t> in English?</a:t>
            </a:r>
          </a:p>
          <a:p>
            <a:r>
              <a:rPr kumimoji="1" lang="en-US" altLang="ja-JP" baseline="0" dirty="0" smtClean="0"/>
              <a:t>It’s scarecrow.</a:t>
            </a:r>
          </a:p>
          <a:p>
            <a:r>
              <a:rPr kumimoji="1" lang="en-US" altLang="ja-JP" baseline="0" dirty="0" smtClean="0"/>
              <a:t>Now you know how to say </a:t>
            </a:r>
            <a:r>
              <a:rPr kumimoji="1" lang="en-US" altLang="ja-JP" baseline="0" dirty="0" err="1" smtClean="0"/>
              <a:t>kakashi</a:t>
            </a:r>
            <a:r>
              <a:rPr kumimoji="1" lang="en-US" altLang="ja-JP" baseline="0" dirty="0" smtClean="0"/>
              <a:t> in English.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When do you use a scarecrow?</a:t>
            </a:r>
          </a:p>
          <a:p>
            <a:r>
              <a:rPr kumimoji="1" lang="en-US" altLang="ja-JP" baseline="0" dirty="0" smtClean="0"/>
              <a:t>You know when to use it.</a:t>
            </a:r>
          </a:p>
          <a:p>
            <a:r>
              <a:rPr kumimoji="1" lang="en-US" altLang="ja-JP" baseline="0" dirty="0" smtClean="0"/>
              <a:t>You know where to use it.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AFA1A-4DD4-411F-AE3C-1CBB74A349D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AFA1A-4DD4-411F-AE3C-1CBB74A349D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AFA1A-4DD4-411F-AE3C-1CBB74A349DD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吃逆・・・しゃっくり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BC18-0CA2-438A-9B78-4FE70A0AF5D7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AFA1A-4DD4-411F-AE3C-1CBB74A349DD}" type="slidenum">
              <a:rPr kumimoji="1" lang="ja-JP" altLang="en-US" smtClean="0"/>
              <a:pPr/>
              <a:t>27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このスライドには、その時売れている本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冊の写真を入れてください。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A69D-145A-4474-8A63-B926A7C215AF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E425-2C56-4562-9157-071C9D7C3B2B}" type="datetimeFigureOut">
              <a:rPr kumimoji="1" lang="ja-JP" altLang="en-US" smtClean="0"/>
              <a:pPr/>
              <a:t>2014/12/12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0801-2BA9-4CAA-84CD-0020D74093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E425-2C56-4562-9157-071C9D7C3B2B}" type="datetimeFigureOut">
              <a:rPr kumimoji="1" lang="ja-JP" altLang="en-US" smtClean="0"/>
              <a:pPr/>
              <a:t>2014/12/12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0801-2BA9-4CAA-84CD-0020D74093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E425-2C56-4562-9157-071C9D7C3B2B}" type="datetimeFigureOut">
              <a:rPr kumimoji="1" lang="ja-JP" altLang="en-US" smtClean="0"/>
              <a:pPr/>
              <a:t>2014/12/12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0801-2BA9-4CAA-84CD-0020D74093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E425-2C56-4562-9157-071C9D7C3B2B}" type="datetimeFigureOut">
              <a:rPr kumimoji="1" lang="ja-JP" altLang="en-US" smtClean="0"/>
              <a:pPr/>
              <a:t>2014/12/12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0801-2BA9-4CAA-84CD-0020D74093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E425-2C56-4562-9157-071C9D7C3B2B}" type="datetimeFigureOut">
              <a:rPr kumimoji="1" lang="ja-JP" altLang="en-US" smtClean="0"/>
              <a:pPr/>
              <a:t>2014/12/12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0801-2BA9-4CAA-84CD-0020D74093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E425-2C56-4562-9157-071C9D7C3B2B}" type="datetimeFigureOut">
              <a:rPr kumimoji="1" lang="ja-JP" altLang="en-US" smtClean="0"/>
              <a:pPr/>
              <a:t>2014/12/12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0801-2BA9-4CAA-84CD-0020D74093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E425-2C56-4562-9157-071C9D7C3B2B}" type="datetimeFigureOut">
              <a:rPr kumimoji="1" lang="ja-JP" altLang="en-US" smtClean="0"/>
              <a:pPr/>
              <a:t>2014/12/12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0801-2BA9-4CAA-84CD-0020D74093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E425-2C56-4562-9157-071C9D7C3B2B}" type="datetimeFigureOut">
              <a:rPr kumimoji="1" lang="ja-JP" altLang="en-US" smtClean="0"/>
              <a:pPr/>
              <a:t>2014/12/12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0801-2BA9-4CAA-84CD-0020D74093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E425-2C56-4562-9157-071C9D7C3B2B}" type="datetimeFigureOut">
              <a:rPr kumimoji="1" lang="ja-JP" altLang="en-US" smtClean="0"/>
              <a:pPr/>
              <a:t>2014/12/12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0801-2BA9-4CAA-84CD-0020D74093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E425-2C56-4562-9157-071C9D7C3B2B}" type="datetimeFigureOut">
              <a:rPr kumimoji="1" lang="ja-JP" altLang="en-US" smtClean="0"/>
              <a:pPr/>
              <a:t>2014/12/12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0801-2BA9-4CAA-84CD-0020D74093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E425-2C56-4562-9157-071C9D7C3B2B}" type="datetimeFigureOut">
              <a:rPr kumimoji="1" lang="ja-JP" altLang="en-US" smtClean="0"/>
              <a:pPr/>
              <a:t>2014/12/12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0801-2BA9-4CAA-84CD-0020D74093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EE425-2C56-4562-9157-071C9D7C3B2B}" type="datetimeFigureOut">
              <a:rPr kumimoji="1" lang="ja-JP" altLang="en-US" smtClean="0"/>
              <a:pPr/>
              <a:t>2014/12/12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F0801-2BA9-4CAA-84CD-0020D74093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Century Schoolbook" pitchFamily="18" charset="0"/>
              </a:rPr>
              <a:t>疑問詞＋　</a:t>
            </a:r>
            <a:r>
              <a:rPr kumimoji="1" lang="en-US" altLang="ja-JP" b="1" dirty="0" smtClean="0">
                <a:latin typeface="Century Schoolbook" pitchFamily="18" charset="0"/>
              </a:rPr>
              <a:t>to </a:t>
            </a:r>
            <a:r>
              <a:rPr kumimoji="1" lang="ja-JP" altLang="en-US" b="1" dirty="0" smtClean="0">
                <a:latin typeface="Century Schoolbook" pitchFamily="18" charset="0"/>
              </a:rPr>
              <a:t>動詞の原形</a:t>
            </a:r>
            <a:endParaRPr kumimoji="1" lang="ja-JP" altLang="en-US" b="1" dirty="0">
              <a:latin typeface="Century Schoolbook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ASUGA_Hideki\AppData\Local\Microsoft\Windows\Temporary Internet Files\Content.IE5\RJWG85X5\MC9004455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852935"/>
            <a:ext cx="4248472" cy="4040849"/>
          </a:xfrm>
          <a:prstGeom prst="rect">
            <a:avLst/>
          </a:prstGeom>
          <a:noFill/>
        </p:spPr>
      </p:pic>
      <p:sp>
        <p:nvSpPr>
          <p:cNvPr id="4" name="正方形/長方形 3"/>
          <p:cNvSpPr/>
          <p:nvPr/>
        </p:nvSpPr>
        <p:spPr>
          <a:xfrm>
            <a:off x="1331640" y="2276872"/>
            <a:ext cx="659507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ＭＳ ゴシック" pitchFamily="49" charset="-128"/>
                <a:ea typeface="ＭＳ ゴシック" pitchFamily="49" charset="-128"/>
              </a:rPr>
              <a:t>案山子</a:t>
            </a:r>
            <a:endParaRPr lang="ja-JP" altLang="en-US" sz="1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14012" y="4221088"/>
            <a:ext cx="53062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ＭＳ ゴシック" pitchFamily="49" charset="-128"/>
                <a:ea typeface="ＭＳ ゴシック" pitchFamily="49" charset="-128"/>
              </a:rPr>
              <a:t>scarecrow</a:t>
            </a:r>
            <a:endParaRPr lang="ja-JP" altLang="en-US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-127938" y="46365"/>
            <a:ext cx="90204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know 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＜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how to read this kanji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＞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-127938" y="44624"/>
            <a:ext cx="90204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know 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＜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how to read this kanji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＞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-133384" y="836712"/>
            <a:ext cx="93859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know 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＜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how to say it in English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＞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-133384" y="836712"/>
            <a:ext cx="93859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know 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＜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how to say it in English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＞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-108520" y="1484784"/>
            <a:ext cx="71176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know 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＜</a:t>
            </a:r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when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to use it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＞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-108520" y="1484784"/>
            <a:ext cx="71176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know 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＜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when to use it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＞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-108520" y="2134597"/>
            <a:ext cx="73052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know 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＜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where to use it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＞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-108520" y="2132856"/>
            <a:ext cx="73052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know 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＜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where to use it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＞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ASUGA_Hideki\AppData\Local\Microsoft\Windows\Temporary Internet Files\Content.IE5\RJWG85X5\MC9004455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1368152" cy="1301290"/>
          </a:xfrm>
          <a:prstGeom prst="rect">
            <a:avLst/>
          </a:prstGeom>
          <a:noFill/>
        </p:spPr>
      </p:pic>
      <p:sp>
        <p:nvSpPr>
          <p:cNvPr id="4" name="正方形/長方形 3"/>
          <p:cNvSpPr/>
          <p:nvPr/>
        </p:nvSpPr>
        <p:spPr>
          <a:xfrm>
            <a:off x="0" y="620688"/>
            <a:ext cx="1728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ＭＳ ゴシック" pitchFamily="49" charset="-128"/>
                <a:ea typeface="ＭＳ ゴシック" pitchFamily="49" charset="-128"/>
              </a:rPr>
              <a:t>案山子</a:t>
            </a:r>
            <a:endParaRPr lang="ja-JP" alt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604272" y="622429"/>
            <a:ext cx="76482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know 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＜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how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en-US" altLang="ja-JP" sz="3600" b="1" cap="none" spc="0" dirty="0" smtClean="0">
                <a:ln w="17780" cmpd="sng">
                  <a:solidFill>
                    <a:srgbClr val="AF8611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itchFamily="18" charset="0"/>
              </a:rPr>
              <a:t>to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en-US" altLang="ja-JP" sz="3600" b="1" u="sng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read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this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＞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19672" y="1196752"/>
            <a:ext cx="71176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know 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＜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when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en-US" altLang="ja-JP" sz="3600" b="1" cap="none" spc="0" dirty="0" smtClean="0">
                <a:ln w="17780" cmpd="sng">
                  <a:solidFill>
                    <a:srgbClr val="AF8611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itchFamily="18" charset="0"/>
              </a:rPr>
              <a:t>to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en-US" altLang="ja-JP" sz="3600" b="1" u="sng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use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it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＞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619672" y="1846565"/>
            <a:ext cx="73052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know 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＜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where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en-US" altLang="ja-JP" sz="3600" b="1" cap="none" spc="0" dirty="0" smtClean="0">
                <a:ln w="17780" cmpd="sng">
                  <a:solidFill>
                    <a:srgbClr val="AF8611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itchFamily="18" charset="0"/>
              </a:rPr>
              <a:t>to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en-US" altLang="ja-JP" sz="3600" b="1" u="sng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use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it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＞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0" y="-99392"/>
            <a:ext cx="51267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疑問詞</a:t>
            </a:r>
            <a:r>
              <a:rPr lang="en-US" altLang="zh-TW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zh-TW" sz="4000" b="1" cap="none" spc="0" dirty="0" smtClean="0">
                <a:ln w="10541" cmpd="sng">
                  <a:solidFill>
                    <a:srgbClr val="AF8611"/>
                  </a:solidFill>
                  <a:prstDash val="solid"/>
                </a:ln>
                <a:solidFill>
                  <a:srgbClr val="FFC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zh-TW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ja-JP" altLang="en-US" sz="40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動詞の原形</a:t>
            </a:r>
            <a:endParaRPr lang="ja-JP" altLang="en-US" sz="4000" dirty="0">
              <a:latin typeface="Century Schoolbook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-8384" y="3212976"/>
            <a:ext cx="998098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①＜</a:t>
            </a:r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疑問詞</a:t>
            </a:r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＋</a:t>
            </a:r>
            <a:r>
              <a:rPr lang="en-US" altLang="ja-JP" sz="2200" b="1" dirty="0" smtClean="0">
                <a:ln w="17780" cmpd="sng">
                  <a:solidFill>
                    <a:srgbClr val="AF8611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ja-JP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ja-JP" altLang="en-US" sz="2200" b="1" u="sng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動詞の原形</a:t>
            </a:r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＞の表現には次のようなものがあります。</a:t>
            </a:r>
            <a:endParaRPr lang="en-US" altLang="ja-JP" sz="22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16024" y="3614246"/>
            <a:ext cx="86848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＜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how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＋</a:t>
            </a:r>
            <a:r>
              <a:rPr lang="en-US" altLang="ja-JP" sz="2400" b="1" dirty="0" smtClean="0">
                <a:ln w="17780" cmpd="sng">
                  <a:solidFill>
                    <a:srgbClr val="AF8611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ja-JP" altLang="en-US" sz="2400" b="1" u="sng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動詞の原形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＞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どのように</a:t>
            </a:r>
            <a:r>
              <a:rPr lang="ja-JP" altLang="en-US" sz="2400" b="1" dirty="0" err="1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～すべきか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、～する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方法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、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pPr algn="r"/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～のし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方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51520" y="4291935"/>
            <a:ext cx="8964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＜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what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＋</a:t>
            </a:r>
            <a:r>
              <a:rPr lang="en-US" altLang="ja-JP" sz="2400" b="1" dirty="0" smtClean="0">
                <a:ln w="17780" cmpd="sng">
                  <a:solidFill>
                    <a:srgbClr val="AF8611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ja-JP" altLang="en-US" sz="2400" b="1" u="sng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動詞の原形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＞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なにを</a:t>
            </a:r>
            <a:r>
              <a:rPr lang="ja-JP" altLang="en-US" sz="2400" b="1" dirty="0" err="1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～すべきか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51520" y="4723983"/>
            <a:ext cx="8964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＜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when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＋</a:t>
            </a:r>
            <a:r>
              <a:rPr lang="en-US" altLang="ja-JP" sz="2400" b="1" dirty="0" smtClean="0">
                <a:ln w="17780" cmpd="sng">
                  <a:solidFill>
                    <a:srgbClr val="AF8611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ja-JP" altLang="en-US" sz="2400" b="1" u="sng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動詞の原形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＞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いつ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～すべきか、</a:t>
            </a:r>
            <a:r>
              <a:rPr lang="ja-JP" altLang="en-US" sz="2400" b="1" dirty="0" err="1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～する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時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51520" y="5084023"/>
            <a:ext cx="8964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＜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where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＋</a:t>
            </a:r>
            <a:r>
              <a:rPr lang="en-US" altLang="ja-JP" sz="2400" b="1" dirty="0" smtClean="0">
                <a:ln w="17780" cmpd="sng">
                  <a:solidFill>
                    <a:srgbClr val="AF8611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ja-JP" altLang="en-US" sz="2400" b="1" u="sng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動詞の原形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＞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どこで・へ</a:t>
            </a:r>
            <a:r>
              <a:rPr lang="ja-JP" altLang="en-US" sz="2400" b="1" dirty="0" err="1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～すべきか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、～する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場所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251520" y="5444063"/>
            <a:ext cx="8964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＜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which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＋</a:t>
            </a:r>
            <a:r>
              <a:rPr lang="en-US" altLang="ja-JP" sz="2400" b="1" dirty="0" smtClean="0">
                <a:ln w="17780" cmpd="sng">
                  <a:solidFill>
                    <a:srgbClr val="AF8611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ja-JP" altLang="en-US" sz="2400" b="1" u="sng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動詞の原形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＞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どちらの</a:t>
            </a:r>
            <a:r>
              <a:rPr lang="ja-JP" altLang="en-US" sz="2400" b="1" dirty="0" err="1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～すべきか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5496" y="5980057"/>
            <a:ext cx="88924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②思う・分かる・気づく・知るなどの動詞と一緒に出てくることが多いです。</a:t>
            </a:r>
            <a:endParaRPr lang="en-US" altLang="ja-JP" sz="20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83568" y="6279703"/>
            <a:ext cx="85053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know, think, say, tell, ask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など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0" y="2780928"/>
            <a:ext cx="9144000" cy="3960440"/>
          </a:xfrm>
          <a:prstGeom prst="roundRect">
            <a:avLst>
              <a:gd name="adj" fmla="val 2809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-108520" y="2700209"/>
            <a:ext cx="16561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8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17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疑問詞　</a:t>
            </a:r>
            <a:r>
              <a:rPr kumimoji="1" lang="en-US" altLang="ja-JP" dirty="0" smtClean="0"/>
              <a:t>+ to</a:t>
            </a:r>
            <a:r>
              <a:rPr kumimoji="1" lang="ja-JP" altLang="en-US" dirty="0" smtClean="0"/>
              <a:t>動詞の原形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Practice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971600" y="3356992"/>
            <a:ext cx="7371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</a:t>
            </a:r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ja-JP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</a:t>
            </a:r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play the guitar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95536" y="1628800"/>
            <a:ext cx="1710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1</a:t>
            </a:r>
            <a:endParaRPr lang="ja-JP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KASUGA_Hideki\AppData\Local\Microsoft\Windows\Temporary Internet Files\Content.IE5\OABP4WL5\MC9004121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692696"/>
            <a:ext cx="2476142" cy="2232248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179512" y="2492896"/>
            <a:ext cx="3962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know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7523117" y="3356992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39552" y="4005064"/>
            <a:ext cx="8604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</a:t>
            </a:r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ja-JP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</a:t>
            </a:r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make good coffee</a:t>
            </a:r>
            <a:endParaRPr lang="ja-JP" alt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90114" y="1628800"/>
            <a:ext cx="15215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2</a:t>
            </a:r>
          </a:p>
          <a:p>
            <a:pPr algn="ctr"/>
            <a:endParaRPr lang="ja-JP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 descr="C:\Users\KASUGA_Hideki\AppData\Local\Microsoft\Windows\Temporary Internet Files\Content.IE5\OABP4WL5\MC90023456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2843808" cy="4057628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35496" y="3212976"/>
            <a:ext cx="3962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know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7812360" y="4017838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32048" y="3284984"/>
            <a:ext cx="9612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</a:t>
            </a:r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ja-JP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</a:t>
            </a:r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play soccer very well</a:t>
            </a:r>
            <a:endParaRPr lang="ja-JP" alt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90114" y="1628800"/>
            <a:ext cx="1521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3</a:t>
            </a:r>
            <a:endParaRPr lang="ja-JP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KASUGA_Hideki\AppData\Local\Microsoft\Windows\Temporary Internet Files\Content.IE5\AE4XLL8I\MC9004291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24744"/>
            <a:ext cx="2096704" cy="2160240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35496" y="2492896"/>
            <a:ext cx="3962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know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8638733" y="3284984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69677" y="3429000"/>
            <a:ext cx="82347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</a:t>
            </a:r>
            <a:r>
              <a:rPr lang="en-US" altLang="ja-JP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ja-JP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</a:t>
            </a:r>
            <a:r>
              <a:rPr lang="en-US" altLang="ja-JP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say “I love you” in Chinese</a:t>
            </a:r>
            <a:endParaRPr lang="ja-JP" alt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90114" y="1628800"/>
            <a:ext cx="1521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4</a:t>
            </a:r>
            <a:endParaRPr lang="ja-JP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C:\Users\KASUGA_Hideki\AppData\Local\Microsoft\Windows\Temporary Internet Files\Content.IE5\AE4XLL8I\MC9004343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908720"/>
            <a:ext cx="2661248" cy="2376264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0" y="2564904"/>
            <a:ext cx="3962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know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8316416" y="3284984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90114" y="1628800"/>
            <a:ext cx="1521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5</a:t>
            </a:r>
            <a:endParaRPr lang="ja-JP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971600" y="3356992"/>
            <a:ext cx="75146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</a:t>
            </a:r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ja-JP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</a:t>
            </a:r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this kanji</a:t>
            </a:r>
            <a:endParaRPr lang="ja-JP" alt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851920" y="260648"/>
            <a:ext cx="561662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吃逆</a:t>
            </a:r>
            <a:endParaRPr lang="ja-JP" altLang="en-US" sz="16600" dirty="0"/>
          </a:p>
        </p:txBody>
      </p:sp>
      <p:sp>
        <p:nvSpPr>
          <p:cNvPr id="6" name="正方形/長方形 5"/>
          <p:cNvSpPr/>
          <p:nvPr/>
        </p:nvSpPr>
        <p:spPr>
          <a:xfrm>
            <a:off x="0" y="2636912"/>
            <a:ext cx="3962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know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7308304" y="3369766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99592" y="3429000"/>
            <a:ext cx="74168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</a:t>
            </a:r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ja-JP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</a:t>
            </a:r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run</a:t>
            </a:r>
            <a:r>
              <a:rPr lang="ja-JP" alt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fastest</a:t>
            </a:r>
            <a:endParaRPr lang="ja-JP" alt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73094" y="1628800"/>
            <a:ext cx="1755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6</a:t>
            </a:r>
            <a:endParaRPr lang="ja-JP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C:\Users\KASUGA_Hideki\AppData\Local\Microsoft\Windows\Temporary Internet Files\Content.IE5\9J6CCO9L\MC9003835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620688"/>
            <a:ext cx="2411760" cy="2416532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0" y="2708920"/>
            <a:ext cx="3962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know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7380312" y="342900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11560" y="3227492"/>
            <a:ext cx="79928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</a:t>
            </a:r>
            <a:r>
              <a:rPr lang="en-US" altLang="ja-JP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ja-JP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</a:t>
            </a:r>
            <a:r>
              <a:rPr lang="en-US" altLang="ja-JP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write</a:t>
            </a:r>
          </a:p>
          <a:p>
            <a:pPr algn="r"/>
            <a:r>
              <a:rPr lang="en-US" altLang="ja-JP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past participle of write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73094" y="1628800"/>
            <a:ext cx="1755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7</a:t>
            </a:r>
            <a:endParaRPr lang="ja-JP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582844" y="1628800"/>
            <a:ext cx="65611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</a:t>
            </a:r>
            <a:r>
              <a:rPr lang="en-US" altLang="ja-JP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rite – wrote - ?</a:t>
            </a:r>
            <a:endParaRPr lang="ja-JP" alt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2420888"/>
            <a:ext cx="3962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know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8531229" y="3873822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1520" y="2636912"/>
            <a:ext cx="88924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 know</a:t>
            </a:r>
          </a:p>
          <a:p>
            <a:pPr algn="r"/>
            <a:r>
              <a:rPr lang="en-US" altLang="ja-JP" sz="4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how</a:t>
            </a:r>
            <a:r>
              <a:rPr lang="en-US" altLang="ja-JP" sz="4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en-US" altLang="ja-JP" sz="4400" b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Century Schoolbook" pitchFamily="18" charset="0"/>
              </a:rPr>
              <a:t>to</a:t>
            </a:r>
            <a:r>
              <a:rPr lang="en-US" altLang="ja-JP" sz="4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do</a:t>
            </a:r>
            <a:r>
              <a:rPr lang="en-US" altLang="ja-JP" sz="4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a special magic.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7544" y="3356992"/>
            <a:ext cx="82992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</a:t>
            </a:r>
            <a:r>
              <a:rPr lang="en-US" altLang="ja-JP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ja-JP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</a:t>
            </a:r>
            <a:r>
              <a:rPr lang="en-US" altLang="ja-JP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make </a:t>
            </a:r>
          </a:p>
          <a:p>
            <a:pPr algn="r"/>
            <a:r>
              <a:rPr lang="en-US" altLang="ja-JP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many boy or girl friends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73094" y="1628800"/>
            <a:ext cx="1755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8</a:t>
            </a:r>
            <a:endParaRPr lang="ja-JP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C:\Users\KASUGA_Hideki\AppData\Local\Microsoft\Windows\Temporary Internet Files\Content.IE5\RJWG85X5\MC9002906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1446" y="548680"/>
            <a:ext cx="2972554" cy="2628523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0" y="2564904"/>
            <a:ext cx="3962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know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8675245" y="4005064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259632" y="3429000"/>
            <a:ext cx="67244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</a:t>
            </a:r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ja-JP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</a:t>
            </a:r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fly in the sky</a:t>
            </a:r>
            <a:endParaRPr lang="ja-JP" alt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90114" y="1628800"/>
            <a:ext cx="1521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</a:t>
            </a:r>
            <a:r>
              <a:rPr lang="en-US" altLang="ja-JP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ja-JP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C:\Users\KASUGA_Hideki\AppData\Local\Microsoft\Windows\Temporary Internet Files\Content.IE5\4EBGD94R\MC9004418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80728"/>
            <a:ext cx="3422780" cy="2016224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179512" y="2636912"/>
            <a:ext cx="3962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know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7163077" y="342900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11560" y="3501008"/>
            <a:ext cx="80561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</a:t>
            </a:r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ja-JP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</a:t>
            </a:r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give </a:t>
            </a:r>
          </a:p>
          <a:p>
            <a:pPr algn="r"/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my girl or boy friend</a:t>
            </a:r>
            <a:endParaRPr lang="ja-JP" alt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82337" y="1628800"/>
            <a:ext cx="2137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10</a:t>
            </a:r>
            <a:endParaRPr lang="ja-JP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KASUGA_Hideki\AppData\Local\Microsoft\Windows\Temporary Internet Files\Content.IE5\NELR0E71\MC9004404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76672"/>
            <a:ext cx="2039602" cy="2952329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0" y="2780928"/>
            <a:ext cx="3962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know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8638733" y="4377878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699792" y="3284984"/>
            <a:ext cx="4752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</a:t>
            </a:r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ja-JP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</a:t>
            </a:r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do now</a:t>
            </a:r>
            <a:endParaRPr lang="ja-JP" alt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82337" y="1628800"/>
            <a:ext cx="2137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11</a:t>
            </a:r>
            <a:endParaRPr lang="ja-JP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 descr="C:\Users\KASUGA_Hideki\AppData\Local\Microsoft\Windows\Temporary Internet Files\Content.IE5\OABP4WL5\MC9000787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188036" cy="2881569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-38247" y="2649686"/>
            <a:ext cx="3962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know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7380312" y="3284984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619672" y="3429000"/>
            <a:ext cx="65162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</a:t>
            </a:r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ja-JP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</a:t>
            </a:r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visit Kyoto</a:t>
            </a:r>
            <a:endParaRPr lang="ja-JP" alt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82337" y="1628800"/>
            <a:ext cx="2137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12</a:t>
            </a:r>
            <a:endParaRPr lang="ja-JP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5496" y="2721694"/>
            <a:ext cx="3962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know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7236296" y="3441774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7" name="図 6" descr="CIMG0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-1"/>
            <a:ext cx="4716015" cy="3537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331640" y="3356992"/>
            <a:ext cx="7020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</a:t>
            </a:r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ja-JP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</a:t>
            </a:r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study math</a:t>
            </a:r>
            <a:endParaRPr lang="ja-JP" alt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82337" y="1628800"/>
            <a:ext cx="2137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13</a:t>
            </a:r>
            <a:endParaRPr lang="ja-JP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C:\Users\KASUGA_Hideki\AppData\Local\Microsoft\Windows\Temporary Internet Files\Content.IE5\H7L29UY0\MC9003326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76672"/>
            <a:ext cx="2592288" cy="2352141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0" y="2708920"/>
            <a:ext cx="3962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know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7308304" y="3356992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115616" y="3717032"/>
            <a:ext cx="72285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where</a:t>
            </a:r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ja-JP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</a:t>
            </a:r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go on a date</a:t>
            </a:r>
            <a:endParaRPr lang="ja-JP" alt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82337" y="1628800"/>
            <a:ext cx="2137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14</a:t>
            </a:r>
            <a:endParaRPr lang="ja-JP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7" name="Picture 3" descr="C:\Users\KASUGA_Hideki\AppData\Local\Microsoft\Windows\Temporary Internet Files\Content.IE5\AE4XLL8I\MC9002959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2656"/>
            <a:ext cx="2803779" cy="2304256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0" y="3068960"/>
            <a:ext cx="3962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know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7524328" y="3717032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115616" y="3645024"/>
            <a:ext cx="70125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where</a:t>
            </a:r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ja-JP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</a:t>
            </a:r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have dinner</a:t>
            </a:r>
            <a:endParaRPr lang="ja-JP" alt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82337" y="1628800"/>
            <a:ext cx="2137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15</a:t>
            </a:r>
            <a:endParaRPr lang="ja-JP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C:\Users\KASUGA_Hideki\AppData\Local\Microsoft\Windows\Temporary Internet Files\Content.IE5\YIGNZX3N\MC90029594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2656"/>
            <a:ext cx="3024336" cy="2602511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0" y="2924944"/>
            <a:ext cx="3962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know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7308304" y="3645024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123728" y="4077072"/>
            <a:ext cx="5616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which</a:t>
            </a:r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book</a:t>
            </a:r>
            <a:r>
              <a:rPr lang="ja-JP" alt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ja-JP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</a:t>
            </a:r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buy</a:t>
            </a:r>
            <a:endParaRPr lang="ja-JP" alt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82337" y="1628800"/>
            <a:ext cx="2137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16</a:t>
            </a:r>
            <a:endParaRPr lang="ja-JP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5496" y="3356992"/>
            <a:ext cx="3962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know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7452320" y="4077072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ASUGA_Hideki\AppData\Local\Microsoft\Windows\Temporary Internet Files\Content.IE5\RJWG85X5\MC9004455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1368152" cy="1301290"/>
          </a:xfrm>
          <a:prstGeom prst="rect">
            <a:avLst/>
          </a:prstGeom>
          <a:noFill/>
        </p:spPr>
      </p:pic>
      <p:sp>
        <p:nvSpPr>
          <p:cNvPr id="4" name="正方形/長方形 3"/>
          <p:cNvSpPr/>
          <p:nvPr/>
        </p:nvSpPr>
        <p:spPr>
          <a:xfrm>
            <a:off x="0" y="620688"/>
            <a:ext cx="1728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ＭＳ ゴシック" pitchFamily="49" charset="-128"/>
                <a:ea typeface="ＭＳ ゴシック" pitchFamily="49" charset="-128"/>
              </a:rPr>
              <a:t>案山子</a:t>
            </a:r>
            <a:endParaRPr lang="ja-JP" alt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604272" y="622429"/>
            <a:ext cx="76482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know 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＜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how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en-US" altLang="ja-JP" sz="3600" b="1" cap="none" spc="0" dirty="0" smtClean="0">
                <a:ln w="17780" cmpd="sng">
                  <a:solidFill>
                    <a:srgbClr val="AF8611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itchFamily="18" charset="0"/>
              </a:rPr>
              <a:t>to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en-US" altLang="ja-JP" sz="3600" b="1" u="sng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read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this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＞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19672" y="1196752"/>
            <a:ext cx="71176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know 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＜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when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en-US" altLang="ja-JP" sz="3600" b="1" cap="none" spc="0" dirty="0" smtClean="0">
                <a:ln w="17780" cmpd="sng">
                  <a:solidFill>
                    <a:srgbClr val="AF8611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itchFamily="18" charset="0"/>
              </a:rPr>
              <a:t>to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en-US" altLang="ja-JP" sz="3600" b="1" u="sng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use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it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＞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619672" y="1846565"/>
            <a:ext cx="73052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know 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＜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where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en-US" altLang="ja-JP" sz="3600" b="1" cap="none" spc="0" dirty="0" smtClean="0">
                <a:ln w="17780" cmpd="sng">
                  <a:solidFill>
                    <a:srgbClr val="AF8611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itchFamily="18" charset="0"/>
              </a:rPr>
              <a:t>to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en-US" altLang="ja-JP" sz="3600" b="1" u="sng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use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it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＞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0" y="-99392"/>
            <a:ext cx="51267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疑問詞</a:t>
            </a:r>
            <a:r>
              <a:rPr lang="en-US" altLang="zh-TW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zh-TW" sz="4000" b="1" cap="none" spc="0" dirty="0" smtClean="0">
                <a:ln w="10541" cmpd="sng">
                  <a:solidFill>
                    <a:srgbClr val="AF8611"/>
                  </a:solidFill>
                  <a:prstDash val="solid"/>
                </a:ln>
                <a:solidFill>
                  <a:srgbClr val="FFC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zh-TW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ja-JP" altLang="en-US" sz="40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動詞の原形</a:t>
            </a:r>
            <a:endParaRPr lang="ja-JP" altLang="en-US" sz="4000" dirty="0">
              <a:latin typeface="Century Schoolbook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-8384" y="3212976"/>
            <a:ext cx="998098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①＜</a:t>
            </a:r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疑問詞</a:t>
            </a:r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＋</a:t>
            </a:r>
            <a:r>
              <a:rPr lang="en-US" altLang="ja-JP" sz="2200" b="1" dirty="0" smtClean="0">
                <a:ln w="17780" cmpd="sng">
                  <a:solidFill>
                    <a:srgbClr val="AF8611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ja-JP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ja-JP" altLang="en-US" sz="2200" b="1" u="sng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動詞の原形</a:t>
            </a:r>
            <a:r>
              <a:rPr lang="ja-JP" altLang="en-US" sz="2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＞の表現には次のようなものがあります。</a:t>
            </a:r>
            <a:endParaRPr lang="en-US" altLang="ja-JP" sz="22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16024" y="3614246"/>
            <a:ext cx="86848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＜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how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＋</a:t>
            </a:r>
            <a:r>
              <a:rPr lang="en-US" altLang="ja-JP" sz="2400" b="1" dirty="0" smtClean="0">
                <a:ln w="17780" cmpd="sng">
                  <a:solidFill>
                    <a:srgbClr val="AF8611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ja-JP" altLang="en-US" sz="2400" b="1" u="sng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動詞の原形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＞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どのように</a:t>
            </a:r>
            <a:r>
              <a:rPr lang="ja-JP" altLang="en-US" sz="2400" b="1" dirty="0" err="1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～すべきか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、～する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方法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、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pPr algn="r"/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～のし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方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51520" y="4291935"/>
            <a:ext cx="8964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＜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what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＋</a:t>
            </a:r>
            <a:r>
              <a:rPr lang="en-US" altLang="ja-JP" sz="2400" b="1" dirty="0" smtClean="0">
                <a:ln w="17780" cmpd="sng">
                  <a:solidFill>
                    <a:srgbClr val="AF8611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ja-JP" altLang="en-US" sz="2400" b="1" u="sng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動詞の原形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＞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なにを</a:t>
            </a:r>
            <a:r>
              <a:rPr lang="ja-JP" altLang="en-US" sz="2400" b="1" dirty="0" err="1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～すべきか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51520" y="4723983"/>
            <a:ext cx="8964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＜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when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＋</a:t>
            </a:r>
            <a:r>
              <a:rPr lang="en-US" altLang="ja-JP" sz="2400" b="1" dirty="0" smtClean="0">
                <a:ln w="17780" cmpd="sng">
                  <a:solidFill>
                    <a:srgbClr val="AF8611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ja-JP" altLang="en-US" sz="2400" b="1" u="sng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動詞の原形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＞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いつ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～すべきか、</a:t>
            </a:r>
            <a:r>
              <a:rPr lang="ja-JP" altLang="en-US" sz="2400" b="1" dirty="0" err="1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～する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時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51520" y="5084023"/>
            <a:ext cx="8964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＜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where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＋</a:t>
            </a:r>
            <a:r>
              <a:rPr lang="en-US" altLang="ja-JP" sz="2400" b="1" dirty="0" smtClean="0">
                <a:ln w="17780" cmpd="sng">
                  <a:solidFill>
                    <a:srgbClr val="AF8611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ja-JP" altLang="en-US" sz="2400" b="1" u="sng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動詞の原形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＞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どこで・へ</a:t>
            </a:r>
            <a:r>
              <a:rPr lang="ja-JP" altLang="en-US" sz="2400" b="1" dirty="0" err="1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～すべきか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、～する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場所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251520" y="5444063"/>
            <a:ext cx="8964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＜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which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＋</a:t>
            </a:r>
            <a:r>
              <a:rPr lang="en-US" altLang="ja-JP" sz="2400" b="1" dirty="0" smtClean="0">
                <a:ln w="17780" cmpd="sng">
                  <a:solidFill>
                    <a:srgbClr val="AF8611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ja-JP" altLang="en-US" sz="2400" b="1" u="sng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動詞の原形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＞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どちらの</a:t>
            </a:r>
            <a:r>
              <a:rPr lang="ja-JP" altLang="en-US" sz="2400" b="1" dirty="0" err="1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～すべきか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5496" y="5980057"/>
            <a:ext cx="88924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②思う・分かる・気づく・知るなどの動詞と一緒に出てくることが多いです。</a:t>
            </a:r>
            <a:endParaRPr lang="en-US" altLang="ja-JP" sz="20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83568" y="6279703"/>
            <a:ext cx="85053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know, think, say, tell, ask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など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0" y="2780928"/>
            <a:ext cx="9144000" cy="3960440"/>
          </a:xfrm>
          <a:prstGeom prst="roundRect">
            <a:avLst>
              <a:gd name="adj" fmla="val 2809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-108520" y="2700209"/>
            <a:ext cx="16561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07504" y="260648"/>
            <a:ext cx="88924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Please memorize one of these.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691680" y="4581128"/>
            <a:ext cx="57606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I’ll pull the one.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9512" y="5411450"/>
            <a:ext cx="87484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And I’ll turn down </a:t>
            </a:r>
          </a:p>
          <a:p>
            <a:pPr algn="r"/>
            <a:r>
              <a:rPr lang="en-US" altLang="ja-JP" sz="4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other five cards.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13" name="図 12" descr="d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8412"/>
            <a:ext cx="1532467" cy="2298700"/>
          </a:xfrm>
          <a:prstGeom prst="rect">
            <a:avLst/>
          </a:prstGeom>
        </p:spPr>
      </p:pic>
      <p:pic>
        <p:nvPicPr>
          <p:cNvPr id="14" name="図 13" descr="s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138412"/>
            <a:ext cx="1532467" cy="2298700"/>
          </a:xfrm>
          <a:prstGeom prst="rect">
            <a:avLst/>
          </a:prstGeom>
        </p:spPr>
      </p:pic>
      <p:pic>
        <p:nvPicPr>
          <p:cNvPr id="15" name="図 14" descr="c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138412"/>
            <a:ext cx="1532467" cy="2298700"/>
          </a:xfrm>
          <a:prstGeom prst="rect">
            <a:avLst/>
          </a:prstGeom>
        </p:spPr>
      </p:pic>
      <p:pic>
        <p:nvPicPr>
          <p:cNvPr id="16" name="図 15" descr="d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138412"/>
            <a:ext cx="1532467" cy="2298700"/>
          </a:xfrm>
          <a:prstGeom prst="rect">
            <a:avLst/>
          </a:prstGeom>
        </p:spPr>
      </p:pic>
      <p:pic>
        <p:nvPicPr>
          <p:cNvPr id="17" name="図 16" descr="h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2138412"/>
            <a:ext cx="1532467" cy="2298700"/>
          </a:xfrm>
          <a:prstGeom prst="rect">
            <a:avLst/>
          </a:prstGeom>
        </p:spPr>
      </p:pic>
      <p:pic>
        <p:nvPicPr>
          <p:cNvPr id="18" name="図 17" descr="s1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6336" y="2138412"/>
            <a:ext cx="1532467" cy="229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43608" y="5157192"/>
            <a:ext cx="78488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I’ll turn up five cards.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5" name="図 4" descr="z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2204864"/>
            <a:ext cx="1536171" cy="2304256"/>
          </a:xfrm>
          <a:prstGeom prst="rect">
            <a:avLst/>
          </a:prstGeom>
        </p:spPr>
      </p:pic>
      <p:pic>
        <p:nvPicPr>
          <p:cNvPr id="6" name="図 5" descr="z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204864"/>
            <a:ext cx="1536171" cy="2304256"/>
          </a:xfrm>
          <a:prstGeom prst="rect">
            <a:avLst/>
          </a:prstGeom>
        </p:spPr>
      </p:pic>
      <p:pic>
        <p:nvPicPr>
          <p:cNvPr id="7" name="図 6" descr="z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204864"/>
            <a:ext cx="1536171" cy="2304256"/>
          </a:xfrm>
          <a:prstGeom prst="rect">
            <a:avLst/>
          </a:prstGeom>
        </p:spPr>
      </p:pic>
      <p:pic>
        <p:nvPicPr>
          <p:cNvPr id="8" name="図 7" descr="z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6069" y="2204864"/>
            <a:ext cx="1536171" cy="2304256"/>
          </a:xfrm>
          <a:prstGeom prst="rect">
            <a:avLst/>
          </a:prstGeom>
        </p:spPr>
      </p:pic>
      <p:pic>
        <p:nvPicPr>
          <p:cNvPr id="9" name="図 8" descr="z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8237" y="2204864"/>
            <a:ext cx="1536171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95536" y="332656"/>
            <a:ext cx="7992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Can you find your card?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5085184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cannot find the card</a:t>
            </a:r>
          </a:p>
          <a:p>
            <a:pPr algn="r"/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</a:t>
            </a:r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hich you chose.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5" name="図 4" descr="c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781" y="2204864"/>
            <a:ext cx="1532467" cy="2298700"/>
          </a:xfrm>
          <a:prstGeom prst="rect">
            <a:avLst/>
          </a:prstGeom>
        </p:spPr>
      </p:pic>
      <p:pic>
        <p:nvPicPr>
          <p:cNvPr id="7" name="図 6" descr="d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7445" y="2204864"/>
            <a:ext cx="1532467" cy="2298700"/>
          </a:xfrm>
          <a:prstGeom prst="rect">
            <a:avLst/>
          </a:prstGeom>
        </p:spPr>
      </p:pic>
      <p:pic>
        <p:nvPicPr>
          <p:cNvPr id="8" name="図 7" descr="s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59613" y="2204864"/>
            <a:ext cx="1532467" cy="2298700"/>
          </a:xfrm>
          <a:prstGeom prst="rect">
            <a:avLst/>
          </a:prstGeom>
        </p:spPr>
      </p:pic>
      <p:pic>
        <p:nvPicPr>
          <p:cNvPr id="9" name="図 8" descr="h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1781" y="2204864"/>
            <a:ext cx="1532467" cy="2298700"/>
          </a:xfrm>
          <a:prstGeom prst="rect">
            <a:avLst/>
          </a:prstGeom>
        </p:spPr>
      </p:pic>
      <p:pic>
        <p:nvPicPr>
          <p:cNvPr id="10" name="図 9" descr="h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3949" y="2204864"/>
            <a:ext cx="1532467" cy="229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7544" y="2420888"/>
            <a:ext cx="83529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5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Do you find out</a:t>
            </a:r>
          </a:p>
          <a:p>
            <a:pPr algn="r"/>
            <a:r>
              <a:rPr lang="en-US" altLang="ja-JP" sz="5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en-US" altLang="ja-JP" sz="5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how</a:t>
            </a:r>
            <a:r>
              <a:rPr lang="en-US" altLang="ja-JP" sz="5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en-US" altLang="ja-JP" sz="5400" b="1" cap="none" spc="0" dirty="0" smtClean="0">
                <a:ln w="17780" cmpd="sng">
                  <a:solidFill>
                    <a:schemeClr val="accent6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Century Schoolbook" pitchFamily="18" charset="0"/>
              </a:rPr>
              <a:t>to</a:t>
            </a:r>
            <a:r>
              <a:rPr lang="en-US" altLang="ja-JP" sz="5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trick you?</a:t>
            </a:r>
            <a:endParaRPr lang="ja-JP" altLang="en-US" sz="5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疑問詞　</a:t>
            </a:r>
            <a:r>
              <a:rPr kumimoji="1" lang="en-US" altLang="ja-JP" dirty="0" smtClean="0"/>
              <a:t>+ to</a:t>
            </a:r>
            <a:r>
              <a:rPr kumimoji="1" lang="ja-JP" altLang="en-US" dirty="0" smtClean="0"/>
              <a:t>動詞の原形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267744" y="1916832"/>
            <a:ext cx="445827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ＭＳ ゴシック" pitchFamily="49" charset="-128"/>
                <a:ea typeface="ＭＳ ゴシック" pitchFamily="49" charset="-128"/>
              </a:rPr>
              <a:t>独楽</a:t>
            </a:r>
            <a:endParaRPr lang="ja-JP" altLang="en-US" sz="1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9220" name="Picture 4" descr="C:\Users\KASUGA_Hideki\AppData\Local\Microsoft\Windows\Temporary Internet Files\Content.IE5\NELR0E71\MC90039453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362245"/>
            <a:ext cx="2664296" cy="2495755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123582" y="406405"/>
            <a:ext cx="90204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know 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＜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how to read this kanji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＞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3582" y="404664"/>
            <a:ext cx="90204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know 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＜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how to read this kanji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＞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7504" y="1196752"/>
            <a:ext cx="7989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know 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＜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how to play </a:t>
            </a:r>
            <a:r>
              <a:rPr lang="en-US" altLang="ja-JP" sz="3600" b="1" i="1" cap="none" spc="0" dirty="0" err="1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koma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＞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7504" y="1196752"/>
            <a:ext cx="7989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know 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＜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how to play </a:t>
            </a:r>
            <a:r>
              <a:rPr lang="en-US" altLang="ja-JP" sz="3600" b="1" i="1" cap="none" spc="0" dirty="0" err="1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koma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＞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ASUGA_Hideki\AppData\Local\Microsoft\Windows\Temporary Internet Files\Content.IE5\7JYFRNBK\MC900444759[1].jpg"/>
          <p:cNvPicPr>
            <a:picLocks noChangeAspect="1" noChangeArrowheads="1"/>
          </p:cNvPicPr>
          <p:nvPr/>
        </p:nvPicPr>
        <p:blipFill>
          <a:blip r:embed="rId4" cstate="print"/>
          <a:srcRect t="11100" b="14416"/>
          <a:stretch>
            <a:fillRect/>
          </a:stretch>
        </p:blipFill>
        <p:spPr bwMode="auto">
          <a:xfrm>
            <a:off x="2699792" y="3212976"/>
            <a:ext cx="3779027" cy="3645024"/>
          </a:xfrm>
          <a:prstGeom prst="rect">
            <a:avLst/>
          </a:prstGeom>
          <a:noFill/>
        </p:spPr>
      </p:pic>
      <p:sp>
        <p:nvSpPr>
          <p:cNvPr id="4" name="正方形/長方形 3"/>
          <p:cNvSpPr/>
          <p:nvPr/>
        </p:nvSpPr>
        <p:spPr>
          <a:xfrm>
            <a:off x="323528" y="1844824"/>
            <a:ext cx="84305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ＭＳ ゴシック" pitchFamily="49" charset="-128"/>
                <a:ea typeface="ＭＳ ゴシック" pitchFamily="49" charset="-128"/>
              </a:rPr>
              <a:t>沈魚落雁閉月羞花</a:t>
            </a:r>
            <a:endParaRPr lang="ja-JP" altLang="en-US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3582" y="118373"/>
            <a:ext cx="90204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know 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＜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how to read this kanji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＞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23582" y="116632"/>
            <a:ext cx="90204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know 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＜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how to read this kanji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＞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28768" y="766445"/>
            <a:ext cx="68194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know 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＜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how to use it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＞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8768" y="764704"/>
            <a:ext cx="68194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know 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＜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how to use it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＞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07504" y="1342509"/>
            <a:ext cx="71176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know 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＜</a:t>
            </a:r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when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to use it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＞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07504" y="1340768"/>
            <a:ext cx="71176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know 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＜</a:t>
            </a:r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when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to use it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＞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grpSp>
        <p:nvGrpSpPr>
          <p:cNvPr id="2" name="グループ化 36"/>
          <p:cNvGrpSpPr/>
          <p:nvPr/>
        </p:nvGrpSpPr>
        <p:grpSpPr>
          <a:xfrm>
            <a:off x="4644008" y="3356992"/>
            <a:ext cx="4032448" cy="3356992"/>
            <a:chOff x="1116013" y="3929774"/>
            <a:chExt cx="2846727" cy="2356726"/>
          </a:xfrm>
        </p:grpSpPr>
        <p:pic>
          <p:nvPicPr>
            <p:cNvPr id="1026" name="Picture 2" descr="C:\Users\KASUGA_Hideki\AppData\Local\Microsoft\Windows\Temporary Internet Files\Content.IE5\OABP4WL5\MC900446262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554025">
              <a:off x="2402699" y="3929774"/>
              <a:ext cx="1560041" cy="2284119"/>
            </a:xfrm>
            <a:prstGeom prst="rect">
              <a:avLst/>
            </a:prstGeom>
            <a:noFill/>
          </p:spPr>
        </p:pic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>
              <a:off x="1116013" y="4076700"/>
              <a:ext cx="2808287" cy="2209800"/>
              <a:chOff x="703" y="2568"/>
              <a:chExt cx="1769" cy="1392"/>
            </a:xfrm>
          </p:grpSpPr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1325" y="3374"/>
                <a:ext cx="519" cy="164"/>
              </a:xfrm>
              <a:custGeom>
                <a:avLst/>
                <a:gdLst/>
                <a:ahLst/>
                <a:cxnLst>
                  <a:cxn ang="0">
                    <a:pos x="32" y="12"/>
                  </a:cxn>
                  <a:cxn ang="0">
                    <a:pos x="32" y="12"/>
                  </a:cxn>
                  <a:cxn ang="0">
                    <a:pos x="61" y="6"/>
                  </a:cxn>
                  <a:cxn ang="0">
                    <a:pos x="97" y="0"/>
                  </a:cxn>
                  <a:cxn ang="0">
                    <a:pos x="142" y="0"/>
                  </a:cxn>
                  <a:cxn ang="0">
                    <a:pos x="200" y="3"/>
                  </a:cxn>
                  <a:cxn ang="0">
                    <a:pos x="232" y="9"/>
                  </a:cxn>
                  <a:cxn ang="0">
                    <a:pos x="267" y="16"/>
                  </a:cxn>
                  <a:cxn ang="0">
                    <a:pos x="306" y="29"/>
                  </a:cxn>
                  <a:cxn ang="0">
                    <a:pos x="345" y="41"/>
                  </a:cxn>
                  <a:cxn ang="0">
                    <a:pos x="387" y="58"/>
                  </a:cxn>
                  <a:cxn ang="0">
                    <a:pos x="428" y="77"/>
                  </a:cxn>
                  <a:cxn ang="0">
                    <a:pos x="428" y="77"/>
                  </a:cxn>
                  <a:cxn ang="0">
                    <a:pos x="445" y="77"/>
                  </a:cxn>
                  <a:cxn ang="0">
                    <a:pos x="461" y="80"/>
                  </a:cxn>
                  <a:cxn ang="0">
                    <a:pos x="480" y="80"/>
                  </a:cxn>
                  <a:cxn ang="0">
                    <a:pos x="496" y="87"/>
                  </a:cxn>
                  <a:cxn ang="0">
                    <a:pos x="512" y="96"/>
                  </a:cxn>
                  <a:cxn ang="0">
                    <a:pos x="515" y="103"/>
                  </a:cxn>
                  <a:cxn ang="0">
                    <a:pos x="519" y="112"/>
                  </a:cxn>
                  <a:cxn ang="0">
                    <a:pos x="519" y="122"/>
                  </a:cxn>
                  <a:cxn ang="0">
                    <a:pos x="519" y="132"/>
                  </a:cxn>
                  <a:cxn ang="0">
                    <a:pos x="519" y="132"/>
                  </a:cxn>
                  <a:cxn ang="0">
                    <a:pos x="512" y="141"/>
                  </a:cxn>
                  <a:cxn ang="0">
                    <a:pos x="499" y="154"/>
                  </a:cxn>
                  <a:cxn ang="0">
                    <a:pos x="490" y="161"/>
                  </a:cxn>
                  <a:cxn ang="0">
                    <a:pos x="477" y="164"/>
                  </a:cxn>
                  <a:cxn ang="0">
                    <a:pos x="464" y="161"/>
                  </a:cxn>
                  <a:cxn ang="0">
                    <a:pos x="448" y="154"/>
                  </a:cxn>
                  <a:cxn ang="0">
                    <a:pos x="428" y="141"/>
                  </a:cxn>
                  <a:cxn ang="0">
                    <a:pos x="428" y="141"/>
                  </a:cxn>
                  <a:cxn ang="0">
                    <a:pos x="425" y="145"/>
                  </a:cxn>
                  <a:cxn ang="0">
                    <a:pos x="422" y="151"/>
                  </a:cxn>
                  <a:cxn ang="0">
                    <a:pos x="419" y="154"/>
                  </a:cxn>
                  <a:cxn ang="0">
                    <a:pos x="416" y="154"/>
                  </a:cxn>
                  <a:cxn ang="0">
                    <a:pos x="409" y="151"/>
                  </a:cxn>
                  <a:cxn ang="0">
                    <a:pos x="406" y="145"/>
                  </a:cxn>
                  <a:cxn ang="0">
                    <a:pos x="396" y="116"/>
                  </a:cxn>
                  <a:cxn ang="0">
                    <a:pos x="396" y="116"/>
                  </a:cxn>
                  <a:cxn ang="0">
                    <a:pos x="367" y="99"/>
                  </a:cxn>
                  <a:cxn ang="0">
                    <a:pos x="332" y="83"/>
                  </a:cxn>
                  <a:cxn ang="0">
                    <a:pos x="287" y="67"/>
                  </a:cxn>
                  <a:cxn ang="0">
                    <a:pos x="261" y="61"/>
                  </a:cxn>
                  <a:cxn ang="0">
                    <a:pos x="235" y="54"/>
                  </a:cxn>
                  <a:cxn ang="0">
                    <a:pos x="206" y="51"/>
                  </a:cxn>
                  <a:cxn ang="0">
                    <a:pos x="174" y="51"/>
                  </a:cxn>
                  <a:cxn ang="0">
                    <a:pos x="142" y="51"/>
                  </a:cxn>
                  <a:cxn ang="0">
                    <a:pos x="106" y="58"/>
                  </a:cxn>
                  <a:cxn ang="0">
                    <a:pos x="71" y="67"/>
                  </a:cxn>
                  <a:cxn ang="0">
                    <a:pos x="35" y="80"/>
                  </a:cxn>
                  <a:cxn ang="0">
                    <a:pos x="35" y="80"/>
                  </a:cxn>
                  <a:cxn ang="0">
                    <a:pos x="26" y="74"/>
                  </a:cxn>
                  <a:cxn ang="0">
                    <a:pos x="13" y="70"/>
                  </a:cxn>
                  <a:cxn ang="0">
                    <a:pos x="6" y="61"/>
                  </a:cxn>
                  <a:cxn ang="0">
                    <a:pos x="0" y="51"/>
                  </a:cxn>
                  <a:cxn ang="0">
                    <a:pos x="0" y="48"/>
                  </a:cxn>
                  <a:cxn ang="0">
                    <a:pos x="0" y="41"/>
                  </a:cxn>
                  <a:cxn ang="0">
                    <a:pos x="3" y="35"/>
                  </a:cxn>
                  <a:cxn ang="0">
                    <a:pos x="10" y="25"/>
                  </a:cxn>
                  <a:cxn ang="0">
                    <a:pos x="32" y="12"/>
                  </a:cxn>
                  <a:cxn ang="0">
                    <a:pos x="32" y="12"/>
                  </a:cxn>
                </a:cxnLst>
                <a:rect l="0" t="0" r="r" b="b"/>
                <a:pathLst>
                  <a:path w="519" h="164">
                    <a:moveTo>
                      <a:pt x="32" y="12"/>
                    </a:moveTo>
                    <a:lnTo>
                      <a:pt x="32" y="12"/>
                    </a:lnTo>
                    <a:lnTo>
                      <a:pt x="61" y="6"/>
                    </a:lnTo>
                    <a:lnTo>
                      <a:pt x="97" y="0"/>
                    </a:lnTo>
                    <a:lnTo>
                      <a:pt x="142" y="0"/>
                    </a:lnTo>
                    <a:lnTo>
                      <a:pt x="200" y="3"/>
                    </a:lnTo>
                    <a:lnTo>
                      <a:pt x="232" y="9"/>
                    </a:lnTo>
                    <a:lnTo>
                      <a:pt x="267" y="16"/>
                    </a:lnTo>
                    <a:lnTo>
                      <a:pt x="306" y="29"/>
                    </a:lnTo>
                    <a:lnTo>
                      <a:pt x="345" y="41"/>
                    </a:lnTo>
                    <a:lnTo>
                      <a:pt x="387" y="58"/>
                    </a:lnTo>
                    <a:lnTo>
                      <a:pt x="428" y="77"/>
                    </a:lnTo>
                    <a:lnTo>
                      <a:pt x="428" y="77"/>
                    </a:lnTo>
                    <a:lnTo>
                      <a:pt x="445" y="77"/>
                    </a:lnTo>
                    <a:lnTo>
                      <a:pt x="461" y="80"/>
                    </a:lnTo>
                    <a:lnTo>
                      <a:pt x="480" y="80"/>
                    </a:lnTo>
                    <a:lnTo>
                      <a:pt x="496" y="87"/>
                    </a:lnTo>
                    <a:lnTo>
                      <a:pt x="512" y="96"/>
                    </a:lnTo>
                    <a:lnTo>
                      <a:pt x="515" y="103"/>
                    </a:lnTo>
                    <a:lnTo>
                      <a:pt x="519" y="112"/>
                    </a:lnTo>
                    <a:lnTo>
                      <a:pt x="519" y="122"/>
                    </a:lnTo>
                    <a:lnTo>
                      <a:pt x="519" y="132"/>
                    </a:lnTo>
                    <a:lnTo>
                      <a:pt x="519" y="132"/>
                    </a:lnTo>
                    <a:lnTo>
                      <a:pt x="512" y="141"/>
                    </a:lnTo>
                    <a:lnTo>
                      <a:pt x="499" y="154"/>
                    </a:lnTo>
                    <a:lnTo>
                      <a:pt x="490" y="161"/>
                    </a:lnTo>
                    <a:lnTo>
                      <a:pt x="477" y="164"/>
                    </a:lnTo>
                    <a:lnTo>
                      <a:pt x="464" y="161"/>
                    </a:lnTo>
                    <a:lnTo>
                      <a:pt x="448" y="154"/>
                    </a:lnTo>
                    <a:lnTo>
                      <a:pt x="428" y="141"/>
                    </a:lnTo>
                    <a:lnTo>
                      <a:pt x="428" y="141"/>
                    </a:lnTo>
                    <a:lnTo>
                      <a:pt x="425" y="145"/>
                    </a:lnTo>
                    <a:lnTo>
                      <a:pt x="422" y="151"/>
                    </a:lnTo>
                    <a:lnTo>
                      <a:pt x="419" y="154"/>
                    </a:lnTo>
                    <a:lnTo>
                      <a:pt x="416" y="154"/>
                    </a:lnTo>
                    <a:lnTo>
                      <a:pt x="409" y="151"/>
                    </a:lnTo>
                    <a:lnTo>
                      <a:pt x="406" y="145"/>
                    </a:lnTo>
                    <a:lnTo>
                      <a:pt x="396" y="116"/>
                    </a:lnTo>
                    <a:lnTo>
                      <a:pt x="396" y="116"/>
                    </a:lnTo>
                    <a:lnTo>
                      <a:pt x="367" y="99"/>
                    </a:lnTo>
                    <a:lnTo>
                      <a:pt x="332" y="83"/>
                    </a:lnTo>
                    <a:lnTo>
                      <a:pt x="287" y="67"/>
                    </a:lnTo>
                    <a:lnTo>
                      <a:pt x="261" y="61"/>
                    </a:lnTo>
                    <a:lnTo>
                      <a:pt x="235" y="54"/>
                    </a:lnTo>
                    <a:lnTo>
                      <a:pt x="206" y="51"/>
                    </a:lnTo>
                    <a:lnTo>
                      <a:pt x="174" y="51"/>
                    </a:lnTo>
                    <a:lnTo>
                      <a:pt x="142" y="51"/>
                    </a:lnTo>
                    <a:lnTo>
                      <a:pt x="106" y="58"/>
                    </a:lnTo>
                    <a:lnTo>
                      <a:pt x="71" y="67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26" y="74"/>
                    </a:lnTo>
                    <a:lnTo>
                      <a:pt x="13" y="70"/>
                    </a:lnTo>
                    <a:lnTo>
                      <a:pt x="6" y="61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0" y="41"/>
                    </a:lnTo>
                    <a:lnTo>
                      <a:pt x="3" y="35"/>
                    </a:lnTo>
                    <a:lnTo>
                      <a:pt x="10" y="25"/>
                    </a:lnTo>
                    <a:lnTo>
                      <a:pt x="32" y="12"/>
                    </a:lnTo>
                    <a:lnTo>
                      <a:pt x="3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1757" y="3448"/>
                <a:ext cx="83" cy="90"/>
              </a:xfrm>
              <a:custGeom>
                <a:avLst/>
                <a:gdLst/>
                <a:ahLst/>
                <a:cxnLst>
                  <a:cxn ang="0">
                    <a:pos x="83" y="45"/>
                  </a:cxn>
                  <a:cxn ang="0">
                    <a:pos x="83" y="45"/>
                  </a:cxn>
                  <a:cxn ang="0">
                    <a:pos x="80" y="61"/>
                  </a:cxn>
                  <a:cxn ang="0">
                    <a:pos x="74" y="77"/>
                  </a:cxn>
                  <a:cxn ang="0">
                    <a:pos x="58" y="87"/>
                  </a:cxn>
                  <a:cxn ang="0">
                    <a:pos x="42" y="90"/>
                  </a:cxn>
                  <a:cxn ang="0">
                    <a:pos x="42" y="90"/>
                  </a:cxn>
                  <a:cxn ang="0">
                    <a:pos x="25" y="87"/>
                  </a:cxn>
                  <a:cxn ang="0">
                    <a:pos x="13" y="77"/>
                  </a:cxn>
                  <a:cxn ang="0">
                    <a:pos x="3" y="61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3" y="29"/>
                  </a:cxn>
                  <a:cxn ang="0">
                    <a:pos x="13" y="13"/>
                  </a:cxn>
                  <a:cxn ang="0">
                    <a:pos x="25" y="3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58" y="3"/>
                  </a:cxn>
                  <a:cxn ang="0">
                    <a:pos x="74" y="13"/>
                  </a:cxn>
                  <a:cxn ang="0">
                    <a:pos x="80" y="29"/>
                  </a:cxn>
                  <a:cxn ang="0">
                    <a:pos x="83" y="45"/>
                  </a:cxn>
                  <a:cxn ang="0">
                    <a:pos x="83" y="45"/>
                  </a:cxn>
                </a:cxnLst>
                <a:rect l="0" t="0" r="r" b="b"/>
                <a:pathLst>
                  <a:path w="83" h="90">
                    <a:moveTo>
                      <a:pt x="83" y="45"/>
                    </a:moveTo>
                    <a:lnTo>
                      <a:pt x="83" y="45"/>
                    </a:lnTo>
                    <a:lnTo>
                      <a:pt x="80" y="61"/>
                    </a:lnTo>
                    <a:lnTo>
                      <a:pt x="74" y="77"/>
                    </a:lnTo>
                    <a:lnTo>
                      <a:pt x="58" y="87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25" y="87"/>
                    </a:lnTo>
                    <a:lnTo>
                      <a:pt x="13" y="77"/>
                    </a:lnTo>
                    <a:lnTo>
                      <a:pt x="3" y="61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3" y="29"/>
                    </a:lnTo>
                    <a:lnTo>
                      <a:pt x="13" y="13"/>
                    </a:lnTo>
                    <a:lnTo>
                      <a:pt x="25" y="3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8" y="3"/>
                    </a:lnTo>
                    <a:lnTo>
                      <a:pt x="74" y="13"/>
                    </a:lnTo>
                    <a:lnTo>
                      <a:pt x="80" y="29"/>
                    </a:lnTo>
                    <a:lnTo>
                      <a:pt x="83" y="45"/>
                    </a:lnTo>
                    <a:lnTo>
                      <a:pt x="83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9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703" y="2568"/>
                <a:ext cx="1769" cy="1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755" y="3841"/>
                <a:ext cx="1601" cy="119"/>
              </a:xfrm>
              <a:custGeom>
                <a:avLst/>
                <a:gdLst/>
                <a:ahLst/>
                <a:cxnLst>
                  <a:cxn ang="0">
                    <a:pos x="1601" y="61"/>
                  </a:cxn>
                  <a:cxn ang="0">
                    <a:pos x="1601" y="61"/>
                  </a:cxn>
                  <a:cxn ang="0">
                    <a:pos x="1598" y="55"/>
                  </a:cxn>
                  <a:cxn ang="0">
                    <a:pos x="1585" y="48"/>
                  </a:cxn>
                  <a:cxn ang="0">
                    <a:pos x="1540" y="38"/>
                  </a:cxn>
                  <a:cxn ang="0">
                    <a:pos x="1466" y="26"/>
                  </a:cxn>
                  <a:cxn ang="0">
                    <a:pos x="1369" y="19"/>
                  </a:cxn>
                  <a:cxn ang="0">
                    <a:pos x="1250" y="9"/>
                  </a:cxn>
                  <a:cxn ang="0">
                    <a:pos x="1114" y="6"/>
                  </a:cxn>
                  <a:cxn ang="0">
                    <a:pos x="963" y="3"/>
                  </a:cxn>
                  <a:cxn ang="0">
                    <a:pos x="802" y="0"/>
                  </a:cxn>
                  <a:cxn ang="0">
                    <a:pos x="802" y="0"/>
                  </a:cxn>
                  <a:cxn ang="0">
                    <a:pos x="641" y="3"/>
                  </a:cxn>
                  <a:cxn ang="0">
                    <a:pos x="489" y="6"/>
                  </a:cxn>
                  <a:cxn ang="0">
                    <a:pos x="354" y="9"/>
                  </a:cxn>
                  <a:cxn ang="0">
                    <a:pos x="235" y="19"/>
                  </a:cxn>
                  <a:cxn ang="0">
                    <a:pos x="138" y="26"/>
                  </a:cxn>
                  <a:cxn ang="0">
                    <a:pos x="64" y="38"/>
                  </a:cxn>
                  <a:cxn ang="0">
                    <a:pos x="16" y="48"/>
                  </a:cxn>
                  <a:cxn ang="0">
                    <a:pos x="6" y="55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6" y="67"/>
                  </a:cxn>
                  <a:cxn ang="0">
                    <a:pos x="16" y="71"/>
                  </a:cxn>
                  <a:cxn ang="0">
                    <a:pos x="38" y="77"/>
                  </a:cxn>
                  <a:cxn ang="0">
                    <a:pos x="64" y="84"/>
                  </a:cxn>
                  <a:cxn ang="0">
                    <a:pos x="138" y="93"/>
                  </a:cxn>
                  <a:cxn ang="0">
                    <a:pos x="235" y="103"/>
                  </a:cxn>
                  <a:cxn ang="0">
                    <a:pos x="354" y="109"/>
                  </a:cxn>
                  <a:cxn ang="0">
                    <a:pos x="489" y="116"/>
                  </a:cxn>
                  <a:cxn ang="0">
                    <a:pos x="641" y="119"/>
                  </a:cxn>
                  <a:cxn ang="0">
                    <a:pos x="802" y="119"/>
                  </a:cxn>
                  <a:cxn ang="0">
                    <a:pos x="802" y="119"/>
                  </a:cxn>
                  <a:cxn ang="0">
                    <a:pos x="963" y="119"/>
                  </a:cxn>
                  <a:cxn ang="0">
                    <a:pos x="1114" y="116"/>
                  </a:cxn>
                  <a:cxn ang="0">
                    <a:pos x="1250" y="109"/>
                  </a:cxn>
                  <a:cxn ang="0">
                    <a:pos x="1369" y="103"/>
                  </a:cxn>
                  <a:cxn ang="0">
                    <a:pos x="1466" y="93"/>
                  </a:cxn>
                  <a:cxn ang="0">
                    <a:pos x="1540" y="84"/>
                  </a:cxn>
                  <a:cxn ang="0">
                    <a:pos x="1566" y="77"/>
                  </a:cxn>
                  <a:cxn ang="0">
                    <a:pos x="1585" y="71"/>
                  </a:cxn>
                  <a:cxn ang="0">
                    <a:pos x="1598" y="67"/>
                  </a:cxn>
                  <a:cxn ang="0">
                    <a:pos x="1601" y="61"/>
                  </a:cxn>
                  <a:cxn ang="0">
                    <a:pos x="1601" y="61"/>
                  </a:cxn>
                </a:cxnLst>
                <a:rect l="0" t="0" r="r" b="b"/>
                <a:pathLst>
                  <a:path w="1601" h="119">
                    <a:moveTo>
                      <a:pt x="1601" y="61"/>
                    </a:moveTo>
                    <a:lnTo>
                      <a:pt x="1601" y="61"/>
                    </a:lnTo>
                    <a:lnTo>
                      <a:pt x="1598" y="55"/>
                    </a:lnTo>
                    <a:lnTo>
                      <a:pt x="1585" y="48"/>
                    </a:lnTo>
                    <a:lnTo>
                      <a:pt x="1540" y="38"/>
                    </a:lnTo>
                    <a:lnTo>
                      <a:pt x="1466" y="26"/>
                    </a:lnTo>
                    <a:lnTo>
                      <a:pt x="1369" y="19"/>
                    </a:lnTo>
                    <a:lnTo>
                      <a:pt x="1250" y="9"/>
                    </a:lnTo>
                    <a:lnTo>
                      <a:pt x="1114" y="6"/>
                    </a:lnTo>
                    <a:lnTo>
                      <a:pt x="963" y="3"/>
                    </a:lnTo>
                    <a:lnTo>
                      <a:pt x="802" y="0"/>
                    </a:lnTo>
                    <a:lnTo>
                      <a:pt x="802" y="0"/>
                    </a:lnTo>
                    <a:lnTo>
                      <a:pt x="641" y="3"/>
                    </a:lnTo>
                    <a:lnTo>
                      <a:pt x="489" y="6"/>
                    </a:lnTo>
                    <a:lnTo>
                      <a:pt x="354" y="9"/>
                    </a:lnTo>
                    <a:lnTo>
                      <a:pt x="235" y="19"/>
                    </a:lnTo>
                    <a:lnTo>
                      <a:pt x="138" y="26"/>
                    </a:lnTo>
                    <a:lnTo>
                      <a:pt x="64" y="38"/>
                    </a:lnTo>
                    <a:lnTo>
                      <a:pt x="16" y="48"/>
                    </a:lnTo>
                    <a:lnTo>
                      <a:pt x="6" y="55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6" y="67"/>
                    </a:lnTo>
                    <a:lnTo>
                      <a:pt x="16" y="71"/>
                    </a:lnTo>
                    <a:lnTo>
                      <a:pt x="38" y="77"/>
                    </a:lnTo>
                    <a:lnTo>
                      <a:pt x="64" y="84"/>
                    </a:lnTo>
                    <a:lnTo>
                      <a:pt x="138" y="93"/>
                    </a:lnTo>
                    <a:lnTo>
                      <a:pt x="235" y="103"/>
                    </a:lnTo>
                    <a:lnTo>
                      <a:pt x="354" y="109"/>
                    </a:lnTo>
                    <a:lnTo>
                      <a:pt x="489" y="116"/>
                    </a:lnTo>
                    <a:lnTo>
                      <a:pt x="641" y="119"/>
                    </a:lnTo>
                    <a:lnTo>
                      <a:pt x="802" y="119"/>
                    </a:lnTo>
                    <a:lnTo>
                      <a:pt x="802" y="119"/>
                    </a:lnTo>
                    <a:lnTo>
                      <a:pt x="963" y="119"/>
                    </a:lnTo>
                    <a:lnTo>
                      <a:pt x="1114" y="116"/>
                    </a:lnTo>
                    <a:lnTo>
                      <a:pt x="1250" y="109"/>
                    </a:lnTo>
                    <a:lnTo>
                      <a:pt x="1369" y="103"/>
                    </a:lnTo>
                    <a:lnTo>
                      <a:pt x="1466" y="93"/>
                    </a:lnTo>
                    <a:lnTo>
                      <a:pt x="1540" y="84"/>
                    </a:lnTo>
                    <a:lnTo>
                      <a:pt x="1566" y="77"/>
                    </a:lnTo>
                    <a:lnTo>
                      <a:pt x="1585" y="71"/>
                    </a:lnTo>
                    <a:lnTo>
                      <a:pt x="1598" y="67"/>
                    </a:lnTo>
                    <a:lnTo>
                      <a:pt x="1601" y="61"/>
                    </a:lnTo>
                    <a:lnTo>
                      <a:pt x="1601" y="6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806" y="3238"/>
                <a:ext cx="661" cy="393"/>
              </a:xfrm>
              <a:custGeom>
                <a:avLst/>
                <a:gdLst/>
                <a:ahLst/>
                <a:cxnLst>
                  <a:cxn ang="0">
                    <a:pos x="648" y="242"/>
                  </a:cxn>
                  <a:cxn ang="0">
                    <a:pos x="661" y="0"/>
                  </a:cxn>
                  <a:cxn ang="0">
                    <a:pos x="661" y="0"/>
                  </a:cxn>
                  <a:cxn ang="0">
                    <a:pos x="632" y="26"/>
                  </a:cxn>
                  <a:cxn ang="0">
                    <a:pos x="596" y="52"/>
                  </a:cxn>
                  <a:cxn ang="0">
                    <a:pos x="558" y="74"/>
                  </a:cxn>
                  <a:cxn ang="0">
                    <a:pos x="519" y="94"/>
                  </a:cxn>
                  <a:cxn ang="0">
                    <a:pos x="474" y="110"/>
                  </a:cxn>
                  <a:cxn ang="0">
                    <a:pos x="429" y="126"/>
                  </a:cxn>
                  <a:cxn ang="0">
                    <a:pos x="384" y="139"/>
                  </a:cxn>
                  <a:cxn ang="0">
                    <a:pos x="335" y="148"/>
                  </a:cxn>
                  <a:cxn ang="0">
                    <a:pos x="335" y="148"/>
                  </a:cxn>
                  <a:cxn ang="0">
                    <a:pos x="287" y="152"/>
                  </a:cxn>
                  <a:cxn ang="0">
                    <a:pos x="242" y="152"/>
                  </a:cxn>
                  <a:cxn ang="0">
                    <a:pos x="197" y="152"/>
                  </a:cxn>
                  <a:cxn ang="0">
                    <a:pos x="152" y="145"/>
                  </a:cxn>
                  <a:cxn ang="0">
                    <a:pos x="110" y="136"/>
                  </a:cxn>
                  <a:cxn ang="0">
                    <a:pos x="71" y="123"/>
                  </a:cxn>
                  <a:cxn ang="0">
                    <a:pos x="32" y="107"/>
                  </a:cxn>
                  <a:cxn ang="0">
                    <a:pos x="0" y="87"/>
                  </a:cxn>
                  <a:cxn ang="0">
                    <a:pos x="65" y="332"/>
                  </a:cxn>
                  <a:cxn ang="0">
                    <a:pos x="65" y="332"/>
                  </a:cxn>
                  <a:cxn ang="0">
                    <a:pos x="68" y="342"/>
                  </a:cxn>
                  <a:cxn ang="0">
                    <a:pos x="74" y="351"/>
                  </a:cxn>
                  <a:cxn ang="0">
                    <a:pos x="84" y="358"/>
                  </a:cxn>
                  <a:cxn ang="0">
                    <a:pos x="94" y="368"/>
                  </a:cxn>
                  <a:cxn ang="0">
                    <a:pos x="123" y="377"/>
                  </a:cxn>
                  <a:cxn ang="0">
                    <a:pos x="158" y="387"/>
                  </a:cxn>
                  <a:cxn ang="0">
                    <a:pos x="200" y="393"/>
                  </a:cxn>
                  <a:cxn ang="0">
                    <a:pos x="248" y="393"/>
                  </a:cxn>
                  <a:cxn ang="0">
                    <a:pos x="300" y="390"/>
                  </a:cxn>
                  <a:cxn ang="0">
                    <a:pos x="355" y="384"/>
                  </a:cxn>
                  <a:cxn ang="0">
                    <a:pos x="355" y="384"/>
                  </a:cxn>
                  <a:cxn ang="0">
                    <a:pos x="413" y="374"/>
                  </a:cxn>
                  <a:cxn ang="0">
                    <a:pos x="467" y="358"/>
                  </a:cxn>
                  <a:cxn ang="0">
                    <a:pos x="516" y="342"/>
                  </a:cxn>
                  <a:cxn ang="0">
                    <a:pos x="558" y="322"/>
                  </a:cxn>
                  <a:cxn ang="0">
                    <a:pos x="593" y="303"/>
                  </a:cxn>
                  <a:cxn ang="0">
                    <a:pos x="622" y="281"/>
                  </a:cxn>
                  <a:cxn ang="0">
                    <a:pos x="632" y="271"/>
                  </a:cxn>
                  <a:cxn ang="0">
                    <a:pos x="641" y="261"/>
                  </a:cxn>
                  <a:cxn ang="0">
                    <a:pos x="645" y="252"/>
                  </a:cxn>
                  <a:cxn ang="0">
                    <a:pos x="648" y="242"/>
                  </a:cxn>
                  <a:cxn ang="0">
                    <a:pos x="648" y="242"/>
                  </a:cxn>
                  <a:cxn ang="0">
                    <a:pos x="648" y="242"/>
                  </a:cxn>
                  <a:cxn ang="0">
                    <a:pos x="648" y="242"/>
                  </a:cxn>
                </a:cxnLst>
                <a:rect l="0" t="0" r="r" b="b"/>
                <a:pathLst>
                  <a:path w="661" h="393">
                    <a:moveTo>
                      <a:pt x="648" y="242"/>
                    </a:moveTo>
                    <a:lnTo>
                      <a:pt x="661" y="0"/>
                    </a:lnTo>
                    <a:lnTo>
                      <a:pt x="661" y="0"/>
                    </a:lnTo>
                    <a:lnTo>
                      <a:pt x="632" y="26"/>
                    </a:lnTo>
                    <a:lnTo>
                      <a:pt x="596" y="52"/>
                    </a:lnTo>
                    <a:lnTo>
                      <a:pt x="558" y="74"/>
                    </a:lnTo>
                    <a:lnTo>
                      <a:pt x="519" y="94"/>
                    </a:lnTo>
                    <a:lnTo>
                      <a:pt x="474" y="110"/>
                    </a:lnTo>
                    <a:lnTo>
                      <a:pt x="429" y="126"/>
                    </a:lnTo>
                    <a:lnTo>
                      <a:pt x="384" y="139"/>
                    </a:lnTo>
                    <a:lnTo>
                      <a:pt x="335" y="148"/>
                    </a:lnTo>
                    <a:lnTo>
                      <a:pt x="335" y="148"/>
                    </a:lnTo>
                    <a:lnTo>
                      <a:pt x="287" y="152"/>
                    </a:lnTo>
                    <a:lnTo>
                      <a:pt x="242" y="152"/>
                    </a:lnTo>
                    <a:lnTo>
                      <a:pt x="197" y="152"/>
                    </a:lnTo>
                    <a:lnTo>
                      <a:pt x="152" y="145"/>
                    </a:lnTo>
                    <a:lnTo>
                      <a:pt x="110" y="136"/>
                    </a:lnTo>
                    <a:lnTo>
                      <a:pt x="71" y="123"/>
                    </a:lnTo>
                    <a:lnTo>
                      <a:pt x="32" y="107"/>
                    </a:lnTo>
                    <a:lnTo>
                      <a:pt x="0" y="87"/>
                    </a:lnTo>
                    <a:lnTo>
                      <a:pt x="65" y="332"/>
                    </a:lnTo>
                    <a:lnTo>
                      <a:pt x="65" y="332"/>
                    </a:lnTo>
                    <a:lnTo>
                      <a:pt x="68" y="342"/>
                    </a:lnTo>
                    <a:lnTo>
                      <a:pt x="74" y="351"/>
                    </a:lnTo>
                    <a:lnTo>
                      <a:pt x="84" y="358"/>
                    </a:lnTo>
                    <a:lnTo>
                      <a:pt x="94" y="368"/>
                    </a:lnTo>
                    <a:lnTo>
                      <a:pt x="123" y="377"/>
                    </a:lnTo>
                    <a:lnTo>
                      <a:pt x="158" y="387"/>
                    </a:lnTo>
                    <a:lnTo>
                      <a:pt x="200" y="393"/>
                    </a:lnTo>
                    <a:lnTo>
                      <a:pt x="248" y="393"/>
                    </a:lnTo>
                    <a:lnTo>
                      <a:pt x="300" y="390"/>
                    </a:lnTo>
                    <a:lnTo>
                      <a:pt x="355" y="384"/>
                    </a:lnTo>
                    <a:lnTo>
                      <a:pt x="355" y="384"/>
                    </a:lnTo>
                    <a:lnTo>
                      <a:pt x="413" y="374"/>
                    </a:lnTo>
                    <a:lnTo>
                      <a:pt x="467" y="358"/>
                    </a:lnTo>
                    <a:lnTo>
                      <a:pt x="516" y="342"/>
                    </a:lnTo>
                    <a:lnTo>
                      <a:pt x="558" y="322"/>
                    </a:lnTo>
                    <a:lnTo>
                      <a:pt x="593" y="303"/>
                    </a:lnTo>
                    <a:lnTo>
                      <a:pt x="622" y="281"/>
                    </a:lnTo>
                    <a:lnTo>
                      <a:pt x="632" y="271"/>
                    </a:lnTo>
                    <a:lnTo>
                      <a:pt x="641" y="261"/>
                    </a:lnTo>
                    <a:lnTo>
                      <a:pt x="645" y="252"/>
                    </a:lnTo>
                    <a:lnTo>
                      <a:pt x="648" y="242"/>
                    </a:lnTo>
                    <a:lnTo>
                      <a:pt x="648" y="242"/>
                    </a:lnTo>
                    <a:lnTo>
                      <a:pt x="648" y="242"/>
                    </a:lnTo>
                    <a:lnTo>
                      <a:pt x="648" y="2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829" y="3506"/>
                <a:ext cx="248" cy="412"/>
              </a:xfrm>
              <a:custGeom>
                <a:avLst/>
                <a:gdLst/>
                <a:ahLst/>
                <a:cxnLst>
                  <a:cxn ang="0">
                    <a:pos x="196" y="13"/>
                  </a:cxn>
                  <a:cxn ang="0">
                    <a:pos x="196" y="13"/>
                  </a:cxn>
                  <a:cxn ang="0">
                    <a:pos x="180" y="29"/>
                  </a:cxn>
                  <a:cxn ang="0">
                    <a:pos x="164" y="51"/>
                  </a:cxn>
                  <a:cxn ang="0">
                    <a:pos x="145" y="83"/>
                  </a:cxn>
                  <a:cxn ang="0">
                    <a:pos x="125" y="125"/>
                  </a:cxn>
                  <a:cxn ang="0">
                    <a:pos x="109" y="180"/>
                  </a:cxn>
                  <a:cxn ang="0">
                    <a:pos x="103" y="209"/>
                  </a:cxn>
                  <a:cxn ang="0">
                    <a:pos x="96" y="245"/>
                  </a:cxn>
                  <a:cxn ang="0">
                    <a:pos x="93" y="280"/>
                  </a:cxn>
                  <a:cxn ang="0">
                    <a:pos x="93" y="319"/>
                  </a:cxn>
                  <a:cxn ang="0">
                    <a:pos x="93" y="319"/>
                  </a:cxn>
                  <a:cxn ang="0">
                    <a:pos x="77" y="325"/>
                  </a:cxn>
                  <a:cxn ang="0">
                    <a:pos x="58" y="332"/>
                  </a:cxn>
                  <a:cxn ang="0">
                    <a:pos x="38" y="338"/>
                  </a:cxn>
                  <a:cxn ang="0">
                    <a:pos x="19" y="351"/>
                  </a:cxn>
                  <a:cxn ang="0">
                    <a:pos x="6" y="364"/>
                  </a:cxn>
                  <a:cxn ang="0">
                    <a:pos x="3" y="373"/>
                  </a:cxn>
                  <a:cxn ang="0">
                    <a:pos x="0" y="383"/>
                  </a:cxn>
                  <a:cxn ang="0">
                    <a:pos x="0" y="393"/>
                  </a:cxn>
                  <a:cxn ang="0">
                    <a:pos x="3" y="402"/>
                  </a:cxn>
                  <a:cxn ang="0">
                    <a:pos x="3" y="402"/>
                  </a:cxn>
                  <a:cxn ang="0">
                    <a:pos x="13" y="409"/>
                  </a:cxn>
                  <a:cxn ang="0">
                    <a:pos x="25" y="412"/>
                  </a:cxn>
                  <a:cxn ang="0">
                    <a:pos x="45" y="412"/>
                  </a:cxn>
                  <a:cxn ang="0">
                    <a:pos x="145" y="364"/>
                  </a:cxn>
                  <a:cxn ang="0">
                    <a:pos x="145" y="364"/>
                  </a:cxn>
                  <a:cxn ang="0">
                    <a:pos x="154" y="354"/>
                  </a:cxn>
                  <a:cxn ang="0">
                    <a:pos x="158" y="344"/>
                  </a:cxn>
                  <a:cxn ang="0">
                    <a:pos x="154" y="338"/>
                  </a:cxn>
                  <a:cxn ang="0">
                    <a:pos x="154" y="332"/>
                  </a:cxn>
                  <a:cxn ang="0">
                    <a:pos x="135" y="312"/>
                  </a:cxn>
                  <a:cxn ang="0">
                    <a:pos x="135" y="312"/>
                  </a:cxn>
                  <a:cxn ang="0">
                    <a:pos x="135" y="283"/>
                  </a:cxn>
                  <a:cxn ang="0">
                    <a:pos x="135" y="254"/>
                  </a:cxn>
                  <a:cxn ang="0">
                    <a:pos x="138" y="216"/>
                  </a:cxn>
                  <a:cxn ang="0">
                    <a:pos x="151" y="170"/>
                  </a:cxn>
                  <a:cxn ang="0">
                    <a:pos x="161" y="151"/>
                  </a:cxn>
                  <a:cxn ang="0">
                    <a:pos x="170" y="129"/>
                  </a:cxn>
                  <a:cxn ang="0">
                    <a:pos x="183" y="106"/>
                  </a:cxn>
                  <a:cxn ang="0">
                    <a:pos x="203" y="83"/>
                  </a:cxn>
                  <a:cxn ang="0">
                    <a:pos x="222" y="61"/>
                  </a:cxn>
                  <a:cxn ang="0">
                    <a:pos x="245" y="42"/>
                  </a:cxn>
                  <a:cxn ang="0">
                    <a:pos x="245" y="42"/>
                  </a:cxn>
                  <a:cxn ang="0">
                    <a:pos x="248" y="32"/>
                  </a:cxn>
                  <a:cxn ang="0">
                    <a:pos x="248" y="22"/>
                  </a:cxn>
                  <a:cxn ang="0">
                    <a:pos x="245" y="13"/>
                  </a:cxn>
                  <a:cxn ang="0">
                    <a:pos x="238" y="6"/>
                  </a:cxn>
                  <a:cxn ang="0">
                    <a:pos x="232" y="0"/>
                  </a:cxn>
                  <a:cxn ang="0">
                    <a:pos x="216" y="3"/>
                  </a:cxn>
                  <a:cxn ang="0">
                    <a:pos x="196" y="13"/>
                  </a:cxn>
                  <a:cxn ang="0">
                    <a:pos x="196" y="13"/>
                  </a:cxn>
                </a:cxnLst>
                <a:rect l="0" t="0" r="r" b="b"/>
                <a:pathLst>
                  <a:path w="248" h="412">
                    <a:moveTo>
                      <a:pt x="196" y="13"/>
                    </a:moveTo>
                    <a:lnTo>
                      <a:pt x="196" y="13"/>
                    </a:lnTo>
                    <a:lnTo>
                      <a:pt x="180" y="29"/>
                    </a:lnTo>
                    <a:lnTo>
                      <a:pt x="164" y="51"/>
                    </a:lnTo>
                    <a:lnTo>
                      <a:pt x="145" y="83"/>
                    </a:lnTo>
                    <a:lnTo>
                      <a:pt x="125" y="125"/>
                    </a:lnTo>
                    <a:lnTo>
                      <a:pt x="109" y="180"/>
                    </a:lnTo>
                    <a:lnTo>
                      <a:pt x="103" y="209"/>
                    </a:lnTo>
                    <a:lnTo>
                      <a:pt x="96" y="245"/>
                    </a:lnTo>
                    <a:lnTo>
                      <a:pt x="93" y="280"/>
                    </a:lnTo>
                    <a:lnTo>
                      <a:pt x="93" y="319"/>
                    </a:lnTo>
                    <a:lnTo>
                      <a:pt x="93" y="319"/>
                    </a:lnTo>
                    <a:lnTo>
                      <a:pt x="77" y="325"/>
                    </a:lnTo>
                    <a:lnTo>
                      <a:pt x="58" y="332"/>
                    </a:lnTo>
                    <a:lnTo>
                      <a:pt x="38" y="338"/>
                    </a:lnTo>
                    <a:lnTo>
                      <a:pt x="19" y="351"/>
                    </a:lnTo>
                    <a:lnTo>
                      <a:pt x="6" y="364"/>
                    </a:lnTo>
                    <a:lnTo>
                      <a:pt x="3" y="373"/>
                    </a:lnTo>
                    <a:lnTo>
                      <a:pt x="0" y="383"/>
                    </a:lnTo>
                    <a:lnTo>
                      <a:pt x="0" y="393"/>
                    </a:lnTo>
                    <a:lnTo>
                      <a:pt x="3" y="402"/>
                    </a:lnTo>
                    <a:lnTo>
                      <a:pt x="3" y="402"/>
                    </a:lnTo>
                    <a:lnTo>
                      <a:pt x="13" y="409"/>
                    </a:lnTo>
                    <a:lnTo>
                      <a:pt x="25" y="412"/>
                    </a:lnTo>
                    <a:lnTo>
                      <a:pt x="45" y="412"/>
                    </a:lnTo>
                    <a:lnTo>
                      <a:pt x="145" y="364"/>
                    </a:lnTo>
                    <a:lnTo>
                      <a:pt x="145" y="364"/>
                    </a:lnTo>
                    <a:lnTo>
                      <a:pt x="154" y="354"/>
                    </a:lnTo>
                    <a:lnTo>
                      <a:pt x="158" y="344"/>
                    </a:lnTo>
                    <a:lnTo>
                      <a:pt x="154" y="338"/>
                    </a:lnTo>
                    <a:lnTo>
                      <a:pt x="154" y="332"/>
                    </a:lnTo>
                    <a:lnTo>
                      <a:pt x="135" y="312"/>
                    </a:lnTo>
                    <a:lnTo>
                      <a:pt x="135" y="312"/>
                    </a:lnTo>
                    <a:lnTo>
                      <a:pt x="135" y="283"/>
                    </a:lnTo>
                    <a:lnTo>
                      <a:pt x="135" y="254"/>
                    </a:lnTo>
                    <a:lnTo>
                      <a:pt x="138" y="216"/>
                    </a:lnTo>
                    <a:lnTo>
                      <a:pt x="151" y="170"/>
                    </a:lnTo>
                    <a:lnTo>
                      <a:pt x="161" y="151"/>
                    </a:lnTo>
                    <a:lnTo>
                      <a:pt x="170" y="129"/>
                    </a:lnTo>
                    <a:lnTo>
                      <a:pt x="183" y="106"/>
                    </a:lnTo>
                    <a:lnTo>
                      <a:pt x="203" y="83"/>
                    </a:lnTo>
                    <a:lnTo>
                      <a:pt x="222" y="61"/>
                    </a:lnTo>
                    <a:lnTo>
                      <a:pt x="245" y="42"/>
                    </a:lnTo>
                    <a:lnTo>
                      <a:pt x="245" y="42"/>
                    </a:lnTo>
                    <a:lnTo>
                      <a:pt x="248" y="32"/>
                    </a:lnTo>
                    <a:lnTo>
                      <a:pt x="248" y="22"/>
                    </a:lnTo>
                    <a:lnTo>
                      <a:pt x="245" y="13"/>
                    </a:lnTo>
                    <a:lnTo>
                      <a:pt x="238" y="6"/>
                    </a:lnTo>
                    <a:lnTo>
                      <a:pt x="232" y="0"/>
                    </a:lnTo>
                    <a:lnTo>
                      <a:pt x="216" y="3"/>
                    </a:lnTo>
                    <a:lnTo>
                      <a:pt x="196" y="13"/>
                    </a:lnTo>
                    <a:lnTo>
                      <a:pt x="19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1219" y="3496"/>
                <a:ext cx="248" cy="409"/>
              </a:xfrm>
              <a:custGeom>
                <a:avLst/>
                <a:gdLst/>
                <a:ahLst/>
                <a:cxnLst>
                  <a:cxn ang="0">
                    <a:pos x="48" y="10"/>
                  </a:cxn>
                  <a:cxn ang="0">
                    <a:pos x="48" y="10"/>
                  </a:cxn>
                  <a:cxn ang="0">
                    <a:pos x="64" y="29"/>
                  </a:cxn>
                  <a:cxn ang="0">
                    <a:pos x="83" y="52"/>
                  </a:cxn>
                  <a:cxn ang="0">
                    <a:pos x="99" y="84"/>
                  </a:cxn>
                  <a:cxn ang="0">
                    <a:pos x="119" y="126"/>
                  </a:cxn>
                  <a:cxn ang="0">
                    <a:pos x="135" y="180"/>
                  </a:cxn>
                  <a:cxn ang="0">
                    <a:pos x="141" y="209"/>
                  </a:cxn>
                  <a:cxn ang="0">
                    <a:pos x="148" y="242"/>
                  </a:cxn>
                  <a:cxn ang="0">
                    <a:pos x="151" y="280"/>
                  </a:cxn>
                  <a:cxn ang="0">
                    <a:pos x="151" y="319"/>
                  </a:cxn>
                  <a:cxn ang="0">
                    <a:pos x="151" y="319"/>
                  </a:cxn>
                  <a:cxn ang="0">
                    <a:pos x="170" y="322"/>
                  </a:cxn>
                  <a:cxn ang="0">
                    <a:pos x="186" y="329"/>
                  </a:cxn>
                  <a:cxn ang="0">
                    <a:pos x="206" y="338"/>
                  </a:cxn>
                  <a:cxn ang="0">
                    <a:pos x="225" y="351"/>
                  </a:cxn>
                  <a:cxn ang="0">
                    <a:pos x="238" y="364"/>
                  </a:cxn>
                  <a:cxn ang="0">
                    <a:pos x="244" y="374"/>
                  </a:cxn>
                  <a:cxn ang="0">
                    <a:pos x="248" y="380"/>
                  </a:cxn>
                  <a:cxn ang="0">
                    <a:pos x="248" y="390"/>
                  </a:cxn>
                  <a:cxn ang="0">
                    <a:pos x="244" y="403"/>
                  </a:cxn>
                  <a:cxn ang="0">
                    <a:pos x="244" y="403"/>
                  </a:cxn>
                  <a:cxn ang="0">
                    <a:pos x="232" y="406"/>
                  </a:cxn>
                  <a:cxn ang="0">
                    <a:pos x="219" y="409"/>
                  </a:cxn>
                  <a:cxn ang="0">
                    <a:pos x="199" y="409"/>
                  </a:cxn>
                  <a:cxn ang="0">
                    <a:pos x="99" y="364"/>
                  </a:cxn>
                  <a:cxn ang="0">
                    <a:pos x="99" y="364"/>
                  </a:cxn>
                  <a:cxn ang="0">
                    <a:pos x="93" y="354"/>
                  </a:cxn>
                  <a:cxn ang="0">
                    <a:pos x="90" y="345"/>
                  </a:cxn>
                  <a:cxn ang="0">
                    <a:pos x="90" y="338"/>
                  </a:cxn>
                  <a:cxn ang="0">
                    <a:pos x="93" y="332"/>
                  </a:cxn>
                  <a:cxn ang="0">
                    <a:pos x="109" y="309"/>
                  </a:cxn>
                  <a:cxn ang="0">
                    <a:pos x="109" y="309"/>
                  </a:cxn>
                  <a:cxn ang="0">
                    <a:pos x="112" y="284"/>
                  </a:cxn>
                  <a:cxn ang="0">
                    <a:pos x="112" y="251"/>
                  </a:cxn>
                  <a:cxn ang="0">
                    <a:pos x="106" y="213"/>
                  </a:cxn>
                  <a:cxn ang="0">
                    <a:pos x="96" y="171"/>
                  </a:cxn>
                  <a:cxn ang="0">
                    <a:pos x="87" y="148"/>
                  </a:cxn>
                  <a:cxn ang="0">
                    <a:pos x="74" y="126"/>
                  </a:cxn>
                  <a:cxn ang="0">
                    <a:pos x="61" y="103"/>
                  </a:cxn>
                  <a:cxn ang="0">
                    <a:pos x="45" y="84"/>
                  </a:cxn>
                  <a:cxn ang="0">
                    <a:pos x="22" y="61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32"/>
                  </a:cxn>
                  <a:cxn ang="0">
                    <a:pos x="0" y="23"/>
                  </a:cxn>
                  <a:cxn ang="0">
                    <a:pos x="0" y="13"/>
                  </a:cxn>
                  <a:cxn ang="0">
                    <a:pos x="6" y="3"/>
                  </a:cxn>
                  <a:cxn ang="0">
                    <a:pos x="16" y="0"/>
                  </a:cxn>
                  <a:cxn ang="0">
                    <a:pos x="29" y="0"/>
                  </a:cxn>
                  <a:cxn ang="0">
                    <a:pos x="48" y="10"/>
                  </a:cxn>
                  <a:cxn ang="0">
                    <a:pos x="48" y="10"/>
                  </a:cxn>
                </a:cxnLst>
                <a:rect l="0" t="0" r="r" b="b"/>
                <a:pathLst>
                  <a:path w="248" h="409">
                    <a:moveTo>
                      <a:pt x="48" y="10"/>
                    </a:moveTo>
                    <a:lnTo>
                      <a:pt x="48" y="10"/>
                    </a:lnTo>
                    <a:lnTo>
                      <a:pt x="64" y="29"/>
                    </a:lnTo>
                    <a:lnTo>
                      <a:pt x="83" y="52"/>
                    </a:lnTo>
                    <a:lnTo>
                      <a:pt x="99" y="84"/>
                    </a:lnTo>
                    <a:lnTo>
                      <a:pt x="119" y="126"/>
                    </a:lnTo>
                    <a:lnTo>
                      <a:pt x="135" y="180"/>
                    </a:lnTo>
                    <a:lnTo>
                      <a:pt x="141" y="209"/>
                    </a:lnTo>
                    <a:lnTo>
                      <a:pt x="148" y="242"/>
                    </a:lnTo>
                    <a:lnTo>
                      <a:pt x="151" y="280"/>
                    </a:lnTo>
                    <a:lnTo>
                      <a:pt x="151" y="319"/>
                    </a:lnTo>
                    <a:lnTo>
                      <a:pt x="151" y="319"/>
                    </a:lnTo>
                    <a:lnTo>
                      <a:pt x="170" y="322"/>
                    </a:lnTo>
                    <a:lnTo>
                      <a:pt x="186" y="329"/>
                    </a:lnTo>
                    <a:lnTo>
                      <a:pt x="206" y="338"/>
                    </a:lnTo>
                    <a:lnTo>
                      <a:pt x="225" y="351"/>
                    </a:lnTo>
                    <a:lnTo>
                      <a:pt x="238" y="364"/>
                    </a:lnTo>
                    <a:lnTo>
                      <a:pt x="244" y="374"/>
                    </a:lnTo>
                    <a:lnTo>
                      <a:pt x="248" y="380"/>
                    </a:lnTo>
                    <a:lnTo>
                      <a:pt x="248" y="390"/>
                    </a:lnTo>
                    <a:lnTo>
                      <a:pt x="244" y="403"/>
                    </a:lnTo>
                    <a:lnTo>
                      <a:pt x="244" y="403"/>
                    </a:lnTo>
                    <a:lnTo>
                      <a:pt x="232" y="406"/>
                    </a:lnTo>
                    <a:lnTo>
                      <a:pt x="219" y="409"/>
                    </a:lnTo>
                    <a:lnTo>
                      <a:pt x="199" y="409"/>
                    </a:lnTo>
                    <a:lnTo>
                      <a:pt x="99" y="364"/>
                    </a:lnTo>
                    <a:lnTo>
                      <a:pt x="99" y="364"/>
                    </a:lnTo>
                    <a:lnTo>
                      <a:pt x="93" y="354"/>
                    </a:lnTo>
                    <a:lnTo>
                      <a:pt x="90" y="345"/>
                    </a:lnTo>
                    <a:lnTo>
                      <a:pt x="90" y="338"/>
                    </a:lnTo>
                    <a:lnTo>
                      <a:pt x="93" y="332"/>
                    </a:lnTo>
                    <a:lnTo>
                      <a:pt x="109" y="309"/>
                    </a:lnTo>
                    <a:lnTo>
                      <a:pt x="109" y="309"/>
                    </a:lnTo>
                    <a:lnTo>
                      <a:pt x="112" y="284"/>
                    </a:lnTo>
                    <a:lnTo>
                      <a:pt x="112" y="251"/>
                    </a:lnTo>
                    <a:lnTo>
                      <a:pt x="106" y="213"/>
                    </a:lnTo>
                    <a:lnTo>
                      <a:pt x="96" y="171"/>
                    </a:lnTo>
                    <a:lnTo>
                      <a:pt x="87" y="148"/>
                    </a:lnTo>
                    <a:lnTo>
                      <a:pt x="74" y="126"/>
                    </a:lnTo>
                    <a:lnTo>
                      <a:pt x="61" y="103"/>
                    </a:lnTo>
                    <a:lnTo>
                      <a:pt x="45" y="84"/>
                    </a:lnTo>
                    <a:lnTo>
                      <a:pt x="22" y="61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2"/>
                    </a:lnTo>
                    <a:lnTo>
                      <a:pt x="0" y="23"/>
                    </a:lnTo>
                    <a:lnTo>
                      <a:pt x="0" y="13"/>
                    </a:lnTo>
                    <a:lnTo>
                      <a:pt x="6" y="3"/>
                    </a:lnTo>
                    <a:lnTo>
                      <a:pt x="16" y="0"/>
                    </a:lnTo>
                    <a:lnTo>
                      <a:pt x="29" y="0"/>
                    </a:lnTo>
                    <a:lnTo>
                      <a:pt x="48" y="10"/>
                    </a:lnTo>
                    <a:lnTo>
                      <a:pt x="4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703" y="2816"/>
                <a:ext cx="844" cy="545"/>
              </a:xfrm>
              <a:custGeom>
                <a:avLst/>
                <a:gdLst/>
                <a:ahLst/>
                <a:cxnLst>
                  <a:cxn ang="0">
                    <a:pos x="3" y="364"/>
                  </a:cxn>
                  <a:cxn ang="0">
                    <a:pos x="3" y="309"/>
                  </a:cxn>
                  <a:cxn ang="0">
                    <a:pos x="16" y="255"/>
                  </a:cxn>
                  <a:cxn ang="0">
                    <a:pos x="45" y="203"/>
                  </a:cxn>
                  <a:cxn ang="0">
                    <a:pos x="87" y="155"/>
                  </a:cxn>
                  <a:cxn ang="0">
                    <a:pos x="142" y="110"/>
                  </a:cxn>
                  <a:cxn ang="0">
                    <a:pos x="209" y="71"/>
                  </a:cxn>
                  <a:cxn ang="0">
                    <a:pos x="284" y="39"/>
                  </a:cxn>
                  <a:cxn ang="0">
                    <a:pos x="367" y="16"/>
                  </a:cxn>
                  <a:cxn ang="0">
                    <a:pos x="409" y="7"/>
                  </a:cxn>
                  <a:cxn ang="0">
                    <a:pos x="493" y="0"/>
                  </a:cxn>
                  <a:cxn ang="0">
                    <a:pos x="574" y="3"/>
                  </a:cxn>
                  <a:cxn ang="0">
                    <a:pos x="644" y="16"/>
                  </a:cxn>
                  <a:cxn ang="0">
                    <a:pos x="709" y="36"/>
                  </a:cxn>
                  <a:cxn ang="0">
                    <a:pos x="764" y="68"/>
                  </a:cxn>
                  <a:cxn ang="0">
                    <a:pos x="806" y="106"/>
                  </a:cxn>
                  <a:cxn ang="0">
                    <a:pos x="831" y="155"/>
                  </a:cxn>
                  <a:cxn ang="0">
                    <a:pos x="841" y="181"/>
                  </a:cxn>
                  <a:cxn ang="0">
                    <a:pos x="844" y="232"/>
                  </a:cxn>
                  <a:cxn ang="0">
                    <a:pos x="828" y="287"/>
                  </a:cxn>
                  <a:cxn ang="0">
                    <a:pos x="802" y="338"/>
                  </a:cxn>
                  <a:cxn ang="0">
                    <a:pos x="757" y="387"/>
                  </a:cxn>
                  <a:cxn ang="0">
                    <a:pos x="702" y="432"/>
                  </a:cxn>
                  <a:cxn ang="0">
                    <a:pos x="638" y="471"/>
                  </a:cxn>
                  <a:cxn ang="0">
                    <a:pos x="561" y="503"/>
                  </a:cxn>
                  <a:cxn ang="0">
                    <a:pos x="480" y="529"/>
                  </a:cxn>
                  <a:cxn ang="0">
                    <a:pos x="435" y="535"/>
                  </a:cxn>
                  <a:cxn ang="0">
                    <a:pos x="351" y="545"/>
                  </a:cxn>
                  <a:cxn ang="0">
                    <a:pos x="274" y="541"/>
                  </a:cxn>
                  <a:cxn ang="0">
                    <a:pos x="200" y="529"/>
                  </a:cxn>
                  <a:cxn ang="0">
                    <a:pos x="135" y="506"/>
                  </a:cxn>
                  <a:cxn ang="0">
                    <a:pos x="81" y="474"/>
                  </a:cxn>
                  <a:cxn ang="0">
                    <a:pos x="39" y="435"/>
                  </a:cxn>
                  <a:cxn ang="0">
                    <a:pos x="13" y="390"/>
                  </a:cxn>
                  <a:cxn ang="0">
                    <a:pos x="3" y="364"/>
                  </a:cxn>
                </a:cxnLst>
                <a:rect l="0" t="0" r="r" b="b"/>
                <a:pathLst>
                  <a:path w="844" h="545">
                    <a:moveTo>
                      <a:pt x="3" y="364"/>
                    </a:moveTo>
                    <a:lnTo>
                      <a:pt x="3" y="364"/>
                    </a:lnTo>
                    <a:lnTo>
                      <a:pt x="0" y="335"/>
                    </a:lnTo>
                    <a:lnTo>
                      <a:pt x="3" y="309"/>
                    </a:lnTo>
                    <a:lnTo>
                      <a:pt x="6" y="284"/>
                    </a:lnTo>
                    <a:lnTo>
                      <a:pt x="16" y="255"/>
                    </a:lnTo>
                    <a:lnTo>
                      <a:pt x="29" y="229"/>
                    </a:lnTo>
                    <a:lnTo>
                      <a:pt x="45" y="203"/>
                    </a:lnTo>
                    <a:lnTo>
                      <a:pt x="64" y="181"/>
                    </a:lnTo>
                    <a:lnTo>
                      <a:pt x="87" y="155"/>
                    </a:lnTo>
                    <a:lnTo>
                      <a:pt x="113" y="132"/>
                    </a:lnTo>
                    <a:lnTo>
                      <a:pt x="142" y="110"/>
                    </a:lnTo>
                    <a:lnTo>
                      <a:pt x="174" y="90"/>
                    </a:lnTo>
                    <a:lnTo>
                      <a:pt x="209" y="71"/>
                    </a:lnTo>
                    <a:lnTo>
                      <a:pt x="245" y="55"/>
                    </a:lnTo>
                    <a:lnTo>
                      <a:pt x="284" y="39"/>
                    </a:lnTo>
                    <a:lnTo>
                      <a:pt x="322" y="26"/>
                    </a:lnTo>
                    <a:lnTo>
                      <a:pt x="367" y="16"/>
                    </a:lnTo>
                    <a:lnTo>
                      <a:pt x="367" y="16"/>
                    </a:lnTo>
                    <a:lnTo>
                      <a:pt x="409" y="7"/>
                    </a:lnTo>
                    <a:lnTo>
                      <a:pt x="451" y="0"/>
                    </a:lnTo>
                    <a:lnTo>
                      <a:pt x="493" y="0"/>
                    </a:lnTo>
                    <a:lnTo>
                      <a:pt x="532" y="0"/>
                    </a:lnTo>
                    <a:lnTo>
                      <a:pt x="574" y="3"/>
                    </a:lnTo>
                    <a:lnTo>
                      <a:pt x="609" y="7"/>
                    </a:lnTo>
                    <a:lnTo>
                      <a:pt x="644" y="16"/>
                    </a:lnTo>
                    <a:lnTo>
                      <a:pt x="677" y="26"/>
                    </a:lnTo>
                    <a:lnTo>
                      <a:pt x="709" y="36"/>
                    </a:lnTo>
                    <a:lnTo>
                      <a:pt x="738" y="52"/>
                    </a:lnTo>
                    <a:lnTo>
                      <a:pt x="764" y="68"/>
                    </a:lnTo>
                    <a:lnTo>
                      <a:pt x="786" y="87"/>
                    </a:lnTo>
                    <a:lnTo>
                      <a:pt x="806" y="106"/>
                    </a:lnTo>
                    <a:lnTo>
                      <a:pt x="822" y="129"/>
                    </a:lnTo>
                    <a:lnTo>
                      <a:pt x="831" y="155"/>
                    </a:lnTo>
                    <a:lnTo>
                      <a:pt x="841" y="181"/>
                    </a:lnTo>
                    <a:lnTo>
                      <a:pt x="841" y="181"/>
                    </a:lnTo>
                    <a:lnTo>
                      <a:pt x="844" y="206"/>
                    </a:lnTo>
                    <a:lnTo>
                      <a:pt x="844" y="232"/>
                    </a:lnTo>
                    <a:lnTo>
                      <a:pt x="838" y="258"/>
                    </a:lnTo>
                    <a:lnTo>
                      <a:pt x="828" y="287"/>
                    </a:lnTo>
                    <a:lnTo>
                      <a:pt x="818" y="313"/>
                    </a:lnTo>
                    <a:lnTo>
                      <a:pt x="802" y="338"/>
                    </a:lnTo>
                    <a:lnTo>
                      <a:pt x="780" y="364"/>
                    </a:lnTo>
                    <a:lnTo>
                      <a:pt x="757" y="387"/>
                    </a:lnTo>
                    <a:lnTo>
                      <a:pt x="731" y="409"/>
                    </a:lnTo>
                    <a:lnTo>
                      <a:pt x="702" y="432"/>
                    </a:lnTo>
                    <a:lnTo>
                      <a:pt x="670" y="451"/>
                    </a:lnTo>
                    <a:lnTo>
                      <a:pt x="638" y="471"/>
                    </a:lnTo>
                    <a:lnTo>
                      <a:pt x="599" y="490"/>
                    </a:lnTo>
                    <a:lnTo>
                      <a:pt x="561" y="503"/>
                    </a:lnTo>
                    <a:lnTo>
                      <a:pt x="522" y="516"/>
                    </a:lnTo>
                    <a:lnTo>
                      <a:pt x="480" y="529"/>
                    </a:lnTo>
                    <a:lnTo>
                      <a:pt x="480" y="529"/>
                    </a:lnTo>
                    <a:lnTo>
                      <a:pt x="435" y="535"/>
                    </a:lnTo>
                    <a:lnTo>
                      <a:pt x="393" y="541"/>
                    </a:lnTo>
                    <a:lnTo>
                      <a:pt x="351" y="545"/>
                    </a:lnTo>
                    <a:lnTo>
                      <a:pt x="313" y="545"/>
                    </a:lnTo>
                    <a:lnTo>
                      <a:pt x="274" y="541"/>
                    </a:lnTo>
                    <a:lnTo>
                      <a:pt x="235" y="535"/>
                    </a:lnTo>
                    <a:lnTo>
                      <a:pt x="200" y="529"/>
                    </a:lnTo>
                    <a:lnTo>
                      <a:pt x="168" y="519"/>
                    </a:lnTo>
                    <a:lnTo>
                      <a:pt x="135" y="506"/>
                    </a:lnTo>
                    <a:lnTo>
                      <a:pt x="106" y="490"/>
                    </a:lnTo>
                    <a:lnTo>
                      <a:pt x="81" y="474"/>
                    </a:lnTo>
                    <a:lnTo>
                      <a:pt x="58" y="454"/>
                    </a:lnTo>
                    <a:lnTo>
                      <a:pt x="39" y="435"/>
                    </a:lnTo>
                    <a:lnTo>
                      <a:pt x="26" y="413"/>
                    </a:lnTo>
                    <a:lnTo>
                      <a:pt x="13" y="390"/>
                    </a:lnTo>
                    <a:lnTo>
                      <a:pt x="3" y="364"/>
                    </a:lnTo>
                    <a:lnTo>
                      <a:pt x="3" y="3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1351" y="2900"/>
                <a:ext cx="119" cy="106"/>
              </a:xfrm>
              <a:custGeom>
                <a:avLst/>
                <a:gdLst/>
                <a:ahLst/>
                <a:cxnLst>
                  <a:cxn ang="0">
                    <a:pos x="25" y="106"/>
                  </a:cxn>
                  <a:cxn ang="0">
                    <a:pos x="25" y="106"/>
                  </a:cxn>
                  <a:cxn ang="0">
                    <a:pos x="64" y="93"/>
                  </a:cxn>
                  <a:cxn ang="0">
                    <a:pos x="64" y="93"/>
                  </a:cxn>
                  <a:cxn ang="0">
                    <a:pos x="93" y="90"/>
                  </a:cxn>
                  <a:cxn ang="0">
                    <a:pos x="116" y="90"/>
                  </a:cxn>
                  <a:cxn ang="0">
                    <a:pos x="116" y="90"/>
                  </a:cxn>
                  <a:cxn ang="0">
                    <a:pos x="119" y="74"/>
                  </a:cxn>
                  <a:cxn ang="0">
                    <a:pos x="119" y="55"/>
                  </a:cxn>
                  <a:cxn ang="0">
                    <a:pos x="112" y="39"/>
                  </a:cxn>
                  <a:cxn ang="0">
                    <a:pos x="103" y="22"/>
                  </a:cxn>
                  <a:cxn ang="0">
                    <a:pos x="103" y="22"/>
                  </a:cxn>
                  <a:cxn ang="0">
                    <a:pos x="93" y="13"/>
                  </a:cxn>
                  <a:cxn ang="0">
                    <a:pos x="80" y="6"/>
                  </a:cxn>
                  <a:cxn ang="0">
                    <a:pos x="71" y="3"/>
                  </a:cxn>
                  <a:cxn ang="0">
                    <a:pos x="58" y="0"/>
                  </a:cxn>
                  <a:cxn ang="0">
                    <a:pos x="48" y="0"/>
                  </a:cxn>
                  <a:cxn ang="0">
                    <a:pos x="35" y="0"/>
                  </a:cxn>
                  <a:cxn ang="0">
                    <a:pos x="25" y="6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9" y="19"/>
                  </a:cxn>
                  <a:cxn ang="0">
                    <a:pos x="3" y="32"/>
                  </a:cxn>
                  <a:cxn ang="0">
                    <a:pos x="0" y="42"/>
                  </a:cxn>
                  <a:cxn ang="0">
                    <a:pos x="0" y="55"/>
                  </a:cxn>
                  <a:cxn ang="0">
                    <a:pos x="0" y="64"/>
                  </a:cxn>
                  <a:cxn ang="0">
                    <a:pos x="3" y="77"/>
                  </a:cxn>
                  <a:cxn ang="0">
                    <a:pos x="9" y="87"/>
                  </a:cxn>
                  <a:cxn ang="0">
                    <a:pos x="16" y="100"/>
                  </a:cxn>
                  <a:cxn ang="0">
                    <a:pos x="16" y="100"/>
                  </a:cxn>
                  <a:cxn ang="0">
                    <a:pos x="25" y="106"/>
                  </a:cxn>
                  <a:cxn ang="0">
                    <a:pos x="25" y="106"/>
                  </a:cxn>
                </a:cxnLst>
                <a:rect l="0" t="0" r="r" b="b"/>
                <a:pathLst>
                  <a:path w="119" h="106">
                    <a:moveTo>
                      <a:pt x="25" y="106"/>
                    </a:moveTo>
                    <a:lnTo>
                      <a:pt x="25" y="106"/>
                    </a:lnTo>
                    <a:lnTo>
                      <a:pt x="64" y="93"/>
                    </a:lnTo>
                    <a:lnTo>
                      <a:pt x="64" y="93"/>
                    </a:lnTo>
                    <a:lnTo>
                      <a:pt x="93" y="90"/>
                    </a:lnTo>
                    <a:lnTo>
                      <a:pt x="116" y="90"/>
                    </a:lnTo>
                    <a:lnTo>
                      <a:pt x="116" y="90"/>
                    </a:lnTo>
                    <a:lnTo>
                      <a:pt x="119" y="74"/>
                    </a:lnTo>
                    <a:lnTo>
                      <a:pt x="119" y="55"/>
                    </a:lnTo>
                    <a:lnTo>
                      <a:pt x="112" y="39"/>
                    </a:lnTo>
                    <a:lnTo>
                      <a:pt x="103" y="22"/>
                    </a:lnTo>
                    <a:lnTo>
                      <a:pt x="103" y="22"/>
                    </a:lnTo>
                    <a:lnTo>
                      <a:pt x="93" y="13"/>
                    </a:lnTo>
                    <a:lnTo>
                      <a:pt x="80" y="6"/>
                    </a:lnTo>
                    <a:lnTo>
                      <a:pt x="71" y="3"/>
                    </a:lnTo>
                    <a:lnTo>
                      <a:pt x="58" y="0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5" y="6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9" y="19"/>
                    </a:lnTo>
                    <a:lnTo>
                      <a:pt x="3" y="32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0" y="64"/>
                    </a:lnTo>
                    <a:lnTo>
                      <a:pt x="3" y="77"/>
                    </a:lnTo>
                    <a:lnTo>
                      <a:pt x="9" y="87"/>
                    </a:lnTo>
                    <a:lnTo>
                      <a:pt x="16" y="100"/>
                    </a:lnTo>
                    <a:lnTo>
                      <a:pt x="16" y="100"/>
                    </a:lnTo>
                    <a:lnTo>
                      <a:pt x="25" y="106"/>
                    </a:lnTo>
                    <a:lnTo>
                      <a:pt x="25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1022" y="2922"/>
                <a:ext cx="161" cy="174"/>
              </a:xfrm>
              <a:custGeom>
                <a:avLst/>
                <a:gdLst/>
                <a:ahLst/>
                <a:cxnLst>
                  <a:cxn ang="0">
                    <a:pos x="29" y="174"/>
                  </a:cxn>
                  <a:cxn ang="0">
                    <a:pos x="29" y="174"/>
                  </a:cxn>
                  <a:cxn ang="0">
                    <a:pos x="61" y="165"/>
                  </a:cxn>
                  <a:cxn ang="0">
                    <a:pos x="61" y="165"/>
                  </a:cxn>
                  <a:cxn ang="0">
                    <a:pos x="103" y="158"/>
                  </a:cxn>
                  <a:cxn ang="0">
                    <a:pos x="142" y="155"/>
                  </a:cxn>
                  <a:cxn ang="0">
                    <a:pos x="142" y="155"/>
                  </a:cxn>
                  <a:cxn ang="0">
                    <a:pos x="155" y="136"/>
                  </a:cxn>
                  <a:cxn ang="0">
                    <a:pos x="161" y="110"/>
                  </a:cxn>
                  <a:cxn ang="0">
                    <a:pos x="161" y="110"/>
                  </a:cxn>
                  <a:cxn ang="0">
                    <a:pos x="161" y="91"/>
                  </a:cxn>
                  <a:cxn ang="0">
                    <a:pos x="161" y="75"/>
                  </a:cxn>
                  <a:cxn ang="0">
                    <a:pos x="155" y="55"/>
                  </a:cxn>
                  <a:cxn ang="0">
                    <a:pos x="148" y="39"/>
                  </a:cxn>
                  <a:cxn ang="0">
                    <a:pos x="139" y="26"/>
                  </a:cxn>
                  <a:cxn ang="0">
                    <a:pos x="126" y="17"/>
                  </a:cxn>
                  <a:cxn ang="0">
                    <a:pos x="113" y="7"/>
                  </a:cxn>
                  <a:cxn ang="0">
                    <a:pos x="97" y="0"/>
                  </a:cxn>
                  <a:cxn ang="0">
                    <a:pos x="97" y="0"/>
                  </a:cxn>
                  <a:cxn ang="0">
                    <a:pos x="81" y="0"/>
                  </a:cxn>
                  <a:cxn ang="0">
                    <a:pos x="64" y="4"/>
                  </a:cxn>
                  <a:cxn ang="0">
                    <a:pos x="48" y="10"/>
                  </a:cxn>
                  <a:cxn ang="0">
                    <a:pos x="35" y="20"/>
                  </a:cxn>
                  <a:cxn ang="0">
                    <a:pos x="23" y="33"/>
                  </a:cxn>
                  <a:cxn ang="0">
                    <a:pos x="13" y="46"/>
                  </a:cxn>
                  <a:cxn ang="0">
                    <a:pos x="6" y="62"/>
                  </a:cxn>
                  <a:cxn ang="0">
                    <a:pos x="0" y="81"/>
                  </a:cxn>
                  <a:cxn ang="0">
                    <a:pos x="0" y="81"/>
                  </a:cxn>
                  <a:cxn ang="0">
                    <a:pos x="0" y="110"/>
                  </a:cxn>
                  <a:cxn ang="0">
                    <a:pos x="3" y="133"/>
                  </a:cxn>
                  <a:cxn ang="0">
                    <a:pos x="16" y="155"/>
                  </a:cxn>
                  <a:cxn ang="0">
                    <a:pos x="29" y="174"/>
                  </a:cxn>
                  <a:cxn ang="0">
                    <a:pos x="29" y="174"/>
                  </a:cxn>
                </a:cxnLst>
                <a:rect l="0" t="0" r="r" b="b"/>
                <a:pathLst>
                  <a:path w="161" h="174">
                    <a:moveTo>
                      <a:pt x="29" y="174"/>
                    </a:moveTo>
                    <a:lnTo>
                      <a:pt x="29" y="174"/>
                    </a:lnTo>
                    <a:lnTo>
                      <a:pt x="61" y="165"/>
                    </a:lnTo>
                    <a:lnTo>
                      <a:pt x="61" y="165"/>
                    </a:lnTo>
                    <a:lnTo>
                      <a:pt x="103" y="158"/>
                    </a:lnTo>
                    <a:lnTo>
                      <a:pt x="142" y="155"/>
                    </a:lnTo>
                    <a:lnTo>
                      <a:pt x="142" y="155"/>
                    </a:lnTo>
                    <a:lnTo>
                      <a:pt x="155" y="136"/>
                    </a:lnTo>
                    <a:lnTo>
                      <a:pt x="161" y="110"/>
                    </a:lnTo>
                    <a:lnTo>
                      <a:pt x="161" y="110"/>
                    </a:lnTo>
                    <a:lnTo>
                      <a:pt x="161" y="91"/>
                    </a:lnTo>
                    <a:lnTo>
                      <a:pt x="161" y="75"/>
                    </a:lnTo>
                    <a:lnTo>
                      <a:pt x="155" y="55"/>
                    </a:lnTo>
                    <a:lnTo>
                      <a:pt x="148" y="39"/>
                    </a:lnTo>
                    <a:lnTo>
                      <a:pt x="139" y="26"/>
                    </a:lnTo>
                    <a:lnTo>
                      <a:pt x="126" y="17"/>
                    </a:lnTo>
                    <a:lnTo>
                      <a:pt x="113" y="7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81" y="0"/>
                    </a:lnTo>
                    <a:lnTo>
                      <a:pt x="64" y="4"/>
                    </a:lnTo>
                    <a:lnTo>
                      <a:pt x="48" y="10"/>
                    </a:lnTo>
                    <a:lnTo>
                      <a:pt x="35" y="20"/>
                    </a:lnTo>
                    <a:lnTo>
                      <a:pt x="23" y="33"/>
                    </a:lnTo>
                    <a:lnTo>
                      <a:pt x="13" y="46"/>
                    </a:lnTo>
                    <a:lnTo>
                      <a:pt x="6" y="62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110"/>
                    </a:lnTo>
                    <a:lnTo>
                      <a:pt x="3" y="133"/>
                    </a:lnTo>
                    <a:lnTo>
                      <a:pt x="16" y="155"/>
                    </a:lnTo>
                    <a:lnTo>
                      <a:pt x="29" y="174"/>
                    </a:lnTo>
                    <a:lnTo>
                      <a:pt x="29" y="1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1248" y="3135"/>
                <a:ext cx="103" cy="123"/>
              </a:xfrm>
              <a:custGeom>
                <a:avLst/>
                <a:gdLst/>
                <a:ahLst/>
                <a:cxnLst>
                  <a:cxn ang="0">
                    <a:pos x="90" y="7"/>
                  </a:cxn>
                  <a:cxn ang="0">
                    <a:pos x="90" y="7"/>
                  </a:cxn>
                  <a:cxn ang="0">
                    <a:pos x="80" y="3"/>
                  </a:cxn>
                  <a:cxn ang="0">
                    <a:pos x="74" y="0"/>
                  </a:cxn>
                  <a:cxn ang="0">
                    <a:pos x="64" y="3"/>
                  </a:cxn>
                  <a:cxn ang="0">
                    <a:pos x="54" y="7"/>
                  </a:cxn>
                  <a:cxn ang="0">
                    <a:pos x="35" y="19"/>
                  </a:cxn>
                  <a:cxn ang="0">
                    <a:pos x="16" y="39"/>
                  </a:cxn>
                  <a:cxn ang="0">
                    <a:pos x="16" y="39"/>
                  </a:cxn>
                  <a:cxn ang="0">
                    <a:pos x="3" y="65"/>
                  </a:cxn>
                  <a:cxn ang="0">
                    <a:pos x="0" y="87"/>
                  </a:cxn>
                  <a:cxn ang="0">
                    <a:pos x="0" y="97"/>
                  </a:cxn>
                  <a:cxn ang="0">
                    <a:pos x="0" y="106"/>
                  </a:cxn>
                  <a:cxn ang="0">
                    <a:pos x="6" y="113"/>
                  </a:cxn>
                  <a:cxn ang="0">
                    <a:pos x="12" y="119"/>
                  </a:cxn>
                  <a:cxn ang="0">
                    <a:pos x="12" y="119"/>
                  </a:cxn>
                  <a:cxn ang="0">
                    <a:pos x="19" y="123"/>
                  </a:cxn>
                  <a:cxn ang="0">
                    <a:pos x="29" y="123"/>
                  </a:cxn>
                  <a:cxn ang="0">
                    <a:pos x="38" y="123"/>
                  </a:cxn>
                  <a:cxn ang="0">
                    <a:pos x="48" y="119"/>
                  </a:cxn>
                  <a:cxn ang="0">
                    <a:pos x="67" y="106"/>
                  </a:cxn>
                  <a:cxn ang="0">
                    <a:pos x="83" y="87"/>
                  </a:cxn>
                  <a:cxn ang="0">
                    <a:pos x="83" y="87"/>
                  </a:cxn>
                  <a:cxn ang="0">
                    <a:pos x="96" y="61"/>
                  </a:cxn>
                  <a:cxn ang="0">
                    <a:pos x="103" y="39"/>
                  </a:cxn>
                  <a:cxn ang="0">
                    <a:pos x="103" y="29"/>
                  </a:cxn>
                  <a:cxn ang="0">
                    <a:pos x="99" y="19"/>
                  </a:cxn>
                  <a:cxn ang="0">
                    <a:pos x="96" y="10"/>
                  </a:cxn>
                  <a:cxn ang="0">
                    <a:pos x="90" y="7"/>
                  </a:cxn>
                  <a:cxn ang="0">
                    <a:pos x="90" y="7"/>
                  </a:cxn>
                </a:cxnLst>
                <a:rect l="0" t="0" r="r" b="b"/>
                <a:pathLst>
                  <a:path w="103" h="123">
                    <a:moveTo>
                      <a:pt x="90" y="7"/>
                    </a:moveTo>
                    <a:lnTo>
                      <a:pt x="90" y="7"/>
                    </a:lnTo>
                    <a:lnTo>
                      <a:pt x="80" y="3"/>
                    </a:lnTo>
                    <a:lnTo>
                      <a:pt x="74" y="0"/>
                    </a:lnTo>
                    <a:lnTo>
                      <a:pt x="64" y="3"/>
                    </a:lnTo>
                    <a:lnTo>
                      <a:pt x="54" y="7"/>
                    </a:lnTo>
                    <a:lnTo>
                      <a:pt x="35" y="19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3" y="65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0" y="106"/>
                    </a:lnTo>
                    <a:lnTo>
                      <a:pt x="6" y="113"/>
                    </a:lnTo>
                    <a:lnTo>
                      <a:pt x="12" y="119"/>
                    </a:lnTo>
                    <a:lnTo>
                      <a:pt x="12" y="119"/>
                    </a:lnTo>
                    <a:lnTo>
                      <a:pt x="19" y="123"/>
                    </a:lnTo>
                    <a:lnTo>
                      <a:pt x="29" y="123"/>
                    </a:lnTo>
                    <a:lnTo>
                      <a:pt x="38" y="123"/>
                    </a:lnTo>
                    <a:lnTo>
                      <a:pt x="48" y="119"/>
                    </a:lnTo>
                    <a:lnTo>
                      <a:pt x="67" y="106"/>
                    </a:lnTo>
                    <a:lnTo>
                      <a:pt x="83" y="87"/>
                    </a:lnTo>
                    <a:lnTo>
                      <a:pt x="83" y="87"/>
                    </a:lnTo>
                    <a:lnTo>
                      <a:pt x="96" y="61"/>
                    </a:lnTo>
                    <a:lnTo>
                      <a:pt x="103" y="39"/>
                    </a:lnTo>
                    <a:lnTo>
                      <a:pt x="103" y="29"/>
                    </a:lnTo>
                    <a:lnTo>
                      <a:pt x="99" y="19"/>
                    </a:lnTo>
                    <a:lnTo>
                      <a:pt x="96" y="10"/>
                    </a:lnTo>
                    <a:lnTo>
                      <a:pt x="90" y="7"/>
                    </a:lnTo>
                    <a:lnTo>
                      <a:pt x="9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1183" y="3399"/>
                <a:ext cx="467" cy="284"/>
              </a:xfrm>
              <a:custGeom>
                <a:avLst/>
                <a:gdLst/>
                <a:ahLst/>
                <a:cxnLst>
                  <a:cxn ang="0">
                    <a:pos x="10" y="55"/>
                  </a:cxn>
                  <a:cxn ang="0">
                    <a:pos x="10" y="55"/>
                  </a:cxn>
                  <a:cxn ang="0">
                    <a:pos x="29" y="78"/>
                  </a:cxn>
                  <a:cxn ang="0">
                    <a:pos x="52" y="103"/>
                  </a:cxn>
                  <a:cxn ang="0">
                    <a:pos x="87" y="132"/>
                  </a:cxn>
                  <a:cxn ang="0">
                    <a:pos x="135" y="165"/>
                  </a:cxn>
                  <a:cxn ang="0">
                    <a:pos x="164" y="181"/>
                  </a:cxn>
                  <a:cxn ang="0">
                    <a:pos x="197" y="197"/>
                  </a:cxn>
                  <a:cxn ang="0">
                    <a:pos x="232" y="213"/>
                  </a:cxn>
                  <a:cxn ang="0">
                    <a:pos x="274" y="226"/>
                  </a:cxn>
                  <a:cxn ang="0">
                    <a:pos x="316" y="239"/>
                  </a:cxn>
                  <a:cxn ang="0">
                    <a:pos x="364" y="248"/>
                  </a:cxn>
                  <a:cxn ang="0">
                    <a:pos x="364" y="248"/>
                  </a:cxn>
                  <a:cxn ang="0">
                    <a:pos x="374" y="258"/>
                  </a:cxn>
                  <a:cxn ang="0">
                    <a:pos x="390" y="268"/>
                  </a:cxn>
                  <a:cxn ang="0">
                    <a:pos x="406" y="277"/>
                  </a:cxn>
                  <a:cxn ang="0">
                    <a:pos x="422" y="284"/>
                  </a:cxn>
                  <a:cxn ang="0">
                    <a:pos x="438" y="284"/>
                  </a:cxn>
                  <a:cxn ang="0">
                    <a:pos x="448" y="284"/>
                  </a:cxn>
                  <a:cxn ang="0">
                    <a:pos x="454" y="277"/>
                  </a:cxn>
                  <a:cxn ang="0">
                    <a:pos x="461" y="271"/>
                  </a:cxn>
                  <a:cxn ang="0">
                    <a:pos x="467" y="261"/>
                  </a:cxn>
                  <a:cxn ang="0">
                    <a:pos x="467" y="261"/>
                  </a:cxn>
                  <a:cxn ang="0">
                    <a:pos x="467" y="252"/>
                  </a:cxn>
                  <a:cxn ang="0">
                    <a:pos x="464" y="232"/>
                  </a:cxn>
                  <a:cxn ang="0">
                    <a:pos x="461" y="223"/>
                  </a:cxn>
                  <a:cxn ang="0">
                    <a:pos x="454" y="213"/>
                  </a:cxn>
                  <a:cxn ang="0">
                    <a:pos x="442" y="203"/>
                  </a:cxn>
                  <a:cxn ang="0">
                    <a:pos x="425" y="200"/>
                  </a:cxn>
                  <a:cxn ang="0">
                    <a:pos x="403" y="197"/>
                  </a:cxn>
                  <a:cxn ang="0">
                    <a:pos x="403" y="197"/>
                  </a:cxn>
                  <a:cxn ang="0">
                    <a:pos x="403" y="194"/>
                  </a:cxn>
                  <a:cxn ang="0">
                    <a:pos x="403" y="187"/>
                  </a:cxn>
                  <a:cxn ang="0">
                    <a:pos x="403" y="184"/>
                  </a:cxn>
                  <a:cxn ang="0">
                    <a:pos x="400" y="181"/>
                  </a:cxn>
                  <a:cxn ang="0">
                    <a:pos x="393" y="181"/>
                  </a:cxn>
                  <a:cxn ang="0">
                    <a:pos x="387" y="181"/>
                  </a:cxn>
                  <a:cxn ang="0">
                    <a:pos x="361" y="197"/>
                  </a:cxn>
                  <a:cxn ang="0">
                    <a:pos x="361" y="197"/>
                  </a:cxn>
                  <a:cxn ang="0">
                    <a:pos x="326" y="194"/>
                  </a:cxn>
                  <a:cxn ang="0">
                    <a:pos x="290" y="184"/>
                  </a:cxn>
                  <a:cxn ang="0">
                    <a:pos x="245" y="171"/>
                  </a:cxn>
                  <a:cxn ang="0">
                    <a:pos x="219" y="161"/>
                  </a:cxn>
                  <a:cxn ang="0">
                    <a:pos x="197" y="149"/>
                  </a:cxn>
                  <a:cxn ang="0">
                    <a:pos x="171" y="132"/>
                  </a:cxn>
                  <a:cxn ang="0">
                    <a:pos x="145" y="113"/>
                  </a:cxn>
                  <a:cxn ang="0">
                    <a:pos x="119" y="91"/>
                  </a:cxn>
                  <a:cxn ang="0">
                    <a:pos x="97" y="65"/>
                  </a:cxn>
                  <a:cxn ang="0">
                    <a:pos x="74" y="39"/>
                  </a:cxn>
                  <a:cxn ang="0">
                    <a:pos x="55" y="4"/>
                  </a:cxn>
                  <a:cxn ang="0">
                    <a:pos x="55" y="4"/>
                  </a:cxn>
                  <a:cxn ang="0">
                    <a:pos x="42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4"/>
                  </a:cxn>
                  <a:cxn ang="0">
                    <a:pos x="3" y="7"/>
                  </a:cxn>
                  <a:cxn ang="0">
                    <a:pos x="3" y="13"/>
                  </a:cxn>
                  <a:cxn ang="0">
                    <a:pos x="0" y="20"/>
                  </a:cxn>
                  <a:cxn ang="0">
                    <a:pos x="0" y="29"/>
                  </a:cxn>
                  <a:cxn ang="0">
                    <a:pos x="10" y="55"/>
                  </a:cxn>
                  <a:cxn ang="0">
                    <a:pos x="10" y="55"/>
                  </a:cxn>
                </a:cxnLst>
                <a:rect l="0" t="0" r="r" b="b"/>
                <a:pathLst>
                  <a:path w="467" h="284">
                    <a:moveTo>
                      <a:pt x="10" y="55"/>
                    </a:moveTo>
                    <a:lnTo>
                      <a:pt x="10" y="55"/>
                    </a:lnTo>
                    <a:lnTo>
                      <a:pt x="29" y="78"/>
                    </a:lnTo>
                    <a:lnTo>
                      <a:pt x="52" y="103"/>
                    </a:lnTo>
                    <a:lnTo>
                      <a:pt x="87" y="132"/>
                    </a:lnTo>
                    <a:lnTo>
                      <a:pt x="135" y="165"/>
                    </a:lnTo>
                    <a:lnTo>
                      <a:pt x="164" y="181"/>
                    </a:lnTo>
                    <a:lnTo>
                      <a:pt x="197" y="197"/>
                    </a:lnTo>
                    <a:lnTo>
                      <a:pt x="232" y="213"/>
                    </a:lnTo>
                    <a:lnTo>
                      <a:pt x="274" y="226"/>
                    </a:lnTo>
                    <a:lnTo>
                      <a:pt x="316" y="239"/>
                    </a:lnTo>
                    <a:lnTo>
                      <a:pt x="364" y="248"/>
                    </a:lnTo>
                    <a:lnTo>
                      <a:pt x="364" y="248"/>
                    </a:lnTo>
                    <a:lnTo>
                      <a:pt x="374" y="258"/>
                    </a:lnTo>
                    <a:lnTo>
                      <a:pt x="390" y="268"/>
                    </a:lnTo>
                    <a:lnTo>
                      <a:pt x="406" y="277"/>
                    </a:lnTo>
                    <a:lnTo>
                      <a:pt x="422" y="284"/>
                    </a:lnTo>
                    <a:lnTo>
                      <a:pt x="438" y="284"/>
                    </a:lnTo>
                    <a:lnTo>
                      <a:pt x="448" y="284"/>
                    </a:lnTo>
                    <a:lnTo>
                      <a:pt x="454" y="277"/>
                    </a:lnTo>
                    <a:lnTo>
                      <a:pt x="461" y="271"/>
                    </a:lnTo>
                    <a:lnTo>
                      <a:pt x="467" y="261"/>
                    </a:lnTo>
                    <a:lnTo>
                      <a:pt x="467" y="261"/>
                    </a:lnTo>
                    <a:lnTo>
                      <a:pt x="467" y="252"/>
                    </a:lnTo>
                    <a:lnTo>
                      <a:pt x="464" y="232"/>
                    </a:lnTo>
                    <a:lnTo>
                      <a:pt x="461" y="223"/>
                    </a:lnTo>
                    <a:lnTo>
                      <a:pt x="454" y="213"/>
                    </a:lnTo>
                    <a:lnTo>
                      <a:pt x="442" y="203"/>
                    </a:lnTo>
                    <a:lnTo>
                      <a:pt x="425" y="200"/>
                    </a:lnTo>
                    <a:lnTo>
                      <a:pt x="403" y="197"/>
                    </a:lnTo>
                    <a:lnTo>
                      <a:pt x="403" y="197"/>
                    </a:lnTo>
                    <a:lnTo>
                      <a:pt x="403" y="194"/>
                    </a:lnTo>
                    <a:lnTo>
                      <a:pt x="403" y="187"/>
                    </a:lnTo>
                    <a:lnTo>
                      <a:pt x="403" y="184"/>
                    </a:lnTo>
                    <a:lnTo>
                      <a:pt x="400" y="181"/>
                    </a:lnTo>
                    <a:lnTo>
                      <a:pt x="393" y="181"/>
                    </a:lnTo>
                    <a:lnTo>
                      <a:pt x="387" y="181"/>
                    </a:lnTo>
                    <a:lnTo>
                      <a:pt x="361" y="197"/>
                    </a:lnTo>
                    <a:lnTo>
                      <a:pt x="361" y="197"/>
                    </a:lnTo>
                    <a:lnTo>
                      <a:pt x="326" y="194"/>
                    </a:lnTo>
                    <a:lnTo>
                      <a:pt x="290" y="184"/>
                    </a:lnTo>
                    <a:lnTo>
                      <a:pt x="245" y="171"/>
                    </a:lnTo>
                    <a:lnTo>
                      <a:pt x="219" y="161"/>
                    </a:lnTo>
                    <a:lnTo>
                      <a:pt x="197" y="149"/>
                    </a:lnTo>
                    <a:lnTo>
                      <a:pt x="171" y="132"/>
                    </a:lnTo>
                    <a:lnTo>
                      <a:pt x="145" y="113"/>
                    </a:lnTo>
                    <a:lnTo>
                      <a:pt x="119" y="91"/>
                    </a:lnTo>
                    <a:lnTo>
                      <a:pt x="97" y="65"/>
                    </a:lnTo>
                    <a:lnTo>
                      <a:pt x="74" y="39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4"/>
                    </a:lnTo>
                    <a:lnTo>
                      <a:pt x="3" y="7"/>
                    </a:lnTo>
                    <a:lnTo>
                      <a:pt x="3" y="13"/>
                    </a:lnTo>
                    <a:lnTo>
                      <a:pt x="0" y="20"/>
                    </a:lnTo>
                    <a:lnTo>
                      <a:pt x="0" y="29"/>
                    </a:lnTo>
                    <a:lnTo>
                      <a:pt x="10" y="55"/>
                    </a:lnTo>
                    <a:lnTo>
                      <a:pt x="1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1099" y="2980"/>
                <a:ext cx="84" cy="113"/>
              </a:xfrm>
              <a:custGeom>
                <a:avLst/>
                <a:gdLst/>
                <a:ahLst/>
                <a:cxnLst>
                  <a:cxn ang="0">
                    <a:pos x="84" y="55"/>
                  </a:cxn>
                  <a:cxn ang="0">
                    <a:pos x="84" y="55"/>
                  </a:cxn>
                  <a:cxn ang="0">
                    <a:pos x="81" y="78"/>
                  </a:cxn>
                  <a:cxn ang="0">
                    <a:pos x="71" y="97"/>
                  </a:cxn>
                  <a:cxn ang="0">
                    <a:pos x="58" y="110"/>
                  </a:cxn>
                  <a:cxn ang="0">
                    <a:pos x="52" y="113"/>
                  </a:cxn>
                  <a:cxn ang="0">
                    <a:pos x="42" y="113"/>
                  </a:cxn>
                  <a:cxn ang="0">
                    <a:pos x="42" y="113"/>
                  </a:cxn>
                  <a:cxn ang="0">
                    <a:pos x="36" y="113"/>
                  </a:cxn>
                  <a:cxn ang="0">
                    <a:pos x="26" y="110"/>
                  </a:cxn>
                  <a:cxn ang="0">
                    <a:pos x="13" y="97"/>
                  </a:cxn>
                  <a:cxn ang="0">
                    <a:pos x="4" y="78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4" y="36"/>
                  </a:cxn>
                  <a:cxn ang="0">
                    <a:pos x="13" y="17"/>
                  </a:cxn>
                  <a:cxn ang="0">
                    <a:pos x="26" y="4"/>
                  </a:cxn>
                  <a:cxn ang="0">
                    <a:pos x="36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52" y="0"/>
                  </a:cxn>
                  <a:cxn ang="0">
                    <a:pos x="58" y="4"/>
                  </a:cxn>
                  <a:cxn ang="0">
                    <a:pos x="71" y="17"/>
                  </a:cxn>
                  <a:cxn ang="0">
                    <a:pos x="81" y="36"/>
                  </a:cxn>
                  <a:cxn ang="0">
                    <a:pos x="84" y="55"/>
                  </a:cxn>
                  <a:cxn ang="0">
                    <a:pos x="84" y="55"/>
                  </a:cxn>
                </a:cxnLst>
                <a:rect l="0" t="0" r="r" b="b"/>
                <a:pathLst>
                  <a:path w="84" h="113">
                    <a:moveTo>
                      <a:pt x="84" y="55"/>
                    </a:moveTo>
                    <a:lnTo>
                      <a:pt x="84" y="55"/>
                    </a:lnTo>
                    <a:lnTo>
                      <a:pt x="81" y="78"/>
                    </a:lnTo>
                    <a:lnTo>
                      <a:pt x="71" y="97"/>
                    </a:lnTo>
                    <a:lnTo>
                      <a:pt x="58" y="110"/>
                    </a:lnTo>
                    <a:lnTo>
                      <a:pt x="52" y="113"/>
                    </a:lnTo>
                    <a:lnTo>
                      <a:pt x="42" y="113"/>
                    </a:lnTo>
                    <a:lnTo>
                      <a:pt x="42" y="113"/>
                    </a:lnTo>
                    <a:lnTo>
                      <a:pt x="36" y="113"/>
                    </a:lnTo>
                    <a:lnTo>
                      <a:pt x="26" y="110"/>
                    </a:lnTo>
                    <a:lnTo>
                      <a:pt x="13" y="97"/>
                    </a:lnTo>
                    <a:lnTo>
                      <a:pt x="4" y="7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4" y="36"/>
                    </a:lnTo>
                    <a:lnTo>
                      <a:pt x="13" y="17"/>
                    </a:lnTo>
                    <a:lnTo>
                      <a:pt x="26" y="4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58" y="4"/>
                    </a:lnTo>
                    <a:lnTo>
                      <a:pt x="71" y="17"/>
                    </a:lnTo>
                    <a:lnTo>
                      <a:pt x="81" y="36"/>
                    </a:lnTo>
                    <a:lnTo>
                      <a:pt x="84" y="55"/>
                    </a:lnTo>
                    <a:lnTo>
                      <a:pt x="84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1415" y="2939"/>
                <a:ext cx="55" cy="70"/>
              </a:xfrm>
              <a:custGeom>
                <a:avLst/>
                <a:gdLst/>
                <a:ahLst/>
                <a:cxnLst>
                  <a:cxn ang="0">
                    <a:pos x="55" y="35"/>
                  </a:cxn>
                  <a:cxn ang="0">
                    <a:pos x="55" y="35"/>
                  </a:cxn>
                  <a:cxn ang="0">
                    <a:pos x="52" y="48"/>
                  </a:cxn>
                  <a:cxn ang="0">
                    <a:pos x="48" y="61"/>
                  </a:cxn>
                  <a:cxn ang="0">
                    <a:pos x="39" y="67"/>
                  </a:cxn>
                  <a:cxn ang="0">
                    <a:pos x="29" y="70"/>
                  </a:cxn>
                  <a:cxn ang="0">
                    <a:pos x="29" y="70"/>
                  </a:cxn>
                  <a:cxn ang="0">
                    <a:pos x="16" y="67"/>
                  </a:cxn>
                  <a:cxn ang="0">
                    <a:pos x="7" y="61"/>
                  </a:cxn>
                  <a:cxn ang="0">
                    <a:pos x="3" y="48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3" y="22"/>
                  </a:cxn>
                  <a:cxn ang="0">
                    <a:pos x="7" y="9"/>
                  </a:cxn>
                  <a:cxn ang="0">
                    <a:pos x="16" y="3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39" y="3"/>
                  </a:cxn>
                  <a:cxn ang="0">
                    <a:pos x="48" y="9"/>
                  </a:cxn>
                  <a:cxn ang="0">
                    <a:pos x="52" y="22"/>
                  </a:cxn>
                  <a:cxn ang="0">
                    <a:pos x="55" y="35"/>
                  </a:cxn>
                  <a:cxn ang="0">
                    <a:pos x="55" y="35"/>
                  </a:cxn>
                </a:cxnLst>
                <a:rect l="0" t="0" r="r" b="b"/>
                <a:pathLst>
                  <a:path w="55" h="70">
                    <a:moveTo>
                      <a:pt x="55" y="35"/>
                    </a:moveTo>
                    <a:lnTo>
                      <a:pt x="55" y="35"/>
                    </a:lnTo>
                    <a:lnTo>
                      <a:pt x="52" y="48"/>
                    </a:lnTo>
                    <a:lnTo>
                      <a:pt x="48" y="61"/>
                    </a:lnTo>
                    <a:lnTo>
                      <a:pt x="39" y="67"/>
                    </a:lnTo>
                    <a:lnTo>
                      <a:pt x="29" y="70"/>
                    </a:lnTo>
                    <a:lnTo>
                      <a:pt x="29" y="70"/>
                    </a:lnTo>
                    <a:lnTo>
                      <a:pt x="16" y="67"/>
                    </a:lnTo>
                    <a:lnTo>
                      <a:pt x="7" y="61"/>
                    </a:lnTo>
                    <a:lnTo>
                      <a:pt x="3" y="48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3" y="22"/>
                    </a:lnTo>
                    <a:lnTo>
                      <a:pt x="7" y="9"/>
                    </a:lnTo>
                    <a:lnTo>
                      <a:pt x="16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9" y="3"/>
                    </a:lnTo>
                    <a:lnTo>
                      <a:pt x="48" y="9"/>
                    </a:lnTo>
                    <a:lnTo>
                      <a:pt x="52" y="22"/>
                    </a:lnTo>
                    <a:lnTo>
                      <a:pt x="55" y="35"/>
                    </a:lnTo>
                    <a:lnTo>
                      <a:pt x="55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983</Words>
  <Application>Microsoft Office PowerPoint</Application>
  <PresentationFormat>画面に合わせる (4:3)</PresentationFormat>
  <Paragraphs>176</Paragraphs>
  <Slides>29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Office テーマ</vt:lpstr>
      <vt:lpstr>疑問詞＋　to 動詞の原形</vt:lpstr>
      <vt:lpstr>スライド 2</vt:lpstr>
      <vt:lpstr>スライド 3</vt:lpstr>
      <vt:lpstr>スライド 4</vt:lpstr>
      <vt:lpstr>スライド 5</vt:lpstr>
      <vt:lpstr>スライド 6</vt:lpstr>
      <vt:lpstr>疑問詞　+ to動詞の原形</vt:lpstr>
      <vt:lpstr>スライド 8</vt:lpstr>
      <vt:lpstr>スライド 9</vt:lpstr>
      <vt:lpstr>スライド 10</vt:lpstr>
      <vt:lpstr>スライド 11</vt:lpstr>
      <vt:lpstr>疑問詞　+ to動詞の原形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KASUGA_Hideki</dc:creator>
  <cp:lastModifiedBy>春日秀紀</cp:lastModifiedBy>
  <cp:revision>20</cp:revision>
  <dcterms:created xsi:type="dcterms:W3CDTF">2013-01-23T21:16:29Z</dcterms:created>
  <dcterms:modified xsi:type="dcterms:W3CDTF">2014-12-12T04:52:50Z</dcterms:modified>
</cp:coreProperties>
</file>