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94" r:id="rId4"/>
    <p:sldId id="262" r:id="rId5"/>
    <p:sldId id="270" r:id="rId6"/>
    <p:sldId id="272" r:id="rId7"/>
    <p:sldId id="324" r:id="rId8"/>
    <p:sldId id="325" r:id="rId9"/>
    <p:sldId id="327" r:id="rId10"/>
    <p:sldId id="328" r:id="rId11"/>
    <p:sldId id="329" r:id="rId12"/>
    <p:sldId id="330" r:id="rId13"/>
    <p:sldId id="326" r:id="rId14"/>
    <p:sldId id="331" r:id="rId15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0E8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0637C-5FCB-4020-B9F9-5CDB43D0F889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6705E-67EE-4357-BA61-1A36112040C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5DE04-541B-47F7-9523-53AA822F2861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C801B-2DCB-4A08-9008-FDFF02DE55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6600" dirty="0" smtClean="0">
                <a:latin typeface="+mn-ea"/>
                <a:ea typeface="+mn-ea"/>
              </a:rPr>
              <a:t>関係代名詞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that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グループ化 81"/>
          <p:cNvGrpSpPr/>
          <p:nvPr/>
        </p:nvGrpSpPr>
        <p:grpSpPr>
          <a:xfrm flipH="1">
            <a:off x="539552" y="0"/>
            <a:ext cx="3168352" cy="4392489"/>
            <a:chOff x="5543550" y="548680"/>
            <a:chExt cx="3600450" cy="5502275"/>
          </a:xfrm>
        </p:grpSpPr>
        <p:sp>
          <p:nvSpPr>
            <p:cNvPr id="1031" name="AutoShape 7"/>
            <p:cNvSpPr>
              <a:spLocks noChangeAspect="1" noChangeArrowheads="1" noTextEdit="1"/>
            </p:cNvSpPr>
            <p:nvPr/>
          </p:nvSpPr>
          <p:spPr bwMode="auto">
            <a:xfrm>
              <a:off x="5543550" y="548680"/>
              <a:ext cx="3600450" cy="550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5673725" y="548680"/>
              <a:ext cx="3470275" cy="4648200"/>
            </a:xfrm>
            <a:custGeom>
              <a:avLst/>
              <a:gdLst/>
              <a:ahLst/>
              <a:cxnLst>
                <a:cxn ang="0">
                  <a:pos x="157" y="2748"/>
                </a:cxn>
                <a:cxn ang="0">
                  <a:pos x="0" y="404"/>
                </a:cxn>
                <a:cxn ang="0">
                  <a:pos x="1641" y="0"/>
                </a:cxn>
                <a:cxn ang="0">
                  <a:pos x="2186" y="1383"/>
                </a:cxn>
                <a:cxn ang="0">
                  <a:pos x="1657" y="2928"/>
                </a:cxn>
                <a:cxn ang="0">
                  <a:pos x="157" y="2748"/>
                </a:cxn>
              </a:cxnLst>
              <a:rect l="0" t="0" r="r" b="b"/>
              <a:pathLst>
                <a:path w="2186" h="2928">
                  <a:moveTo>
                    <a:pt x="157" y="2748"/>
                  </a:moveTo>
                  <a:lnTo>
                    <a:pt x="0" y="404"/>
                  </a:lnTo>
                  <a:lnTo>
                    <a:pt x="1641" y="0"/>
                  </a:lnTo>
                  <a:lnTo>
                    <a:pt x="2186" y="1383"/>
                  </a:lnTo>
                  <a:lnTo>
                    <a:pt x="1657" y="2928"/>
                  </a:lnTo>
                  <a:lnTo>
                    <a:pt x="157" y="2748"/>
                  </a:lnTo>
                  <a:close/>
                </a:path>
              </a:pathLst>
            </a:custGeom>
            <a:solidFill>
              <a:srgbClr val="E2C4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6754813" y="1756768"/>
              <a:ext cx="760413" cy="1017588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0" y="105"/>
                </a:cxn>
                <a:cxn ang="0">
                  <a:pos x="0" y="110"/>
                </a:cxn>
                <a:cxn ang="0">
                  <a:pos x="2" y="122"/>
                </a:cxn>
                <a:cxn ang="0">
                  <a:pos x="5" y="141"/>
                </a:cxn>
                <a:cxn ang="0">
                  <a:pos x="10" y="167"/>
                </a:cxn>
                <a:cxn ang="0">
                  <a:pos x="15" y="200"/>
                </a:cxn>
                <a:cxn ang="0">
                  <a:pos x="26" y="236"/>
                </a:cxn>
                <a:cxn ang="0">
                  <a:pos x="36" y="273"/>
                </a:cxn>
                <a:cxn ang="0">
                  <a:pos x="50" y="316"/>
                </a:cxn>
                <a:cxn ang="0">
                  <a:pos x="67" y="361"/>
                </a:cxn>
                <a:cxn ang="0">
                  <a:pos x="88" y="406"/>
                </a:cxn>
                <a:cxn ang="0">
                  <a:pos x="112" y="450"/>
                </a:cxn>
                <a:cxn ang="0">
                  <a:pos x="139" y="493"/>
                </a:cxn>
                <a:cxn ang="0">
                  <a:pos x="172" y="536"/>
                </a:cxn>
                <a:cxn ang="0">
                  <a:pos x="208" y="574"/>
                </a:cxn>
                <a:cxn ang="0">
                  <a:pos x="247" y="610"/>
                </a:cxn>
                <a:cxn ang="0">
                  <a:pos x="294" y="641"/>
                </a:cxn>
                <a:cxn ang="0">
                  <a:pos x="479" y="530"/>
                </a:cxn>
                <a:cxn ang="0">
                  <a:pos x="125" y="0"/>
                </a:cxn>
                <a:cxn ang="0">
                  <a:pos x="0" y="26"/>
                </a:cxn>
              </a:cxnLst>
              <a:rect l="0" t="0" r="r" b="b"/>
              <a:pathLst>
                <a:path w="479" h="641">
                  <a:moveTo>
                    <a:pt x="0" y="26"/>
                  </a:moveTo>
                  <a:lnTo>
                    <a:pt x="0" y="105"/>
                  </a:lnTo>
                  <a:lnTo>
                    <a:pt x="0" y="110"/>
                  </a:lnTo>
                  <a:lnTo>
                    <a:pt x="2" y="122"/>
                  </a:lnTo>
                  <a:lnTo>
                    <a:pt x="5" y="141"/>
                  </a:lnTo>
                  <a:lnTo>
                    <a:pt x="10" y="167"/>
                  </a:lnTo>
                  <a:lnTo>
                    <a:pt x="15" y="200"/>
                  </a:lnTo>
                  <a:lnTo>
                    <a:pt x="26" y="236"/>
                  </a:lnTo>
                  <a:lnTo>
                    <a:pt x="36" y="273"/>
                  </a:lnTo>
                  <a:lnTo>
                    <a:pt x="50" y="316"/>
                  </a:lnTo>
                  <a:lnTo>
                    <a:pt x="67" y="361"/>
                  </a:lnTo>
                  <a:lnTo>
                    <a:pt x="88" y="406"/>
                  </a:lnTo>
                  <a:lnTo>
                    <a:pt x="112" y="450"/>
                  </a:lnTo>
                  <a:lnTo>
                    <a:pt x="139" y="493"/>
                  </a:lnTo>
                  <a:lnTo>
                    <a:pt x="172" y="536"/>
                  </a:lnTo>
                  <a:lnTo>
                    <a:pt x="208" y="574"/>
                  </a:lnTo>
                  <a:lnTo>
                    <a:pt x="247" y="610"/>
                  </a:lnTo>
                  <a:lnTo>
                    <a:pt x="294" y="641"/>
                  </a:lnTo>
                  <a:lnTo>
                    <a:pt x="479" y="530"/>
                  </a:lnTo>
                  <a:lnTo>
                    <a:pt x="125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6918325" y="1847255"/>
              <a:ext cx="1230313" cy="1533525"/>
            </a:xfrm>
            <a:custGeom>
              <a:avLst/>
              <a:gdLst/>
              <a:ahLst/>
              <a:cxnLst>
                <a:cxn ang="0">
                  <a:pos x="314" y="0"/>
                </a:cxn>
                <a:cxn ang="0">
                  <a:pos x="316" y="19"/>
                </a:cxn>
                <a:cxn ang="0">
                  <a:pos x="320" y="74"/>
                </a:cxn>
                <a:cxn ang="0">
                  <a:pos x="332" y="153"/>
                </a:cxn>
                <a:cxn ang="0">
                  <a:pos x="352" y="247"/>
                </a:cxn>
                <a:cxn ang="0">
                  <a:pos x="385" y="352"/>
                </a:cxn>
                <a:cxn ang="0">
                  <a:pos x="433" y="457"/>
                </a:cxn>
                <a:cxn ang="0">
                  <a:pos x="498" y="553"/>
                </a:cxn>
                <a:cxn ang="0">
                  <a:pos x="586" y="634"/>
                </a:cxn>
                <a:cxn ang="0">
                  <a:pos x="651" y="684"/>
                </a:cxn>
                <a:cxn ang="0">
                  <a:pos x="701" y="730"/>
                </a:cxn>
                <a:cxn ang="0">
                  <a:pos x="734" y="768"/>
                </a:cxn>
                <a:cxn ang="0">
                  <a:pos x="756" y="802"/>
                </a:cxn>
                <a:cxn ang="0">
                  <a:pos x="768" y="828"/>
                </a:cxn>
                <a:cxn ang="0">
                  <a:pos x="773" y="849"/>
                </a:cxn>
                <a:cxn ang="0">
                  <a:pos x="775" y="861"/>
                </a:cxn>
                <a:cxn ang="0">
                  <a:pos x="775" y="864"/>
                </a:cxn>
                <a:cxn ang="0">
                  <a:pos x="770" y="866"/>
                </a:cxn>
                <a:cxn ang="0">
                  <a:pos x="758" y="869"/>
                </a:cxn>
                <a:cxn ang="0">
                  <a:pos x="737" y="876"/>
                </a:cxn>
                <a:cxn ang="0">
                  <a:pos x="710" y="885"/>
                </a:cxn>
                <a:cxn ang="0">
                  <a:pos x="677" y="895"/>
                </a:cxn>
                <a:cxn ang="0">
                  <a:pos x="639" y="906"/>
                </a:cxn>
                <a:cxn ang="0">
                  <a:pos x="598" y="918"/>
                </a:cxn>
                <a:cxn ang="0">
                  <a:pos x="553" y="928"/>
                </a:cxn>
                <a:cxn ang="0">
                  <a:pos x="507" y="938"/>
                </a:cxn>
                <a:cxn ang="0">
                  <a:pos x="459" y="949"/>
                </a:cxn>
                <a:cxn ang="0">
                  <a:pos x="411" y="955"/>
                </a:cxn>
                <a:cxn ang="0">
                  <a:pos x="363" y="962"/>
                </a:cxn>
                <a:cxn ang="0">
                  <a:pos x="314" y="966"/>
                </a:cxn>
                <a:cxn ang="0">
                  <a:pos x="270" y="966"/>
                </a:cxn>
                <a:cxn ang="0">
                  <a:pos x="228" y="964"/>
                </a:cxn>
                <a:cxn ang="0">
                  <a:pos x="191" y="957"/>
                </a:cxn>
                <a:cxn ang="0">
                  <a:pos x="129" y="931"/>
                </a:cxn>
                <a:cxn ang="0">
                  <a:pos x="81" y="890"/>
                </a:cxn>
                <a:cxn ang="0">
                  <a:pos x="48" y="839"/>
                </a:cxn>
                <a:cxn ang="0">
                  <a:pos x="24" y="785"/>
                </a:cxn>
                <a:cxn ang="0">
                  <a:pos x="10" y="735"/>
                </a:cxn>
                <a:cxn ang="0">
                  <a:pos x="3" y="691"/>
                </a:cxn>
                <a:cxn ang="0">
                  <a:pos x="0" y="662"/>
                </a:cxn>
                <a:cxn ang="0">
                  <a:pos x="0" y="650"/>
                </a:cxn>
                <a:cxn ang="0">
                  <a:pos x="10" y="646"/>
                </a:cxn>
                <a:cxn ang="0">
                  <a:pos x="38" y="637"/>
                </a:cxn>
                <a:cxn ang="0">
                  <a:pos x="77" y="624"/>
                </a:cxn>
                <a:cxn ang="0">
                  <a:pos x="122" y="605"/>
                </a:cxn>
                <a:cxn ang="0">
                  <a:pos x="165" y="584"/>
                </a:cxn>
                <a:cxn ang="0">
                  <a:pos x="204" y="558"/>
                </a:cxn>
                <a:cxn ang="0">
                  <a:pos x="230" y="533"/>
                </a:cxn>
                <a:cxn ang="0">
                  <a:pos x="239" y="503"/>
                </a:cxn>
                <a:cxn ang="0">
                  <a:pos x="234" y="471"/>
                </a:cxn>
                <a:cxn ang="0">
                  <a:pos x="222" y="433"/>
                </a:cxn>
                <a:cxn ang="0">
                  <a:pos x="204" y="392"/>
                </a:cxn>
                <a:cxn ang="0">
                  <a:pos x="187" y="352"/>
                </a:cxn>
                <a:cxn ang="0">
                  <a:pos x="170" y="314"/>
                </a:cxn>
                <a:cxn ang="0">
                  <a:pos x="155" y="285"/>
                </a:cxn>
                <a:cxn ang="0">
                  <a:pos x="143" y="265"/>
                </a:cxn>
                <a:cxn ang="0">
                  <a:pos x="139" y="258"/>
                </a:cxn>
                <a:cxn ang="0">
                  <a:pos x="314" y="0"/>
                </a:cxn>
              </a:cxnLst>
              <a:rect l="0" t="0" r="r" b="b"/>
              <a:pathLst>
                <a:path w="775" h="966">
                  <a:moveTo>
                    <a:pt x="314" y="0"/>
                  </a:moveTo>
                  <a:lnTo>
                    <a:pt x="316" y="19"/>
                  </a:lnTo>
                  <a:lnTo>
                    <a:pt x="320" y="74"/>
                  </a:lnTo>
                  <a:lnTo>
                    <a:pt x="332" y="153"/>
                  </a:lnTo>
                  <a:lnTo>
                    <a:pt x="352" y="247"/>
                  </a:lnTo>
                  <a:lnTo>
                    <a:pt x="385" y="352"/>
                  </a:lnTo>
                  <a:lnTo>
                    <a:pt x="433" y="457"/>
                  </a:lnTo>
                  <a:lnTo>
                    <a:pt x="498" y="553"/>
                  </a:lnTo>
                  <a:lnTo>
                    <a:pt x="586" y="634"/>
                  </a:lnTo>
                  <a:lnTo>
                    <a:pt x="651" y="684"/>
                  </a:lnTo>
                  <a:lnTo>
                    <a:pt x="701" y="730"/>
                  </a:lnTo>
                  <a:lnTo>
                    <a:pt x="734" y="768"/>
                  </a:lnTo>
                  <a:lnTo>
                    <a:pt x="756" y="802"/>
                  </a:lnTo>
                  <a:lnTo>
                    <a:pt x="768" y="828"/>
                  </a:lnTo>
                  <a:lnTo>
                    <a:pt x="773" y="849"/>
                  </a:lnTo>
                  <a:lnTo>
                    <a:pt x="775" y="861"/>
                  </a:lnTo>
                  <a:lnTo>
                    <a:pt x="775" y="864"/>
                  </a:lnTo>
                  <a:lnTo>
                    <a:pt x="770" y="866"/>
                  </a:lnTo>
                  <a:lnTo>
                    <a:pt x="758" y="869"/>
                  </a:lnTo>
                  <a:lnTo>
                    <a:pt x="737" y="876"/>
                  </a:lnTo>
                  <a:lnTo>
                    <a:pt x="710" y="885"/>
                  </a:lnTo>
                  <a:lnTo>
                    <a:pt x="677" y="895"/>
                  </a:lnTo>
                  <a:lnTo>
                    <a:pt x="639" y="906"/>
                  </a:lnTo>
                  <a:lnTo>
                    <a:pt x="598" y="918"/>
                  </a:lnTo>
                  <a:lnTo>
                    <a:pt x="553" y="928"/>
                  </a:lnTo>
                  <a:lnTo>
                    <a:pt x="507" y="938"/>
                  </a:lnTo>
                  <a:lnTo>
                    <a:pt x="459" y="949"/>
                  </a:lnTo>
                  <a:lnTo>
                    <a:pt x="411" y="955"/>
                  </a:lnTo>
                  <a:lnTo>
                    <a:pt x="363" y="962"/>
                  </a:lnTo>
                  <a:lnTo>
                    <a:pt x="314" y="966"/>
                  </a:lnTo>
                  <a:lnTo>
                    <a:pt x="270" y="966"/>
                  </a:lnTo>
                  <a:lnTo>
                    <a:pt x="228" y="964"/>
                  </a:lnTo>
                  <a:lnTo>
                    <a:pt x="191" y="957"/>
                  </a:lnTo>
                  <a:lnTo>
                    <a:pt x="129" y="931"/>
                  </a:lnTo>
                  <a:lnTo>
                    <a:pt x="81" y="890"/>
                  </a:lnTo>
                  <a:lnTo>
                    <a:pt x="48" y="839"/>
                  </a:lnTo>
                  <a:lnTo>
                    <a:pt x="24" y="785"/>
                  </a:lnTo>
                  <a:lnTo>
                    <a:pt x="10" y="735"/>
                  </a:lnTo>
                  <a:lnTo>
                    <a:pt x="3" y="691"/>
                  </a:lnTo>
                  <a:lnTo>
                    <a:pt x="0" y="662"/>
                  </a:lnTo>
                  <a:lnTo>
                    <a:pt x="0" y="650"/>
                  </a:lnTo>
                  <a:lnTo>
                    <a:pt x="10" y="646"/>
                  </a:lnTo>
                  <a:lnTo>
                    <a:pt x="38" y="637"/>
                  </a:lnTo>
                  <a:lnTo>
                    <a:pt x="77" y="624"/>
                  </a:lnTo>
                  <a:lnTo>
                    <a:pt x="122" y="605"/>
                  </a:lnTo>
                  <a:lnTo>
                    <a:pt x="165" y="584"/>
                  </a:lnTo>
                  <a:lnTo>
                    <a:pt x="204" y="558"/>
                  </a:lnTo>
                  <a:lnTo>
                    <a:pt x="230" y="533"/>
                  </a:lnTo>
                  <a:lnTo>
                    <a:pt x="239" y="503"/>
                  </a:lnTo>
                  <a:lnTo>
                    <a:pt x="234" y="471"/>
                  </a:lnTo>
                  <a:lnTo>
                    <a:pt x="222" y="433"/>
                  </a:lnTo>
                  <a:lnTo>
                    <a:pt x="204" y="392"/>
                  </a:lnTo>
                  <a:lnTo>
                    <a:pt x="187" y="352"/>
                  </a:lnTo>
                  <a:lnTo>
                    <a:pt x="170" y="314"/>
                  </a:lnTo>
                  <a:lnTo>
                    <a:pt x="155" y="285"/>
                  </a:lnTo>
                  <a:lnTo>
                    <a:pt x="143" y="265"/>
                  </a:lnTo>
                  <a:lnTo>
                    <a:pt x="139" y="258"/>
                  </a:lnTo>
                  <a:lnTo>
                    <a:pt x="314" y="0"/>
                  </a:lnTo>
                  <a:close/>
                </a:path>
              </a:pathLst>
            </a:custGeom>
            <a:solidFill>
              <a:srgbClr val="FFD1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6470650" y="2618780"/>
              <a:ext cx="2051050" cy="1947863"/>
            </a:xfrm>
            <a:custGeom>
              <a:avLst/>
              <a:gdLst/>
              <a:ahLst/>
              <a:cxnLst>
                <a:cxn ang="0">
                  <a:pos x="486" y="59"/>
                </a:cxn>
                <a:cxn ang="0">
                  <a:pos x="447" y="74"/>
                </a:cxn>
                <a:cxn ang="0">
                  <a:pos x="421" y="91"/>
                </a:cxn>
                <a:cxn ang="0">
                  <a:pos x="339" y="127"/>
                </a:cxn>
                <a:cxn ang="0">
                  <a:pos x="296" y="131"/>
                </a:cxn>
                <a:cxn ang="0">
                  <a:pos x="248" y="169"/>
                </a:cxn>
                <a:cxn ang="0">
                  <a:pos x="208" y="272"/>
                </a:cxn>
                <a:cxn ang="0">
                  <a:pos x="169" y="440"/>
                </a:cxn>
                <a:cxn ang="0">
                  <a:pos x="126" y="614"/>
                </a:cxn>
                <a:cxn ang="0">
                  <a:pos x="60" y="774"/>
                </a:cxn>
                <a:cxn ang="0">
                  <a:pos x="0" y="914"/>
                </a:cxn>
                <a:cxn ang="0">
                  <a:pos x="28" y="973"/>
                </a:cxn>
                <a:cxn ang="0">
                  <a:pos x="93" y="1064"/>
                </a:cxn>
                <a:cxn ang="0">
                  <a:pos x="131" y="1067"/>
                </a:cxn>
                <a:cxn ang="0">
                  <a:pos x="184" y="947"/>
                </a:cxn>
                <a:cxn ang="0">
                  <a:pos x="232" y="830"/>
                </a:cxn>
                <a:cxn ang="0">
                  <a:pos x="282" y="734"/>
                </a:cxn>
                <a:cxn ang="0">
                  <a:pos x="335" y="643"/>
                </a:cxn>
                <a:cxn ang="0">
                  <a:pos x="356" y="610"/>
                </a:cxn>
                <a:cxn ang="0">
                  <a:pos x="454" y="882"/>
                </a:cxn>
                <a:cxn ang="0">
                  <a:pos x="428" y="1045"/>
                </a:cxn>
                <a:cxn ang="0">
                  <a:pos x="416" y="1158"/>
                </a:cxn>
                <a:cxn ang="0">
                  <a:pos x="490" y="1203"/>
                </a:cxn>
                <a:cxn ang="0">
                  <a:pos x="620" y="1224"/>
                </a:cxn>
                <a:cxn ang="0">
                  <a:pos x="765" y="1227"/>
                </a:cxn>
                <a:cxn ang="0">
                  <a:pos x="882" y="1225"/>
                </a:cxn>
                <a:cxn ang="0">
                  <a:pos x="930" y="1222"/>
                </a:cxn>
                <a:cxn ang="0">
                  <a:pos x="895" y="1107"/>
                </a:cxn>
                <a:cxn ang="0">
                  <a:pos x="866" y="854"/>
                </a:cxn>
                <a:cxn ang="0">
                  <a:pos x="911" y="660"/>
                </a:cxn>
                <a:cxn ang="0">
                  <a:pos x="952" y="581"/>
                </a:cxn>
                <a:cxn ang="0">
                  <a:pos x="988" y="650"/>
                </a:cxn>
                <a:cxn ang="0">
                  <a:pos x="1028" y="727"/>
                </a:cxn>
                <a:cxn ang="0">
                  <a:pos x="1072" y="839"/>
                </a:cxn>
                <a:cxn ang="0">
                  <a:pos x="1102" y="956"/>
                </a:cxn>
                <a:cxn ang="0">
                  <a:pos x="1108" y="1016"/>
                </a:cxn>
                <a:cxn ang="0">
                  <a:pos x="1292" y="1073"/>
                </a:cxn>
                <a:cxn ang="0">
                  <a:pos x="1287" y="947"/>
                </a:cxn>
                <a:cxn ang="0">
                  <a:pos x="1237" y="722"/>
                </a:cxn>
                <a:cxn ang="0">
                  <a:pos x="1144" y="464"/>
                </a:cxn>
                <a:cxn ang="0">
                  <a:pos x="1095" y="248"/>
                </a:cxn>
                <a:cxn ang="0">
                  <a:pos x="1081" y="157"/>
                </a:cxn>
                <a:cxn ang="0">
                  <a:pos x="1031" y="102"/>
                </a:cxn>
                <a:cxn ang="0">
                  <a:pos x="983" y="76"/>
                </a:cxn>
                <a:cxn ang="0">
                  <a:pos x="962" y="71"/>
                </a:cxn>
                <a:cxn ang="0">
                  <a:pos x="875" y="54"/>
                </a:cxn>
                <a:cxn ang="0">
                  <a:pos x="772" y="17"/>
                </a:cxn>
                <a:cxn ang="0">
                  <a:pos x="717" y="31"/>
                </a:cxn>
                <a:cxn ang="0">
                  <a:pos x="593" y="155"/>
                </a:cxn>
                <a:cxn ang="0">
                  <a:pos x="485" y="294"/>
                </a:cxn>
                <a:cxn ang="0">
                  <a:pos x="471" y="170"/>
                </a:cxn>
              </a:cxnLst>
              <a:rect l="0" t="0" r="r" b="b"/>
              <a:pathLst>
                <a:path w="1292" h="1227">
                  <a:moveTo>
                    <a:pt x="493" y="71"/>
                  </a:moveTo>
                  <a:lnTo>
                    <a:pt x="493" y="60"/>
                  </a:lnTo>
                  <a:lnTo>
                    <a:pt x="486" y="59"/>
                  </a:lnTo>
                  <a:lnTo>
                    <a:pt x="476" y="60"/>
                  </a:lnTo>
                  <a:lnTo>
                    <a:pt x="462" y="67"/>
                  </a:lnTo>
                  <a:lnTo>
                    <a:pt x="447" y="74"/>
                  </a:lnTo>
                  <a:lnTo>
                    <a:pt x="435" y="83"/>
                  </a:lnTo>
                  <a:lnTo>
                    <a:pt x="425" y="90"/>
                  </a:lnTo>
                  <a:lnTo>
                    <a:pt x="421" y="91"/>
                  </a:lnTo>
                  <a:lnTo>
                    <a:pt x="385" y="112"/>
                  </a:lnTo>
                  <a:lnTo>
                    <a:pt x="359" y="122"/>
                  </a:lnTo>
                  <a:lnTo>
                    <a:pt x="339" y="127"/>
                  </a:lnTo>
                  <a:lnTo>
                    <a:pt x="323" y="127"/>
                  </a:lnTo>
                  <a:lnTo>
                    <a:pt x="309" y="129"/>
                  </a:lnTo>
                  <a:lnTo>
                    <a:pt x="296" y="131"/>
                  </a:lnTo>
                  <a:lnTo>
                    <a:pt x="280" y="138"/>
                  </a:lnTo>
                  <a:lnTo>
                    <a:pt x="260" y="153"/>
                  </a:lnTo>
                  <a:lnTo>
                    <a:pt x="248" y="169"/>
                  </a:lnTo>
                  <a:lnTo>
                    <a:pt x="236" y="194"/>
                  </a:lnTo>
                  <a:lnTo>
                    <a:pt x="222" y="229"/>
                  </a:lnTo>
                  <a:lnTo>
                    <a:pt x="208" y="272"/>
                  </a:lnTo>
                  <a:lnTo>
                    <a:pt x="194" y="322"/>
                  </a:lnTo>
                  <a:lnTo>
                    <a:pt x="181" y="378"/>
                  </a:lnTo>
                  <a:lnTo>
                    <a:pt x="169" y="440"/>
                  </a:lnTo>
                  <a:lnTo>
                    <a:pt x="155" y="505"/>
                  </a:lnTo>
                  <a:lnTo>
                    <a:pt x="143" y="559"/>
                  </a:lnTo>
                  <a:lnTo>
                    <a:pt x="126" y="614"/>
                  </a:lnTo>
                  <a:lnTo>
                    <a:pt x="105" y="669"/>
                  </a:lnTo>
                  <a:lnTo>
                    <a:pt x="83" y="722"/>
                  </a:lnTo>
                  <a:lnTo>
                    <a:pt x="60" y="774"/>
                  </a:lnTo>
                  <a:lnTo>
                    <a:pt x="38" y="823"/>
                  </a:lnTo>
                  <a:lnTo>
                    <a:pt x="17" y="871"/>
                  </a:lnTo>
                  <a:lnTo>
                    <a:pt x="0" y="914"/>
                  </a:lnTo>
                  <a:lnTo>
                    <a:pt x="0" y="923"/>
                  </a:lnTo>
                  <a:lnTo>
                    <a:pt x="10" y="944"/>
                  </a:lnTo>
                  <a:lnTo>
                    <a:pt x="28" y="973"/>
                  </a:lnTo>
                  <a:lnTo>
                    <a:pt x="48" y="1006"/>
                  </a:lnTo>
                  <a:lnTo>
                    <a:pt x="71" y="1038"/>
                  </a:lnTo>
                  <a:lnTo>
                    <a:pt x="93" y="1064"/>
                  </a:lnTo>
                  <a:lnTo>
                    <a:pt x="110" y="1079"/>
                  </a:lnTo>
                  <a:lnTo>
                    <a:pt x="122" y="1081"/>
                  </a:lnTo>
                  <a:lnTo>
                    <a:pt x="131" y="1067"/>
                  </a:lnTo>
                  <a:lnTo>
                    <a:pt x="145" y="1036"/>
                  </a:lnTo>
                  <a:lnTo>
                    <a:pt x="163" y="993"/>
                  </a:lnTo>
                  <a:lnTo>
                    <a:pt x="184" y="947"/>
                  </a:lnTo>
                  <a:lnTo>
                    <a:pt x="203" y="901"/>
                  </a:lnTo>
                  <a:lnTo>
                    <a:pt x="220" y="859"/>
                  </a:lnTo>
                  <a:lnTo>
                    <a:pt x="232" y="830"/>
                  </a:lnTo>
                  <a:lnTo>
                    <a:pt x="237" y="820"/>
                  </a:lnTo>
                  <a:lnTo>
                    <a:pt x="260" y="775"/>
                  </a:lnTo>
                  <a:lnTo>
                    <a:pt x="282" y="734"/>
                  </a:lnTo>
                  <a:lnTo>
                    <a:pt x="303" y="698"/>
                  </a:lnTo>
                  <a:lnTo>
                    <a:pt x="320" y="669"/>
                  </a:lnTo>
                  <a:lnTo>
                    <a:pt x="335" y="643"/>
                  </a:lnTo>
                  <a:lnTo>
                    <a:pt x="346" y="626"/>
                  </a:lnTo>
                  <a:lnTo>
                    <a:pt x="354" y="614"/>
                  </a:lnTo>
                  <a:lnTo>
                    <a:pt x="356" y="610"/>
                  </a:lnTo>
                  <a:lnTo>
                    <a:pt x="411" y="719"/>
                  </a:lnTo>
                  <a:lnTo>
                    <a:pt x="440" y="808"/>
                  </a:lnTo>
                  <a:lnTo>
                    <a:pt x="454" y="882"/>
                  </a:lnTo>
                  <a:lnTo>
                    <a:pt x="452" y="944"/>
                  </a:lnTo>
                  <a:lnTo>
                    <a:pt x="442" y="997"/>
                  </a:lnTo>
                  <a:lnTo>
                    <a:pt x="428" y="1045"/>
                  </a:lnTo>
                  <a:lnTo>
                    <a:pt x="416" y="1090"/>
                  </a:lnTo>
                  <a:lnTo>
                    <a:pt x="411" y="1136"/>
                  </a:lnTo>
                  <a:lnTo>
                    <a:pt x="416" y="1158"/>
                  </a:lnTo>
                  <a:lnTo>
                    <a:pt x="431" y="1176"/>
                  </a:lnTo>
                  <a:lnTo>
                    <a:pt x="457" y="1191"/>
                  </a:lnTo>
                  <a:lnTo>
                    <a:pt x="490" y="1203"/>
                  </a:lnTo>
                  <a:lnTo>
                    <a:pt x="529" y="1212"/>
                  </a:lnTo>
                  <a:lnTo>
                    <a:pt x="574" y="1219"/>
                  </a:lnTo>
                  <a:lnTo>
                    <a:pt x="620" y="1224"/>
                  </a:lnTo>
                  <a:lnTo>
                    <a:pt x="669" y="1225"/>
                  </a:lnTo>
                  <a:lnTo>
                    <a:pt x="718" y="1227"/>
                  </a:lnTo>
                  <a:lnTo>
                    <a:pt x="765" y="1227"/>
                  </a:lnTo>
                  <a:lnTo>
                    <a:pt x="809" y="1227"/>
                  </a:lnTo>
                  <a:lnTo>
                    <a:pt x="849" y="1225"/>
                  </a:lnTo>
                  <a:lnTo>
                    <a:pt x="882" y="1225"/>
                  </a:lnTo>
                  <a:lnTo>
                    <a:pt x="907" y="1224"/>
                  </a:lnTo>
                  <a:lnTo>
                    <a:pt x="925" y="1222"/>
                  </a:lnTo>
                  <a:lnTo>
                    <a:pt x="930" y="1222"/>
                  </a:lnTo>
                  <a:lnTo>
                    <a:pt x="925" y="1208"/>
                  </a:lnTo>
                  <a:lnTo>
                    <a:pt x="913" y="1167"/>
                  </a:lnTo>
                  <a:lnTo>
                    <a:pt x="895" y="1107"/>
                  </a:lnTo>
                  <a:lnTo>
                    <a:pt x="880" y="1031"/>
                  </a:lnTo>
                  <a:lnTo>
                    <a:pt x="870" y="945"/>
                  </a:lnTo>
                  <a:lnTo>
                    <a:pt x="866" y="854"/>
                  </a:lnTo>
                  <a:lnTo>
                    <a:pt x="876" y="762"/>
                  </a:lnTo>
                  <a:lnTo>
                    <a:pt x="902" y="676"/>
                  </a:lnTo>
                  <a:lnTo>
                    <a:pt x="911" y="660"/>
                  </a:lnTo>
                  <a:lnTo>
                    <a:pt x="926" y="627"/>
                  </a:lnTo>
                  <a:lnTo>
                    <a:pt x="942" y="597"/>
                  </a:lnTo>
                  <a:lnTo>
                    <a:pt x="952" y="581"/>
                  </a:lnTo>
                  <a:lnTo>
                    <a:pt x="964" y="603"/>
                  </a:lnTo>
                  <a:lnTo>
                    <a:pt x="976" y="626"/>
                  </a:lnTo>
                  <a:lnTo>
                    <a:pt x="988" y="650"/>
                  </a:lnTo>
                  <a:lnTo>
                    <a:pt x="1002" y="674"/>
                  </a:lnTo>
                  <a:lnTo>
                    <a:pt x="1014" y="700"/>
                  </a:lnTo>
                  <a:lnTo>
                    <a:pt x="1028" y="727"/>
                  </a:lnTo>
                  <a:lnTo>
                    <a:pt x="1040" y="758"/>
                  </a:lnTo>
                  <a:lnTo>
                    <a:pt x="1053" y="789"/>
                  </a:lnTo>
                  <a:lnTo>
                    <a:pt x="1072" y="839"/>
                  </a:lnTo>
                  <a:lnTo>
                    <a:pt x="1086" y="884"/>
                  </a:lnTo>
                  <a:lnTo>
                    <a:pt x="1095" y="923"/>
                  </a:lnTo>
                  <a:lnTo>
                    <a:pt x="1102" y="956"/>
                  </a:lnTo>
                  <a:lnTo>
                    <a:pt x="1105" y="983"/>
                  </a:lnTo>
                  <a:lnTo>
                    <a:pt x="1108" y="1002"/>
                  </a:lnTo>
                  <a:lnTo>
                    <a:pt x="1108" y="1016"/>
                  </a:lnTo>
                  <a:lnTo>
                    <a:pt x="1108" y="1019"/>
                  </a:lnTo>
                  <a:lnTo>
                    <a:pt x="1292" y="1081"/>
                  </a:lnTo>
                  <a:lnTo>
                    <a:pt x="1292" y="1073"/>
                  </a:lnTo>
                  <a:lnTo>
                    <a:pt x="1292" y="1045"/>
                  </a:lnTo>
                  <a:lnTo>
                    <a:pt x="1292" y="1004"/>
                  </a:lnTo>
                  <a:lnTo>
                    <a:pt x="1287" y="947"/>
                  </a:lnTo>
                  <a:lnTo>
                    <a:pt x="1279" y="882"/>
                  </a:lnTo>
                  <a:lnTo>
                    <a:pt x="1261" y="804"/>
                  </a:lnTo>
                  <a:lnTo>
                    <a:pt x="1237" y="722"/>
                  </a:lnTo>
                  <a:lnTo>
                    <a:pt x="1205" y="633"/>
                  </a:lnTo>
                  <a:lnTo>
                    <a:pt x="1172" y="548"/>
                  </a:lnTo>
                  <a:lnTo>
                    <a:pt x="1144" y="464"/>
                  </a:lnTo>
                  <a:lnTo>
                    <a:pt x="1124" y="383"/>
                  </a:lnTo>
                  <a:lnTo>
                    <a:pt x="1107" y="311"/>
                  </a:lnTo>
                  <a:lnTo>
                    <a:pt x="1095" y="248"/>
                  </a:lnTo>
                  <a:lnTo>
                    <a:pt x="1086" y="200"/>
                  </a:lnTo>
                  <a:lnTo>
                    <a:pt x="1083" y="169"/>
                  </a:lnTo>
                  <a:lnTo>
                    <a:pt x="1081" y="157"/>
                  </a:lnTo>
                  <a:lnTo>
                    <a:pt x="1067" y="134"/>
                  </a:lnTo>
                  <a:lnTo>
                    <a:pt x="1050" y="117"/>
                  </a:lnTo>
                  <a:lnTo>
                    <a:pt x="1031" y="102"/>
                  </a:lnTo>
                  <a:lnTo>
                    <a:pt x="1014" y="91"/>
                  </a:lnTo>
                  <a:lnTo>
                    <a:pt x="997" y="83"/>
                  </a:lnTo>
                  <a:lnTo>
                    <a:pt x="983" y="76"/>
                  </a:lnTo>
                  <a:lnTo>
                    <a:pt x="974" y="74"/>
                  </a:lnTo>
                  <a:lnTo>
                    <a:pt x="971" y="72"/>
                  </a:lnTo>
                  <a:lnTo>
                    <a:pt x="962" y="71"/>
                  </a:lnTo>
                  <a:lnTo>
                    <a:pt x="942" y="67"/>
                  </a:lnTo>
                  <a:lnTo>
                    <a:pt x="911" y="62"/>
                  </a:lnTo>
                  <a:lnTo>
                    <a:pt x="875" y="54"/>
                  </a:lnTo>
                  <a:lnTo>
                    <a:pt x="837" y="45"/>
                  </a:lnTo>
                  <a:lnTo>
                    <a:pt x="801" y="31"/>
                  </a:lnTo>
                  <a:lnTo>
                    <a:pt x="772" y="17"/>
                  </a:lnTo>
                  <a:lnTo>
                    <a:pt x="751" y="0"/>
                  </a:lnTo>
                  <a:lnTo>
                    <a:pt x="742" y="9"/>
                  </a:lnTo>
                  <a:lnTo>
                    <a:pt x="717" y="31"/>
                  </a:lnTo>
                  <a:lnTo>
                    <a:pt x="681" y="66"/>
                  </a:lnTo>
                  <a:lnTo>
                    <a:pt x="639" y="109"/>
                  </a:lnTo>
                  <a:lnTo>
                    <a:pt x="593" y="155"/>
                  </a:lnTo>
                  <a:lnTo>
                    <a:pt x="550" y="205"/>
                  </a:lnTo>
                  <a:lnTo>
                    <a:pt x="512" y="251"/>
                  </a:lnTo>
                  <a:lnTo>
                    <a:pt x="485" y="294"/>
                  </a:lnTo>
                  <a:lnTo>
                    <a:pt x="480" y="280"/>
                  </a:lnTo>
                  <a:lnTo>
                    <a:pt x="471" y="239"/>
                  </a:lnTo>
                  <a:lnTo>
                    <a:pt x="471" y="170"/>
                  </a:lnTo>
                  <a:lnTo>
                    <a:pt x="493" y="71"/>
                  </a:lnTo>
                  <a:close/>
                </a:path>
              </a:pathLst>
            </a:custGeom>
            <a:solidFill>
              <a:srgbClr val="7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6778625" y="3236318"/>
              <a:ext cx="169863" cy="168275"/>
            </a:xfrm>
            <a:custGeom>
              <a:avLst/>
              <a:gdLst/>
              <a:ahLst/>
              <a:cxnLst>
                <a:cxn ang="0">
                  <a:pos x="95" y="94"/>
                </a:cxn>
                <a:cxn ang="0">
                  <a:pos x="73" y="103"/>
                </a:cxn>
                <a:cxn ang="0">
                  <a:pos x="48" y="101"/>
                </a:cxn>
                <a:cxn ang="0">
                  <a:pos x="26" y="92"/>
                </a:cxn>
                <a:cxn ang="0">
                  <a:pos x="7" y="67"/>
                </a:cxn>
                <a:cxn ang="0">
                  <a:pos x="9" y="29"/>
                </a:cxn>
                <a:cxn ang="0">
                  <a:pos x="26" y="8"/>
                </a:cxn>
                <a:cxn ang="0">
                  <a:pos x="42" y="3"/>
                </a:cxn>
                <a:cxn ang="0">
                  <a:pos x="55" y="5"/>
                </a:cxn>
                <a:cxn ang="0">
                  <a:pos x="71" y="10"/>
                </a:cxn>
                <a:cxn ang="0">
                  <a:pos x="81" y="25"/>
                </a:cxn>
                <a:cxn ang="0">
                  <a:pos x="81" y="49"/>
                </a:cxn>
                <a:cxn ang="0">
                  <a:pos x="71" y="63"/>
                </a:cxn>
                <a:cxn ang="0">
                  <a:pos x="60" y="67"/>
                </a:cxn>
                <a:cxn ang="0">
                  <a:pos x="52" y="65"/>
                </a:cxn>
                <a:cxn ang="0">
                  <a:pos x="42" y="61"/>
                </a:cxn>
                <a:cxn ang="0">
                  <a:pos x="36" y="55"/>
                </a:cxn>
                <a:cxn ang="0">
                  <a:pos x="35" y="48"/>
                </a:cxn>
                <a:cxn ang="0">
                  <a:pos x="35" y="41"/>
                </a:cxn>
                <a:cxn ang="0">
                  <a:pos x="38" y="34"/>
                </a:cxn>
                <a:cxn ang="0">
                  <a:pos x="45" y="27"/>
                </a:cxn>
                <a:cxn ang="0">
                  <a:pos x="57" y="29"/>
                </a:cxn>
                <a:cxn ang="0">
                  <a:pos x="64" y="31"/>
                </a:cxn>
                <a:cxn ang="0">
                  <a:pos x="52" y="24"/>
                </a:cxn>
                <a:cxn ang="0">
                  <a:pos x="38" y="29"/>
                </a:cxn>
                <a:cxn ang="0">
                  <a:pos x="33" y="36"/>
                </a:cxn>
                <a:cxn ang="0">
                  <a:pos x="31" y="44"/>
                </a:cxn>
                <a:cxn ang="0">
                  <a:pos x="31" y="53"/>
                </a:cxn>
                <a:cxn ang="0">
                  <a:pos x="36" y="60"/>
                </a:cxn>
                <a:cxn ang="0">
                  <a:pos x="45" y="67"/>
                </a:cxn>
                <a:cxn ang="0">
                  <a:pos x="55" y="70"/>
                </a:cxn>
                <a:cxn ang="0">
                  <a:pos x="67" y="68"/>
                </a:cxn>
                <a:cxn ang="0">
                  <a:pos x="76" y="61"/>
                </a:cxn>
                <a:cxn ang="0">
                  <a:pos x="88" y="37"/>
                </a:cxn>
                <a:cxn ang="0">
                  <a:pos x="78" y="13"/>
                </a:cxn>
                <a:cxn ang="0">
                  <a:pos x="66" y="3"/>
                </a:cxn>
                <a:cxn ang="0">
                  <a:pos x="48" y="0"/>
                </a:cxn>
                <a:cxn ang="0">
                  <a:pos x="31" y="3"/>
                </a:cxn>
                <a:cxn ang="0">
                  <a:pos x="18" y="12"/>
                </a:cxn>
                <a:cxn ang="0">
                  <a:pos x="0" y="48"/>
                </a:cxn>
                <a:cxn ang="0">
                  <a:pos x="14" y="86"/>
                </a:cxn>
                <a:cxn ang="0">
                  <a:pos x="35" y="101"/>
                </a:cxn>
                <a:cxn ang="0">
                  <a:pos x="60" y="106"/>
                </a:cxn>
                <a:cxn ang="0">
                  <a:pos x="85" y="103"/>
                </a:cxn>
                <a:cxn ang="0">
                  <a:pos x="107" y="89"/>
                </a:cxn>
              </a:cxnLst>
              <a:rect l="0" t="0" r="r" b="b"/>
              <a:pathLst>
                <a:path w="107" h="106">
                  <a:moveTo>
                    <a:pt x="105" y="87"/>
                  </a:moveTo>
                  <a:lnTo>
                    <a:pt x="95" y="94"/>
                  </a:lnTo>
                  <a:lnTo>
                    <a:pt x="85" y="99"/>
                  </a:lnTo>
                  <a:lnTo>
                    <a:pt x="73" y="103"/>
                  </a:lnTo>
                  <a:lnTo>
                    <a:pt x="60" y="103"/>
                  </a:lnTo>
                  <a:lnTo>
                    <a:pt x="48" y="101"/>
                  </a:lnTo>
                  <a:lnTo>
                    <a:pt x="36" y="98"/>
                  </a:lnTo>
                  <a:lnTo>
                    <a:pt x="26" y="92"/>
                  </a:lnTo>
                  <a:lnTo>
                    <a:pt x="18" y="84"/>
                  </a:lnTo>
                  <a:lnTo>
                    <a:pt x="7" y="67"/>
                  </a:lnTo>
                  <a:lnTo>
                    <a:pt x="4" y="48"/>
                  </a:lnTo>
                  <a:lnTo>
                    <a:pt x="9" y="29"/>
                  </a:lnTo>
                  <a:lnTo>
                    <a:pt x="21" y="13"/>
                  </a:lnTo>
                  <a:lnTo>
                    <a:pt x="26" y="8"/>
                  </a:lnTo>
                  <a:lnTo>
                    <a:pt x="33" y="5"/>
                  </a:lnTo>
                  <a:lnTo>
                    <a:pt x="42" y="3"/>
                  </a:lnTo>
                  <a:lnTo>
                    <a:pt x="48" y="3"/>
                  </a:lnTo>
                  <a:lnTo>
                    <a:pt x="55" y="5"/>
                  </a:lnTo>
                  <a:lnTo>
                    <a:pt x="64" y="6"/>
                  </a:lnTo>
                  <a:lnTo>
                    <a:pt x="71" y="10"/>
                  </a:lnTo>
                  <a:lnTo>
                    <a:pt x="76" y="15"/>
                  </a:lnTo>
                  <a:lnTo>
                    <a:pt x="81" y="25"/>
                  </a:lnTo>
                  <a:lnTo>
                    <a:pt x="83" y="37"/>
                  </a:lnTo>
                  <a:lnTo>
                    <a:pt x="81" y="49"/>
                  </a:lnTo>
                  <a:lnTo>
                    <a:pt x="74" y="60"/>
                  </a:lnTo>
                  <a:lnTo>
                    <a:pt x="71" y="63"/>
                  </a:lnTo>
                  <a:lnTo>
                    <a:pt x="66" y="65"/>
                  </a:lnTo>
                  <a:lnTo>
                    <a:pt x="60" y="67"/>
                  </a:lnTo>
                  <a:lnTo>
                    <a:pt x="55" y="67"/>
                  </a:lnTo>
                  <a:lnTo>
                    <a:pt x="52" y="65"/>
                  </a:lnTo>
                  <a:lnTo>
                    <a:pt x="47" y="63"/>
                  </a:lnTo>
                  <a:lnTo>
                    <a:pt x="42" y="61"/>
                  </a:lnTo>
                  <a:lnTo>
                    <a:pt x="38" y="58"/>
                  </a:lnTo>
                  <a:lnTo>
                    <a:pt x="36" y="55"/>
                  </a:lnTo>
                  <a:lnTo>
                    <a:pt x="35" y="51"/>
                  </a:lnTo>
                  <a:lnTo>
                    <a:pt x="35" y="48"/>
                  </a:lnTo>
                  <a:lnTo>
                    <a:pt x="35" y="44"/>
                  </a:lnTo>
                  <a:lnTo>
                    <a:pt x="35" y="41"/>
                  </a:lnTo>
                  <a:lnTo>
                    <a:pt x="36" y="37"/>
                  </a:lnTo>
                  <a:lnTo>
                    <a:pt x="38" y="34"/>
                  </a:lnTo>
                  <a:lnTo>
                    <a:pt x="40" y="31"/>
                  </a:lnTo>
                  <a:lnTo>
                    <a:pt x="45" y="27"/>
                  </a:lnTo>
                  <a:lnTo>
                    <a:pt x="52" y="27"/>
                  </a:lnTo>
                  <a:lnTo>
                    <a:pt x="57" y="29"/>
                  </a:lnTo>
                  <a:lnTo>
                    <a:pt x="62" y="32"/>
                  </a:lnTo>
                  <a:lnTo>
                    <a:pt x="64" y="31"/>
                  </a:lnTo>
                  <a:lnTo>
                    <a:pt x="59" y="25"/>
                  </a:lnTo>
                  <a:lnTo>
                    <a:pt x="52" y="24"/>
                  </a:lnTo>
                  <a:lnTo>
                    <a:pt x="43" y="25"/>
                  </a:lnTo>
                  <a:lnTo>
                    <a:pt x="38" y="29"/>
                  </a:lnTo>
                  <a:lnTo>
                    <a:pt x="35" y="32"/>
                  </a:lnTo>
                  <a:lnTo>
                    <a:pt x="33" y="36"/>
                  </a:lnTo>
                  <a:lnTo>
                    <a:pt x="31" y="39"/>
                  </a:lnTo>
                  <a:lnTo>
                    <a:pt x="31" y="44"/>
                  </a:lnTo>
                  <a:lnTo>
                    <a:pt x="31" y="48"/>
                  </a:lnTo>
                  <a:lnTo>
                    <a:pt x="31" y="53"/>
                  </a:lnTo>
                  <a:lnTo>
                    <a:pt x="35" y="56"/>
                  </a:lnTo>
                  <a:lnTo>
                    <a:pt x="36" y="60"/>
                  </a:lnTo>
                  <a:lnTo>
                    <a:pt x="40" y="63"/>
                  </a:lnTo>
                  <a:lnTo>
                    <a:pt x="45" y="67"/>
                  </a:lnTo>
                  <a:lnTo>
                    <a:pt x="50" y="68"/>
                  </a:lnTo>
                  <a:lnTo>
                    <a:pt x="55" y="70"/>
                  </a:lnTo>
                  <a:lnTo>
                    <a:pt x="62" y="70"/>
                  </a:lnTo>
                  <a:lnTo>
                    <a:pt x="67" y="68"/>
                  </a:lnTo>
                  <a:lnTo>
                    <a:pt x="73" y="65"/>
                  </a:lnTo>
                  <a:lnTo>
                    <a:pt x="76" y="61"/>
                  </a:lnTo>
                  <a:lnTo>
                    <a:pt x="85" y="51"/>
                  </a:lnTo>
                  <a:lnTo>
                    <a:pt x="88" y="37"/>
                  </a:lnTo>
                  <a:lnTo>
                    <a:pt x="85" y="25"/>
                  </a:lnTo>
                  <a:lnTo>
                    <a:pt x="78" y="13"/>
                  </a:lnTo>
                  <a:lnTo>
                    <a:pt x="73" y="8"/>
                  </a:lnTo>
                  <a:lnTo>
                    <a:pt x="66" y="3"/>
                  </a:lnTo>
                  <a:lnTo>
                    <a:pt x="57" y="1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31" y="3"/>
                  </a:lnTo>
                  <a:lnTo>
                    <a:pt x="24" y="6"/>
                  </a:lnTo>
                  <a:lnTo>
                    <a:pt x="18" y="12"/>
                  </a:lnTo>
                  <a:lnTo>
                    <a:pt x="5" y="29"/>
                  </a:lnTo>
                  <a:lnTo>
                    <a:pt x="0" y="48"/>
                  </a:lnTo>
                  <a:lnTo>
                    <a:pt x="4" y="67"/>
                  </a:lnTo>
                  <a:lnTo>
                    <a:pt x="14" y="86"/>
                  </a:lnTo>
                  <a:lnTo>
                    <a:pt x="24" y="94"/>
                  </a:lnTo>
                  <a:lnTo>
                    <a:pt x="35" y="101"/>
                  </a:lnTo>
                  <a:lnTo>
                    <a:pt x="47" y="104"/>
                  </a:lnTo>
                  <a:lnTo>
                    <a:pt x="60" y="106"/>
                  </a:lnTo>
                  <a:lnTo>
                    <a:pt x="73" y="106"/>
                  </a:lnTo>
                  <a:lnTo>
                    <a:pt x="85" y="103"/>
                  </a:lnTo>
                  <a:lnTo>
                    <a:pt x="97" y="98"/>
                  </a:lnTo>
                  <a:lnTo>
                    <a:pt x="107" y="89"/>
                  </a:lnTo>
                  <a:lnTo>
                    <a:pt x="105" y="87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6838950" y="2917230"/>
              <a:ext cx="169863" cy="168275"/>
            </a:xfrm>
            <a:custGeom>
              <a:avLst/>
              <a:gdLst/>
              <a:ahLst/>
              <a:cxnLst>
                <a:cxn ang="0">
                  <a:pos x="93" y="94"/>
                </a:cxn>
                <a:cxn ang="0">
                  <a:pos x="71" y="101"/>
                </a:cxn>
                <a:cxn ang="0">
                  <a:pos x="47" y="101"/>
                </a:cxn>
                <a:cxn ang="0">
                  <a:pos x="26" y="91"/>
                </a:cxn>
                <a:cxn ang="0">
                  <a:pos x="7" y="65"/>
                </a:cxn>
                <a:cxn ang="0">
                  <a:pos x="9" y="29"/>
                </a:cxn>
                <a:cxn ang="0">
                  <a:pos x="26" y="8"/>
                </a:cxn>
                <a:cxn ang="0">
                  <a:pos x="41" y="3"/>
                </a:cxn>
                <a:cxn ang="0">
                  <a:pos x="55" y="5"/>
                </a:cxn>
                <a:cxn ang="0">
                  <a:pos x="69" y="10"/>
                </a:cxn>
                <a:cxn ang="0">
                  <a:pos x="81" y="25"/>
                </a:cxn>
                <a:cxn ang="0">
                  <a:pos x="81" y="49"/>
                </a:cxn>
                <a:cxn ang="0">
                  <a:pos x="69" y="61"/>
                </a:cxn>
                <a:cxn ang="0">
                  <a:pos x="60" y="65"/>
                </a:cxn>
                <a:cxn ang="0">
                  <a:pos x="50" y="65"/>
                </a:cxn>
                <a:cxn ang="0">
                  <a:pos x="41" y="61"/>
                </a:cxn>
                <a:cxn ang="0">
                  <a:pos x="36" y="55"/>
                </a:cxn>
                <a:cxn ang="0">
                  <a:pos x="33" y="48"/>
                </a:cxn>
                <a:cxn ang="0">
                  <a:pos x="33" y="41"/>
                </a:cxn>
                <a:cxn ang="0">
                  <a:pos x="38" y="34"/>
                </a:cxn>
                <a:cxn ang="0">
                  <a:pos x="45" y="27"/>
                </a:cxn>
                <a:cxn ang="0">
                  <a:pos x="55" y="27"/>
                </a:cxn>
                <a:cxn ang="0">
                  <a:pos x="64" y="29"/>
                </a:cxn>
                <a:cxn ang="0">
                  <a:pos x="52" y="22"/>
                </a:cxn>
                <a:cxn ang="0">
                  <a:pos x="38" y="27"/>
                </a:cxn>
                <a:cxn ang="0">
                  <a:pos x="31" y="36"/>
                </a:cxn>
                <a:cxn ang="0">
                  <a:pos x="29" y="44"/>
                </a:cxn>
                <a:cxn ang="0">
                  <a:pos x="31" y="51"/>
                </a:cxn>
                <a:cxn ang="0">
                  <a:pos x="36" y="60"/>
                </a:cxn>
                <a:cxn ang="0">
                  <a:pos x="45" y="67"/>
                </a:cxn>
                <a:cxn ang="0">
                  <a:pos x="55" y="68"/>
                </a:cxn>
                <a:cxn ang="0">
                  <a:pos x="65" y="67"/>
                </a:cxn>
                <a:cxn ang="0">
                  <a:pos x="74" y="61"/>
                </a:cxn>
                <a:cxn ang="0">
                  <a:pos x="86" y="37"/>
                </a:cxn>
                <a:cxn ang="0">
                  <a:pos x="77" y="13"/>
                </a:cxn>
                <a:cxn ang="0">
                  <a:pos x="64" y="3"/>
                </a:cxn>
                <a:cxn ang="0">
                  <a:pos x="48" y="0"/>
                </a:cxn>
                <a:cxn ang="0">
                  <a:pos x="31" y="1"/>
                </a:cxn>
                <a:cxn ang="0">
                  <a:pos x="17" y="10"/>
                </a:cxn>
                <a:cxn ang="0">
                  <a:pos x="0" y="48"/>
                </a:cxn>
                <a:cxn ang="0">
                  <a:pos x="14" y="85"/>
                </a:cxn>
                <a:cxn ang="0">
                  <a:pos x="35" y="99"/>
                </a:cxn>
                <a:cxn ang="0">
                  <a:pos x="59" y="106"/>
                </a:cxn>
                <a:cxn ang="0">
                  <a:pos x="84" y="103"/>
                </a:cxn>
                <a:cxn ang="0">
                  <a:pos x="107" y="89"/>
                </a:cxn>
              </a:cxnLst>
              <a:rect l="0" t="0" r="r" b="b"/>
              <a:pathLst>
                <a:path w="107" h="106">
                  <a:moveTo>
                    <a:pt x="103" y="87"/>
                  </a:moveTo>
                  <a:lnTo>
                    <a:pt x="93" y="94"/>
                  </a:lnTo>
                  <a:lnTo>
                    <a:pt x="83" y="99"/>
                  </a:lnTo>
                  <a:lnTo>
                    <a:pt x="71" y="101"/>
                  </a:lnTo>
                  <a:lnTo>
                    <a:pt x="59" y="103"/>
                  </a:lnTo>
                  <a:lnTo>
                    <a:pt x="47" y="101"/>
                  </a:lnTo>
                  <a:lnTo>
                    <a:pt x="36" y="98"/>
                  </a:lnTo>
                  <a:lnTo>
                    <a:pt x="26" y="91"/>
                  </a:lnTo>
                  <a:lnTo>
                    <a:pt x="16" y="82"/>
                  </a:lnTo>
                  <a:lnTo>
                    <a:pt x="7" y="65"/>
                  </a:lnTo>
                  <a:lnTo>
                    <a:pt x="4" y="46"/>
                  </a:lnTo>
                  <a:lnTo>
                    <a:pt x="9" y="29"/>
                  </a:lnTo>
                  <a:lnTo>
                    <a:pt x="19" y="13"/>
                  </a:lnTo>
                  <a:lnTo>
                    <a:pt x="26" y="8"/>
                  </a:lnTo>
                  <a:lnTo>
                    <a:pt x="33" y="5"/>
                  </a:lnTo>
                  <a:lnTo>
                    <a:pt x="41" y="3"/>
                  </a:lnTo>
                  <a:lnTo>
                    <a:pt x="48" y="3"/>
                  </a:lnTo>
                  <a:lnTo>
                    <a:pt x="55" y="5"/>
                  </a:lnTo>
                  <a:lnTo>
                    <a:pt x="62" y="6"/>
                  </a:lnTo>
                  <a:lnTo>
                    <a:pt x="69" y="10"/>
                  </a:lnTo>
                  <a:lnTo>
                    <a:pt x="74" y="15"/>
                  </a:lnTo>
                  <a:lnTo>
                    <a:pt x="81" y="25"/>
                  </a:lnTo>
                  <a:lnTo>
                    <a:pt x="83" y="37"/>
                  </a:lnTo>
                  <a:lnTo>
                    <a:pt x="81" y="49"/>
                  </a:lnTo>
                  <a:lnTo>
                    <a:pt x="72" y="60"/>
                  </a:lnTo>
                  <a:lnTo>
                    <a:pt x="69" y="61"/>
                  </a:lnTo>
                  <a:lnTo>
                    <a:pt x="64" y="65"/>
                  </a:lnTo>
                  <a:lnTo>
                    <a:pt x="60" y="65"/>
                  </a:lnTo>
                  <a:lnTo>
                    <a:pt x="55" y="65"/>
                  </a:lnTo>
                  <a:lnTo>
                    <a:pt x="50" y="65"/>
                  </a:lnTo>
                  <a:lnTo>
                    <a:pt x="47" y="63"/>
                  </a:lnTo>
                  <a:lnTo>
                    <a:pt x="41" y="61"/>
                  </a:lnTo>
                  <a:lnTo>
                    <a:pt x="38" y="58"/>
                  </a:lnTo>
                  <a:lnTo>
                    <a:pt x="36" y="55"/>
                  </a:lnTo>
                  <a:lnTo>
                    <a:pt x="35" y="51"/>
                  </a:lnTo>
                  <a:lnTo>
                    <a:pt x="33" y="48"/>
                  </a:lnTo>
                  <a:lnTo>
                    <a:pt x="33" y="44"/>
                  </a:lnTo>
                  <a:lnTo>
                    <a:pt x="33" y="41"/>
                  </a:lnTo>
                  <a:lnTo>
                    <a:pt x="35" y="37"/>
                  </a:lnTo>
                  <a:lnTo>
                    <a:pt x="38" y="34"/>
                  </a:lnTo>
                  <a:lnTo>
                    <a:pt x="40" y="30"/>
                  </a:lnTo>
                  <a:lnTo>
                    <a:pt x="45" y="27"/>
                  </a:lnTo>
                  <a:lnTo>
                    <a:pt x="50" y="27"/>
                  </a:lnTo>
                  <a:lnTo>
                    <a:pt x="55" y="27"/>
                  </a:lnTo>
                  <a:lnTo>
                    <a:pt x="60" y="30"/>
                  </a:lnTo>
                  <a:lnTo>
                    <a:pt x="64" y="29"/>
                  </a:lnTo>
                  <a:lnTo>
                    <a:pt x="59" y="25"/>
                  </a:lnTo>
                  <a:lnTo>
                    <a:pt x="52" y="22"/>
                  </a:lnTo>
                  <a:lnTo>
                    <a:pt x="43" y="24"/>
                  </a:lnTo>
                  <a:lnTo>
                    <a:pt x="38" y="27"/>
                  </a:lnTo>
                  <a:lnTo>
                    <a:pt x="35" y="30"/>
                  </a:lnTo>
                  <a:lnTo>
                    <a:pt x="31" y="36"/>
                  </a:lnTo>
                  <a:lnTo>
                    <a:pt x="29" y="39"/>
                  </a:lnTo>
                  <a:lnTo>
                    <a:pt x="29" y="44"/>
                  </a:lnTo>
                  <a:lnTo>
                    <a:pt x="29" y="48"/>
                  </a:lnTo>
                  <a:lnTo>
                    <a:pt x="31" y="51"/>
                  </a:lnTo>
                  <a:lnTo>
                    <a:pt x="33" y="56"/>
                  </a:lnTo>
                  <a:lnTo>
                    <a:pt x="36" y="60"/>
                  </a:lnTo>
                  <a:lnTo>
                    <a:pt x="40" y="63"/>
                  </a:lnTo>
                  <a:lnTo>
                    <a:pt x="45" y="67"/>
                  </a:lnTo>
                  <a:lnTo>
                    <a:pt x="50" y="68"/>
                  </a:lnTo>
                  <a:lnTo>
                    <a:pt x="55" y="68"/>
                  </a:lnTo>
                  <a:lnTo>
                    <a:pt x="60" y="68"/>
                  </a:lnTo>
                  <a:lnTo>
                    <a:pt x="65" y="67"/>
                  </a:lnTo>
                  <a:lnTo>
                    <a:pt x="71" y="65"/>
                  </a:lnTo>
                  <a:lnTo>
                    <a:pt x="74" y="61"/>
                  </a:lnTo>
                  <a:lnTo>
                    <a:pt x="83" y="51"/>
                  </a:lnTo>
                  <a:lnTo>
                    <a:pt x="86" y="37"/>
                  </a:lnTo>
                  <a:lnTo>
                    <a:pt x="84" y="25"/>
                  </a:lnTo>
                  <a:lnTo>
                    <a:pt x="77" y="13"/>
                  </a:lnTo>
                  <a:lnTo>
                    <a:pt x="71" y="8"/>
                  </a:lnTo>
                  <a:lnTo>
                    <a:pt x="64" y="3"/>
                  </a:lnTo>
                  <a:lnTo>
                    <a:pt x="55" y="1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31" y="1"/>
                  </a:lnTo>
                  <a:lnTo>
                    <a:pt x="24" y="5"/>
                  </a:lnTo>
                  <a:lnTo>
                    <a:pt x="17" y="10"/>
                  </a:lnTo>
                  <a:lnTo>
                    <a:pt x="5" y="27"/>
                  </a:lnTo>
                  <a:lnTo>
                    <a:pt x="0" y="48"/>
                  </a:lnTo>
                  <a:lnTo>
                    <a:pt x="2" y="67"/>
                  </a:lnTo>
                  <a:lnTo>
                    <a:pt x="14" y="85"/>
                  </a:lnTo>
                  <a:lnTo>
                    <a:pt x="24" y="94"/>
                  </a:lnTo>
                  <a:lnTo>
                    <a:pt x="35" y="99"/>
                  </a:lnTo>
                  <a:lnTo>
                    <a:pt x="47" y="104"/>
                  </a:lnTo>
                  <a:lnTo>
                    <a:pt x="59" y="106"/>
                  </a:lnTo>
                  <a:lnTo>
                    <a:pt x="71" y="104"/>
                  </a:lnTo>
                  <a:lnTo>
                    <a:pt x="84" y="103"/>
                  </a:lnTo>
                  <a:lnTo>
                    <a:pt x="96" y="98"/>
                  </a:lnTo>
                  <a:lnTo>
                    <a:pt x="107" y="89"/>
                  </a:lnTo>
                  <a:lnTo>
                    <a:pt x="103" y="87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7832725" y="4266605"/>
              <a:ext cx="304800" cy="13176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5" y="4"/>
                </a:cxn>
                <a:cxn ang="0">
                  <a:pos x="17" y="2"/>
                </a:cxn>
                <a:cxn ang="0">
                  <a:pos x="36" y="0"/>
                </a:cxn>
                <a:cxn ang="0">
                  <a:pos x="60" y="0"/>
                </a:cxn>
                <a:cxn ang="0">
                  <a:pos x="87" y="4"/>
                </a:cxn>
                <a:cxn ang="0">
                  <a:pos x="116" y="12"/>
                </a:cxn>
                <a:cxn ang="0">
                  <a:pos x="147" y="28"/>
                </a:cxn>
                <a:cxn ang="0">
                  <a:pos x="177" y="50"/>
                </a:cxn>
                <a:cxn ang="0">
                  <a:pos x="185" y="59"/>
                </a:cxn>
                <a:cxn ang="0">
                  <a:pos x="190" y="65"/>
                </a:cxn>
                <a:cxn ang="0">
                  <a:pos x="192" y="72"/>
                </a:cxn>
                <a:cxn ang="0">
                  <a:pos x="190" y="77"/>
                </a:cxn>
                <a:cxn ang="0">
                  <a:pos x="189" y="79"/>
                </a:cxn>
                <a:cxn ang="0">
                  <a:pos x="185" y="83"/>
                </a:cxn>
                <a:cxn ang="0">
                  <a:pos x="178" y="83"/>
                </a:cxn>
                <a:cxn ang="0">
                  <a:pos x="170" y="83"/>
                </a:cxn>
                <a:cxn ang="0">
                  <a:pos x="158" y="83"/>
                </a:cxn>
                <a:cxn ang="0">
                  <a:pos x="140" y="79"/>
                </a:cxn>
                <a:cxn ang="0">
                  <a:pos x="120" y="74"/>
                </a:cxn>
                <a:cxn ang="0">
                  <a:pos x="92" y="67"/>
                </a:cxn>
                <a:cxn ang="0">
                  <a:pos x="77" y="62"/>
                </a:cxn>
                <a:cxn ang="0">
                  <a:pos x="61" y="57"/>
                </a:cxn>
                <a:cxn ang="0">
                  <a:pos x="48" y="52"/>
                </a:cxn>
                <a:cxn ang="0">
                  <a:pos x="34" y="48"/>
                </a:cxn>
                <a:cxn ang="0">
                  <a:pos x="24" y="45"/>
                </a:cxn>
                <a:cxn ang="0">
                  <a:pos x="15" y="41"/>
                </a:cxn>
                <a:cxn ang="0">
                  <a:pos x="10" y="40"/>
                </a:cxn>
                <a:cxn ang="0">
                  <a:pos x="8" y="40"/>
                </a:cxn>
                <a:cxn ang="0">
                  <a:pos x="10" y="35"/>
                </a:cxn>
                <a:cxn ang="0">
                  <a:pos x="10" y="35"/>
                </a:cxn>
                <a:cxn ang="0">
                  <a:pos x="36" y="43"/>
                </a:cxn>
                <a:cxn ang="0">
                  <a:pos x="63" y="52"/>
                </a:cxn>
                <a:cxn ang="0">
                  <a:pos x="91" y="60"/>
                </a:cxn>
                <a:cxn ang="0">
                  <a:pos x="118" y="69"/>
                </a:cxn>
                <a:cxn ang="0">
                  <a:pos x="144" y="74"/>
                </a:cxn>
                <a:cxn ang="0">
                  <a:pos x="165" y="77"/>
                </a:cxn>
                <a:cxn ang="0">
                  <a:pos x="178" y="77"/>
                </a:cxn>
                <a:cxn ang="0">
                  <a:pos x="187" y="74"/>
                </a:cxn>
                <a:cxn ang="0">
                  <a:pos x="187" y="72"/>
                </a:cxn>
                <a:cxn ang="0">
                  <a:pos x="185" y="69"/>
                </a:cxn>
                <a:cxn ang="0">
                  <a:pos x="182" y="62"/>
                </a:cxn>
                <a:cxn ang="0">
                  <a:pos x="173" y="53"/>
                </a:cxn>
                <a:cxn ang="0">
                  <a:pos x="144" y="31"/>
                </a:cxn>
                <a:cxn ang="0">
                  <a:pos x="115" y="16"/>
                </a:cxn>
                <a:cxn ang="0">
                  <a:pos x="87" y="7"/>
                </a:cxn>
                <a:cxn ang="0">
                  <a:pos x="60" y="4"/>
                </a:cxn>
                <a:cxn ang="0">
                  <a:pos x="37" y="4"/>
                </a:cxn>
                <a:cxn ang="0">
                  <a:pos x="18" y="7"/>
                </a:cxn>
                <a:cxn ang="0">
                  <a:pos x="6" y="9"/>
                </a:cxn>
                <a:cxn ang="0">
                  <a:pos x="1" y="10"/>
                </a:cxn>
                <a:cxn ang="0">
                  <a:pos x="0" y="5"/>
                </a:cxn>
              </a:cxnLst>
              <a:rect l="0" t="0" r="r" b="b"/>
              <a:pathLst>
                <a:path w="192" h="83">
                  <a:moveTo>
                    <a:pt x="0" y="5"/>
                  </a:moveTo>
                  <a:lnTo>
                    <a:pt x="5" y="4"/>
                  </a:lnTo>
                  <a:lnTo>
                    <a:pt x="17" y="2"/>
                  </a:lnTo>
                  <a:lnTo>
                    <a:pt x="36" y="0"/>
                  </a:lnTo>
                  <a:lnTo>
                    <a:pt x="60" y="0"/>
                  </a:lnTo>
                  <a:lnTo>
                    <a:pt x="87" y="4"/>
                  </a:lnTo>
                  <a:lnTo>
                    <a:pt x="116" y="12"/>
                  </a:lnTo>
                  <a:lnTo>
                    <a:pt x="147" y="28"/>
                  </a:lnTo>
                  <a:lnTo>
                    <a:pt x="177" y="50"/>
                  </a:lnTo>
                  <a:lnTo>
                    <a:pt x="185" y="59"/>
                  </a:lnTo>
                  <a:lnTo>
                    <a:pt x="190" y="65"/>
                  </a:lnTo>
                  <a:lnTo>
                    <a:pt x="192" y="72"/>
                  </a:lnTo>
                  <a:lnTo>
                    <a:pt x="190" y="77"/>
                  </a:lnTo>
                  <a:lnTo>
                    <a:pt x="189" y="79"/>
                  </a:lnTo>
                  <a:lnTo>
                    <a:pt x="185" y="83"/>
                  </a:lnTo>
                  <a:lnTo>
                    <a:pt x="178" y="83"/>
                  </a:lnTo>
                  <a:lnTo>
                    <a:pt x="170" y="83"/>
                  </a:lnTo>
                  <a:lnTo>
                    <a:pt x="158" y="83"/>
                  </a:lnTo>
                  <a:lnTo>
                    <a:pt x="140" y="79"/>
                  </a:lnTo>
                  <a:lnTo>
                    <a:pt x="120" y="74"/>
                  </a:lnTo>
                  <a:lnTo>
                    <a:pt x="92" y="67"/>
                  </a:lnTo>
                  <a:lnTo>
                    <a:pt x="77" y="62"/>
                  </a:lnTo>
                  <a:lnTo>
                    <a:pt x="61" y="57"/>
                  </a:lnTo>
                  <a:lnTo>
                    <a:pt x="48" y="52"/>
                  </a:lnTo>
                  <a:lnTo>
                    <a:pt x="34" y="48"/>
                  </a:lnTo>
                  <a:lnTo>
                    <a:pt x="24" y="45"/>
                  </a:lnTo>
                  <a:lnTo>
                    <a:pt x="15" y="41"/>
                  </a:lnTo>
                  <a:lnTo>
                    <a:pt x="10" y="40"/>
                  </a:lnTo>
                  <a:lnTo>
                    <a:pt x="8" y="40"/>
                  </a:lnTo>
                  <a:lnTo>
                    <a:pt x="10" y="35"/>
                  </a:lnTo>
                  <a:lnTo>
                    <a:pt x="10" y="35"/>
                  </a:lnTo>
                  <a:lnTo>
                    <a:pt x="36" y="43"/>
                  </a:lnTo>
                  <a:lnTo>
                    <a:pt x="63" y="52"/>
                  </a:lnTo>
                  <a:lnTo>
                    <a:pt x="91" y="60"/>
                  </a:lnTo>
                  <a:lnTo>
                    <a:pt x="118" y="69"/>
                  </a:lnTo>
                  <a:lnTo>
                    <a:pt x="144" y="74"/>
                  </a:lnTo>
                  <a:lnTo>
                    <a:pt x="165" y="77"/>
                  </a:lnTo>
                  <a:lnTo>
                    <a:pt x="178" y="77"/>
                  </a:lnTo>
                  <a:lnTo>
                    <a:pt x="187" y="74"/>
                  </a:lnTo>
                  <a:lnTo>
                    <a:pt x="187" y="72"/>
                  </a:lnTo>
                  <a:lnTo>
                    <a:pt x="185" y="69"/>
                  </a:lnTo>
                  <a:lnTo>
                    <a:pt x="182" y="62"/>
                  </a:lnTo>
                  <a:lnTo>
                    <a:pt x="173" y="53"/>
                  </a:lnTo>
                  <a:lnTo>
                    <a:pt x="144" y="31"/>
                  </a:lnTo>
                  <a:lnTo>
                    <a:pt x="115" y="16"/>
                  </a:lnTo>
                  <a:lnTo>
                    <a:pt x="87" y="7"/>
                  </a:lnTo>
                  <a:lnTo>
                    <a:pt x="60" y="4"/>
                  </a:lnTo>
                  <a:lnTo>
                    <a:pt x="37" y="4"/>
                  </a:lnTo>
                  <a:lnTo>
                    <a:pt x="18" y="7"/>
                  </a:lnTo>
                  <a:lnTo>
                    <a:pt x="6" y="9"/>
                  </a:lnTo>
                  <a:lnTo>
                    <a:pt x="1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7878763" y="4288830"/>
              <a:ext cx="411163" cy="254000"/>
            </a:xfrm>
            <a:custGeom>
              <a:avLst/>
              <a:gdLst/>
              <a:ahLst/>
              <a:cxnLst>
                <a:cxn ang="0">
                  <a:pos x="259" y="149"/>
                </a:cxn>
                <a:cxn ang="0">
                  <a:pos x="257" y="149"/>
                </a:cxn>
                <a:cxn ang="0">
                  <a:pos x="252" y="151"/>
                </a:cxn>
                <a:cxn ang="0">
                  <a:pos x="244" y="155"/>
                </a:cxn>
                <a:cxn ang="0">
                  <a:pos x="233" y="156"/>
                </a:cxn>
                <a:cxn ang="0">
                  <a:pos x="220" y="158"/>
                </a:cxn>
                <a:cxn ang="0">
                  <a:pos x="206" y="160"/>
                </a:cxn>
                <a:cxn ang="0">
                  <a:pos x="189" y="160"/>
                </a:cxn>
                <a:cxn ang="0">
                  <a:pos x="170" y="156"/>
                </a:cxn>
                <a:cxn ang="0">
                  <a:pos x="151" y="151"/>
                </a:cxn>
                <a:cxn ang="0">
                  <a:pos x="130" y="144"/>
                </a:cxn>
                <a:cxn ang="0">
                  <a:pos x="110" y="132"/>
                </a:cxn>
                <a:cxn ang="0">
                  <a:pos x="87" y="117"/>
                </a:cxn>
                <a:cxn ang="0">
                  <a:pos x="65" y="96"/>
                </a:cxn>
                <a:cxn ang="0">
                  <a:pos x="43" y="72"/>
                </a:cxn>
                <a:cxn ang="0">
                  <a:pos x="20" y="39"/>
                </a:cxn>
                <a:cxn ang="0">
                  <a:pos x="0" y="2"/>
                </a:cxn>
                <a:cxn ang="0">
                  <a:pos x="5" y="0"/>
                </a:cxn>
                <a:cxn ang="0">
                  <a:pos x="46" y="65"/>
                </a:cxn>
                <a:cxn ang="0">
                  <a:pos x="87" y="110"/>
                </a:cxn>
                <a:cxn ang="0">
                  <a:pos x="130" y="137"/>
                </a:cxn>
                <a:cxn ang="0">
                  <a:pos x="170" y="151"/>
                </a:cxn>
                <a:cxn ang="0">
                  <a:pos x="204" y="155"/>
                </a:cxn>
                <a:cxn ang="0">
                  <a:pos x="232" y="153"/>
                </a:cxn>
                <a:cxn ang="0">
                  <a:pos x="251" y="148"/>
                </a:cxn>
                <a:cxn ang="0">
                  <a:pos x="257" y="146"/>
                </a:cxn>
                <a:cxn ang="0">
                  <a:pos x="259" y="149"/>
                </a:cxn>
              </a:cxnLst>
              <a:rect l="0" t="0" r="r" b="b"/>
              <a:pathLst>
                <a:path w="259" h="160">
                  <a:moveTo>
                    <a:pt x="259" y="149"/>
                  </a:moveTo>
                  <a:lnTo>
                    <a:pt x="257" y="149"/>
                  </a:lnTo>
                  <a:lnTo>
                    <a:pt x="252" y="151"/>
                  </a:lnTo>
                  <a:lnTo>
                    <a:pt x="244" y="155"/>
                  </a:lnTo>
                  <a:lnTo>
                    <a:pt x="233" y="156"/>
                  </a:lnTo>
                  <a:lnTo>
                    <a:pt x="220" y="158"/>
                  </a:lnTo>
                  <a:lnTo>
                    <a:pt x="206" y="160"/>
                  </a:lnTo>
                  <a:lnTo>
                    <a:pt x="189" y="160"/>
                  </a:lnTo>
                  <a:lnTo>
                    <a:pt x="170" y="156"/>
                  </a:lnTo>
                  <a:lnTo>
                    <a:pt x="151" y="151"/>
                  </a:lnTo>
                  <a:lnTo>
                    <a:pt x="130" y="144"/>
                  </a:lnTo>
                  <a:lnTo>
                    <a:pt x="110" y="132"/>
                  </a:lnTo>
                  <a:lnTo>
                    <a:pt x="87" y="117"/>
                  </a:lnTo>
                  <a:lnTo>
                    <a:pt x="65" y="96"/>
                  </a:lnTo>
                  <a:lnTo>
                    <a:pt x="43" y="72"/>
                  </a:lnTo>
                  <a:lnTo>
                    <a:pt x="20" y="39"/>
                  </a:lnTo>
                  <a:lnTo>
                    <a:pt x="0" y="2"/>
                  </a:lnTo>
                  <a:lnTo>
                    <a:pt x="5" y="0"/>
                  </a:lnTo>
                  <a:lnTo>
                    <a:pt x="46" y="65"/>
                  </a:lnTo>
                  <a:lnTo>
                    <a:pt x="87" y="110"/>
                  </a:lnTo>
                  <a:lnTo>
                    <a:pt x="130" y="137"/>
                  </a:lnTo>
                  <a:lnTo>
                    <a:pt x="170" y="151"/>
                  </a:lnTo>
                  <a:lnTo>
                    <a:pt x="204" y="155"/>
                  </a:lnTo>
                  <a:lnTo>
                    <a:pt x="232" y="153"/>
                  </a:lnTo>
                  <a:lnTo>
                    <a:pt x="251" y="148"/>
                  </a:lnTo>
                  <a:lnTo>
                    <a:pt x="257" y="146"/>
                  </a:lnTo>
                  <a:lnTo>
                    <a:pt x="259" y="14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6784975" y="1521818"/>
              <a:ext cx="700088" cy="966788"/>
            </a:xfrm>
            <a:custGeom>
              <a:avLst/>
              <a:gdLst/>
              <a:ahLst/>
              <a:cxnLst>
                <a:cxn ang="0">
                  <a:pos x="55" y="80"/>
                </a:cxn>
                <a:cxn ang="0">
                  <a:pos x="50" y="85"/>
                </a:cxn>
                <a:cxn ang="0">
                  <a:pos x="38" y="100"/>
                </a:cxn>
                <a:cxn ang="0">
                  <a:pos x="24" y="124"/>
                </a:cxn>
                <a:cxn ang="0">
                  <a:pos x="8" y="155"/>
                </a:cxn>
                <a:cxn ang="0">
                  <a:pos x="0" y="195"/>
                </a:cxn>
                <a:cxn ang="0">
                  <a:pos x="0" y="239"/>
                </a:cxn>
                <a:cxn ang="0">
                  <a:pos x="10" y="289"/>
                </a:cxn>
                <a:cxn ang="0">
                  <a:pos x="39" y="344"/>
                </a:cxn>
                <a:cxn ang="0">
                  <a:pos x="38" y="346"/>
                </a:cxn>
                <a:cxn ang="0">
                  <a:pos x="34" y="353"/>
                </a:cxn>
                <a:cxn ang="0">
                  <a:pos x="31" y="363"/>
                </a:cxn>
                <a:cxn ang="0">
                  <a:pos x="29" y="377"/>
                </a:cxn>
                <a:cxn ang="0">
                  <a:pos x="31" y="397"/>
                </a:cxn>
                <a:cxn ang="0">
                  <a:pos x="38" y="423"/>
                </a:cxn>
                <a:cxn ang="0">
                  <a:pos x="51" y="454"/>
                </a:cxn>
                <a:cxn ang="0">
                  <a:pos x="74" y="490"/>
                </a:cxn>
                <a:cxn ang="0">
                  <a:pos x="101" y="526"/>
                </a:cxn>
                <a:cxn ang="0">
                  <a:pos x="125" y="554"/>
                </a:cxn>
                <a:cxn ang="0">
                  <a:pos x="148" y="574"/>
                </a:cxn>
                <a:cxn ang="0">
                  <a:pos x="168" y="590"/>
                </a:cxn>
                <a:cxn ang="0">
                  <a:pos x="184" y="600"/>
                </a:cxn>
                <a:cxn ang="0">
                  <a:pos x="196" y="605"/>
                </a:cxn>
                <a:cxn ang="0">
                  <a:pos x="203" y="609"/>
                </a:cxn>
                <a:cxn ang="0">
                  <a:pos x="206" y="609"/>
                </a:cxn>
                <a:cxn ang="0">
                  <a:pos x="211" y="609"/>
                </a:cxn>
                <a:cxn ang="0">
                  <a:pos x="223" y="609"/>
                </a:cxn>
                <a:cxn ang="0">
                  <a:pos x="240" y="607"/>
                </a:cxn>
                <a:cxn ang="0">
                  <a:pos x="264" y="598"/>
                </a:cxn>
                <a:cxn ang="0">
                  <a:pos x="292" y="583"/>
                </a:cxn>
                <a:cxn ang="0">
                  <a:pos x="323" y="557"/>
                </a:cxn>
                <a:cxn ang="0">
                  <a:pos x="354" y="519"/>
                </a:cxn>
                <a:cxn ang="0">
                  <a:pos x="386" y="468"/>
                </a:cxn>
                <a:cxn ang="0">
                  <a:pos x="414" y="408"/>
                </a:cxn>
                <a:cxn ang="0">
                  <a:pos x="431" y="348"/>
                </a:cxn>
                <a:cxn ang="0">
                  <a:pos x="440" y="287"/>
                </a:cxn>
                <a:cxn ang="0">
                  <a:pos x="441" y="231"/>
                </a:cxn>
                <a:cxn ang="0">
                  <a:pos x="433" y="179"/>
                </a:cxn>
                <a:cxn ang="0">
                  <a:pos x="417" y="129"/>
                </a:cxn>
                <a:cxn ang="0">
                  <a:pos x="395" y="86"/>
                </a:cxn>
                <a:cxn ang="0">
                  <a:pos x="364" y="50"/>
                </a:cxn>
                <a:cxn ang="0">
                  <a:pos x="347" y="35"/>
                </a:cxn>
                <a:cxn ang="0">
                  <a:pos x="326" y="23"/>
                </a:cxn>
                <a:cxn ang="0">
                  <a:pos x="307" y="14"/>
                </a:cxn>
                <a:cxn ang="0">
                  <a:pos x="285" y="7"/>
                </a:cxn>
                <a:cxn ang="0">
                  <a:pos x="264" y="2"/>
                </a:cxn>
                <a:cxn ang="0">
                  <a:pos x="242" y="0"/>
                </a:cxn>
                <a:cxn ang="0">
                  <a:pos x="220" y="0"/>
                </a:cxn>
                <a:cxn ang="0">
                  <a:pos x="197" y="2"/>
                </a:cxn>
                <a:cxn ang="0">
                  <a:pos x="177" y="7"/>
                </a:cxn>
                <a:cxn ang="0">
                  <a:pos x="154" y="12"/>
                </a:cxn>
                <a:cxn ang="0">
                  <a:pos x="136" y="19"/>
                </a:cxn>
                <a:cxn ang="0">
                  <a:pos x="115" y="30"/>
                </a:cxn>
                <a:cxn ang="0">
                  <a:pos x="98" y="40"/>
                </a:cxn>
                <a:cxn ang="0">
                  <a:pos x="82" y="52"/>
                </a:cxn>
                <a:cxn ang="0">
                  <a:pos x="67" y="66"/>
                </a:cxn>
                <a:cxn ang="0">
                  <a:pos x="55" y="80"/>
                </a:cxn>
              </a:cxnLst>
              <a:rect l="0" t="0" r="r" b="b"/>
              <a:pathLst>
                <a:path w="441" h="609">
                  <a:moveTo>
                    <a:pt x="55" y="80"/>
                  </a:moveTo>
                  <a:lnTo>
                    <a:pt x="50" y="85"/>
                  </a:lnTo>
                  <a:lnTo>
                    <a:pt x="38" y="100"/>
                  </a:lnTo>
                  <a:lnTo>
                    <a:pt x="24" y="124"/>
                  </a:lnTo>
                  <a:lnTo>
                    <a:pt x="8" y="155"/>
                  </a:lnTo>
                  <a:lnTo>
                    <a:pt x="0" y="195"/>
                  </a:lnTo>
                  <a:lnTo>
                    <a:pt x="0" y="239"/>
                  </a:lnTo>
                  <a:lnTo>
                    <a:pt x="10" y="289"/>
                  </a:lnTo>
                  <a:lnTo>
                    <a:pt x="39" y="344"/>
                  </a:lnTo>
                  <a:lnTo>
                    <a:pt x="38" y="346"/>
                  </a:lnTo>
                  <a:lnTo>
                    <a:pt x="34" y="353"/>
                  </a:lnTo>
                  <a:lnTo>
                    <a:pt x="31" y="363"/>
                  </a:lnTo>
                  <a:lnTo>
                    <a:pt x="29" y="377"/>
                  </a:lnTo>
                  <a:lnTo>
                    <a:pt x="31" y="397"/>
                  </a:lnTo>
                  <a:lnTo>
                    <a:pt x="38" y="423"/>
                  </a:lnTo>
                  <a:lnTo>
                    <a:pt x="51" y="454"/>
                  </a:lnTo>
                  <a:lnTo>
                    <a:pt x="74" y="490"/>
                  </a:lnTo>
                  <a:lnTo>
                    <a:pt x="101" y="526"/>
                  </a:lnTo>
                  <a:lnTo>
                    <a:pt x="125" y="554"/>
                  </a:lnTo>
                  <a:lnTo>
                    <a:pt x="148" y="574"/>
                  </a:lnTo>
                  <a:lnTo>
                    <a:pt x="168" y="590"/>
                  </a:lnTo>
                  <a:lnTo>
                    <a:pt x="184" y="600"/>
                  </a:lnTo>
                  <a:lnTo>
                    <a:pt x="196" y="605"/>
                  </a:lnTo>
                  <a:lnTo>
                    <a:pt x="203" y="609"/>
                  </a:lnTo>
                  <a:lnTo>
                    <a:pt x="206" y="609"/>
                  </a:lnTo>
                  <a:lnTo>
                    <a:pt x="211" y="609"/>
                  </a:lnTo>
                  <a:lnTo>
                    <a:pt x="223" y="609"/>
                  </a:lnTo>
                  <a:lnTo>
                    <a:pt x="240" y="607"/>
                  </a:lnTo>
                  <a:lnTo>
                    <a:pt x="264" y="598"/>
                  </a:lnTo>
                  <a:lnTo>
                    <a:pt x="292" y="583"/>
                  </a:lnTo>
                  <a:lnTo>
                    <a:pt x="323" y="557"/>
                  </a:lnTo>
                  <a:lnTo>
                    <a:pt x="354" y="519"/>
                  </a:lnTo>
                  <a:lnTo>
                    <a:pt x="386" y="468"/>
                  </a:lnTo>
                  <a:lnTo>
                    <a:pt x="414" y="408"/>
                  </a:lnTo>
                  <a:lnTo>
                    <a:pt x="431" y="348"/>
                  </a:lnTo>
                  <a:lnTo>
                    <a:pt x="440" y="287"/>
                  </a:lnTo>
                  <a:lnTo>
                    <a:pt x="441" y="231"/>
                  </a:lnTo>
                  <a:lnTo>
                    <a:pt x="433" y="179"/>
                  </a:lnTo>
                  <a:lnTo>
                    <a:pt x="417" y="129"/>
                  </a:lnTo>
                  <a:lnTo>
                    <a:pt x="395" y="86"/>
                  </a:lnTo>
                  <a:lnTo>
                    <a:pt x="364" y="50"/>
                  </a:lnTo>
                  <a:lnTo>
                    <a:pt x="347" y="35"/>
                  </a:lnTo>
                  <a:lnTo>
                    <a:pt x="326" y="23"/>
                  </a:lnTo>
                  <a:lnTo>
                    <a:pt x="307" y="14"/>
                  </a:lnTo>
                  <a:lnTo>
                    <a:pt x="285" y="7"/>
                  </a:lnTo>
                  <a:lnTo>
                    <a:pt x="264" y="2"/>
                  </a:lnTo>
                  <a:lnTo>
                    <a:pt x="242" y="0"/>
                  </a:lnTo>
                  <a:lnTo>
                    <a:pt x="220" y="0"/>
                  </a:lnTo>
                  <a:lnTo>
                    <a:pt x="197" y="2"/>
                  </a:lnTo>
                  <a:lnTo>
                    <a:pt x="177" y="7"/>
                  </a:lnTo>
                  <a:lnTo>
                    <a:pt x="154" y="12"/>
                  </a:lnTo>
                  <a:lnTo>
                    <a:pt x="136" y="19"/>
                  </a:lnTo>
                  <a:lnTo>
                    <a:pt x="115" y="30"/>
                  </a:lnTo>
                  <a:lnTo>
                    <a:pt x="98" y="40"/>
                  </a:lnTo>
                  <a:lnTo>
                    <a:pt x="82" y="52"/>
                  </a:lnTo>
                  <a:lnTo>
                    <a:pt x="67" y="66"/>
                  </a:lnTo>
                  <a:lnTo>
                    <a:pt x="55" y="80"/>
                  </a:lnTo>
                  <a:close/>
                </a:path>
              </a:pathLst>
            </a:custGeom>
            <a:solidFill>
              <a:srgbClr val="FFD1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7059613" y="1967905"/>
              <a:ext cx="153988" cy="80963"/>
            </a:xfrm>
            <a:custGeom>
              <a:avLst/>
              <a:gdLst/>
              <a:ahLst/>
              <a:cxnLst>
                <a:cxn ang="0">
                  <a:pos x="97" y="0"/>
                </a:cxn>
                <a:cxn ang="0">
                  <a:pos x="95" y="1"/>
                </a:cxn>
                <a:cxn ang="0">
                  <a:pos x="91" y="6"/>
                </a:cxn>
                <a:cxn ang="0">
                  <a:pos x="83" y="13"/>
                </a:cxn>
                <a:cxn ang="0">
                  <a:pos x="72" y="22"/>
                </a:cxn>
                <a:cxn ang="0">
                  <a:pos x="59" y="29"/>
                </a:cxn>
                <a:cxn ang="0">
                  <a:pos x="43" y="36"/>
                </a:cxn>
                <a:cxn ang="0">
                  <a:pos x="23" y="41"/>
                </a:cxn>
                <a:cxn ang="0">
                  <a:pos x="0" y="41"/>
                </a:cxn>
                <a:cxn ang="0">
                  <a:pos x="4" y="43"/>
                </a:cxn>
                <a:cxn ang="0">
                  <a:pos x="12" y="46"/>
                </a:cxn>
                <a:cxn ang="0">
                  <a:pos x="24" y="49"/>
                </a:cxn>
                <a:cxn ang="0">
                  <a:pos x="40" y="51"/>
                </a:cxn>
                <a:cxn ang="0">
                  <a:pos x="55" y="49"/>
                </a:cxn>
                <a:cxn ang="0">
                  <a:pos x="71" y="41"/>
                </a:cxn>
                <a:cxn ang="0">
                  <a:pos x="86" y="25"/>
                </a:cxn>
                <a:cxn ang="0">
                  <a:pos x="97" y="0"/>
                </a:cxn>
              </a:cxnLst>
              <a:rect l="0" t="0" r="r" b="b"/>
              <a:pathLst>
                <a:path w="97" h="51">
                  <a:moveTo>
                    <a:pt x="97" y="0"/>
                  </a:moveTo>
                  <a:lnTo>
                    <a:pt x="95" y="1"/>
                  </a:lnTo>
                  <a:lnTo>
                    <a:pt x="91" y="6"/>
                  </a:lnTo>
                  <a:lnTo>
                    <a:pt x="83" y="13"/>
                  </a:lnTo>
                  <a:lnTo>
                    <a:pt x="72" y="22"/>
                  </a:lnTo>
                  <a:lnTo>
                    <a:pt x="59" y="29"/>
                  </a:lnTo>
                  <a:lnTo>
                    <a:pt x="43" y="36"/>
                  </a:lnTo>
                  <a:lnTo>
                    <a:pt x="23" y="41"/>
                  </a:lnTo>
                  <a:lnTo>
                    <a:pt x="0" y="41"/>
                  </a:lnTo>
                  <a:lnTo>
                    <a:pt x="4" y="43"/>
                  </a:lnTo>
                  <a:lnTo>
                    <a:pt x="12" y="46"/>
                  </a:lnTo>
                  <a:lnTo>
                    <a:pt x="24" y="49"/>
                  </a:lnTo>
                  <a:lnTo>
                    <a:pt x="40" y="51"/>
                  </a:lnTo>
                  <a:lnTo>
                    <a:pt x="55" y="49"/>
                  </a:lnTo>
                  <a:lnTo>
                    <a:pt x="71" y="41"/>
                  </a:lnTo>
                  <a:lnTo>
                    <a:pt x="86" y="25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6811963" y="2040930"/>
              <a:ext cx="92075" cy="34925"/>
            </a:xfrm>
            <a:custGeom>
              <a:avLst/>
              <a:gdLst/>
              <a:ahLst/>
              <a:cxnLst>
                <a:cxn ang="0">
                  <a:pos x="58" y="7"/>
                </a:cxn>
                <a:cxn ang="0">
                  <a:pos x="57" y="7"/>
                </a:cxn>
                <a:cxn ang="0">
                  <a:pos x="53" y="7"/>
                </a:cxn>
                <a:cxn ang="0">
                  <a:pos x="46" y="9"/>
                </a:cxn>
                <a:cxn ang="0">
                  <a:pos x="39" y="9"/>
                </a:cxn>
                <a:cxn ang="0">
                  <a:pos x="29" y="7"/>
                </a:cxn>
                <a:cxn ang="0">
                  <a:pos x="21" y="7"/>
                </a:cxn>
                <a:cxn ang="0">
                  <a:pos x="10" y="3"/>
                </a:cxn>
                <a:cxn ang="0">
                  <a:pos x="0" y="0"/>
                </a:cxn>
                <a:cxn ang="0">
                  <a:pos x="2" y="2"/>
                </a:cxn>
                <a:cxn ang="0">
                  <a:pos x="3" y="7"/>
                </a:cxn>
                <a:cxn ang="0">
                  <a:pos x="9" y="14"/>
                </a:cxn>
                <a:cxn ang="0">
                  <a:pos x="15" y="19"/>
                </a:cxn>
                <a:cxn ang="0">
                  <a:pos x="24" y="22"/>
                </a:cxn>
                <a:cxn ang="0">
                  <a:pos x="34" y="22"/>
                </a:cxn>
                <a:cxn ang="0">
                  <a:pos x="46" y="19"/>
                </a:cxn>
                <a:cxn ang="0">
                  <a:pos x="58" y="7"/>
                </a:cxn>
              </a:cxnLst>
              <a:rect l="0" t="0" r="r" b="b"/>
              <a:pathLst>
                <a:path w="58" h="22">
                  <a:moveTo>
                    <a:pt x="58" y="7"/>
                  </a:moveTo>
                  <a:lnTo>
                    <a:pt x="57" y="7"/>
                  </a:lnTo>
                  <a:lnTo>
                    <a:pt x="53" y="7"/>
                  </a:lnTo>
                  <a:lnTo>
                    <a:pt x="46" y="9"/>
                  </a:lnTo>
                  <a:lnTo>
                    <a:pt x="39" y="9"/>
                  </a:lnTo>
                  <a:lnTo>
                    <a:pt x="29" y="7"/>
                  </a:lnTo>
                  <a:lnTo>
                    <a:pt x="21" y="7"/>
                  </a:lnTo>
                  <a:lnTo>
                    <a:pt x="10" y="3"/>
                  </a:lnTo>
                  <a:lnTo>
                    <a:pt x="0" y="0"/>
                  </a:lnTo>
                  <a:lnTo>
                    <a:pt x="2" y="2"/>
                  </a:lnTo>
                  <a:lnTo>
                    <a:pt x="3" y="7"/>
                  </a:lnTo>
                  <a:lnTo>
                    <a:pt x="9" y="14"/>
                  </a:lnTo>
                  <a:lnTo>
                    <a:pt x="15" y="19"/>
                  </a:lnTo>
                  <a:lnTo>
                    <a:pt x="24" y="22"/>
                  </a:lnTo>
                  <a:lnTo>
                    <a:pt x="34" y="22"/>
                  </a:lnTo>
                  <a:lnTo>
                    <a:pt x="46" y="19"/>
                  </a:lnTo>
                  <a:lnTo>
                    <a:pt x="58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6926263" y="2220318"/>
              <a:ext cx="84138" cy="44450"/>
            </a:xfrm>
            <a:custGeom>
              <a:avLst/>
              <a:gdLst/>
              <a:ahLst/>
              <a:cxnLst>
                <a:cxn ang="0">
                  <a:pos x="53" y="28"/>
                </a:cxn>
                <a:cxn ang="0">
                  <a:pos x="53" y="26"/>
                </a:cxn>
                <a:cxn ang="0">
                  <a:pos x="53" y="23"/>
                </a:cxn>
                <a:cxn ang="0">
                  <a:pos x="52" y="18"/>
                </a:cxn>
                <a:cxn ang="0">
                  <a:pos x="50" y="12"/>
                </a:cxn>
                <a:cxn ang="0">
                  <a:pos x="43" y="7"/>
                </a:cxn>
                <a:cxn ang="0">
                  <a:pos x="34" y="4"/>
                </a:cxn>
                <a:cxn ang="0">
                  <a:pos x="19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7" y="4"/>
                </a:cxn>
                <a:cxn ang="0">
                  <a:pos x="14" y="7"/>
                </a:cxn>
                <a:cxn ang="0">
                  <a:pos x="24" y="11"/>
                </a:cxn>
                <a:cxn ang="0">
                  <a:pos x="33" y="16"/>
                </a:cxn>
                <a:cxn ang="0">
                  <a:pos x="41" y="19"/>
                </a:cxn>
                <a:cxn ang="0">
                  <a:pos x="48" y="24"/>
                </a:cxn>
                <a:cxn ang="0">
                  <a:pos x="53" y="28"/>
                </a:cxn>
              </a:cxnLst>
              <a:rect l="0" t="0" r="r" b="b"/>
              <a:pathLst>
                <a:path w="53" h="28">
                  <a:moveTo>
                    <a:pt x="53" y="28"/>
                  </a:moveTo>
                  <a:lnTo>
                    <a:pt x="53" y="26"/>
                  </a:lnTo>
                  <a:lnTo>
                    <a:pt x="53" y="23"/>
                  </a:lnTo>
                  <a:lnTo>
                    <a:pt x="52" y="18"/>
                  </a:lnTo>
                  <a:lnTo>
                    <a:pt x="50" y="12"/>
                  </a:lnTo>
                  <a:lnTo>
                    <a:pt x="43" y="7"/>
                  </a:lnTo>
                  <a:lnTo>
                    <a:pt x="34" y="4"/>
                  </a:lnTo>
                  <a:lnTo>
                    <a:pt x="19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7" y="4"/>
                  </a:lnTo>
                  <a:lnTo>
                    <a:pt x="14" y="7"/>
                  </a:lnTo>
                  <a:lnTo>
                    <a:pt x="24" y="11"/>
                  </a:lnTo>
                  <a:lnTo>
                    <a:pt x="33" y="16"/>
                  </a:lnTo>
                  <a:lnTo>
                    <a:pt x="41" y="19"/>
                  </a:lnTo>
                  <a:lnTo>
                    <a:pt x="48" y="24"/>
                  </a:lnTo>
                  <a:lnTo>
                    <a:pt x="53" y="28"/>
                  </a:lnTo>
                  <a:close/>
                </a:path>
              </a:pathLst>
            </a:custGeom>
            <a:solidFill>
              <a:srgbClr val="E593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6980238" y="2277468"/>
              <a:ext cx="184150" cy="98425"/>
            </a:xfrm>
            <a:custGeom>
              <a:avLst/>
              <a:gdLst/>
              <a:ahLst/>
              <a:cxnLst>
                <a:cxn ang="0">
                  <a:pos x="116" y="0"/>
                </a:cxn>
                <a:cxn ang="0">
                  <a:pos x="112" y="2"/>
                </a:cxn>
                <a:cxn ang="0">
                  <a:pos x="105" y="4"/>
                </a:cxn>
                <a:cxn ang="0">
                  <a:pos x="93" y="9"/>
                </a:cxn>
                <a:cxn ang="0">
                  <a:pos x="81" y="12"/>
                </a:cxn>
                <a:cxn ang="0">
                  <a:pos x="67" y="14"/>
                </a:cxn>
                <a:cxn ang="0">
                  <a:pos x="55" y="14"/>
                </a:cxn>
                <a:cxn ang="0">
                  <a:pos x="45" y="12"/>
                </a:cxn>
                <a:cxn ang="0">
                  <a:pos x="38" y="12"/>
                </a:cxn>
                <a:cxn ang="0">
                  <a:pos x="35" y="16"/>
                </a:cxn>
                <a:cxn ang="0">
                  <a:pos x="31" y="19"/>
                </a:cxn>
                <a:cxn ang="0">
                  <a:pos x="30" y="23"/>
                </a:cxn>
                <a:cxn ang="0">
                  <a:pos x="28" y="25"/>
                </a:cxn>
                <a:cxn ang="0">
                  <a:pos x="25" y="23"/>
                </a:cxn>
                <a:cxn ang="0">
                  <a:pos x="19" y="21"/>
                </a:cxn>
                <a:cxn ang="0">
                  <a:pos x="11" y="19"/>
                </a:cxn>
                <a:cxn ang="0">
                  <a:pos x="4" y="18"/>
                </a:cxn>
                <a:cxn ang="0">
                  <a:pos x="0" y="19"/>
                </a:cxn>
                <a:cxn ang="0">
                  <a:pos x="0" y="23"/>
                </a:cxn>
                <a:cxn ang="0">
                  <a:pos x="6" y="30"/>
                </a:cxn>
                <a:cxn ang="0">
                  <a:pos x="16" y="38"/>
                </a:cxn>
                <a:cxn ang="0">
                  <a:pos x="18" y="42"/>
                </a:cxn>
                <a:cxn ang="0">
                  <a:pos x="21" y="50"/>
                </a:cxn>
                <a:cxn ang="0">
                  <a:pos x="30" y="59"/>
                </a:cxn>
                <a:cxn ang="0">
                  <a:pos x="42" y="62"/>
                </a:cxn>
                <a:cxn ang="0">
                  <a:pos x="49" y="62"/>
                </a:cxn>
                <a:cxn ang="0">
                  <a:pos x="55" y="61"/>
                </a:cxn>
                <a:cxn ang="0">
                  <a:pos x="64" y="59"/>
                </a:cxn>
                <a:cxn ang="0">
                  <a:pos x="73" y="54"/>
                </a:cxn>
                <a:cxn ang="0">
                  <a:pos x="83" y="45"/>
                </a:cxn>
                <a:cxn ang="0">
                  <a:pos x="93" y="35"/>
                </a:cxn>
                <a:cxn ang="0">
                  <a:pos x="104" y="19"/>
                </a:cxn>
                <a:cxn ang="0">
                  <a:pos x="116" y="0"/>
                </a:cxn>
              </a:cxnLst>
              <a:rect l="0" t="0" r="r" b="b"/>
              <a:pathLst>
                <a:path w="116" h="62">
                  <a:moveTo>
                    <a:pt x="116" y="0"/>
                  </a:moveTo>
                  <a:lnTo>
                    <a:pt x="112" y="2"/>
                  </a:lnTo>
                  <a:lnTo>
                    <a:pt x="105" y="4"/>
                  </a:lnTo>
                  <a:lnTo>
                    <a:pt x="93" y="9"/>
                  </a:lnTo>
                  <a:lnTo>
                    <a:pt x="81" y="12"/>
                  </a:lnTo>
                  <a:lnTo>
                    <a:pt x="67" y="14"/>
                  </a:lnTo>
                  <a:lnTo>
                    <a:pt x="55" y="14"/>
                  </a:lnTo>
                  <a:lnTo>
                    <a:pt x="45" y="12"/>
                  </a:lnTo>
                  <a:lnTo>
                    <a:pt x="38" y="12"/>
                  </a:lnTo>
                  <a:lnTo>
                    <a:pt x="35" y="16"/>
                  </a:lnTo>
                  <a:lnTo>
                    <a:pt x="31" y="19"/>
                  </a:lnTo>
                  <a:lnTo>
                    <a:pt x="30" y="23"/>
                  </a:lnTo>
                  <a:lnTo>
                    <a:pt x="28" y="25"/>
                  </a:lnTo>
                  <a:lnTo>
                    <a:pt x="25" y="23"/>
                  </a:lnTo>
                  <a:lnTo>
                    <a:pt x="19" y="21"/>
                  </a:lnTo>
                  <a:lnTo>
                    <a:pt x="11" y="19"/>
                  </a:lnTo>
                  <a:lnTo>
                    <a:pt x="4" y="18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6" y="30"/>
                  </a:lnTo>
                  <a:lnTo>
                    <a:pt x="16" y="38"/>
                  </a:lnTo>
                  <a:lnTo>
                    <a:pt x="18" y="42"/>
                  </a:lnTo>
                  <a:lnTo>
                    <a:pt x="21" y="50"/>
                  </a:lnTo>
                  <a:lnTo>
                    <a:pt x="30" y="59"/>
                  </a:lnTo>
                  <a:lnTo>
                    <a:pt x="42" y="62"/>
                  </a:lnTo>
                  <a:lnTo>
                    <a:pt x="49" y="62"/>
                  </a:lnTo>
                  <a:lnTo>
                    <a:pt x="55" y="61"/>
                  </a:lnTo>
                  <a:lnTo>
                    <a:pt x="64" y="59"/>
                  </a:lnTo>
                  <a:lnTo>
                    <a:pt x="73" y="54"/>
                  </a:lnTo>
                  <a:lnTo>
                    <a:pt x="83" y="45"/>
                  </a:lnTo>
                  <a:lnTo>
                    <a:pt x="93" y="35"/>
                  </a:lnTo>
                  <a:lnTo>
                    <a:pt x="104" y="19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rgbClr val="F4688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7643813" y="3750668"/>
              <a:ext cx="885825" cy="663575"/>
            </a:xfrm>
            <a:custGeom>
              <a:avLst/>
              <a:gdLst/>
              <a:ahLst/>
              <a:cxnLst>
                <a:cxn ang="0">
                  <a:pos x="538" y="416"/>
                </a:cxn>
                <a:cxn ang="0">
                  <a:pos x="529" y="418"/>
                </a:cxn>
                <a:cxn ang="0">
                  <a:pos x="515" y="418"/>
                </a:cxn>
                <a:cxn ang="0">
                  <a:pos x="498" y="415"/>
                </a:cxn>
                <a:cxn ang="0">
                  <a:pos x="474" y="409"/>
                </a:cxn>
                <a:cxn ang="0">
                  <a:pos x="448" y="401"/>
                </a:cxn>
                <a:cxn ang="0">
                  <a:pos x="418" y="390"/>
                </a:cxn>
                <a:cxn ang="0">
                  <a:pos x="385" y="377"/>
                </a:cxn>
                <a:cxn ang="0">
                  <a:pos x="347" y="361"/>
                </a:cxn>
                <a:cxn ang="0">
                  <a:pos x="309" y="342"/>
                </a:cxn>
                <a:cxn ang="0">
                  <a:pos x="268" y="320"/>
                </a:cxn>
                <a:cxn ang="0">
                  <a:pos x="225" y="296"/>
                </a:cxn>
                <a:cxn ang="0">
                  <a:pos x="180" y="268"/>
                </a:cxn>
                <a:cxn ang="0">
                  <a:pos x="136" y="239"/>
                </a:cxn>
                <a:cxn ang="0">
                  <a:pos x="91" y="205"/>
                </a:cxn>
                <a:cxn ang="0">
                  <a:pos x="45" y="171"/>
                </a:cxn>
                <a:cxn ang="0">
                  <a:pos x="0" y="131"/>
                </a:cxn>
                <a:cxn ang="0">
                  <a:pos x="3" y="129"/>
                </a:cxn>
                <a:cxn ang="0">
                  <a:pos x="12" y="122"/>
                </a:cxn>
                <a:cxn ang="0">
                  <a:pos x="22" y="110"/>
                </a:cxn>
                <a:cxn ang="0">
                  <a:pos x="34" y="97"/>
                </a:cxn>
                <a:cxn ang="0">
                  <a:pos x="43" y="78"/>
                </a:cxn>
                <a:cxn ang="0">
                  <a:pos x="50" y="55"/>
                </a:cxn>
                <a:cxn ang="0">
                  <a:pos x="50" y="30"/>
                </a:cxn>
                <a:cxn ang="0">
                  <a:pos x="43" y="0"/>
                </a:cxn>
                <a:cxn ang="0">
                  <a:pos x="46" y="4"/>
                </a:cxn>
                <a:cxn ang="0">
                  <a:pos x="58" y="12"/>
                </a:cxn>
                <a:cxn ang="0">
                  <a:pos x="79" y="26"/>
                </a:cxn>
                <a:cxn ang="0">
                  <a:pos x="105" y="42"/>
                </a:cxn>
                <a:cxn ang="0">
                  <a:pos x="137" y="61"/>
                </a:cxn>
                <a:cxn ang="0">
                  <a:pos x="175" y="79"/>
                </a:cxn>
                <a:cxn ang="0">
                  <a:pos x="218" y="98"/>
                </a:cxn>
                <a:cxn ang="0">
                  <a:pos x="266" y="116"/>
                </a:cxn>
                <a:cxn ang="0">
                  <a:pos x="316" y="129"/>
                </a:cxn>
                <a:cxn ang="0">
                  <a:pos x="366" y="140"/>
                </a:cxn>
                <a:cxn ang="0">
                  <a:pos x="412" y="148"/>
                </a:cxn>
                <a:cxn ang="0">
                  <a:pos x="454" y="155"/>
                </a:cxn>
                <a:cxn ang="0">
                  <a:pos x="488" y="160"/>
                </a:cxn>
                <a:cxn ang="0">
                  <a:pos x="515" y="164"/>
                </a:cxn>
                <a:cxn ang="0">
                  <a:pos x="533" y="165"/>
                </a:cxn>
                <a:cxn ang="0">
                  <a:pos x="540" y="165"/>
                </a:cxn>
                <a:cxn ang="0">
                  <a:pos x="546" y="200"/>
                </a:cxn>
                <a:cxn ang="0">
                  <a:pos x="557" y="280"/>
                </a:cxn>
                <a:cxn ang="0">
                  <a:pos x="558" y="365"/>
                </a:cxn>
                <a:cxn ang="0">
                  <a:pos x="538" y="416"/>
                </a:cxn>
              </a:cxnLst>
              <a:rect l="0" t="0" r="r" b="b"/>
              <a:pathLst>
                <a:path w="558" h="418">
                  <a:moveTo>
                    <a:pt x="538" y="416"/>
                  </a:moveTo>
                  <a:lnTo>
                    <a:pt x="529" y="418"/>
                  </a:lnTo>
                  <a:lnTo>
                    <a:pt x="515" y="418"/>
                  </a:lnTo>
                  <a:lnTo>
                    <a:pt x="498" y="415"/>
                  </a:lnTo>
                  <a:lnTo>
                    <a:pt x="474" y="409"/>
                  </a:lnTo>
                  <a:lnTo>
                    <a:pt x="448" y="401"/>
                  </a:lnTo>
                  <a:lnTo>
                    <a:pt x="418" y="390"/>
                  </a:lnTo>
                  <a:lnTo>
                    <a:pt x="385" y="377"/>
                  </a:lnTo>
                  <a:lnTo>
                    <a:pt x="347" y="361"/>
                  </a:lnTo>
                  <a:lnTo>
                    <a:pt x="309" y="342"/>
                  </a:lnTo>
                  <a:lnTo>
                    <a:pt x="268" y="320"/>
                  </a:lnTo>
                  <a:lnTo>
                    <a:pt x="225" y="296"/>
                  </a:lnTo>
                  <a:lnTo>
                    <a:pt x="180" y="268"/>
                  </a:lnTo>
                  <a:lnTo>
                    <a:pt x="136" y="239"/>
                  </a:lnTo>
                  <a:lnTo>
                    <a:pt x="91" y="205"/>
                  </a:lnTo>
                  <a:lnTo>
                    <a:pt x="45" y="171"/>
                  </a:lnTo>
                  <a:lnTo>
                    <a:pt x="0" y="131"/>
                  </a:lnTo>
                  <a:lnTo>
                    <a:pt x="3" y="129"/>
                  </a:lnTo>
                  <a:lnTo>
                    <a:pt x="12" y="122"/>
                  </a:lnTo>
                  <a:lnTo>
                    <a:pt x="22" y="110"/>
                  </a:lnTo>
                  <a:lnTo>
                    <a:pt x="34" y="97"/>
                  </a:lnTo>
                  <a:lnTo>
                    <a:pt x="43" y="78"/>
                  </a:lnTo>
                  <a:lnTo>
                    <a:pt x="50" y="55"/>
                  </a:lnTo>
                  <a:lnTo>
                    <a:pt x="50" y="30"/>
                  </a:lnTo>
                  <a:lnTo>
                    <a:pt x="43" y="0"/>
                  </a:lnTo>
                  <a:lnTo>
                    <a:pt x="46" y="4"/>
                  </a:lnTo>
                  <a:lnTo>
                    <a:pt x="58" y="12"/>
                  </a:lnTo>
                  <a:lnTo>
                    <a:pt x="79" y="26"/>
                  </a:lnTo>
                  <a:lnTo>
                    <a:pt x="105" y="42"/>
                  </a:lnTo>
                  <a:lnTo>
                    <a:pt x="137" y="61"/>
                  </a:lnTo>
                  <a:lnTo>
                    <a:pt x="175" y="79"/>
                  </a:lnTo>
                  <a:lnTo>
                    <a:pt x="218" y="98"/>
                  </a:lnTo>
                  <a:lnTo>
                    <a:pt x="266" y="116"/>
                  </a:lnTo>
                  <a:lnTo>
                    <a:pt x="316" y="129"/>
                  </a:lnTo>
                  <a:lnTo>
                    <a:pt x="366" y="140"/>
                  </a:lnTo>
                  <a:lnTo>
                    <a:pt x="412" y="148"/>
                  </a:lnTo>
                  <a:lnTo>
                    <a:pt x="454" y="155"/>
                  </a:lnTo>
                  <a:lnTo>
                    <a:pt x="488" y="160"/>
                  </a:lnTo>
                  <a:lnTo>
                    <a:pt x="515" y="164"/>
                  </a:lnTo>
                  <a:lnTo>
                    <a:pt x="533" y="165"/>
                  </a:lnTo>
                  <a:lnTo>
                    <a:pt x="540" y="165"/>
                  </a:lnTo>
                  <a:lnTo>
                    <a:pt x="546" y="200"/>
                  </a:lnTo>
                  <a:lnTo>
                    <a:pt x="557" y="280"/>
                  </a:lnTo>
                  <a:lnTo>
                    <a:pt x="558" y="365"/>
                  </a:lnTo>
                  <a:lnTo>
                    <a:pt x="538" y="416"/>
                  </a:lnTo>
                  <a:close/>
                </a:path>
              </a:pathLst>
            </a:custGeom>
            <a:solidFill>
              <a:srgbClr val="7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6834188" y="3142655"/>
              <a:ext cx="1049338" cy="1787525"/>
            </a:xfrm>
            <a:custGeom>
              <a:avLst/>
              <a:gdLst/>
              <a:ahLst/>
              <a:cxnLst>
                <a:cxn ang="0">
                  <a:pos x="483" y="28"/>
                </a:cxn>
                <a:cxn ang="0">
                  <a:pos x="474" y="72"/>
                </a:cxn>
                <a:cxn ang="0">
                  <a:pos x="462" y="153"/>
                </a:cxn>
                <a:cxn ang="0">
                  <a:pos x="455" y="256"/>
                </a:cxn>
                <a:cxn ang="0">
                  <a:pos x="458" y="373"/>
                </a:cxn>
                <a:cxn ang="0">
                  <a:pos x="481" y="490"/>
                </a:cxn>
                <a:cxn ang="0">
                  <a:pos x="529" y="598"/>
                </a:cxn>
                <a:cxn ang="0">
                  <a:pos x="608" y="684"/>
                </a:cxn>
                <a:cxn ang="0">
                  <a:pos x="658" y="727"/>
                </a:cxn>
                <a:cxn ang="0">
                  <a:pos x="630" y="799"/>
                </a:cxn>
                <a:cxn ang="0">
                  <a:pos x="598" y="918"/>
                </a:cxn>
                <a:cxn ang="0">
                  <a:pos x="574" y="1057"/>
                </a:cxn>
                <a:cxn ang="0">
                  <a:pos x="34" y="1054"/>
                </a:cxn>
                <a:cxn ang="0">
                  <a:pos x="62" y="995"/>
                </a:cxn>
                <a:cxn ang="0">
                  <a:pos x="117" y="858"/>
                </a:cxn>
                <a:cxn ang="0">
                  <a:pos x="161" y="698"/>
                </a:cxn>
                <a:cxn ang="0">
                  <a:pos x="156" y="572"/>
                </a:cxn>
                <a:cxn ang="0">
                  <a:pos x="98" y="452"/>
                </a:cxn>
                <a:cxn ang="0">
                  <a:pos x="51" y="349"/>
                </a:cxn>
                <a:cxn ang="0">
                  <a:pos x="17" y="261"/>
                </a:cxn>
                <a:cxn ang="0">
                  <a:pos x="1" y="189"/>
                </a:cxn>
                <a:cxn ang="0">
                  <a:pos x="5" y="105"/>
                </a:cxn>
                <a:cxn ang="0">
                  <a:pos x="25" y="48"/>
                </a:cxn>
                <a:cxn ang="0">
                  <a:pos x="48" y="17"/>
                </a:cxn>
                <a:cxn ang="0">
                  <a:pos x="58" y="9"/>
                </a:cxn>
                <a:cxn ang="0">
                  <a:pos x="65" y="7"/>
                </a:cxn>
                <a:cxn ang="0">
                  <a:pos x="87" y="5"/>
                </a:cxn>
                <a:cxn ang="0">
                  <a:pos x="123" y="2"/>
                </a:cxn>
                <a:cxn ang="0">
                  <a:pos x="172" y="0"/>
                </a:cxn>
                <a:cxn ang="0">
                  <a:pos x="232" y="0"/>
                </a:cxn>
                <a:cxn ang="0">
                  <a:pos x="306" y="2"/>
                </a:cxn>
                <a:cxn ang="0">
                  <a:pos x="390" y="9"/>
                </a:cxn>
                <a:cxn ang="0">
                  <a:pos x="484" y="21"/>
                </a:cxn>
              </a:cxnLst>
              <a:rect l="0" t="0" r="r" b="b"/>
              <a:pathLst>
                <a:path w="661" h="1126">
                  <a:moveTo>
                    <a:pt x="484" y="21"/>
                  </a:moveTo>
                  <a:lnTo>
                    <a:pt x="483" y="28"/>
                  </a:lnTo>
                  <a:lnTo>
                    <a:pt x="479" y="45"/>
                  </a:lnTo>
                  <a:lnTo>
                    <a:pt x="474" y="72"/>
                  </a:lnTo>
                  <a:lnTo>
                    <a:pt x="467" y="108"/>
                  </a:lnTo>
                  <a:lnTo>
                    <a:pt x="462" y="153"/>
                  </a:lnTo>
                  <a:lnTo>
                    <a:pt x="457" y="201"/>
                  </a:lnTo>
                  <a:lnTo>
                    <a:pt x="455" y="256"/>
                  </a:lnTo>
                  <a:lnTo>
                    <a:pt x="455" y="313"/>
                  </a:lnTo>
                  <a:lnTo>
                    <a:pt x="458" y="373"/>
                  </a:lnTo>
                  <a:lnTo>
                    <a:pt x="467" y="432"/>
                  </a:lnTo>
                  <a:lnTo>
                    <a:pt x="481" y="490"/>
                  </a:lnTo>
                  <a:lnTo>
                    <a:pt x="501" y="545"/>
                  </a:lnTo>
                  <a:lnTo>
                    <a:pt x="529" y="598"/>
                  </a:lnTo>
                  <a:lnTo>
                    <a:pt x="563" y="645"/>
                  </a:lnTo>
                  <a:lnTo>
                    <a:pt x="608" y="684"/>
                  </a:lnTo>
                  <a:lnTo>
                    <a:pt x="661" y="717"/>
                  </a:lnTo>
                  <a:lnTo>
                    <a:pt x="658" y="727"/>
                  </a:lnTo>
                  <a:lnTo>
                    <a:pt x="646" y="756"/>
                  </a:lnTo>
                  <a:lnTo>
                    <a:pt x="630" y="799"/>
                  </a:lnTo>
                  <a:lnTo>
                    <a:pt x="615" y="854"/>
                  </a:lnTo>
                  <a:lnTo>
                    <a:pt x="598" y="918"/>
                  </a:lnTo>
                  <a:lnTo>
                    <a:pt x="582" y="987"/>
                  </a:lnTo>
                  <a:lnTo>
                    <a:pt x="574" y="1057"/>
                  </a:lnTo>
                  <a:lnTo>
                    <a:pt x="572" y="1126"/>
                  </a:lnTo>
                  <a:lnTo>
                    <a:pt x="34" y="1054"/>
                  </a:lnTo>
                  <a:lnTo>
                    <a:pt x="41" y="1038"/>
                  </a:lnTo>
                  <a:lnTo>
                    <a:pt x="62" y="995"/>
                  </a:lnTo>
                  <a:lnTo>
                    <a:pt x="87" y="933"/>
                  </a:lnTo>
                  <a:lnTo>
                    <a:pt x="117" y="858"/>
                  </a:lnTo>
                  <a:lnTo>
                    <a:pt x="142" y="777"/>
                  </a:lnTo>
                  <a:lnTo>
                    <a:pt x="161" y="698"/>
                  </a:lnTo>
                  <a:lnTo>
                    <a:pt x="168" y="627"/>
                  </a:lnTo>
                  <a:lnTo>
                    <a:pt x="156" y="572"/>
                  </a:lnTo>
                  <a:lnTo>
                    <a:pt x="127" y="511"/>
                  </a:lnTo>
                  <a:lnTo>
                    <a:pt x="98" y="452"/>
                  </a:lnTo>
                  <a:lnTo>
                    <a:pt x="74" y="399"/>
                  </a:lnTo>
                  <a:lnTo>
                    <a:pt x="51" y="349"/>
                  </a:lnTo>
                  <a:lnTo>
                    <a:pt x="32" y="303"/>
                  </a:lnTo>
                  <a:lnTo>
                    <a:pt x="17" y="261"/>
                  </a:lnTo>
                  <a:lnTo>
                    <a:pt x="7" y="224"/>
                  </a:lnTo>
                  <a:lnTo>
                    <a:pt x="1" y="189"/>
                  </a:lnTo>
                  <a:lnTo>
                    <a:pt x="0" y="143"/>
                  </a:lnTo>
                  <a:lnTo>
                    <a:pt x="5" y="105"/>
                  </a:lnTo>
                  <a:lnTo>
                    <a:pt x="13" y="72"/>
                  </a:lnTo>
                  <a:lnTo>
                    <a:pt x="25" y="48"/>
                  </a:lnTo>
                  <a:lnTo>
                    <a:pt x="36" y="31"/>
                  </a:lnTo>
                  <a:lnTo>
                    <a:pt x="48" y="17"/>
                  </a:lnTo>
                  <a:lnTo>
                    <a:pt x="55" y="11"/>
                  </a:lnTo>
                  <a:lnTo>
                    <a:pt x="58" y="9"/>
                  </a:lnTo>
                  <a:lnTo>
                    <a:pt x="60" y="9"/>
                  </a:lnTo>
                  <a:lnTo>
                    <a:pt x="65" y="7"/>
                  </a:lnTo>
                  <a:lnTo>
                    <a:pt x="75" y="7"/>
                  </a:lnTo>
                  <a:lnTo>
                    <a:pt x="87" y="5"/>
                  </a:lnTo>
                  <a:lnTo>
                    <a:pt x="103" y="4"/>
                  </a:lnTo>
                  <a:lnTo>
                    <a:pt x="123" y="2"/>
                  </a:lnTo>
                  <a:lnTo>
                    <a:pt x="146" y="0"/>
                  </a:lnTo>
                  <a:lnTo>
                    <a:pt x="172" y="0"/>
                  </a:lnTo>
                  <a:lnTo>
                    <a:pt x="201" y="0"/>
                  </a:lnTo>
                  <a:lnTo>
                    <a:pt x="232" y="0"/>
                  </a:lnTo>
                  <a:lnTo>
                    <a:pt x="268" y="0"/>
                  </a:lnTo>
                  <a:lnTo>
                    <a:pt x="306" y="2"/>
                  </a:lnTo>
                  <a:lnTo>
                    <a:pt x="347" y="5"/>
                  </a:lnTo>
                  <a:lnTo>
                    <a:pt x="390" y="9"/>
                  </a:lnTo>
                  <a:lnTo>
                    <a:pt x="436" y="14"/>
                  </a:lnTo>
                  <a:lnTo>
                    <a:pt x="484" y="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7600950" y="2588618"/>
              <a:ext cx="96838" cy="590550"/>
            </a:xfrm>
            <a:custGeom>
              <a:avLst/>
              <a:gdLst/>
              <a:ahLst/>
              <a:cxnLst>
                <a:cxn ang="0">
                  <a:pos x="0" y="370"/>
                </a:cxn>
                <a:cxn ang="0">
                  <a:pos x="0" y="370"/>
                </a:cxn>
                <a:cxn ang="0">
                  <a:pos x="3" y="358"/>
                </a:cxn>
                <a:cxn ang="0">
                  <a:pos x="13" y="325"/>
                </a:cxn>
                <a:cxn ang="0">
                  <a:pos x="25" y="279"/>
                </a:cxn>
                <a:cxn ang="0">
                  <a:pos x="39" y="224"/>
                </a:cxn>
                <a:cxn ang="0">
                  <a:pos x="49" y="164"/>
                </a:cxn>
                <a:cxn ang="0">
                  <a:pos x="54" y="103"/>
                </a:cxn>
                <a:cxn ang="0">
                  <a:pos x="53" y="48"/>
                </a:cxn>
                <a:cxn ang="0">
                  <a:pos x="41" y="2"/>
                </a:cxn>
                <a:cxn ang="0">
                  <a:pos x="46" y="0"/>
                </a:cxn>
                <a:cxn ang="0">
                  <a:pos x="58" y="47"/>
                </a:cxn>
                <a:cxn ang="0">
                  <a:pos x="61" y="102"/>
                </a:cxn>
                <a:cxn ang="0">
                  <a:pos x="56" y="162"/>
                </a:cxn>
                <a:cxn ang="0">
                  <a:pos x="46" y="222"/>
                </a:cxn>
                <a:cxn ang="0">
                  <a:pos x="32" y="277"/>
                </a:cxn>
                <a:cxn ang="0">
                  <a:pos x="18" y="323"/>
                </a:cxn>
                <a:cxn ang="0">
                  <a:pos x="8" y="356"/>
                </a:cxn>
                <a:cxn ang="0">
                  <a:pos x="3" y="372"/>
                </a:cxn>
                <a:cxn ang="0">
                  <a:pos x="0" y="370"/>
                </a:cxn>
              </a:cxnLst>
              <a:rect l="0" t="0" r="r" b="b"/>
              <a:pathLst>
                <a:path w="61" h="372">
                  <a:moveTo>
                    <a:pt x="0" y="370"/>
                  </a:moveTo>
                  <a:lnTo>
                    <a:pt x="0" y="370"/>
                  </a:lnTo>
                  <a:lnTo>
                    <a:pt x="3" y="358"/>
                  </a:lnTo>
                  <a:lnTo>
                    <a:pt x="13" y="325"/>
                  </a:lnTo>
                  <a:lnTo>
                    <a:pt x="25" y="279"/>
                  </a:lnTo>
                  <a:lnTo>
                    <a:pt x="39" y="224"/>
                  </a:lnTo>
                  <a:lnTo>
                    <a:pt x="49" y="164"/>
                  </a:lnTo>
                  <a:lnTo>
                    <a:pt x="54" y="103"/>
                  </a:lnTo>
                  <a:lnTo>
                    <a:pt x="53" y="48"/>
                  </a:lnTo>
                  <a:lnTo>
                    <a:pt x="41" y="2"/>
                  </a:lnTo>
                  <a:lnTo>
                    <a:pt x="46" y="0"/>
                  </a:lnTo>
                  <a:lnTo>
                    <a:pt x="58" y="47"/>
                  </a:lnTo>
                  <a:lnTo>
                    <a:pt x="61" y="102"/>
                  </a:lnTo>
                  <a:lnTo>
                    <a:pt x="56" y="162"/>
                  </a:lnTo>
                  <a:lnTo>
                    <a:pt x="46" y="222"/>
                  </a:lnTo>
                  <a:lnTo>
                    <a:pt x="32" y="277"/>
                  </a:lnTo>
                  <a:lnTo>
                    <a:pt x="18" y="323"/>
                  </a:lnTo>
                  <a:lnTo>
                    <a:pt x="8" y="356"/>
                  </a:lnTo>
                  <a:lnTo>
                    <a:pt x="3" y="372"/>
                  </a:lnTo>
                  <a:lnTo>
                    <a:pt x="0" y="370"/>
                  </a:lnTo>
                  <a:close/>
                </a:path>
              </a:pathLst>
            </a:custGeom>
            <a:solidFill>
              <a:srgbClr val="FFFFE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6921500" y="2725143"/>
              <a:ext cx="277813" cy="463550"/>
            </a:xfrm>
            <a:custGeom>
              <a:avLst/>
              <a:gdLst/>
              <a:ahLst/>
              <a:cxnLst>
                <a:cxn ang="0">
                  <a:pos x="175" y="4"/>
                </a:cxn>
                <a:cxn ang="0">
                  <a:pos x="175" y="4"/>
                </a:cxn>
                <a:cxn ang="0">
                  <a:pos x="168" y="9"/>
                </a:cxn>
                <a:cxn ang="0">
                  <a:pos x="154" y="24"/>
                </a:cxn>
                <a:cxn ang="0">
                  <a:pos x="132" y="48"/>
                </a:cxn>
                <a:cxn ang="0">
                  <a:pos x="106" y="81"/>
                </a:cxn>
                <a:cxn ang="0">
                  <a:pos x="77" y="122"/>
                </a:cxn>
                <a:cxn ang="0">
                  <a:pos x="50" y="170"/>
                </a:cxn>
                <a:cxn ang="0">
                  <a:pos x="24" y="227"/>
                </a:cxn>
                <a:cxn ang="0">
                  <a:pos x="5" y="292"/>
                </a:cxn>
                <a:cxn ang="0">
                  <a:pos x="0" y="291"/>
                </a:cxn>
                <a:cxn ang="0">
                  <a:pos x="19" y="225"/>
                </a:cxn>
                <a:cxn ang="0">
                  <a:pos x="44" y="167"/>
                </a:cxn>
                <a:cxn ang="0">
                  <a:pos x="74" y="119"/>
                </a:cxn>
                <a:cxn ang="0">
                  <a:pos x="101" y="76"/>
                </a:cxn>
                <a:cxn ang="0">
                  <a:pos x="129" y="43"/>
                </a:cxn>
                <a:cxn ang="0">
                  <a:pos x="151" y="19"/>
                </a:cxn>
                <a:cxn ang="0">
                  <a:pos x="166" y="5"/>
                </a:cxn>
                <a:cxn ang="0">
                  <a:pos x="172" y="0"/>
                </a:cxn>
                <a:cxn ang="0">
                  <a:pos x="175" y="4"/>
                </a:cxn>
              </a:cxnLst>
              <a:rect l="0" t="0" r="r" b="b"/>
              <a:pathLst>
                <a:path w="175" h="292">
                  <a:moveTo>
                    <a:pt x="175" y="4"/>
                  </a:moveTo>
                  <a:lnTo>
                    <a:pt x="175" y="4"/>
                  </a:lnTo>
                  <a:lnTo>
                    <a:pt x="168" y="9"/>
                  </a:lnTo>
                  <a:lnTo>
                    <a:pt x="154" y="24"/>
                  </a:lnTo>
                  <a:lnTo>
                    <a:pt x="132" y="48"/>
                  </a:lnTo>
                  <a:lnTo>
                    <a:pt x="106" y="81"/>
                  </a:lnTo>
                  <a:lnTo>
                    <a:pt x="77" y="122"/>
                  </a:lnTo>
                  <a:lnTo>
                    <a:pt x="50" y="170"/>
                  </a:lnTo>
                  <a:lnTo>
                    <a:pt x="24" y="227"/>
                  </a:lnTo>
                  <a:lnTo>
                    <a:pt x="5" y="292"/>
                  </a:lnTo>
                  <a:lnTo>
                    <a:pt x="0" y="291"/>
                  </a:lnTo>
                  <a:lnTo>
                    <a:pt x="19" y="225"/>
                  </a:lnTo>
                  <a:lnTo>
                    <a:pt x="44" y="167"/>
                  </a:lnTo>
                  <a:lnTo>
                    <a:pt x="74" y="119"/>
                  </a:lnTo>
                  <a:lnTo>
                    <a:pt x="101" y="76"/>
                  </a:lnTo>
                  <a:lnTo>
                    <a:pt x="129" y="43"/>
                  </a:lnTo>
                  <a:lnTo>
                    <a:pt x="151" y="19"/>
                  </a:lnTo>
                  <a:lnTo>
                    <a:pt x="166" y="5"/>
                  </a:lnTo>
                  <a:lnTo>
                    <a:pt x="172" y="0"/>
                  </a:lnTo>
                  <a:lnTo>
                    <a:pt x="175" y="4"/>
                  </a:lnTo>
                  <a:close/>
                </a:path>
              </a:pathLst>
            </a:custGeom>
            <a:solidFill>
              <a:srgbClr val="FFFFE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6913563" y="1544043"/>
              <a:ext cx="1155700" cy="1160463"/>
            </a:xfrm>
            <a:custGeom>
              <a:avLst/>
              <a:gdLst/>
              <a:ahLst/>
              <a:cxnLst>
                <a:cxn ang="0">
                  <a:pos x="8" y="105"/>
                </a:cxn>
                <a:cxn ang="0">
                  <a:pos x="63" y="107"/>
                </a:cxn>
                <a:cxn ang="0">
                  <a:pos x="144" y="133"/>
                </a:cxn>
                <a:cxn ang="0">
                  <a:pos x="216" y="201"/>
                </a:cxn>
                <a:cxn ang="0">
                  <a:pos x="247" y="294"/>
                </a:cxn>
                <a:cxn ang="0">
                  <a:pos x="261" y="366"/>
                </a:cxn>
                <a:cxn ang="0">
                  <a:pos x="276" y="442"/>
                </a:cxn>
                <a:cxn ang="0">
                  <a:pos x="297" y="516"/>
                </a:cxn>
                <a:cxn ang="0">
                  <a:pos x="324" y="584"/>
                </a:cxn>
                <a:cxn ang="0">
                  <a:pos x="366" y="645"/>
                </a:cxn>
                <a:cxn ang="0">
                  <a:pos x="420" y="691"/>
                </a:cxn>
                <a:cxn ang="0">
                  <a:pos x="494" y="722"/>
                </a:cxn>
                <a:cxn ang="0">
                  <a:pos x="613" y="693"/>
                </a:cxn>
                <a:cxn ang="0">
                  <a:pos x="597" y="688"/>
                </a:cxn>
                <a:cxn ang="0">
                  <a:pos x="558" y="669"/>
                </a:cxn>
                <a:cxn ang="0">
                  <a:pos x="510" y="626"/>
                </a:cxn>
                <a:cxn ang="0">
                  <a:pos x="469" y="548"/>
                </a:cxn>
                <a:cxn ang="0">
                  <a:pos x="479" y="566"/>
                </a:cxn>
                <a:cxn ang="0">
                  <a:pos x="512" y="605"/>
                </a:cxn>
                <a:cxn ang="0">
                  <a:pos x="565" y="650"/>
                </a:cxn>
                <a:cxn ang="0">
                  <a:pos x="642" y="677"/>
                </a:cxn>
                <a:cxn ang="0">
                  <a:pos x="651" y="674"/>
                </a:cxn>
                <a:cxn ang="0">
                  <a:pos x="673" y="664"/>
                </a:cxn>
                <a:cxn ang="0">
                  <a:pos x="702" y="646"/>
                </a:cxn>
                <a:cxn ang="0">
                  <a:pos x="728" y="624"/>
                </a:cxn>
                <a:cxn ang="0">
                  <a:pos x="699" y="624"/>
                </a:cxn>
                <a:cxn ang="0">
                  <a:pos x="630" y="617"/>
                </a:cxn>
                <a:cxn ang="0">
                  <a:pos x="556" y="584"/>
                </a:cxn>
                <a:cxn ang="0">
                  <a:pos x="506" y="512"/>
                </a:cxn>
                <a:cxn ang="0">
                  <a:pos x="479" y="390"/>
                </a:cxn>
                <a:cxn ang="0">
                  <a:pos x="441" y="244"/>
                </a:cxn>
                <a:cxn ang="0">
                  <a:pos x="390" y="112"/>
                </a:cxn>
                <a:cxn ang="0">
                  <a:pos x="316" y="31"/>
                </a:cxn>
                <a:cxn ang="0">
                  <a:pos x="280" y="16"/>
                </a:cxn>
                <a:cxn ang="0">
                  <a:pos x="240" y="5"/>
                </a:cxn>
                <a:cxn ang="0">
                  <a:pos x="197" y="0"/>
                </a:cxn>
                <a:cxn ang="0">
                  <a:pos x="154" y="4"/>
                </a:cxn>
                <a:cxn ang="0">
                  <a:pos x="111" y="14"/>
                </a:cxn>
                <a:cxn ang="0">
                  <a:pos x="70" y="33"/>
                </a:cxn>
                <a:cxn ang="0">
                  <a:pos x="32" y="64"/>
                </a:cxn>
                <a:cxn ang="0">
                  <a:pos x="0" y="105"/>
                </a:cxn>
              </a:cxnLst>
              <a:rect l="0" t="0" r="r" b="b"/>
              <a:pathLst>
                <a:path w="728" h="731">
                  <a:moveTo>
                    <a:pt x="0" y="105"/>
                  </a:moveTo>
                  <a:lnTo>
                    <a:pt x="8" y="105"/>
                  </a:lnTo>
                  <a:lnTo>
                    <a:pt x="30" y="103"/>
                  </a:lnTo>
                  <a:lnTo>
                    <a:pt x="63" y="107"/>
                  </a:lnTo>
                  <a:lnTo>
                    <a:pt x="103" y="115"/>
                  </a:lnTo>
                  <a:lnTo>
                    <a:pt x="144" y="133"/>
                  </a:lnTo>
                  <a:lnTo>
                    <a:pt x="182" y="160"/>
                  </a:lnTo>
                  <a:lnTo>
                    <a:pt x="216" y="201"/>
                  </a:lnTo>
                  <a:lnTo>
                    <a:pt x="238" y="260"/>
                  </a:lnTo>
                  <a:lnTo>
                    <a:pt x="247" y="294"/>
                  </a:lnTo>
                  <a:lnTo>
                    <a:pt x="254" y="330"/>
                  </a:lnTo>
                  <a:lnTo>
                    <a:pt x="261" y="366"/>
                  </a:lnTo>
                  <a:lnTo>
                    <a:pt x="269" y="404"/>
                  </a:lnTo>
                  <a:lnTo>
                    <a:pt x="276" y="442"/>
                  </a:lnTo>
                  <a:lnTo>
                    <a:pt x="286" y="480"/>
                  </a:lnTo>
                  <a:lnTo>
                    <a:pt x="297" y="516"/>
                  </a:lnTo>
                  <a:lnTo>
                    <a:pt x="311" y="552"/>
                  </a:lnTo>
                  <a:lnTo>
                    <a:pt x="324" y="584"/>
                  </a:lnTo>
                  <a:lnTo>
                    <a:pt x="343" y="615"/>
                  </a:lnTo>
                  <a:lnTo>
                    <a:pt x="366" y="645"/>
                  </a:lnTo>
                  <a:lnTo>
                    <a:pt x="391" y="670"/>
                  </a:lnTo>
                  <a:lnTo>
                    <a:pt x="420" y="691"/>
                  </a:lnTo>
                  <a:lnTo>
                    <a:pt x="455" y="710"/>
                  </a:lnTo>
                  <a:lnTo>
                    <a:pt x="494" y="722"/>
                  </a:lnTo>
                  <a:lnTo>
                    <a:pt x="541" y="731"/>
                  </a:lnTo>
                  <a:lnTo>
                    <a:pt x="613" y="693"/>
                  </a:lnTo>
                  <a:lnTo>
                    <a:pt x="608" y="691"/>
                  </a:lnTo>
                  <a:lnTo>
                    <a:pt x="597" y="688"/>
                  </a:lnTo>
                  <a:lnTo>
                    <a:pt x="579" y="681"/>
                  </a:lnTo>
                  <a:lnTo>
                    <a:pt x="558" y="669"/>
                  </a:lnTo>
                  <a:lnTo>
                    <a:pt x="534" y="651"/>
                  </a:lnTo>
                  <a:lnTo>
                    <a:pt x="510" y="626"/>
                  </a:lnTo>
                  <a:lnTo>
                    <a:pt x="487" y="591"/>
                  </a:lnTo>
                  <a:lnTo>
                    <a:pt x="469" y="548"/>
                  </a:lnTo>
                  <a:lnTo>
                    <a:pt x="472" y="554"/>
                  </a:lnTo>
                  <a:lnTo>
                    <a:pt x="479" y="566"/>
                  </a:lnTo>
                  <a:lnTo>
                    <a:pt x="493" y="584"/>
                  </a:lnTo>
                  <a:lnTo>
                    <a:pt x="512" y="605"/>
                  </a:lnTo>
                  <a:lnTo>
                    <a:pt x="536" y="627"/>
                  </a:lnTo>
                  <a:lnTo>
                    <a:pt x="565" y="650"/>
                  </a:lnTo>
                  <a:lnTo>
                    <a:pt x="601" y="667"/>
                  </a:lnTo>
                  <a:lnTo>
                    <a:pt x="642" y="677"/>
                  </a:lnTo>
                  <a:lnTo>
                    <a:pt x="644" y="676"/>
                  </a:lnTo>
                  <a:lnTo>
                    <a:pt x="651" y="674"/>
                  </a:lnTo>
                  <a:lnTo>
                    <a:pt x="661" y="669"/>
                  </a:lnTo>
                  <a:lnTo>
                    <a:pt x="673" y="664"/>
                  </a:lnTo>
                  <a:lnTo>
                    <a:pt x="687" y="657"/>
                  </a:lnTo>
                  <a:lnTo>
                    <a:pt x="702" y="646"/>
                  </a:lnTo>
                  <a:lnTo>
                    <a:pt x="716" y="636"/>
                  </a:lnTo>
                  <a:lnTo>
                    <a:pt x="728" y="624"/>
                  </a:lnTo>
                  <a:lnTo>
                    <a:pt x="719" y="624"/>
                  </a:lnTo>
                  <a:lnTo>
                    <a:pt x="699" y="624"/>
                  </a:lnTo>
                  <a:lnTo>
                    <a:pt x="666" y="622"/>
                  </a:lnTo>
                  <a:lnTo>
                    <a:pt x="630" y="617"/>
                  </a:lnTo>
                  <a:lnTo>
                    <a:pt x="592" y="605"/>
                  </a:lnTo>
                  <a:lnTo>
                    <a:pt x="556" y="584"/>
                  </a:lnTo>
                  <a:lnTo>
                    <a:pt x="525" y="554"/>
                  </a:lnTo>
                  <a:lnTo>
                    <a:pt x="506" y="512"/>
                  </a:lnTo>
                  <a:lnTo>
                    <a:pt x="493" y="457"/>
                  </a:lnTo>
                  <a:lnTo>
                    <a:pt x="479" y="390"/>
                  </a:lnTo>
                  <a:lnTo>
                    <a:pt x="462" y="318"/>
                  </a:lnTo>
                  <a:lnTo>
                    <a:pt x="441" y="244"/>
                  </a:lnTo>
                  <a:lnTo>
                    <a:pt x="417" y="174"/>
                  </a:lnTo>
                  <a:lnTo>
                    <a:pt x="390" y="112"/>
                  </a:lnTo>
                  <a:lnTo>
                    <a:pt x="355" y="62"/>
                  </a:lnTo>
                  <a:lnTo>
                    <a:pt x="316" y="31"/>
                  </a:lnTo>
                  <a:lnTo>
                    <a:pt x="298" y="23"/>
                  </a:lnTo>
                  <a:lnTo>
                    <a:pt x="280" y="16"/>
                  </a:lnTo>
                  <a:lnTo>
                    <a:pt x="259" y="11"/>
                  </a:lnTo>
                  <a:lnTo>
                    <a:pt x="240" y="5"/>
                  </a:lnTo>
                  <a:lnTo>
                    <a:pt x="218" y="2"/>
                  </a:lnTo>
                  <a:lnTo>
                    <a:pt x="197" y="0"/>
                  </a:lnTo>
                  <a:lnTo>
                    <a:pt x="175" y="0"/>
                  </a:lnTo>
                  <a:lnTo>
                    <a:pt x="154" y="4"/>
                  </a:lnTo>
                  <a:lnTo>
                    <a:pt x="132" y="7"/>
                  </a:lnTo>
                  <a:lnTo>
                    <a:pt x="111" y="14"/>
                  </a:lnTo>
                  <a:lnTo>
                    <a:pt x="91" y="23"/>
                  </a:lnTo>
                  <a:lnTo>
                    <a:pt x="70" y="33"/>
                  </a:lnTo>
                  <a:lnTo>
                    <a:pt x="51" y="47"/>
                  </a:lnTo>
                  <a:lnTo>
                    <a:pt x="32" y="64"/>
                  </a:lnTo>
                  <a:lnTo>
                    <a:pt x="15" y="83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7158038" y="1725018"/>
              <a:ext cx="352425" cy="10795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2" y="8"/>
                </a:cxn>
                <a:cxn ang="0">
                  <a:pos x="24" y="20"/>
                </a:cxn>
                <a:cxn ang="0">
                  <a:pos x="40" y="37"/>
                </a:cxn>
                <a:cxn ang="0">
                  <a:pos x="53" y="60"/>
                </a:cxn>
                <a:cxn ang="0">
                  <a:pos x="67" y="87"/>
                </a:cxn>
                <a:cxn ang="0">
                  <a:pos x="77" y="123"/>
                </a:cxn>
                <a:cxn ang="0">
                  <a:pos x="84" y="165"/>
                </a:cxn>
                <a:cxn ang="0">
                  <a:pos x="86" y="214"/>
                </a:cxn>
                <a:cxn ang="0">
                  <a:pos x="86" y="269"/>
                </a:cxn>
                <a:cxn ang="0">
                  <a:pos x="88" y="331"/>
                </a:cxn>
                <a:cxn ang="0">
                  <a:pos x="90" y="398"/>
                </a:cxn>
                <a:cxn ang="0">
                  <a:pos x="98" y="469"/>
                </a:cxn>
                <a:cxn ang="0">
                  <a:pos x="114" y="539"/>
                </a:cxn>
                <a:cxn ang="0">
                  <a:pos x="139" y="610"/>
                </a:cxn>
                <a:cxn ang="0">
                  <a:pos x="177" y="680"/>
                </a:cxn>
                <a:cxn ang="0">
                  <a:pos x="222" y="620"/>
                </a:cxn>
                <a:cxn ang="0">
                  <a:pos x="217" y="611"/>
                </a:cxn>
                <a:cxn ang="0">
                  <a:pos x="203" y="587"/>
                </a:cxn>
                <a:cxn ang="0">
                  <a:pos x="184" y="548"/>
                </a:cxn>
                <a:cxn ang="0">
                  <a:pos x="163" y="498"/>
                </a:cxn>
                <a:cxn ang="0">
                  <a:pos x="144" y="438"/>
                </a:cxn>
                <a:cxn ang="0">
                  <a:pos x="129" y="373"/>
                </a:cxn>
                <a:cxn ang="0">
                  <a:pos x="122" y="300"/>
                </a:cxn>
                <a:cxn ang="0">
                  <a:pos x="126" y="226"/>
                </a:cxn>
                <a:cxn ang="0">
                  <a:pos x="127" y="159"/>
                </a:cxn>
                <a:cxn ang="0">
                  <a:pos x="117" y="108"/>
                </a:cxn>
                <a:cxn ang="0">
                  <a:pos x="96" y="68"/>
                </a:cxn>
                <a:cxn ang="0">
                  <a:pos x="72" y="39"/>
                </a:cxn>
                <a:cxn ang="0">
                  <a:pos x="47" y="19"/>
                </a:cxn>
                <a:cxn ang="0">
                  <a:pos x="23" y="7"/>
                </a:cxn>
                <a:cxn ang="0">
                  <a:pos x="7" y="1"/>
                </a:cxn>
                <a:cxn ang="0">
                  <a:pos x="0" y="0"/>
                </a:cxn>
              </a:cxnLst>
              <a:rect l="0" t="0" r="r" b="b"/>
              <a:pathLst>
                <a:path w="222" h="680">
                  <a:moveTo>
                    <a:pt x="0" y="0"/>
                  </a:moveTo>
                  <a:lnTo>
                    <a:pt x="4" y="1"/>
                  </a:lnTo>
                  <a:lnTo>
                    <a:pt x="12" y="8"/>
                  </a:lnTo>
                  <a:lnTo>
                    <a:pt x="24" y="20"/>
                  </a:lnTo>
                  <a:lnTo>
                    <a:pt x="40" y="37"/>
                  </a:lnTo>
                  <a:lnTo>
                    <a:pt x="53" y="60"/>
                  </a:lnTo>
                  <a:lnTo>
                    <a:pt x="67" y="87"/>
                  </a:lnTo>
                  <a:lnTo>
                    <a:pt x="77" y="123"/>
                  </a:lnTo>
                  <a:lnTo>
                    <a:pt x="84" y="165"/>
                  </a:lnTo>
                  <a:lnTo>
                    <a:pt x="86" y="214"/>
                  </a:lnTo>
                  <a:lnTo>
                    <a:pt x="86" y="269"/>
                  </a:lnTo>
                  <a:lnTo>
                    <a:pt x="88" y="331"/>
                  </a:lnTo>
                  <a:lnTo>
                    <a:pt x="90" y="398"/>
                  </a:lnTo>
                  <a:lnTo>
                    <a:pt x="98" y="469"/>
                  </a:lnTo>
                  <a:lnTo>
                    <a:pt x="114" y="539"/>
                  </a:lnTo>
                  <a:lnTo>
                    <a:pt x="139" y="610"/>
                  </a:lnTo>
                  <a:lnTo>
                    <a:pt x="177" y="680"/>
                  </a:lnTo>
                  <a:lnTo>
                    <a:pt x="222" y="620"/>
                  </a:lnTo>
                  <a:lnTo>
                    <a:pt x="217" y="611"/>
                  </a:lnTo>
                  <a:lnTo>
                    <a:pt x="203" y="587"/>
                  </a:lnTo>
                  <a:lnTo>
                    <a:pt x="184" y="548"/>
                  </a:lnTo>
                  <a:lnTo>
                    <a:pt x="163" y="498"/>
                  </a:lnTo>
                  <a:lnTo>
                    <a:pt x="144" y="438"/>
                  </a:lnTo>
                  <a:lnTo>
                    <a:pt x="129" y="373"/>
                  </a:lnTo>
                  <a:lnTo>
                    <a:pt x="122" y="300"/>
                  </a:lnTo>
                  <a:lnTo>
                    <a:pt x="126" y="226"/>
                  </a:lnTo>
                  <a:lnTo>
                    <a:pt x="127" y="159"/>
                  </a:lnTo>
                  <a:lnTo>
                    <a:pt x="117" y="108"/>
                  </a:lnTo>
                  <a:lnTo>
                    <a:pt x="96" y="68"/>
                  </a:lnTo>
                  <a:lnTo>
                    <a:pt x="72" y="39"/>
                  </a:lnTo>
                  <a:lnTo>
                    <a:pt x="47" y="19"/>
                  </a:lnTo>
                  <a:lnTo>
                    <a:pt x="23" y="7"/>
                  </a:lnTo>
                  <a:lnTo>
                    <a:pt x="7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7027863" y="1850430"/>
              <a:ext cx="198438" cy="68263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1" y="39"/>
                </a:cxn>
                <a:cxn ang="0">
                  <a:pos x="5" y="31"/>
                </a:cxn>
                <a:cxn ang="0">
                  <a:pos x="13" y="20"/>
                </a:cxn>
                <a:cxn ang="0">
                  <a:pos x="25" y="10"/>
                </a:cxn>
                <a:cxn ang="0">
                  <a:pos x="43" y="3"/>
                </a:cxn>
                <a:cxn ang="0">
                  <a:pos x="65" y="0"/>
                </a:cxn>
                <a:cxn ang="0">
                  <a:pos x="91" y="5"/>
                </a:cxn>
                <a:cxn ang="0">
                  <a:pos x="125" y="20"/>
                </a:cxn>
                <a:cxn ang="0">
                  <a:pos x="122" y="19"/>
                </a:cxn>
                <a:cxn ang="0">
                  <a:pos x="111" y="15"/>
                </a:cxn>
                <a:cxn ang="0">
                  <a:pos x="96" y="12"/>
                </a:cxn>
                <a:cxn ang="0">
                  <a:pos x="79" y="8"/>
                </a:cxn>
                <a:cxn ang="0">
                  <a:pos x="58" y="8"/>
                </a:cxn>
                <a:cxn ang="0">
                  <a:pos x="37" y="13"/>
                </a:cxn>
                <a:cxn ang="0">
                  <a:pos x="17" y="24"/>
                </a:cxn>
                <a:cxn ang="0">
                  <a:pos x="0" y="43"/>
                </a:cxn>
              </a:cxnLst>
              <a:rect l="0" t="0" r="r" b="b"/>
              <a:pathLst>
                <a:path w="125" h="43">
                  <a:moveTo>
                    <a:pt x="0" y="43"/>
                  </a:moveTo>
                  <a:lnTo>
                    <a:pt x="1" y="39"/>
                  </a:lnTo>
                  <a:lnTo>
                    <a:pt x="5" y="31"/>
                  </a:lnTo>
                  <a:lnTo>
                    <a:pt x="13" y="20"/>
                  </a:lnTo>
                  <a:lnTo>
                    <a:pt x="25" y="10"/>
                  </a:lnTo>
                  <a:lnTo>
                    <a:pt x="43" y="3"/>
                  </a:lnTo>
                  <a:lnTo>
                    <a:pt x="65" y="0"/>
                  </a:lnTo>
                  <a:lnTo>
                    <a:pt x="91" y="5"/>
                  </a:lnTo>
                  <a:lnTo>
                    <a:pt x="125" y="20"/>
                  </a:lnTo>
                  <a:lnTo>
                    <a:pt x="122" y="19"/>
                  </a:lnTo>
                  <a:lnTo>
                    <a:pt x="111" y="15"/>
                  </a:lnTo>
                  <a:lnTo>
                    <a:pt x="96" y="12"/>
                  </a:lnTo>
                  <a:lnTo>
                    <a:pt x="79" y="8"/>
                  </a:lnTo>
                  <a:lnTo>
                    <a:pt x="58" y="8"/>
                  </a:lnTo>
                  <a:lnTo>
                    <a:pt x="37" y="13"/>
                  </a:lnTo>
                  <a:lnTo>
                    <a:pt x="17" y="24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6754813" y="901105"/>
              <a:ext cx="1052513" cy="992188"/>
            </a:xfrm>
            <a:custGeom>
              <a:avLst/>
              <a:gdLst/>
              <a:ahLst/>
              <a:cxnLst>
                <a:cxn ang="0">
                  <a:pos x="2" y="579"/>
                </a:cxn>
                <a:cxn ang="0">
                  <a:pos x="12" y="575"/>
                </a:cxn>
                <a:cxn ang="0">
                  <a:pos x="33" y="572"/>
                </a:cxn>
                <a:cxn ang="0">
                  <a:pos x="62" y="568"/>
                </a:cxn>
                <a:cxn ang="0">
                  <a:pos x="101" y="563"/>
                </a:cxn>
                <a:cxn ang="0">
                  <a:pos x="149" y="562"/>
                </a:cxn>
                <a:cxn ang="0">
                  <a:pos x="204" y="560"/>
                </a:cxn>
                <a:cxn ang="0">
                  <a:pos x="268" y="562"/>
                </a:cxn>
                <a:cxn ang="0">
                  <a:pos x="340" y="568"/>
                </a:cxn>
                <a:cxn ang="0">
                  <a:pos x="421" y="586"/>
                </a:cxn>
                <a:cxn ang="0">
                  <a:pos x="491" y="608"/>
                </a:cxn>
                <a:cxn ang="0">
                  <a:pos x="534" y="623"/>
                </a:cxn>
                <a:cxn ang="0">
                  <a:pos x="543" y="620"/>
                </a:cxn>
                <a:cxn ang="0">
                  <a:pos x="548" y="586"/>
                </a:cxn>
                <a:cxn ang="0">
                  <a:pos x="548" y="522"/>
                </a:cxn>
                <a:cxn ang="0">
                  <a:pos x="529" y="438"/>
                </a:cxn>
                <a:cxn ang="0">
                  <a:pos x="514" y="391"/>
                </a:cxn>
                <a:cxn ang="0">
                  <a:pos x="553" y="403"/>
                </a:cxn>
                <a:cxn ang="0">
                  <a:pos x="608" y="407"/>
                </a:cxn>
                <a:cxn ang="0">
                  <a:pos x="651" y="383"/>
                </a:cxn>
                <a:cxn ang="0">
                  <a:pos x="663" y="321"/>
                </a:cxn>
                <a:cxn ang="0">
                  <a:pos x="649" y="249"/>
                </a:cxn>
                <a:cxn ang="0">
                  <a:pos x="608" y="182"/>
                </a:cxn>
                <a:cxn ang="0">
                  <a:pos x="538" y="132"/>
                </a:cxn>
                <a:cxn ang="0">
                  <a:pos x="467" y="110"/>
                </a:cxn>
                <a:cxn ang="0">
                  <a:pos x="423" y="89"/>
                </a:cxn>
                <a:cxn ang="0">
                  <a:pos x="385" y="63"/>
                </a:cxn>
                <a:cxn ang="0">
                  <a:pos x="350" y="37"/>
                </a:cxn>
                <a:cxn ang="0">
                  <a:pos x="316" y="17"/>
                </a:cxn>
                <a:cxn ang="0">
                  <a:pos x="282" y="3"/>
                </a:cxn>
                <a:cxn ang="0">
                  <a:pos x="246" y="1"/>
                </a:cxn>
                <a:cxn ang="0">
                  <a:pos x="203" y="19"/>
                </a:cxn>
                <a:cxn ang="0">
                  <a:pos x="139" y="72"/>
                </a:cxn>
                <a:cxn ang="0">
                  <a:pos x="112" y="141"/>
                </a:cxn>
                <a:cxn ang="0">
                  <a:pos x="125" y="194"/>
                </a:cxn>
                <a:cxn ang="0">
                  <a:pos x="148" y="225"/>
                </a:cxn>
                <a:cxn ang="0">
                  <a:pos x="153" y="232"/>
                </a:cxn>
                <a:cxn ang="0">
                  <a:pos x="156" y="247"/>
                </a:cxn>
                <a:cxn ang="0">
                  <a:pos x="153" y="278"/>
                </a:cxn>
                <a:cxn ang="0">
                  <a:pos x="129" y="323"/>
                </a:cxn>
                <a:cxn ang="0">
                  <a:pos x="72" y="385"/>
                </a:cxn>
                <a:cxn ang="0">
                  <a:pos x="27" y="455"/>
                </a:cxn>
                <a:cxn ang="0">
                  <a:pos x="5" y="517"/>
                </a:cxn>
                <a:cxn ang="0">
                  <a:pos x="0" y="563"/>
                </a:cxn>
              </a:cxnLst>
              <a:rect l="0" t="0" r="r" b="b"/>
              <a:pathLst>
                <a:path w="663" h="625">
                  <a:moveTo>
                    <a:pt x="0" y="579"/>
                  </a:moveTo>
                  <a:lnTo>
                    <a:pt x="2" y="579"/>
                  </a:lnTo>
                  <a:lnTo>
                    <a:pt x="5" y="577"/>
                  </a:lnTo>
                  <a:lnTo>
                    <a:pt x="12" y="575"/>
                  </a:lnTo>
                  <a:lnTo>
                    <a:pt x="20" y="574"/>
                  </a:lnTo>
                  <a:lnTo>
                    <a:pt x="33" y="572"/>
                  </a:lnTo>
                  <a:lnTo>
                    <a:pt x="46" y="570"/>
                  </a:lnTo>
                  <a:lnTo>
                    <a:pt x="62" y="568"/>
                  </a:lnTo>
                  <a:lnTo>
                    <a:pt x="81" y="565"/>
                  </a:lnTo>
                  <a:lnTo>
                    <a:pt x="101" y="563"/>
                  </a:lnTo>
                  <a:lnTo>
                    <a:pt x="124" y="562"/>
                  </a:lnTo>
                  <a:lnTo>
                    <a:pt x="149" y="562"/>
                  </a:lnTo>
                  <a:lnTo>
                    <a:pt x="177" y="560"/>
                  </a:lnTo>
                  <a:lnTo>
                    <a:pt x="204" y="560"/>
                  </a:lnTo>
                  <a:lnTo>
                    <a:pt x="235" y="560"/>
                  </a:lnTo>
                  <a:lnTo>
                    <a:pt x="268" y="562"/>
                  </a:lnTo>
                  <a:lnTo>
                    <a:pt x="302" y="563"/>
                  </a:lnTo>
                  <a:lnTo>
                    <a:pt x="340" y="568"/>
                  </a:lnTo>
                  <a:lnTo>
                    <a:pt x="381" y="575"/>
                  </a:lnTo>
                  <a:lnTo>
                    <a:pt x="421" y="586"/>
                  </a:lnTo>
                  <a:lnTo>
                    <a:pt x="459" y="596"/>
                  </a:lnTo>
                  <a:lnTo>
                    <a:pt x="491" y="608"/>
                  </a:lnTo>
                  <a:lnTo>
                    <a:pt x="517" y="617"/>
                  </a:lnTo>
                  <a:lnTo>
                    <a:pt x="534" y="623"/>
                  </a:lnTo>
                  <a:lnTo>
                    <a:pt x="541" y="625"/>
                  </a:lnTo>
                  <a:lnTo>
                    <a:pt x="543" y="620"/>
                  </a:lnTo>
                  <a:lnTo>
                    <a:pt x="546" y="606"/>
                  </a:lnTo>
                  <a:lnTo>
                    <a:pt x="548" y="586"/>
                  </a:lnTo>
                  <a:lnTo>
                    <a:pt x="550" y="556"/>
                  </a:lnTo>
                  <a:lnTo>
                    <a:pt x="548" y="522"/>
                  </a:lnTo>
                  <a:lnTo>
                    <a:pt x="541" y="483"/>
                  </a:lnTo>
                  <a:lnTo>
                    <a:pt x="529" y="438"/>
                  </a:lnTo>
                  <a:lnTo>
                    <a:pt x="507" y="390"/>
                  </a:lnTo>
                  <a:lnTo>
                    <a:pt x="514" y="391"/>
                  </a:lnTo>
                  <a:lnTo>
                    <a:pt x="529" y="397"/>
                  </a:lnTo>
                  <a:lnTo>
                    <a:pt x="553" y="403"/>
                  </a:lnTo>
                  <a:lnTo>
                    <a:pt x="581" y="407"/>
                  </a:lnTo>
                  <a:lnTo>
                    <a:pt x="608" y="407"/>
                  </a:lnTo>
                  <a:lnTo>
                    <a:pt x="632" y="400"/>
                  </a:lnTo>
                  <a:lnTo>
                    <a:pt x="651" y="383"/>
                  </a:lnTo>
                  <a:lnTo>
                    <a:pt x="661" y="355"/>
                  </a:lnTo>
                  <a:lnTo>
                    <a:pt x="663" y="321"/>
                  </a:lnTo>
                  <a:lnTo>
                    <a:pt x="660" y="285"/>
                  </a:lnTo>
                  <a:lnTo>
                    <a:pt x="649" y="249"/>
                  </a:lnTo>
                  <a:lnTo>
                    <a:pt x="632" y="214"/>
                  </a:lnTo>
                  <a:lnTo>
                    <a:pt x="608" y="182"/>
                  </a:lnTo>
                  <a:lnTo>
                    <a:pt x="577" y="154"/>
                  </a:lnTo>
                  <a:lnTo>
                    <a:pt x="538" y="132"/>
                  </a:lnTo>
                  <a:lnTo>
                    <a:pt x="491" y="117"/>
                  </a:lnTo>
                  <a:lnTo>
                    <a:pt x="467" y="110"/>
                  </a:lnTo>
                  <a:lnTo>
                    <a:pt x="445" y="99"/>
                  </a:lnTo>
                  <a:lnTo>
                    <a:pt x="423" y="89"/>
                  </a:lnTo>
                  <a:lnTo>
                    <a:pt x="404" y="77"/>
                  </a:lnTo>
                  <a:lnTo>
                    <a:pt x="385" y="63"/>
                  </a:lnTo>
                  <a:lnTo>
                    <a:pt x="368" y="51"/>
                  </a:lnTo>
                  <a:lnTo>
                    <a:pt x="350" y="37"/>
                  </a:lnTo>
                  <a:lnTo>
                    <a:pt x="333" y="25"/>
                  </a:lnTo>
                  <a:lnTo>
                    <a:pt x="316" y="17"/>
                  </a:lnTo>
                  <a:lnTo>
                    <a:pt x="301" y="8"/>
                  </a:lnTo>
                  <a:lnTo>
                    <a:pt x="282" y="3"/>
                  </a:lnTo>
                  <a:lnTo>
                    <a:pt x="264" y="0"/>
                  </a:lnTo>
                  <a:lnTo>
                    <a:pt x="246" y="1"/>
                  </a:lnTo>
                  <a:lnTo>
                    <a:pt x="225" y="8"/>
                  </a:lnTo>
                  <a:lnTo>
                    <a:pt x="203" y="19"/>
                  </a:lnTo>
                  <a:lnTo>
                    <a:pt x="179" y="34"/>
                  </a:lnTo>
                  <a:lnTo>
                    <a:pt x="139" y="72"/>
                  </a:lnTo>
                  <a:lnTo>
                    <a:pt x="118" y="106"/>
                  </a:lnTo>
                  <a:lnTo>
                    <a:pt x="112" y="141"/>
                  </a:lnTo>
                  <a:lnTo>
                    <a:pt x="115" y="170"/>
                  </a:lnTo>
                  <a:lnTo>
                    <a:pt x="125" y="194"/>
                  </a:lnTo>
                  <a:lnTo>
                    <a:pt x="137" y="213"/>
                  </a:lnTo>
                  <a:lnTo>
                    <a:pt x="148" y="225"/>
                  </a:lnTo>
                  <a:lnTo>
                    <a:pt x="151" y="230"/>
                  </a:lnTo>
                  <a:lnTo>
                    <a:pt x="153" y="232"/>
                  </a:lnTo>
                  <a:lnTo>
                    <a:pt x="155" y="239"/>
                  </a:lnTo>
                  <a:lnTo>
                    <a:pt x="156" y="247"/>
                  </a:lnTo>
                  <a:lnTo>
                    <a:pt x="156" y="261"/>
                  </a:lnTo>
                  <a:lnTo>
                    <a:pt x="153" y="278"/>
                  </a:lnTo>
                  <a:lnTo>
                    <a:pt x="144" y="299"/>
                  </a:lnTo>
                  <a:lnTo>
                    <a:pt x="129" y="323"/>
                  </a:lnTo>
                  <a:lnTo>
                    <a:pt x="105" y="349"/>
                  </a:lnTo>
                  <a:lnTo>
                    <a:pt x="72" y="385"/>
                  </a:lnTo>
                  <a:lnTo>
                    <a:pt x="46" y="421"/>
                  </a:lnTo>
                  <a:lnTo>
                    <a:pt x="27" y="455"/>
                  </a:lnTo>
                  <a:lnTo>
                    <a:pt x="14" y="488"/>
                  </a:lnTo>
                  <a:lnTo>
                    <a:pt x="5" y="517"/>
                  </a:lnTo>
                  <a:lnTo>
                    <a:pt x="2" y="543"/>
                  </a:lnTo>
                  <a:lnTo>
                    <a:pt x="0" y="563"/>
                  </a:lnTo>
                  <a:lnTo>
                    <a:pt x="0" y="57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7204075" y="1231305"/>
              <a:ext cx="357188" cy="3000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"/>
                </a:cxn>
                <a:cxn ang="0">
                  <a:pos x="21" y="6"/>
                </a:cxn>
                <a:cxn ang="0">
                  <a:pos x="43" y="15"/>
                </a:cxn>
                <a:cxn ang="0">
                  <a:pos x="73" y="32"/>
                </a:cxn>
                <a:cxn ang="0">
                  <a:pos x="107" y="56"/>
                </a:cxn>
                <a:cxn ang="0">
                  <a:pos x="145" y="89"/>
                </a:cxn>
                <a:cxn ang="0">
                  <a:pos x="184" y="134"/>
                </a:cxn>
                <a:cxn ang="0">
                  <a:pos x="225" y="189"/>
                </a:cxn>
                <a:cxn ang="0">
                  <a:pos x="224" y="182"/>
                </a:cxn>
                <a:cxn ang="0">
                  <a:pos x="220" y="165"/>
                </a:cxn>
                <a:cxn ang="0">
                  <a:pos x="210" y="139"/>
                </a:cxn>
                <a:cxn ang="0">
                  <a:pos x="191" y="108"/>
                </a:cxn>
                <a:cxn ang="0">
                  <a:pos x="164" y="75"/>
                </a:cxn>
                <a:cxn ang="0">
                  <a:pos x="124" y="44"/>
                </a:cxn>
                <a:cxn ang="0">
                  <a:pos x="71" y="19"/>
                </a:cxn>
                <a:cxn ang="0">
                  <a:pos x="0" y="0"/>
                </a:cxn>
              </a:cxnLst>
              <a:rect l="0" t="0" r="r" b="b"/>
              <a:pathLst>
                <a:path w="225" h="189">
                  <a:moveTo>
                    <a:pt x="0" y="0"/>
                  </a:moveTo>
                  <a:lnTo>
                    <a:pt x="6" y="1"/>
                  </a:lnTo>
                  <a:lnTo>
                    <a:pt x="21" y="6"/>
                  </a:lnTo>
                  <a:lnTo>
                    <a:pt x="43" y="15"/>
                  </a:lnTo>
                  <a:lnTo>
                    <a:pt x="73" y="32"/>
                  </a:lnTo>
                  <a:lnTo>
                    <a:pt x="107" y="56"/>
                  </a:lnTo>
                  <a:lnTo>
                    <a:pt x="145" y="89"/>
                  </a:lnTo>
                  <a:lnTo>
                    <a:pt x="184" y="134"/>
                  </a:lnTo>
                  <a:lnTo>
                    <a:pt x="225" y="189"/>
                  </a:lnTo>
                  <a:lnTo>
                    <a:pt x="224" y="182"/>
                  </a:lnTo>
                  <a:lnTo>
                    <a:pt x="220" y="165"/>
                  </a:lnTo>
                  <a:lnTo>
                    <a:pt x="210" y="139"/>
                  </a:lnTo>
                  <a:lnTo>
                    <a:pt x="191" y="108"/>
                  </a:lnTo>
                  <a:lnTo>
                    <a:pt x="164" y="75"/>
                  </a:lnTo>
                  <a:lnTo>
                    <a:pt x="124" y="44"/>
                  </a:lnTo>
                  <a:lnTo>
                    <a:pt x="71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E2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7477125" y="1201143"/>
              <a:ext cx="117475" cy="330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3"/>
                </a:cxn>
                <a:cxn ang="0">
                  <a:pos x="11" y="15"/>
                </a:cxn>
                <a:cxn ang="0">
                  <a:pos x="23" y="32"/>
                </a:cxn>
                <a:cxn ang="0">
                  <a:pos x="33" y="55"/>
                </a:cxn>
                <a:cxn ang="0">
                  <a:pos x="43" y="82"/>
                </a:cxn>
                <a:cxn ang="0">
                  <a:pos x="48" y="113"/>
                </a:cxn>
                <a:cxn ang="0">
                  <a:pos x="48" y="147"/>
                </a:cxn>
                <a:cxn ang="0">
                  <a:pos x="41" y="182"/>
                </a:cxn>
                <a:cxn ang="0">
                  <a:pos x="55" y="208"/>
                </a:cxn>
                <a:cxn ang="0">
                  <a:pos x="59" y="202"/>
                </a:cxn>
                <a:cxn ang="0">
                  <a:pos x="64" y="190"/>
                </a:cxn>
                <a:cxn ang="0">
                  <a:pos x="71" y="170"/>
                </a:cxn>
                <a:cxn ang="0">
                  <a:pos x="74" y="142"/>
                </a:cxn>
                <a:cxn ang="0">
                  <a:pos x="72" y="111"/>
                </a:cxn>
                <a:cxn ang="0">
                  <a:pos x="60" y="77"/>
                </a:cxn>
                <a:cxn ang="0">
                  <a:pos x="38" y="39"/>
                </a:cxn>
                <a:cxn ang="0">
                  <a:pos x="0" y="0"/>
                </a:cxn>
              </a:cxnLst>
              <a:rect l="0" t="0" r="r" b="b"/>
              <a:pathLst>
                <a:path w="74" h="208">
                  <a:moveTo>
                    <a:pt x="0" y="0"/>
                  </a:moveTo>
                  <a:lnTo>
                    <a:pt x="4" y="3"/>
                  </a:lnTo>
                  <a:lnTo>
                    <a:pt x="11" y="15"/>
                  </a:lnTo>
                  <a:lnTo>
                    <a:pt x="23" y="32"/>
                  </a:lnTo>
                  <a:lnTo>
                    <a:pt x="33" y="55"/>
                  </a:lnTo>
                  <a:lnTo>
                    <a:pt x="43" y="82"/>
                  </a:lnTo>
                  <a:lnTo>
                    <a:pt x="48" y="113"/>
                  </a:lnTo>
                  <a:lnTo>
                    <a:pt x="48" y="147"/>
                  </a:lnTo>
                  <a:lnTo>
                    <a:pt x="41" y="182"/>
                  </a:lnTo>
                  <a:lnTo>
                    <a:pt x="55" y="208"/>
                  </a:lnTo>
                  <a:lnTo>
                    <a:pt x="59" y="202"/>
                  </a:lnTo>
                  <a:lnTo>
                    <a:pt x="64" y="190"/>
                  </a:lnTo>
                  <a:lnTo>
                    <a:pt x="71" y="170"/>
                  </a:lnTo>
                  <a:lnTo>
                    <a:pt x="74" y="142"/>
                  </a:lnTo>
                  <a:lnTo>
                    <a:pt x="72" y="111"/>
                  </a:lnTo>
                  <a:lnTo>
                    <a:pt x="60" y="77"/>
                  </a:lnTo>
                  <a:lnTo>
                    <a:pt x="38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E2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6705600" y="1802805"/>
              <a:ext cx="136525" cy="211138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2" y="4"/>
                </a:cxn>
                <a:cxn ang="0">
                  <a:pos x="70" y="12"/>
                </a:cxn>
                <a:cxn ang="0">
                  <a:pos x="57" y="26"/>
                </a:cxn>
                <a:cxn ang="0">
                  <a:pos x="43" y="45"/>
                </a:cxn>
                <a:cxn ang="0">
                  <a:pos x="31" y="66"/>
                </a:cxn>
                <a:cxn ang="0">
                  <a:pos x="26" y="88"/>
                </a:cxn>
                <a:cxn ang="0">
                  <a:pos x="27" y="110"/>
                </a:cxn>
                <a:cxn ang="0">
                  <a:pos x="41" y="133"/>
                </a:cxn>
                <a:cxn ang="0">
                  <a:pos x="38" y="131"/>
                </a:cxn>
                <a:cxn ang="0">
                  <a:pos x="29" y="126"/>
                </a:cxn>
                <a:cxn ang="0">
                  <a:pos x="17" y="117"/>
                </a:cxn>
                <a:cxn ang="0">
                  <a:pos x="7" y="105"/>
                </a:cxn>
                <a:cxn ang="0">
                  <a:pos x="0" y="88"/>
                </a:cxn>
                <a:cxn ang="0">
                  <a:pos x="0" y="67"/>
                </a:cxn>
                <a:cxn ang="0">
                  <a:pos x="9" y="42"/>
                </a:cxn>
                <a:cxn ang="0">
                  <a:pos x="31" y="11"/>
                </a:cxn>
                <a:cxn ang="0">
                  <a:pos x="33" y="11"/>
                </a:cxn>
                <a:cxn ang="0">
                  <a:pos x="38" y="9"/>
                </a:cxn>
                <a:cxn ang="0">
                  <a:pos x="46" y="7"/>
                </a:cxn>
                <a:cxn ang="0">
                  <a:pos x="55" y="6"/>
                </a:cxn>
                <a:cxn ang="0">
                  <a:pos x="64" y="4"/>
                </a:cxn>
                <a:cxn ang="0">
                  <a:pos x="72" y="2"/>
                </a:cxn>
                <a:cxn ang="0">
                  <a:pos x="81" y="2"/>
                </a:cxn>
                <a:cxn ang="0">
                  <a:pos x="86" y="0"/>
                </a:cxn>
              </a:cxnLst>
              <a:rect l="0" t="0" r="r" b="b"/>
              <a:pathLst>
                <a:path w="86" h="133">
                  <a:moveTo>
                    <a:pt x="86" y="0"/>
                  </a:moveTo>
                  <a:lnTo>
                    <a:pt x="82" y="4"/>
                  </a:lnTo>
                  <a:lnTo>
                    <a:pt x="70" y="12"/>
                  </a:lnTo>
                  <a:lnTo>
                    <a:pt x="57" y="26"/>
                  </a:lnTo>
                  <a:lnTo>
                    <a:pt x="43" y="45"/>
                  </a:lnTo>
                  <a:lnTo>
                    <a:pt x="31" y="66"/>
                  </a:lnTo>
                  <a:lnTo>
                    <a:pt x="26" y="88"/>
                  </a:lnTo>
                  <a:lnTo>
                    <a:pt x="27" y="110"/>
                  </a:lnTo>
                  <a:lnTo>
                    <a:pt x="41" y="133"/>
                  </a:lnTo>
                  <a:lnTo>
                    <a:pt x="38" y="131"/>
                  </a:lnTo>
                  <a:lnTo>
                    <a:pt x="29" y="126"/>
                  </a:lnTo>
                  <a:lnTo>
                    <a:pt x="17" y="117"/>
                  </a:lnTo>
                  <a:lnTo>
                    <a:pt x="7" y="105"/>
                  </a:lnTo>
                  <a:lnTo>
                    <a:pt x="0" y="88"/>
                  </a:lnTo>
                  <a:lnTo>
                    <a:pt x="0" y="67"/>
                  </a:lnTo>
                  <a:lnTo>
                    <a:pt x="9" y="42"/>
                  </a:lnTo>
                  <a:lnTo>
                    <a:pt x="31" y="11"/>
                  </a:lnTo>
                  <a:lnTo>
                    <a:pt x="33" y="11"/>
                  </a:lnTo>
                  <a:lnTo>
                    <a:pt x="38" y="9"/>
                  </a:lnTo>
                  <a:lnTo>
                    <a:pt x="46" y="7"/>
                  </a:lnTo>
                  <a:lnTo>
                    <a:pt x="55" y="6"/>
                  </a:lnTo>
                  <a:lnTo>
                    <a:pt x="64" y="4"/>
                  </a:lnTo>
                  <a:lnTo>
                    <a:pt x="72" y="2"/>
                  </a:lnTo>
                  <a:lnTo>
                    <a:pt x="81" y="2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6784975" y="1909168"/>
              <a:ext cx="87313" cy="39688"/>
            </a:xfrm>
            <a:custGeom>
              <a:avLst/>
              <a:gdLst/>
              <a:ahLst/>
              <a:cxnLst>
                <a:cxn ang="0">
                  <a:pos x="1" y="23"/>
                </a:cxn>
                <a:cxn ang="0">
                  <a:pos x="1" y="21"/>
                </a:cxn>
                <a:cxn ang="0">
                  <a:pos x="0" y="16"/>
                </a:cxn>
                <a:cxn ang="0">
                  <a:pos x="0" y="9"/>
                </a:cxn>
                <a:cxn ang="0">
                  <a:pos x="3" y="4"/>
                </a:cxn>
                <a:cxn ang="0">
                  <a:pos x="8" y="0"/>
                </a:cxn>
                <a:cxn ang="0">
                  <a:pos x="17" y="2"/>
                </a:cxn>
                <a:cxn ang="0">
                  <a:pos x="32" y="9"/>
                </a:cxn>
                <a:cxn ang="0">
                  <a:pos x="55" y="25"/>
                </a:cxn>
                <a:cxn ang="0">
                  <a:pos x="53" y="23"/>
                </a:cxn>
                <a:cxn ang="0">
                  <a:pos x="46" y="19"/>
                </a:cxn>
                <a:cxn ang="0">
                  <a:pos x="38" y="16"/>
                </a:cxn>
                <a:cxn ang="0">
                  <a:pos x="29" y="11"/>
                </a:cxn>
                <a:cxn ang="0">
                  <a:pos x="19" y="9"/>
                </a:cxn>
                <a:cxn ang="0">
                  <a:pos x="10" y="9"/>
                </a:cxn>
                <a:cxn ang="0">
                  <a:pos x="3" y="14"/>
                </a:cxn>
                <a:cxn ang="0">
                  <a:pos x="1" y="23"/>
                </a:cxn>
              </a:cxnLst>
              <a:rect l="0" t="0" r="r" b="b"/>
              <a:pathLst>
                <a:path w="55" h="25">
                  <a:moveTo>
                    <a:pt x="1" y="23"/>
                  </a:moveTo>
                  <a:lnTo>
                    <a:pt x="1" y="21"/>
                  </a:lnTo>
                  <a:lnTo>
                    <a:pt x="0" y="16"/>
                  </a:lnTo>
                  <a:lnTo>
                    <a:pt x="0" y="9"/>
                  </a:lnTo>
                  <a:lnTo>
                    <a:pt x="3" y="4"/>
                  </a:lnTo>
                  <a:lnTo>
                    <a:pt x="8" y="0"/>
                  </a:lnTo>
                  <a:lnTo>
                    <a:pt x="17" y="2"/>
                  </a:lnTo>
                  <a:lnTo>
                    <a:pt x="32" y="9"/>
                  </a:lnTo>
                  <a:lnTo>
                    <a:pt x="55" y="25"/>
                  </a:lnTo>
                  <a:lnTo>
                    <a:pt x="53" y="23"/>
                  </a:lnTo>
                  <a:lnTo>
                    <a:pt x="46" y="19"/>
                  </a:lnTo>
                  <a:lnTo>
                    <a:pt x="38" y="16"/>
                  </a:lnTo>
                  <a:lnTo>
                    <a:pt x="29" y="11"/>
                  </a:lnTo>
                  <a:lnTo>
                    <a:pt x="19" y="9"/>
                  </a:lnTo>
                  <a:lnTo>
                    <a:pt x="10" y="9"/>
                  </a:lnTo>
                  <a:lnTo>
                    <a:pt x="3" y="14"/>
                  </a:lnTo>
                  <a:lnTo>
                    <a:pt x="1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7259638" y="1820268"/>
              <a:ext cx="536575" cy="8588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3"/>
                </a:cxn>
                <a:cxn ang="0">
                  <a:pos x="15" y="12"/>
                </a:cxn>
                <a:cxn ang="0">
                  <a:pos x="32" y="27"/>
                </a:cxn>
                <a:cxn ang="0">
                  <a:pos x="53" y="48"/>
                </a:cxn>
                <a:cxn ang="0">
                  <a:pos x="75" y="77"/>
                </a:cxn>
                <a:cxn ang="0">
                  <a:pos x="96" y="111"/>
                </a:cxn>
                <a:cxn ang="0">
                  <a:pos x="115" y="153"/>
                </a:cxn>
                <a:cxn ang="0">
                  <a:pos x="130" y="203"/>
                </a:cxn>
                <a:cxn ang="0">
                  <a:pos x="144" y="256"/>
                </a:cxn>
                <a:cxn ang="0">
                  <a:pos x="161" y="311"/>
                </a:cxn>
                <a:cxn ang="0">
                  <a:pos x="184" y="364"/>
                </a:cxn>
                <a:cxn ang="0">
                  <a:pos x="209" y="414"/>
                </a:cxn>
                <a:cxn ang="0">
                  <a:pos x="237" y="459"/>
                </a:cxn>
                <a:cxn ang="0">
                  <a:pos x="268" y="496"/>
                </a:cxn>
                <a:cxn ang="0">
                  <a:pos x="302" y="526"/>
                </a:cxn>
                <a:cxn ang="0">
                  <a:pos x="338" y="541"/>
                </a:cxn>
                <a:cxn ang="0">
                  <a:pos x="333" y="539"/>
                </a:cxn>
                <a:cxn ang="0">
                  <a:pos x="316" y="534"/>
                </a:cxn>
                <a:cxn ang="0">
                  <a:pos x="292" y="522"/>
                </a:cxn>
                <a:cxn ang="0">
                  <a:pos x="261" y="498"/>
                </a:cxn>
                <a:cxn ang="0">
                  <a:pos x="227" y="462"/>
                </a:cxn>
                <a:cxn ang="0">
                  <a:pos x="190" y="410"/>
                </a:cxn>
                <a:cxn ang="0">
                  <a:pos x="156" y="338"/>
                </a:cxn>
                <a:cxn ang="0">
                  <a:pos x="125" y="246"/>
                </a:cxn>
                <a:cxn ang="0">
                  <a:pos x="123" y="239"/>
                </a:cxn>
                <a:cxn ang="0">
                  <a:pos x="120" y="221"/>
                </a:cxn>
                <a:cxn ang="0">
                  <a:pos x="113" y="196"/>
                </a:cxn>
                <a:cxn ang="0">
                  <a:pos x="101" y="163"/>
                </a:cxn>
                <a:cxn ang="0">
                  <a:pos x="84" y="123"/>
                </a:cxn>
                <a:cxn ang="0">
                  <a:pos x="63" y="82"/>
                </a:cxn>
                <a:cxn ang="0">
                  <a:pos x="34" y="41"/>
                </a:cxn>
                <a:cxn ang="0">
                  <a:pos x="0" y="0"/>
                </a:cxn>
              </a:cxnLst>
              <a:rect l="0" t="0" r="r" b="b"/>
              <a:pathLst>
                <a:path w="338" h="541">
                  <a:moveTo>
                    <a:pt x="0" y="0"/>
                  </a:moveTo>
                  <a:lnTo>
                    <a:pt x="3" y="3"/>
                  </a:lnTo>
                  <a:lnTo>
                    <a:pt x="15" y="12"/>
                  </a:lnTo>
                  <a:lnTo>
                    <a:pt x="32" y="27"/>
                  </a:lnTo>
                  <a:lnTo>
                    <a:pt x="53" y="48"/>
                  </a:lnTo>
                  <a:lnTo>
                    <a:pt x="75" y="77"/>
                  </a:lnTo>
                  <a:lnTo>
                    <a:pt x="96" y="111"/>
                  </a:lnTo>
                  <a:lnTo>
                    <a:pt x="115" y="153"/>
                  </a:lnTo>
                  <a:lnTo>
                    <a:pt x="130" y="203"/>
                  </a:lnTo>
                  <a:lnTo>
                    <a:pt x="144" y="256"/>
                  </a:lnTo>
                  <a:lnTo>
                    <a:pt x="161" y="311"/>
                  </a:lnTo>
                  <a:lnTo>
                    <a:pt x="184" y="364"/>
                  </a:lnTo>
                  <a:lnTo>
                    <a:pt x="209" y="414"/>
                  </a:lnTo>
                  <a:lnTo>
                    <a:pt x="237" y="459"/>
                  </a:lnTo>
                  <a:lnTo>
                    <a:pt x="268" y="496"/>
                  </a:lnTo>
                  <a:lnTo>
                    <a:pt x="302" y="526"/>
                  </a:lnTo>
                  <a:lnTo>
                    <a:pt x="338" y="541"/>
                  </a:lnTo>
                  <a:lnTo>
                    <a:pt x="333" y="539"/>
                  </a:lnTo>
                  <a:lnTo>
                    <a:pt x="316" y="534"/>
                  </a:lnTo>
                  <a:lnTo>
                    <a:pt x="292" y="522"/>
                  </a:lnTo>
                  <a:lnTo>
                    <a:pt x="261" y="498"/>
                  </a:lnTo>
                  <a:lnTo>
                    <a:pt x="227" y="462"/>
                  </a:lnTo>
                  <a:lnTo>
                    <a:pt x="190" y="410"/>
                  </a:lnTo>
                  <a:lnTo>
                    <a:pt x="156" y="338"/>
                  </a:lnTo>
                  <a:lnTo>
                    <a:pt x="125" y="246"/>
                  </a:lnTo>
                  <a:lnTo>
                    <a:pt x="123" y="239"/>
                  </a:lnTo>
                  <a:lnTo>
                    <a:pt x="120" y="221"/>
                  </a:lnTo>
                  <a:lnTo>
                    <a:pt x="113" y="196"/>
                  </a:lnTo>
                  <a:lnTo>
                    <a:pt x="101" y="163"/>
                  </a:lnTo>
                  <a:lnTo>
                    <a:pt x="84" y="123"/>
                  </a:lnTo>
                  <a:lnTo>
                    <a:pt x="63" y="82"/>
                  </a:lnTo>
                  <a:lnTo>
                    <a:pt x="34" y="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1C1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7954963" y="2848968"/>
              <a:ext cx="168275" cy="171450"/>
            </a:xfrm>
            <a:custGeom>
              <a:avLst/>
              <a:gdLst/>
              <a:ahLst/>
              <a:cxnLst>
                <a:cxn ang="0">
                  <a:pos x="93" y="96"/>
                </a:cxn>
                <a:cxn ang="0">
                  <a:pos x="70" y="103"/>
                </a:cxn>
                <a:cxn ang="0">
                  <a:pos x="46" y="103"/>
                </a:cxn>
                <a:cxn ang="0">
                  <a:pos x="26" y="92"/>
                </a:cxn>
                <a:cxn ang="0">
                  <a:pos x="5" y="67"/>
                </a:cxn>
                <a:cxn ang="0">
                  <a:pos x="7" y="29"/>
                </a:cxn>
                <a:cxn ang="0">
                  <a:pos x="26" y="8"/>
                </a:cxn>
                <a:cxn ang="0">
                  <a:pos x="39" y="3"/>
                </a:cxn>
                <a:cxn ang="0">
                  <a:pos x="55" y="5"/>
                </a:cxn>
                <a:cxn ang="0">
                  <a:pos x="69" y="12"/>
                </a:cxn>
                <a:cxn ang="0">
                  <a:pos x="81" y="27"/>
                </a:cxn>
                <a:cxn ang="0">
                  <a:pos x="79" y="51"/>
                </a:cxn>
                <a:cxn ang="0">
                  <a:pos x="69" y="63"/>
                </a:cxn>
                <a:cxn ang="0">
                  <a:pos x="60" y="67"/>
                </a:cxn>
                <a:cxn ang="0">
                  <a:pos x="50" y="67"/>
                </a:cxn>
                <a:cxn ang="0">
                  <a:pos x="41" y="61"/>
                </a:cxn>
                <a:cxn ang="0">
                  <a:pos x="36" y="55"/>
                </a:cxn>
                <a:cxn ang="0">
                  <a:pos x="33" y="48"/>
                </a:cxn>
                <a:cxn ang="0">
                  <a:pos x="33" y="41"/>
                </a:cxn>
                <a:cxn ang="0">
                  <a:pos x="38" y="36"/>
                </a:cxn>
                <a:cxn ang="0">
                  <a:pos x="45" y="29"/>
                </a:cxn>
                <a:cxn ang="0">
                  <a:pos x="55" y="29"/>
                </a:cxn>
                <a:cxn ang="0">
                  <a:pos x="63" y="31"/>
                </a:cxn>
                <a:cxn ang="0">
                  <a:pos x="50" y="24"/>
                </a:cxn>
                <a:cxn ang="0">
                  <a:pos x="36" y="29"/>
                </a:cxn>
                <a:cxn ang="0">
                  <a:pos x="31" y="36"/>
                </a:cxn>
                <a:cxn ang="0">
                  <a:pos x="29" y="44"/>
                </a:cxn>
                <a:cxn ang="0">
                  <a:pos x="31" y="53"/>
                </a:cxn>
                <a:cxn ang="0">
                  <a:pos x="36" y="61"/>
                </a:cxn>
                <a:cxn ang="0">
                  <a:pos x="45" y="68"/>
                </a:cxn>
                <a:cxn ang="0">
                  <a:pos x="55" y="70"/>
                </a:cxn>
                <a:cxn ang="0">
                  <a:pos x="65" y="68"/>
                </a:cxn>
                <a:cxn ang="0">
                  <a:pos x="74" y="63"/>
                </a:cxn>
                <a:cxn ang="0">
                  <a:pos x="86" y="39"/>
                </a:cxn>
                <a:cxn ang="0">
                  <a:pos x="77" y="15"/>
                </a:cxn>
                <a:cxn ang="0">
                  <a:pos x="63" y="5"/>
                </a:cxn>
                <a:cxn ang="0">
                  <a:pos x="48" y="0"/>
                </a:cxn>
                <a:cxn ang="0">
                  <a:pos x="31" y="3"/>
                </a:cxn>
                <a:cxn ang="0">
                  <a:pos x="17" y="12"/>
                </a:cxn>
                <a:cxn ang="0">
                  <a:pos x="0" y="48"/>
                </a:cxn>
                <a:cxn ang="0">
                  <a:pos x="14" y="86"/>
                </a:cxn>
                <a:cxn ang="0">
                  <a:pos x="34" y="101"/>
                </a:cxn>
                <a:cxn ang="0">
                  <a:pos x="58" y="108"/>
                </a:cxn>
                <a:cxn ang="0">
                  <a:pos x="84" y="104"/>
                </a:cxn>
                <a:cxn ang="0">
                  <a:pos x="106" y="91"/>
                </a:cxn>
              </a:cxnLst>
              <a:rect l="0" t="0" r="r" b="b"/>
              <a:pathLst>
                <a:path w="106" h="108">
                  <a:moveTo>
                    <a:pt x="103" y="87"/>
                  </a:moveTo>
                  <a:lnTo>
                    <a:pt x="93" y="96"/>
                  </a:lnTo>
                  <a:lnTo>
                    <a:pt x="82" y="101"/>
                  </a:lnTo>
                  <a:lnTo>
                    <a:pt x="70" y="103"/>
                  </a:lnTo>
                  <a:lnTo>
                    <a:pt x="58" y="104"/>
                  </a:lnTo>
                  <a:lnTo>
                    <a:pt x="46" y="103"/>
                  </a:lnTo>
                  <a:lnTo>
                    <a:pt x="36" y="98"/>
                  </a:lnTo>
                  <a:lnTo>
                    <a:pt x="26" y="92"/>
                  </a:lnTo>
                  <a:lnTo>
                    <a:pt x="15" y="84"/>
                  </a:lnTo>
                  <a:lnTo>
                    <a:pt x="5" y="67"/>
                  </a:lnTo>
                  <a:lnTo>
                    <a:pt x="3" y="48"/>
                  </a:lnTo>
                  <a:lnTo>
                    <a:pt x="7" y="29"/>
                  </a:lnTo>
                  <a:lnTo>
                    <a:pt x="19" y="13"/>
                  </a:lnTo>
                  <a:lnTo>
                    <a:pt x="26" y="8"/>
                  </a:lnTo>
                  <a:lnTo>
                    <a:pt x="33" y="5"/>
                  </a:lnTo>
                  <a:lnTo>
                    <a:pt x="39" y="3"/>
                  </a:lnTo>
                  <a:lnTo>
                    <a:pt x="48" y="3"/>
                  </a:lnTo>
                  <a:lnTo>
                    <a:pt x="55" y="5"/>
                  </a:lnTo>
                  <a:lnTo>
                    <a:pt x="62" y="6"/>
                  </a:lnTo>
                  <a:lnTo>
                    <a:pt x="69" y="12"/>
                  </a:lnTo>
                  <a:lnTo>
                    <a:pt x="74" y="17"/>
                  </a:lnTo>
                  <a:lnTo>
                    <a:pt x="81" y="27"/>
                  </a:lnTo>
                  <a:lnTo>
                    <a:pt x="82" y="39"/>
                  </a:lnTo>
                  <a:lnTo>
                    <a:pt x="79" y="51"/>
                  </a:lnTo>
                  <a:lnTo>
                    <a:pt x="72" y="60"/>
                  </a:lnTo>
                  <a:lnTo>
                    <a:pt x="69" y="63"/>
                  </a:lnTo>
                  <a:lnTo>
                    <a:pt x="63" y="65"/>
                  </a:lnTo>
                  <a:lnTo>
                    <a:pt x="60" y="67"/>
                  </a:lnTo>
                  <a:lnTo>
                    <a:pt x="55" y="67"/>
                  </a:lnTo>
                  <a:lnTo>
                    <a:pt x="50" y="67"/>
                  </a:lnTo>
                  <a:lnTo>
                    <a:pt x="46" y="65"/>
                  </a:lnTo>
                  <a:lnTo>
                    <a:pt x="41" y="61"/>
                  </a:lnTo>
                  <a:lnTo>
                    <a:pt x="38" y="58"/>
                  </a:lnTo>
                  <a:lnTo>
                    <a:pt x="36" y="55"/>
                  </a:lnTo>
                  <a:lnTo>
                    <a:pt x="34" y="51"/>
                  </a:lnTo>
                  <a:lnTo>
                    <a:pt x="33" y="48"/>
                  </a:lnTo>
                  <a:lnTo>
                    <a:pt x="33" y="44"/>
                  </a:lnTo>
                  <a:lnTo>
                    <a:pt x="33" y="41"/>
                  </a:lnTo>
                  <a:lnTo>
                    <a:pt x="34" y="37"/>
                  </a:lnTo>
                  <a:lnTo>
                    <a:pt x="38" y="36"/>
                  </a:lnTo>
                  <a:lnTo>
                    <a:pt x="39" y="32"/>
                  </a:lnTo>
                  <a:lnTo>
                    <a:pt x="45" y="29"/>
                  </a:lnTo>
                  <a:lnTo>
                    <a:pt x="50" y="27"/>
                  </a:lnTo>
                  <a:lnTo>
                    <a:pt x="55" y="29"/>
                  </a:lnTo>
                  <a:lnTo>
                    <a:pt x="60" y="32"/>
                  </a:lnTo>
                  <a:lnTo>
                    <a:pt x="63" y="31"/>
                  </a:lnTo>
                  <a:lnTo>
                    <a:pt x="58" y="25"/>
                  </a:lnTo>
                  <a:lnTo>
                    <a:pt x="50" y="24"/>
                  </a:lnTo>
                  <a:lnTo>
                    <a:pt x="43" y="25"/>
                  </a:lnTo>
                  <a:lnTo>
                    <a:pt x="36" y="29"/>
                  </a:lnTo>
                  <a:lnTo>
                    <a:pt x="34" y="32"/>
                  </a:lnTo>
                  <a:lnTo>
                    <a:pt x="31" y="36"/>
                  </a:lnTo>
                  <a:lnTo>
                    <a:pt x="29" y="41"/>
                  </a:lnTo>
                  <a:lnTo>
                    <a:pt x="29" y="44"/>
                  </a:lnTo>
                  <a:lnTo>
                    <a:pt x="29" y="49"/>
                  </a:lnTo>
                  <a:lnTo>
                    <a:pt x="31" y="53"/>
                  </a:lnTo>
                  <a:lnTo>
                    <a:pt x="33" y="58"/>
                  </a:lnTo>
                  <a:lnTo>
                    <a:pt x="36" y="61"/>
                  </a:lnTo>
                  <a:lnTo>
                    <a:pt x="39" y="65"/>
                  </a:lnTo>
                  <a:lnTo>
                    <a:pt x="45" y="68"/>
                  </a:lnTo>
                  <a:lnTo>
                    <a:pt x="50" y="70"/>
                  </a:lnTo>
                  <a:lnTo>
                    <a:pt x="55" y="70"/>
                  </a:lnTo>
                  <a:lnTo>
                    <a:pt x="60" y="70"/>
                  </a:lnTo>
                  <a:lnTo>
                    <a:pt x="65" y="68"/>
                  </a:lnTo>
                  <a:lnTo>
                    <a:pt x="70" y="67"/>
                  </a:lnTo>
                  <a:lnTo>
                    <a:pt x="74" y="63"/>
                  </a:lnTo>
                  <a:lnTo>
                    <a:pt x="82" y="51"/>
                  </a:lnTo>
                  <a:lnTo>
                    <a:pt x="86" y="39"/>
                  </a:lnTo>
                  <a:lnTo>
                    <a:pt x="84" y="27"/>
                  </a:lnTo>
                  <a:lnTo>
                    <a:pt x="77" y="15"/>
                  </a:lnTo>
                  <a:lnTo>
                    <a:pt x="70" y="10"/>
                  </a:lnTo>
                  <a:lnTo>
                    <a:pt x="63" y="5"/>
                  </a:lnTo>
                  <a:lnTo>
                    <a:pt x="55" y="1"/>
                  </a:lnTo>
                  <a:lnTo>
                    <a:pt x="48" y="0"/>
                  </a:lnTo>
                  <a:lnTo>
                    <a:pt x="39" y="0"/>
                  </a:lnTo>
                  <a:lnTo>
                    <a:pt x="31" y="3"/>
                  </a:lnTo>
                  <a:lnTo>
                    <a:pt x="24" y="6"/>
                  </a:lnTo>
                  <a:lnTo>
                    <a:pt x="17" y="12"/>
                  </a:lnTo>
                  <a:lnTo>
                    <a:pt x="5" y="29"/>
                  </a:lnTo>
                  <a:lnTo>
                    <a:pt x="0" y="48"/>
                  </a:lnTo>
                  <a:lnTo>
                    <a:pt x="2" y="68"/>
                  </a:lnTo>
                  <a:lnTo>
                    <a:pt x="14" y="86"/>
                  </a:lnTo>
                  <a:lnTo>
                    <a:pt x="24" y="94"/>
                  </a:lnTo>
                  <a:lnTo>
                    <a:pt x="34" y="101"/>
                  </a:lnTo>
                  <a:lnTo>
                    <a:pt x="46" y="106"/>
                  </a:lnTo>
                  <a:lnTo>
                    <a:pt x="58" y="108"/>
                  </a:lnTo>
                  <a:lnTo>
                    <a:pt x="70" y="106"/>
                  </a:lnTo>
                  <a:lnTo>
                    <a:pt x="84" y="104"/>
                  </a:lnTo>
                  <a:lnTo>
                    <a:pt x="96" y="99"/>
                  </a:lnTo>
                  <a:lnTo>
                    <a:pt x="106" y="91"/>
                  </a:lnTo>
                  <a:lnTo>
                    <a:pt x="103" y="87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7696200" y="3085505"/>
              <a:ext cx="168275" cy="169863"/>
            </a:xfrm>
            <a:custGeom>
              <a:avLst/>
              <a:gdLst/>
              <a:ahLst/>
              <a:cxnLst>
                <a:cxn ang="0">
                  <a:pos x="94" y="96"/>
                </a:cxn>
                <a:cxn ang="0">
                  <a:pos x="70" y="103"/>
                </a:cxn>
                <a:cxn ang="0">
                  <a:pos x="46" y="103"/>
                </a:cxn>
                <a:cxn ang="0">
                  <a:pos x="25" y="93"/>
                </a:cxn>
                <a:cxn ang="0">
                  <a:pos x="7" y="67"/>
                </a:cxn>
                <a:cxn ang="0">
                  <a:pos x="8" y="29"/>
                </a:cxn>
                <a:cxn ang="0">
                  <a:pos x="25" y="9"/>
                </a:cxn>
                <a:cxn ang="0">
                  <a:pos x="41" y="4"/>
                </a:cxn>
                <a:cxn ang="0">
                  <a:pos x="55" y="5"/>
                </a:cxn>
                <a:cxn ang="0">
                  <a:pos x="68" y="12"/>
                </a:cxn>
                <a:cxn ang="0">
                  <a:pos x="80" y="28"/>
                </a:cxn>
                <a:cxn ang="0">
                  <a:pos x="80" y="50"/>
                </a:cxn>
                <a:cxn ang="0">
                  <a:pos x="68" y="64"/>
                </a:cxn>
                <a:cxn ang="0">
                  <a:pos x="60" y="67"/>
                </a:cxn>
                <a:cxn ang="0">
                  <a:pos x="49" y="67"/>
                </a:cxn>
                <a:cxn ang="0">
                  <a:pos x="41" y="62"/>
                </a:cxn>
                <a:cxn ang="0">
                  <a:pos x="36" y="55"/>
                </a:cxn>
                <a:cxn ang="0">
                  <a:pos x="32" y="48"/>
                </a:cxn>
                <a:cxn ang="0">
                  <a:pos x="34" y="41"/>
                </a:cxn>
                <a:cxn ang="0">
                  <a:pos x="37" y="34"/>
                </a:cxn>
                <a:cxn ang="0">
                  <a:pos x="44" y="28"/>
                </a:cxn>
                <a:cxn ang="0">
                  <a:pos x="55" y="29"/>
                </a:cxn>
                <a:cxn ang="0">
                  <a:pos x="63" y="31"/>
                </a:cxn>
                <a:cxn ang="0">
                  <a:pos x="51" y="24"/>
                </a:cxn>
                <a:cxn ang="0">
                  <a:pos x="37" y="29"/>
                </a:cxn>
                <a:cxn ang="0">
                  <a:pos x="32" y="36"/>
                </a:cxn>
                <a:cxn ang="0">
                  <a:pos x="29" y="45"/>
                </a:cxn>
                <a:cxn ang="0">
                  <a:pos x="31" y="53"/>
                </a:cxn>
                <a:cxn ang="0">
                  <a:pos x="36" y="60"/>
                </a:cxn>
                <a:cxn ang="0">
                  <a:pos x="44" y="67"/>
                </a:cxn>
                <a:cxn ang="0">
                  <a:pos x="55" y="71"/>
                </a:cxn>
                <a:cxn ang="0">
                  <a:pos x="65" y="69"/>
                </a:cxn>
                <a:cxn ang="0">
                  <a:pos x="75" y="64"/>
                </a:cxn>
                <a:cxn ang="0">
                  <a:pos x="86" y="40"/>
                </a:cxn>
                <a:cxn ang="0">
                  <a:pos x="77" y="14"/>
                </a:cxn>
                <a:cxn ang="0">
                  <a:pos x="63" y="4"/>
                </a:cxn>
                <a:cxn ang="0">
                  <a:pos x="48" y="0"/>
                </a:cxn>
                <a:cxn ang="0">
                  <a:pos x="31" y="4"/>
                </a:cxn>
                <a:cxn ang="0">
                  <a:pos x="17" y="12"/>
                </a:cxn>
                <a:cxn ang="0">
                  <a:pos x="0" y="48"/>
                </a:cxn>
                <a:cxn ang="0">
                  <a:pos x="13" y="86"/>
                </a:cxn>
                <a:cxn ang="0">
                  <a:pos x="34" y="101"/>
                </a:cxn>
                <a:cxn ang="0">
                  <a:pos x="58" y="107"/>
                </a:cxn>
                <a:cxn ang="0">
                  <a:pos x="84" y="103"/>
                </a:cxn>
                <a:cxn ang="0">
                  <a:pos x="106" y="91"/>
                </a:cxn>
              </a:cxnLst>
              <a:rect l="0" t="0" r="r" b="b"/>
              <a:pathLst>
                <a:path w="106" h="107">
                  <a:moveTo>
                    <a:pt x="104" y="88"/>
                  </a:moveTo>
                  <a:lnTo>
                    <a:pt x="94" y="96"/>
                  </a:lnTo>
                  <a:lnTo>
                    <a:pt x="82" y="101"/>
                  </a:lnTo>
                  <a:lnTo>
                    <a:pt x="70" y="103"/>
                  </a:lnTo>
                  <a:lnTo>
                    <a:pt x="58" y="105"/>
                  </a:lnTo>
                  <a:lnTo>
                    <a:pt x="46" y="103"/>
                  </a:lnTo>
                  <a:lnTo>
                    <a:pt x="36" y="98"/>
                  </a:lnTo>
                  <a:lnTo>
                    <a:pt x="25" y="93"/>
                  </a:lnTo>
                  <a:lnTo>
                    <a:pt x="15" y="84"/>
                  </a:lnTo>
                  <a:lnTo>
                    <a:pt x="7" y="67"/>
                  </a:lnTo>
                  <a:lnTo>
                    <a:pt x="3" y="48"/>
                  </a:lnTo>
                  <a:lnTo>
                    <a:pt x="8" y="29"/>
                  </a:lnTo>
                  <a:lnTo>
                    <a:pt x="19" y="14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1" y="4"/>
                  </a:lnTo>
                  <a:lnTo>
                    <a:pt x="48" y="4"/>
                  </a:lnTo>
                  <a:lnTo>
                    <a:pt x="55" y="5"/>
                  </a:lnTo>
                  <a:lnTo>
                    <a:pt x="62" y="7"/>
                  </a:lnTo>
                  <a:lnTo>
                    <a:pt x="68" y="12"/>
                  </a:lnTo>
                  <a:lnTo>
                    <a:pt x="75" y="17"/>
                  </a:lnTo>
                  <a:lnTo>
                    <a:pt x="80" y="28"/>
                  </a:lnTo>
                  <a:lnTo>
                    <a:pt x="82" y="38"/>
                  </a:lnTo>
                  <a:lnTo>
                    <a:pt x="80" y="50"/>
                  </a:lnTo>
                  <a:lnTo>
                    <a:pt x="72" y="60"/>
                  </a:lnTo>
                  <a:lnTo>
                    <a:pt x="68" y="64"/>
                  </a:lnTo>
                  <a:lnTo>
                    <a:pt x="65" y="65"/>
                  </a:lnTo>
                  <a:lnTo>
                    <a:pt x="60" y="67"/>
                  </a:lnTo>
                  <a:lnTo>
                    <a:pt x="55" y="67"/>
                  </a:lnTo>
                  <a:lnTo>
                    <a:pt x="49" y="67"/>
                  </a:lnTo>
                  <a:lnTo>
                    <a:pt x="46" y="65"/>
                  </a:lnTo>
                  <a:lnTo>
                    <a:pt x="41" y="62"/>
                  </a:lnTo>
                  <a:lnTo>
                    <a:pt x="37" y="59"/>
                  </a:lnTo>
                  <a:lnTo>
                    <a:pt x="36" y="55"/>
                  </a:lnTo>
                  <a:lnTo>
                    <a:pt x="34" y="52"/>
                  </a:lnTo>
                  <a:lnTo>
                    <a:pt x="32" y="48"/>
                  </a:lnTo>
                  <a:lnTo>
                    <a:pt x="32" y="45"/>
                  </a:lnTo>
                  <a:lnTo>
                    <a:pt x="34" y="41"/>
                  </a:lnTo>
                  <a:lnTo>
                    <a:pt x="36" y="38"/>
                  </a:lnTo>
                  <a:lnTo>
                    <a:pt x="37" y="34"/>
                  </a:lnTo>
                  <a:lnTo>
                    <a:pt x="39" y="31"/>
                  </a:lnTo>
                  <a:lnTo>
                    <a:pt x="44" y="28"/>
                  </a:lnTo>
                  <a:lnTo>
                    <a:pt x="49" y="28"/>
                  </a:lnTo>
                  <a:lnTo>
                    <a:pt x="55" y="29"/>
                  </a:lnTo>
                  <a:lnTo>
                    <a:pt x="60" y="33"/>
                  </a:lnTo>
                  <a:lnTo>
                    <a:pt x="63" y="31"/>
                  </a:lnTo>
                  <a:lnTo>
                    <a:pt x="58" y="26"/>
                  </a:lnTo>
                  <a:lnTo>
                    <a:pt x="51" y="24"/>
                  </a:lnTo>
                  <a:lnTo>
                    <a:pt x="43" y="26"/>
                  </a:lnTo>
                  <a:lnTo>
                    <a:pt x="37" y="29"/>
                  </a:lnTo>
                  <a:lnTo>
                    <a:pt x="34" y="33"/>
                  </a:lnTo>
                  <a:lnTo>
                    <a:pt x="32" y="36"/>
                  </a:lnTo>
                  <a:lnTo>
                    <a:pt x="31" y="41"/>
                  </a:lnTo>
                  <a:lnTo>
                    <a:pt x="29" y="45"/>
                  </a:lnTo>
                  <a:lnTo>
                    <a:pt x="29" y="50"/>
                  </a:lnTo>
                  <a:lnTo>
                    <a:pt x="31" y="53"/>
                  </a:lnTo>
                  <a:lnTo>
                    <a:pt x="32" y="57"/>
                  </a:lnTo>
                  <a:lnTo>
                    <a:pt x="36" y="60"/>
                  </a:lnTo>
                  <a:lnTo>
                    <a:pt x="39" y="65"/>
                  </a:lnTo>
                  <a:lnTo>
                    <a:pt x="44" y="67"/>
                  </a:lnTo>
                  <a:lnTo>
                    <a:pt x="49" y="71"/>
                  </a:lnTo>
                  <a:lnTo>
                    <a:pt x="55" y="71"/>
                  </a:lnTo>
                  <a:lnTo>
                    <a:pt x="60" y="71"/>
                  </a:lnTo>
                  <a:lnTo>
                    <a:pt x="65" y="69"/>
                  </a:lnTo>
                  <a:lnTo>
                    <a:pt x="70" y="65"/>
                  </a:lnTo>
                  <a:lnTo>
                    <a:pt x="75" y="64"/>
                  </a:lnTo>
                  <a:lnTo>
                    <a:pt x="84" y="52"/>
                  </a:lnTo>
                  <a:lnTo>
                    <a:pt x="86" y="40"/>
                  </a:lnTo>
                  <a:lnTo>
                    <a:pt x="84" y="26"/>
                  </a:lnTo>
                  <a:lnTo>
                    <a:pt x="77" y="14"/>
                  </a:lnTo>
                  <a:lnTo>
                    <a:pt x="72" y="9"/>
                  </a:lnTo>
                  <a:lnTo>
                    <a:pt x="63" y="4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39" y="0"/>
                  </a:lnTo>
                  <a:lnTo>
                    <a:pt x="31" y="4"/>
                  </a:lnTo>
                  <a:lnTo>
                    <a:pt x="24" y="7"/>
                  </a:lnTo>
                  <a:lnTo>
                    <a:pt x="17" y="12"/>
                  </a:lnTo>
                  <a:lnTo>
                    <a:pt x="5" y="29"/>
                  </a:lnTo>
                  <a:lnTo>
                    <a:pt x="0" y="48"/>
                  </a:lnTo>
                  <a:lnTo>
                    <a:pt x="3" y="69"/>
                  </a:lnTo>
                  <a:lnTo>
                    <a:pt x="13" y="86"/>
                  </a:lnTo>
                  <a:lnTo>
                    <a:pt x="24" y="95"/>
                  </a:lnTo>
                  <a:lnTo>
                    <a:pt x="34" y="101"/>
                  </a:lnTo>
                  <a:lnTo>
                    <a:pt x="46" y="105"/>
                  </a:lnTo>
                  <a:lnTo>
                    <a:pt x="58" y="107"/>
                  </a:lnTo>
                  <a:lnTo>
                    <a:pt x="72" y="107"/>
                  </a:lnTo>
                  <a:lnTo>
                    <a:pt x="84" y="103"/>
                  </a:lnTo>
                  <a:lnTo>
                    <a:pt x="96" y="98"/>
                  </a:lnTo>
                  <a:lnTo>
                    <a:pt x="106" y="91"/>
                  </a:lnTo>
                  <a:lnTo>
                    <a:pt x="104" y="88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8039100" y="3217268"/>
              <a:ext cx="169863" cy="168275"/>
            </a:xfrm>
            <a:custGeom>
              <a:avLst/>
              <a:gdLst/>
              <a:ahLst/>
              <a:cxnLst>
                <a:cxn ang="0">
                  <a:pos x="95" y="94"/>
                </a:cxn>
                <a:cxn ang="0">
                  <a:pos x="72" y="101"/>
                </a:cxn>
                <a:cxn ang="0">
                  <a:pos x="48" y="101"/>
                </a:cxn>
                <a:cxn ang="0">
                  <a:pos x="26" y="91"/>
                </a:cxn>
                <a:cxn ang="0">
                  <a:pos x="7" y="65"/>
                </a:cxn>
                <a:cxn ang="0">
                  <a:pos x="9" y="29"/>
                </a:cxn>
                <a:cxn ang="0">
                  <a:pos x="26" y="8"/>
                </a:cxn>
                <a:cxn ang="0">
                  <a:pos x="41" y="3"/>
                </a:cxn>
                <a:cxn ang="0">
                  <a:pos x="55" y="5"/>
                </a:cxn>
                <a:cxn ang="0">
                  <a:pos x="71" y="10"/>
                </a:cxn>
                <a:cxn ang="0">
                  <a:pos x="83" y="25"/>
                </a:cxn>
                <a:cxn ang="0">
                  <a:pos x="81" y="49"/>
                </a:cxn>
                <a:cxn ang="0">
                  <a:pos x="71" y="61"/>
                </a:cxn>
                <a:cxn ang="0">
                  <a:pos x="60" y="65"/>
                </a:cxn>
                <a:cxn ang="0">
                  <a:pos x="52" y="65"/>
                </a:cxn>
                <a:cxn ang="0">
                  <a:pos x="43" y="60"/>
                </a:cxn>
                <a:cxn ang="0">
                  <a:pos x="38" y="55"/>
                </a:cxn>
                <a:cxn ang="0">
                  <a:pos x="35" y="48"/>
                </a:cxn>
                <a:cxn ang="0">
                  <a:pos x="35" y="41"/>
                </a:cxn>
                <a:cxn ang="0">
                  <a:pos x="38" y="34"/>
                </a:cxn>
                <a:cxn ang="0">
                  <a:pos x="45" y="27"/>
                </a:cxn>
                <a:cxn ang="0">
                  <a:pos x="57" y="27"/>
                </a:cxn>
                <a:cxn ang="0">
                  <a:pos x="64" y="29"/>
                </a:cxn>
                <a:cxn ang="0">
                  <a:pos x="52" y="22"/>
                </a:cxn>
                <a:cxn ang="0">
                  <a:pos x="38" y="27"/>
                </a:cxn>
                <a:cxn ang="0">
                  <a:pos x="33" y="34"/>
                </a:cxn>
                <a:cxn ang="0">
                  <a:pos x="31" y="43"/>
                </a:cxn>
                <a:cxn ang="0">
                  <a:pos x="33" y="51"/>
                </a:cxn>
                <a:cxn ang="0">
                  <a:pos x="36" y="60"/>
                </a:cxn>
                <a:cxn ang="0">
                  <a:pos x="45" y="67"/>
                </a:cxn>
                <a:cxn ang="0">
                  <a:pos x="55" y="68"/>
                </a:cxn>
                <a:cxn ang="0">
                  <a:pos x="67" y="67"/>
                </a:cxn>
                <a:cxn ang="0">
                  <a:pos x="76" y="61"/>
                </a:cxn>
                <a:cxn ang="0">
                  <a:pos x="88" y="37"/>
                </a:cxn>
                <a:cxn ang="0">
                  <a:pos x="77" y="13"/>
                </a:cxn>
                <a:cxn ang="0">
                  <a:pos x="65" y="3"/>
                </a:cxn>
                <a:cxn ang="0">
                  <a:pos x="48" y="0"/>
                </a:cxn>
                <a:cxn ang="0">
                  <a:pos x="33" y="1"/>
                </a:cxn>
                <a:cxn ang="0">
                  <a:pos x="17" y="10"/>
                </a:cxn>
                <a:cxn ang="0">
                  <a:pos x="0" y="46"/>
                </a:cxn>
                <a:cxn ang="0">
                  <a:pos x="14" y="84"/>
                </a:cxn>
                <a:cxn ang="0">
                  <a:pos x="35" y="99"/>
                </a:cxn>
                <a:cxn ang="0">
                  <a:pos x="60" y="106"/>
                </a:cxn>
                <a:cxn ang="0">
                  <a:pos x="86" y="103"/>
                </a:cxn>
                <a:cxn ang="0">
                  <a:pos x="107" y="89"/>
                </a:cxn>
              </a:cxnLst>
              <a:rect l="0" t="0" r="r" b="b"/>
              <a:pathLst>
                <a:path w="107" h="106">
                  <a:moveTo>
                    <a:pt x="105" y="87"/>
                  </a:moveTo>
                  <a:lnTo>
                    <a:pt x="95" y="94"/>
                  </a:lnTo>
                  <a:lnTo>
                    <a:pt x="84" y="99"/>
                  </a:lnTo>
                  <a:lnTo>
                    <a:pt x="72" y="101"/>
                  </a:lnTo>
                  <a:lnTo>
                    <a:pt x="60" y="103"/>
                  </a:lnTo>
                  <a:lnTo>
                    <a:pt x="48" y="101"/>
                  </a:lnTo>
                  <a:lnTo>
                    <a:pt x="36" y="96"/>
                  </a:lnTo>
                  <a:lnTo>
                    <a:pt x="26" y="91"/>
                  </a:lnTo>
                  <a:lnTo>
                    <a:pt x="17" y="82"/>
                  </a:lnTo>
                  <a:lnTo>
                    <a:pt x="7" y="65"/>
                  </a:lnTo>
                  <a:lnTo>
                    <a:pt x="4" y="46"/>
                  </a:lnTo>
                  <a:lnTo>
                    <a:pt x="9" y="29"/>
                  </a:lnTo>
                  <a:lnTo>
                    <a:pt x="21" y="13"/>
                  </a:lnTo>
                  <a:lnTo>
                    <a:pt x="26" y="8"/>
                  </a:lnTo>
                  <a:lnTo>
                    <a:pt x="33" y="5"/>
                  </a:lnTo>
                  <a:lnTo>
                    <a:pt x="41" y="3"/>
                  </a:lnTo>
                  <a:lnTo>
                    <a:pt x="48" y="3"/>
                  </a:lnTo>
                  <a:lnTo>
                    <a:pt x="55" y="5"/>
                  </a:lnTo>
                  <a:lnTo>
                    <a:pt x="64" y="6"/>
                  </a:lnTo>
                  <a:lnTo>
                    <a:pt x="71" y="10"/>
                  </a:lnTo>
                  <a:lnTo>
                    <a:pt x="76" y="15"/>
                  </a:lnTo>
                  <a:lnTo>
                    <a:pt x="83" y="25"/>
                  </a:lnTo>
                  <a:lnTo>
                    <a:pt x="84" y="37"/>
                  </a:lnTo>
                  <a:lnTo>
                    <a:pt x="81" y="49"/>
                  </a:lnTo>
                  <a:lnTo>
                    <a:pt x="74" y="60"/>
                  </a:lnTo>
                  <a:lnTo>
                    <a:pt x="71" y="61"/>
                  </a:lnTo>
                  <a:lnTo>
                    <a:pt x="65" y="63"/>
                  </a:lnTo>
                  <a:lnTo>
                    <a:pt x="60" y="65"/>
                  </a:lnTo>
                  <a:lnTo>
                    <a:pt x="55" y="65"/>
                  </a:lnTo>
                  <a:lnTo>
                    <a:pt x="52" y="65"/>
                  </a:lnTo>
                  <a:lnTo>
                    <a:pt x="47" y="63"/>
                  </a:lnTo>
                  <a:lnTo>
                    <a:pt x="43" y="60"/>
                  </a:lnTo>
                  <a:lnTo>
                    <a:pt x="40" y="58"/>
                  </a:lnTo>
                  <a:lnTo>
                    <a:pt x="38" y="55"/>
                  </a:lnTo>
                  <a:lnTo>
                    <a:pt x="36" y="51"/>
                  </a:lnTo>
                  <a:lnTo>
                    <a:pt x="35" y="48"/>
                  </a:lnTo>
                  <a:lnTo>
                    <a:pt x="35" y="44"/>
                  </a:lnTo>
                  <a:lnTo>
                    <a:pt x="35" y="41"/>
                  </a:lnTo>
                  <a:lnTo>
                    <a:pt x="36" y="37"/>
                  </a:lnTo>
                  <a:lnTo>
                    <a:pt x="38" y="34"/>
                  </a:lnTo>
                  <a:lnTo>
                    <a:pt x="40" y="31"/>
                  </a:lnTo>
                  <a:lnTo>
                    <a:pt x="45" y="27"/>
                  </a:lnTo>
                  <a:lnTo>
                    <a:pt x="52" y="27"/>
                  </a:lnTo>
                  <a:lnTo>
                    <a:pt x="57" y="27"/>
                  </a:lnTo>
                  <a:lnTo>
                    <a:pt x="62" y="31"/>
                  </a:lnTo>
                  <a:lnTo>
                    <a:pt x="64" y="29"/>
                  </a:lnTo>
                  <a:lnTo>
                    <a:pt x="59" y="25"/>
                  </a:lnTo>
                  <a:lnTo>
                    <a:pt x="52" y="22"/>
                  </a:lnTo>
                  <a:lnTo>
                    <a:pt x="43" y="24"/>
                  </a:lnTo>
                  <a:lnTo>
                    <a:pt x="38" y="27"/>
                  </a:lnTo>
                  <a:lnTo>
                    <a:pt x="35" y="31"/>
                  </a:lnTo>
                  <a:lnTo>
                    <a:pt x="33" y="34"/>
                  </a:lnTo>
                  <a:lnTo>
                    <a:pt x="31" y="39"/>
                  </a:lnTo>
                  <a:lnTo>
                    <a:pt x="31" y="43"/>
                  </a:lnTo>
                  <a:lnTo>
                    <a:pt x="31" y="48"/>
                  </a:lnTo>
                  <a:lnTo>
                    <a:pt x="33" y="51"/>
                  </a:lnTo>
                  <a:lnTo>
                    <a:pt x="35" y="56"/>
                  </a:lnTo>
                  <a:lnTo>
                    <a:pt x="36" y="60"/>
                  </a:lnTo>
                  <a:lnTo>
                    <a:pt x="40" y="63"/>
                  </a:lnTo>
                  <a:lnTo>
                    <a:pt x="45" y="67"/>
                  </a:lnTo>
                  <a:lnTo>
                    <a:pt x="50" y="68"/>
                  </a:lnTo>
                  <a:lnTo>
                    <a:pt x="55" y="68"/>
                  </a:lnTo>
                  <a:lnTo>
                    <a:pt x="62" y="68"/>
                  </a:lnTo>
                  <a:lnTo>
                    <a:pt x="67" y="67"/>
                  </a:lnTo>
                  <a:lnTo>
                    <a:pt x="72" y="65"/>
                  </a:lnTo>
                  <a:lnTo>
                    <a:pt x="76" y="61"/>
                  </a:lnTo>
                  <a:lnTo>
                    <a:pt x="84" y="51"/>
                  </a:lnTo>
                  <a:lnTo>
                    <a:pt x="88" y="37"/>
                  </a:lnTo>
                  <a:lnTo>
                    <a:pt x="84" y="25"/>
                  </a:lnTo>
                  <a:lnTo>
                    <a:pt x="77" y="13"/>
                  </a:lnTo>
                  <a:lnTo>
                    <a:pt x="72" y="8"/>
                  </a:lnTo>
                  <a:lnTo>
                    <a:pt x="65" y="3"/>
                  </a:lnTo>
                  <a:lnTo>
                    <a:pt x="57" y="1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33" y="1"/>
                  </a:lnTo>
                  <a:lnTo>
                    <a:pt x="24" y="5"/>
                  </a:lnTo>
                  <a:lnTo>
                    <a:pt x="17" y="10"/>
                  </a:lnTo>
                  <a:lnTo>
                    <a:pt x="5" y="27"/>
                  </a:lnTo>
                  <a:lnTo>
                    <a:pt x="0" y="46"/>
                  </a:lnTo>
                  <a:lnTo>
                    <a:pt x="4" y="67"/>
                  </a:lnTo>
                  <a:lnTo>
                    <a:pt x="14" y="84"/>
                  </a:lnTo>
                  <a:lnTo>
                    <a:pt x="24" y="92"/>
                  </a:lnTo>
                  <a:lnTo>
                    <a:pt x="35" y="99"/>
                  </a:lnTo>
                  <a:lnTo>
                    <a:pt x="48" y="104"/>
                  </a:lnTo>
                  <a:lnTo>
                    <a:pt x="60" y="106"/>
                  </a:lnTo>
                  <a:lnTo>
                    <a:pt x="72" y="104"/>
                  </a:lnTo>
                  <a:lnTo>
                    <a:pt x="86" y="103"/>
                  </a:lnTo>
                  <a:lnTo>
                    <a:pt x="96" y="98"/>
                  </a:lnTo>
                  <a:lnTo>
                    <a:pt x="107" y="89"/>
                  </a:lnTo>
                  <a:lnTo>
                    <a:pt x="105" y="87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8072438" y="3549055"/>
              <a:ext cx="168275" cy="169863"/>
            </a:xfrm>
            <a:custGeom>
              <a:avLst/>
              <a:gdLst/>
              <a:ahLst/>
              <a:cxnLst>
                <a:cxn ang="0">
                  <a:pos x="94" y="95"/>
                </a:cxn>
                <a:cxn ang="0">
                  <a:pos x="72" y="103"/>
                </a:cxn>
                <a:cxn ang="0">
                  <a:pos x="48" y="102"/>
                </a:cxn>
                <a:cxn ang="0">
                  <a:pos x="26" y="91"/>
                </a:cxn>
                <a:cxn ang="0">
                  <a:pos x="7" y="67"/>
                </a:cxn>
                <a:cxn ang="0">
                  <a:pos x="8" y="29"/>
                </a:cxn>
                <a:cxn ang="0">
                  <a:pos x="26" y="9"/>
                </a:cxn>
                <a:cxn ang="0">
                  <a:pos x="41" y="4"/>
                </a:cxn>
                <a:cxn ang="0">
                  <a:pos x="55" y="5"/>
                </a:cxn>
                <a:cxn ang="0">
                  <a:pos x="70" y="11"/>
                </a:cxn>
                <a:cxn ang="0">
                  <a:pos x="81" y="26"/>
                </a:cxn>
                <a:cxn ang="0">
                  <a:pos x="81" y="50"/>
                </a:cxn>
                <a:cxn ang="0">
                  <a:pos x="70" y="62"/>
                </a:cxn>
                <a:cxn ang="0">
                  <a:pos x="60" y="67"/>
                </a:cxn>
                <a:cxn ang="0">
                  <a:pos x="51" y="66"/>
                </a:cxn>
                <a:cxn ang="0">
                  <a:pos x="41" y="62"/>
                </a:cxn>
                <a:cxn ang="0">
                  <a:pos x="36" y="55"/>
                </a:cxn>
                <a:cxn ang="0">
                  <a:pos x="34" y="48"/>
                </a:cxn>
                <a:cxn ang="0">
                  <a:pos x="34" y="41"/>
                </a:cxn>
                <a:cxn ang="0">
                  <a:pos x="38" y="35"/>
                </a:cxn>
                <a:cxn ang="0">
                  <a:pos x="44" y="28"/>
                </a:cxn>
                <a:cxn ang="0">
                  <a:pos x="56" y="29"/>
                </a:cxn>
                <a:cxn ang="0">
                  <a:pos x="63" y="29"/>
                </a:cxn>
                <a:cxn ang="0">
                  <a:pos x="51" y="24"/>
                </a:cxn>
                <a:cxn ang="0">
                  <a:pos x="38" y="29"/>
                </a:cxn>
                <a:cxn ang="0">
                  <a:pos x="32" y="36"/>
                </a:cxn>
                <a:cxn ang="0">
                  <a:pos x="31" y="45"/>
                </a:cxn>
                <a:cxn ang="0">
                  <a:pos x="31" y="54"/>
                </a:cxn>
                <a:cxn ang="0">
                  <a:pos x="36" y="60"/>
                </a:cxn>
                <a:cxn ang="0">
                  <a:pos x="44" y="67"/>
                </a:cxn>
                <a:cxn ang="0">
                  <a:pos x="55" y="71"/>
                </a:cxn>
                <a:cxn ang="0">
                  <a:pos x="67" y="69"/>
                </a:cxn>
                <a:cxn ang="0">
                  <a:pos x="75" y="62"/>
                </a:cxn>
                <a:cxn ang="0">
                  <a:pos x="87" y="38"/>
                </a:cxn>
                <a:cxn ang="0">
                  <a:pos x="77" y="14"/>
                </a:cxn>
                <a:cxn ang="0">
                  <a:pos x="65" y="4"/>
                </a:cxn>
                <a:cxn ang="0">
                  <a:pos x="48" y="0"/>
                </a:cxn>
                <a:cxn ang="0">
                  <a:pos x="31" y="4"/>
                </a:cxn>
                <a:cxn ang="0">
                  <a:pos x="17" y="12"/>
                </a:cxn>
                <a:cxn ang="0">
                  <a:pos x="0" y="48"/>
                </a:cxn>
                <a:cxn ang="0">
                  <a:pos x="14" y="86"/>
                </a:cxn>
                <a:cxn ang="0">
                  <a:pos x="34" y="102"/>
                </a:cxn>
                <a:cxn ang="0">
                  <a:pos x="60" y="107"/>
                </a:cxn>
                <a:cxn ang="0">
                  <a:pos x="84" y="103"/>
                </a:cxn>
                <a:cxn ang="0">
                  <a:pos x="106" y="90"/>
                </a:cxn>
              </a:cxnLst>
              <a:rect l="0" t="0" r="r" b="b"/>
              <a:pathLst>
                <a:path w="106" h="107">
                  <a:moveTo>
                    <a:pt x="105" y="88"/>
                  </a:moveTo>
                  <a:lnTo>
                    <a:pt x="94" y="95"/>
                  </a:lnTo>
                  <a:lnTo>
                    <a:pt x="84" y="100"/>
                  </a:lnTo>
                  <a:lnTo>
                    <a:pt x="72" y="103"/>
                  </a:lnTo>
                  <a:lnTo>
                    <a:pt x="60" y="103"/>
                  </a:lnTo>
                  <a:lnTo>
                    <a:pt x="48" y="102"/>
                  </a:lnTo>
                  <a:lnTo>
                    <a:pt x="36" y="98"/>
                  </a:lnTo>
                  <a:lnTo>
                    <a:pt x="26" y="91"/>
                  </a:lnTo>
                  <a:lnTo>
                    <a:pt x="17" y="83"/>
                  </a:lnTo>
                  <a:lnTo>
                    <a:pt x="7" y="67"/>
                  </a:lnTo>
                  <a:lnTo>
                    <a:pt x="3" y="48"/>
                  </a:lnTo>
                  <a:lnTo>
                    <a:pt x="8" y="29"/>
                  </a:lnTo>
                  <a:lnTo>
                    <a:pt x="20" y="14"/>
                  </a:lnTo>
                  <a:lnTo>
                    <a:pt x="26" y="9"/>
                  </a:lnTo>
                  <a:lnTo>
                    <a:pt x="32" y="5"/>
                  </a:lnTo>
                  <a:lnTo>
                    <a:pt x="41" y="4"/>
                  </a:lnTo>
                  <a:lnTo>
                    <a:pt x="48" y="4"/>
                  </a:lnTo>
                  <a:lnTo>
                    <a:pt x="55" y="5"/>
                  </a:lnTo>
                  <a:lnTo>
                    <a:pt x="63" y="7"/>
                  </a:lnTo>
                  <a:lnTo>
                    <a:pt x="70" y="11"/>
                  </a:lnTo>
                  <a:lnTo>
                    <a:pt x="75" y="16"/>
                  </a:lnTo>
                  <a:lnTo>
                    <a:pt x="81" y="26"/>
                  </a:lnTo>
                  <a:lnTo>
                    <a:pt x="82" y="38"/>
                  </a:lnTo>
                  <a:lnTo>
                    <a:pt x="81" y="50"/>
                  </a:lnTo>
                  <a:lnTo>
                    <a:pt x="74" y="60"/>
                  </a:lnTo>
                  <a:lnTo>
                    <a:pt x="70" y="62"/>
                  </a:lnTo>
                  <a:lnTo>
                    <a:pt x="65" y="66"/>
                  </a:lnTo>
                  <a:lnTo>
                    <a:pt x="60" y="67"/>
                  </a:lnTo>
                  <a:lnTo>
                    <a:pt x="55" y="67"/>
                  </a:lnTo>
                  <a:lnTo>
                    <a:pt x="51" y="66"/>
                  </a:lnTo>
                  <a:lnTo>
                    <a:pt x="46" y="64"/>
                  </a:lnTo>
                  <a:lnTo>
                    <a:pt x="41" y="62"/>
                  </a:lnTo>
                  <a:lnTo>
                    <a:pt x="38" y="59"/>
                  </a:lnTo>
                  <a:lnTo>
                    <a:pt x="36" y="55"/>
                  </a:lnTo>
                  <a:lnTo>
                    <a:pt x="34" y="52"/>
                  </a:lnTo>
                  <a:lnTo>
                    <a:pt x="34" y="48"/>
                  </a:lnTo>
                  <a:lnTo>
                    <a:pt x="34" y="45"/>
                  </a:lnTo>
                  <a:lnTo>
                    <a:pt x="34" y="41"/>
                  </a:lnTo>
                  <a:lnTo>
                    <a:pt x="36" y="38"/>
                  </a:lnTo>
                  <a:lnTo>
                    <a:pt x="38" y="35"/>
                  </a:lnTo>
                  <a:lnTo>
                    <a:pt x="39" y="31"/>
                  </a:lnTo>
                  <a:lnTo>
                    <a:pt x="44" y="28"/>
                  </a:lnTo>
                  <a:lnTo>
                    <a:pt x="51" y="28"/>
                  </a:lnTo>
                  <a:lnTo>
                    <a:pt x="56" y="29"/>
                  </a:lnTo>
                  <a:lnTo>
                    <a:pt x="62" y="33"/>
                  </a:lnTo>
                  <a:lnTo>
                    <a:pt x="63" y="29"/>
                  </a:lnTo>
                  <a:lnTo>
                    <a:pt x="58" y="26"/>
                  </a:lnTo>
                  <a:lnTo>
                    <a:pt x="51" y="24"/>
                  </a:lnTo>
                  <a:lnTo>
                    <a:pt x="43" y="26"/>
                  </a:lnTo>
                  <a:lnTo>
                    <a:pt x="38" y="29"/>
                  </a:lnTo>
                  <a:lnTo>
                    <a:pt x="34" y="33"/>
                  </a:lnTo>
                  <a:lnTo>
                    <a:pt x="32" y="36"/>
                  </a:lnTo>
                  <a:lnTo>
                    <a:pt x="31" y="40"/>
                  </a:lnTo>
                  <a:lnTo>
                    <a:pt x="31" y="45"/>
                  </a:lnTo>
                  <a:lnTo>
                    <a:pt x="31" y="48"/>
                  </a:lnTo>
                  <a:lnTo>
                    <a:pt x="31" y="54"/>
                  </a:lnTo>
                  <a:lnTo>
                    <a:pt x="34" y="57"/>
                  </a:lnTo>
                  <a:lnTo>
                    <a:pt x="36" y="60"/>
                  </a:lnTo>
                  <a:lnTo>
                    <a:pt x="39" y="64"/>
                  </a:lnTo>
                  <a:lnTo>
                    <a:pt x="44" y="67"/>
                  </a:lnTo>
                  <a:lnTo>
                    <a:pt x="50" y="69"/>
                  </a:lnTo>
                  <a:lnTo>
                    <a:pt x="55" y="71"/>
                  </a:lnTo>
                  <a:lnTo>
                    <a:pt x="62" y="71"/>
                  </a:lnTo>
                  <a:lnTo>
                    <a:pt x="67" y="69"/>
                  </a:lnTo>
                  <a:lnTo>
                    <a:pt x="72" y="66"/>
                  </a:lnTo>
                  <a:lnTo>
                    <a:pt x="75" y="62"/>
                  </a:lnTo>
                  <a:lnTo>
                    <a:pt x="84" y="52"/>
                  </a:lnTo>
                  <a:lnTo>
                    <a:pt x="87" y="38"/>
                  </a:lnTo>
                  <a:lnTo>
                    <a:pt x="84" y="26"/>
                  </a:lnTo>
                  <a:lnTo>
                    <a:pt x="77" y="14"/>
                  </a:lnTo>
                  <a:lnTo>
                    <a:pt x="72" y="9"/>
                  </a:lnTo>
                  <a:lnTo>
                    <a:pt x="65" y="4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39" y="0"/>
                  </a:lnTo>
                  <a:lnTo>
                    <a:pt x="31" y="4"/>
                  </a:lnTo>
                  <a:lnTo>
                    <a:pt x="24" y="7"/>
                  </a:lnTo>
                  <a:lnTo>
                    <a:pt x="17" y="12"/>
                  </a:lnTo>
                  <a:lnTo>
                    <a:pt x="5" y="29"/>
                  </a:lnTo>
                  <a:lnTo>
                    <a:pt x="0" y="48"/>
                  </a:lnTo>
                  <a:lnTo>
                    <a:pt x="3" y="67"/>
                  </a:lnTo>
                  <a:lnTo>
                    <a:pt x="14" y="86"/>
                  </a:lnTo>
                  <a:lnTo>
                    <a:pt x="24" y="95"/>
                  </a:lnTo>
                  <a:lnTo>
                    <a:pt x="34" y="102"/>
                  </a:lnTo>
                  <a:lnTo>
                    <a:pt x="46" y="105"/>
                  </a:lnTo>
                  <a:lnTo>
                    <a:pt x="60" y="107"/>
                  </a:lnTo>
                  <a:lnTo>
                    <a:pt x="72" y="107"/>
                  </a:lnTo>
                  <a:lnTo>
                    <a:pt x="84" y="103"/>
                  </a:lnTo>
                  <a:lnTo>
                    <a:pt x="96" y="98"/>
                  </a:lnTo>
                  <a:lnTo>
                    <a:pt x="106" y="90"/>
                  </a:lnTo>
                  <a:lnTo>
                    <a:pt x="105" y="88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8297863" y="3841155"/>
              <a:ext cx="169863" cy="169863"/>
            </a:xfrm>
            <a:custGeom>
              <a:avLst/>
              <a:gdLst/>
              <a:ahLst/>
              <a:cxnLst>
                <a:cxn ang="0">
                  <a:pos x="95" y="95"/>
                </a:cxn>
                <a:cxn ang="0">
                  <a:pos x="73" y="101"/>
                </a:cxn>
                <a:cxn ang="0">
                  <a:pos x="48" y="101"/>
                </a:cxn>
                <a:cxn ang="0">
                  <a:pos x="26" y="91"/>
                </a:cxn>
                <a:cxn ang="0">
                  <a:pos x="7" y="65"/>
                </a:cxn>
                <a:cxn ang="0">
                  <a:pos x="9" y="29"/>
                </a:cxn>
                <a:cxn ang="0">
                  <a:pos x="26" y="9"/>
                </a:cxn>
                <a:cxn ang="0">
                  <a:pos x="42" y="4"/>
                </a:cxn>
                <a:cxn ang="0">
                  <a:pos x="55" y="5"/>
                </a:cxn>
                <a:cxn ang="0">
                  <a:pos x="71" y="10"/>
                </a:cxn>
                <a:cxn ang="0">
                  <a:pos x="81" y="26"/>
                </a:cxn>
                <a:cxn ang="0">
                  <a:pos x="81" y="50"/>
                </a:cxn>
                <a:cxn ang="0">
                  <a:pos x="69" y="62"/>
                </a:cxn>
                <a:cxn ang="0">
                  <a:pos x="61" y="65"/>
                </a:cxn>
                <a:cxn ang="0">
                  <a:pos x="50" y="65"/>
                </a:cxn>
                <a:cxn ang="0">
                  <a:pos x="42" y="60"/>
                </a:cxn>
                <a:cxn ang="0">
                  <a:pos x="36" y="55"/>
                </a:cxn>
                <a:cxn ang="0">
                  <a:pos x="33" y="48"/>
                </a:cxn>
                <a:cxn ang="0">
                  <a:pos x="35" y="41"/>
                </a:cxn>
                <a:cxn ang="0">
                  <a:pos x="38" y="34"/>
                </a:cxn>
                <a:cxn ang="0">
                  <a:pos x="45" y="28"/>
                </a:cxn>
                <a:cxn ang="0">
                  <a:pos x="55" y="28"/>
                </a:cxn>
                <a:cxn ang="0">
                  <a:pos x="64" y="29"/>
                </a:cxn>
                <a:cxn ang="0">
                  <a:pos x="52" y="22"/>
                </a:cxn>
                <a:cxn ang="0">
                  <a:pos x="38" y="28"/>
                </a:cxn>
                <a:cxn ang="0">
                  <a:pos x="33" y="34"/>
                </a:cxn>
                <a:cxn ang="0">
                  <a:pos x="31" y="43"/>
                </a:cxn>
                <a:cxn ang="0">
                  <a:pos x="31" y="52"/>
                </a:cxn>
                <a:cxn ang="0">
                  <a:pos x="36" y="60"/>
                </a:cxn>
                <a:cxn ang="0">
                  <a:pos x="45" y="67"/>
                </a:cxn>
                <a:cxn ang="0">
                  <a:pos x="55" y="69"/>
                </a:cxn>
                <a:cxn ang="0">
                  <a:pos x="66" y="67"/>
                </a:cxn>
                <a:cxn ang="0">
                  <a:pos x="76" y="62"/>
                </a:cxn>
                <a:cxn ang="0">
                  <a:pos x="88" y="38"/>
                </a:cxn>
                <a:cxn ang="0">
                  <a:pos x="78" y="14"/>
                </a:cxn>
                <a:cxn ang="0">
                  <a:pos x="66" y="4"/>
                </a:cxn>
                <a:cxn ang="0">
                  <a:pos x="48" y="0"/>
                </a:cxn>
                <a:cxn ang="0">
                  <a:pos x="31" y="2"/>
                </a:cxn>
                <a:cxn ang="0">
                  <a:pos x="18" y="10"/>
                </a:cxn>
                <a:cxn ang="0">
                  <a:pos x="0" y="46"/>
                </a:cxn>
                <a:cxn ang="0">
                  <a:pos x="14" y="84"/>
                </a:cxn>
                <a:cxn ang="0">
                  <a:pos x="35" y="100"/>
                </a:cxn>
                <a:cxn ang="0">
                  <a:pos x="59" y="107"/>
                </a:cxn>
                <a:cxn ang="0">
                  <a:pos x="85" y="103"/>
                </a:cxn>
                <a:cxn ang="0">
                  <a:pos x="107" y="89"/>
                </a:cxn>
              </a:cxnLst>
              <a:rect l="0" t="0" r="r" b="b"/>
              <a:pathLst>
                <a:path w="107" h="107">
                  <a:moveTo>
                    <a:pt x="105" y="88"/>
                  </a:moveTo>
                  <a:lnTo>
                    <a:pt x="95" y="95"/>
                  </a:lnTo>
                  <a:lnTo>
                    <a:pt x="83" y="100"/>
                  </a:lnTo>
                  <a:lnTo>
                    <a:pt x="73" y="101"/>
                  </a:lnTo>
                  <a:lnTo>
                    <a:pt x="61" y="103"/>
                  </a:lnTo>
                  <a:lnTo>
                    <a:pt x="48" y="101"/>
                  </a:lnTo>
                  <a:lnTo>
                    <a:pt x="36" y="96"/>
                  </a:lnTo>
                  <a:lnTo>
                    <a:pt x="26" y="91"/>
                  </a:lnTo>
                  <a:lnTo>
                    <a:pt x="18" y="83"/>
                  </a:lnTo>
                  <a:lnTo>
                    <a:pt x="7" y="65"/>
                  </a:lnTo>
                  <a:lnTo>
                    <a:pt x="4" y="46"/>
                  </a:lnTo>
                  <a:lnTo>
                    <a:pt x="9" y="29"/>
                  </a:lnTo>
                  <a:lnTo>
                    <a:pt x="19" y="14"/>
                  </a:lnTo>
                  <a:lnTo>
                    <a:pt x="26" y="9"/>
                  </a:lnTo>
                  <a:lnTo>
                    <a:pt x="33" y="5"/>
                  </a:lnTo>
                  <a:lnTo>
                    <a:pt x="42" y="4"/>
                  </a:lnTo>
                  <a:lnTo>
                    <a:pt x="48" y="4"/>
                  </a:lnTo>
                  <a:lnTo>
                    <a:pt x="55" y="5"/>
                  </a:lnTo>
                  <a:lnTo>
                    <a:pt x="64" y="7"/>
                  </a:lnTo>
                  <a:lnTo>
                    <a:pt x="71" y="10"/>
                  </a:lnTo>
                  <a:lnTo>
                    <a:pt x="76" y="16"/>
                  </a:lnTo>
                  <a:lnTo>
                    <a:pt x="81" y="26"/>
                  </a:lnTo>
                  <a:lnTo>
                    <a:pt x="83" y="38"/>
                  </a:lnTo>
                  <a:lnTo>
                    <a:pt x="81" y="50"/>
                  </a:lnTo>
                  <a:lnTo>
                    <a:pt x="73" y="60"/>
                  </a:lnTo>
                  <a:lnTo>
                    <a:pt x="69" y="62"/>
                  </a:lnTo>
                  <a:lnTo>
                    <a:pt x="66" y="64"/>
                  </a:lnTo>
                  <a:lnTo>
                    <a:pt x="61" y="65"/>
                  </a:lnTo>
                  <a:lnTo>
                    <a:pt x="55" y="65"/>
                  </a:lnTo>
                  <a:lnTo>
                    <a:pt x="50" y="65"/>
                  </a:lnTo>
                  <a:lnTo>
                    <a:pt x="47" y="64"/>
                  </a:lnTo>
                  <a:lnTo>
                    <a:pt x="42" y="60"/>
                  </a:lnTo>
                  <a:lnTo>
                    <a:pt x="38" y="59"/>
                  </a:lnTo>
                  <a:lnTo>
                    <a:pt x="36" y="55"/>
                  </a:lnTo>
                  <a:lnTo>
                    <a:pt x="35" y="52"/>
                  </a:lnTo>
                  <a:lnTo>
                    <a:pt x="33" y="48"/>
                  </a:lnTo>
                  <a:lnTo>
                    <a:pt x="33" y="45"/>
                  </a:lnTo>
                  <a:lnTo>
                    <a:pt x="35" y="41"/>
                  </a:lnTo>
                  <a:lnTo>
                    <a:pt x="36" y="38"/>
                  </a:lnTo>
                  <a:lnTo>
                    <a:pt x="38" y="34"/>
                  </a:lnTo>
                  <a:lnTo>
                    <a:pt x="40" y="31"/>
                  </a:lnTo>
                  <a:lnTo>
                    <a:pt x="45" y="28"/>
                  </a:lnTo>
                  <a:lnTo>
                    <a:pt x="50" y="28"/>
                  </a:lnTo>
                  <a:lnTo>
                    <a:pt x="55" y="28"/>
                  </a:lnTo>
                  <a:lnTo>
                    <a:pt x="61" y="31"/>
                  </a:lnTo>
                  <a:lnTo>
                    <a:pt x="64" y="29"/>
                  </a:lnTo>
                  <a:lnTo>
                    <a:pt x="59" y="26"/>
                  </a:lnTo>
                  <a:lnTo>
                    <a:pt x="52" y="22"/>
                  </a:lnTo>
                  <a:lnTo>
                    <a:pt x="43" y="24"/>
                  </a:lnTo>
                  <a:lnTo>
                    <a:pt x="38" y="28"/>
                  </a:lnTo>
                  <a:lnTo>
                    <a:pt x="35" y="31"/>
                  </a:lnTo>
                  <a:lnTo>
                    <a:pt x="33" y="34"/>
                  </a:lnTo>
                  <a:lnTo>
                    <a:pt x="31" y="40"/>
                  </a:lnTo>
                  <a:lnTo>
                    <a:pt x="31" y="43"/>
                  </a:lnTo>
                  <a:lnTo>
                    <a:pt x="31" y="48"/>
                  </a:lnTo>
                  <a:lnTo>
                    <a:pt x="31" y="52"/>
                  </a:lnTo>
                  <a:lnTo>
                    <a:pt x="35" y="57"/>
                  </a:lnTo>
                  <a:lnTo>
                    <a:pt x="36" y="60"/>
                  </a:lnTo>
                  <a:lnTo>
                    <a:pt x="40" y="64"/>
                  </a:lnTo>
                  <a:lnTo>
                    <a:pt x="45" y="67"/>
                  </a:lnTo>
                  <a:lnTo>
                    <a:pt x="50" y="69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67"/>
                  </a:lnTo>
                  <a:lnTo>
                    <a:pt x="71" y="65"/>
                  </a:lnTo>
                  <a:lnTo>
                    <a:pt x="76" y="62"/>
                  </a:lnTo>
                  <a:lnTo>
                    <a:pt x="85" y="52"/>
                  </a:lnTo>
                  <a:lnTo>
                    <a:pt x="88" y="38"/>
                  </a:lnTo>
                  <a:lnTo>
                    <a:pt x="85" y="26"/>
                  </a:lnTo>
                  <a:lnTo>
                    <a:pt x="78" y="14"/>
                  </a:lnTo>
                  <a:lnTo>
                    <a:pt x="73" y="9"/>
                  </a:lnTo>
                  <a:lnTo>
                    <a:pt x="66" y="4"/>
                  </a:lnTo>
                  <a:lnTo>
                    <a:pt x="57" y="2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31" y="2"/>
                  </a:lnTo>
                  <a:lnTo>
                    <a:pt x="24" y="5"/>
                  </a:lnTo>
                  <a:lnTo>
                    <a:pt x="18" y="10"/>
                  </a:lnTo>
                  <a:lnTo>
                    <a:pt x="6" y="28"/>
                  </a:lnTo>
                  <a:lnTo>
                    <a:pt x="0" y="46"/>
                  </a:lnTo>
                  <a:lnTo>
                    <a:pt x="4" y="67"/>
                  </a:lnTo>
                  <a:lnTo>
                    <a:pt x="14" y="84"/>
                  </a:lnTo>
                  <a:lnTo>
                    <a:pt x="24" y="93"/>
                  </a:lnTo>
                  <a:lnTo>
                    <a:pt x="35" y="100"/>
                  </a:lnTo>
                  <a:lnTo>
                    <a:pt x="47" y="105"/>
                  </a:lnTo>
                  <a:lnTo>
                    <a:pt x="59" y="107"/>
                  </a:lnTo>
                  <a:lnTo>
                    <a:pt x="73" y="105"/>
                  </a:lnTo>
                  <a:lnTo>
                    <a:pt x="85" y="103"/>
                  </a:lnTo>
                  <a:lnTo>
                    <a:pt x="97" y="98"/>
                  </a:lnTo>
                  <a:lnTo>
                    <a:pt x="107" y="89"/>
                  </a:lnTo>
                  <a:lnTo>
                    <a:pt x="105" y="88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8342313" y="4217393"/>
              <a:ext cx="168275" cy="169863"/>
            </a:xfrm>
            <a:custGeom>
              <a:avLst/>
              <a:gdLst/>
              <a:ahLst/>
              <a:cxnLst>
                <a:cxn ang="0">
                  <a:pos x="93" y="95"/>
                </a:cxn>
                <a:cxn ang="0">
                  <a:pos x="70" y="103"/>
                </a:cxn>
                <a:cxn ang="0">
                  <a:pos x="46" y="102"/>
                </a:cxn>
                <a:cxn ang="0">
                  <a:pos x="26" y="91"/>
                </a:cxn>
                <a:cxn ang="0">
                  <a:pos x="7" y="67"/>
                </a:cxn>
                <a:cxn ang="0">
                  <a:pos x="8" y="29"/>
                </a:cxn>
                <a:cxn ang="0">
                  <a:pos x="26" y="9"/>
                </a:cxn>
                <a:cxn ang="0">
                  <a:pos x="41" y="4"/>
                </a:cxn>
                <a:cxn ang="0">
                  <a:pos x="55" y="5"/>
                </a:cxn>
                <a:cxn ang="0">
                  <a:pos x="69" y="11"/>
                </a:cxn>
                <a:cxn ang="0">
                  <a:pos x="81" y="26"/>
                </a:cxn>
                <a:cxn ang="0">
                  <a:pos x="81" y="50"/>
                </a:cxn>
                <a:cxn ang="0">
                  <a:pos x="69" y="62"/>
                </a:cxn>
                <a:cxn ang="0">
                  <a:pos x="60" y="66"/>
                </a:cxn>
                <a:cxn ang="0">
                  <a:pos x="50" y="66"/>
                </a:cxn>
                <a:cxn ang="0">
                  <a:pos x="41" y="62"/>
                </a:cxn>
                <a:cxn ang="0">
                  <a:pos x="36" y="55"/>
                </a:cxn>
                <a:cxn ang="0">
                  <a:pos x="33" y="48"/>
                </a:cxn>
                <a:cxn ang="0">
                  <a:pos x="33" y="41"/>
                </a:cxn>
                <a:cxn ang="0">
                  <a:pos x="38" y="35"/>
                </a:cxn>
                <a:cxn ang="0">
                  <a:pos x="45" y="28"/>
                </a:cxn>
                <a:cxn ang="0">
                  <a:pos x="55" y="29"/>
                </a:cxn>
                <a:cxn ang="0">
                  <a:pos x="63" y="29"/>
                </a:cxn>
                <a:cxn ang="0">
                  <a:pos x="51" y="24"/>
                </a:cxn>
                <a:cxn ang="0">
                  <a:pos x="38" y="29"/>
                </a:cxn>
                <a:cxn ang="0">
                  <a:pos x="31" y="36"/>
                </a:cxn>
                <a:cxn ang="0">
                  <a:pos x="29" y="45"/>
                </a:cxn>
                <a:cxn ang="0">
                  <a:pos x="31" y="52"/>
                </a:cxn>
                <a:cxn ang="0">
                  <a:pos x="36" y="60"/>
                </a:cxn>
                <a:cxn ang="0">
                  <a:pos x="45" y="67"/>
                </a:cxn>
                <a:cxn ang="0">
                  <a:pos x="55" y="69"/>
                </a:cxn>
                <a:cxn ang="0">
                  <a:pos x="65" y="67"/>
                </a:cxn>
                <a:cxn ang="0">
                  <a:pos x="75" y="62"/>
                </a:cxn>
                <a:cxn ang="0">
                  <a:pos x="86" y="38"/>
                </a:cxn>
                <a:cxn ang="0">
                  <a:pos x="77" y="14"/>
                </a:cxn>
                <a:cxn ang="0">
                  <a:pos x="63" y="4"/>
                </a:cxn>
                <a:cxn ang="0">
                  <a:pos x="48" y="0"/>
                </a:cxn>
                <a:cxn ang="0">
                  <a:pos x="31" y="2"/>
                </a:cxn>
                <a:cxn ang="0">
                  <a:pos x="17" y="11"/>
                </a:cxn>
                <a:cxn ang="0">
                  <a:pos x="0" y="48"/>
                </a:cxn>
                <a:cxn ang="0">
                  <a:pos x="14" y="86"/>
                </a:cxn>
                <a:cxn ang="0">
                  <a:pos x="34" y="102"/>
                </a:cxn>
                <a:cxn ang="0">
                  <a:pos x="58" y="107"/>
                </a:cxn>
                <a:cxn ang="0">
                  <a:pos x="84" y="103"/>
                </a:cxn>
                <a:cxn ang="0">
                  <a:pos x="106" y="90"/>
                </a:cxn>
              </a:cxnLst>
              <a:rect l="0" t="0" r="r" b="b"/>
              <a:pathLst>
                <a:path w="106" h="107">
                  <a:moveTo>
                    <a:pt x="103" y="88"/>
                  </a:moveTo>
                  <a:lnTo>
                    <a:pt x="93" y="95"/>
                  </a:lnTo>
                  <a:lnTo>
                    <a:pt x="82" y="100"/>
                  </a:lnTo>
                  <a:lnTo>
                    <a:pt x="70" y="103"/>
                  </a:lnTo>
                  <a:lnTo>
                    <a:pt x="58" y="103"/>
                  </a:lnTo>
                  <a:lnTo>
                    <a:pt x="46" y="102"/>
                  </a:lnTo>
                  <a:lnTo>
                    <a:pt x="36" y="98"/>
                  </a:lnTo>
                  <a:lnTo>
                    <a:pt x="26" y="91"/>
                  </a:lnTo>
                  <a:lnTo>
                    <a:pt x="15" y="83"/>
                  </a:lnTo>
                  <a:lnTo>
                    <a:pt x="7" y="67"/>
                  </a:lnTo>
                  <a:lnTo>
                    <a:pt x="3" y="48"/>
                  </a:lnTo>
                  <a:lnTo>
                    <a:pt x="8" y="29"/>
                  </a:lnTo>
                  <a:lnTo>
                    <a:pt x="19" y="14"/>
                  </a:lnTo>
                  <a:lnTo>
                    <a:pt x="26" y="9"/>
                  </a:lnTo>
                  <a:lnTo>
                    <a:pt x="33" y="5"/>
                  </a:lnTo>
                  <a:lnTo>
                    <a:pt x="41" y="4"/>
                  </a:lnTo>
                  <a:lnTo>
                    <a:pt x="48" y="4"/>
                  </a:lnTo>
                  <a:lnTo>
                    <a:pt x="55" y="5"/>
                  </a:lnTo>
                  <a:lnTo>
                    <a:pt x="62" y="7"/>
                  </a:lnTo>
                  <a:lnTo>
                    <a:pt x="69" y="11"/>
                  </a:lnTo>
                  <a:lnTo>
                    <a:pt x="74" y="16"/>
                  </a:lnTo>
                  <a:lnTo>
                    <a:pt x="81" y="26"/>
                  </a:lnTo>
                  <a:lnTo>
                    <a:pt x="82" y="38"/>
                  </a:lnTo>
                  <a:lnTo>
                    <a:pt x="81" y="50"/>
                  </a:lnTo>
                  <a:lnTo>
                    <a:pt x="72" y="60"/>
                  </a:lnTo>
                  <a:lnTo>
                    <a:pt x="69" y="62"/>
                  </a:lnTo>
                  <a:lnTo>
                    <a:pt x="63" y="66"/>
                  </a:lnTo>
                  <a:lnTo>
                    <a:pt x="60" y="66"/>
                  </a:lnTo>
                  <a:lnTo>
                    <a:pt x="55" y="66"/>
                  </a:lnTo>
                  <a:lnTo>
                    <a:pt x="50" y="66"/>
                  </a:lnTo>
                  <a:lnTo>
                    <a:pt x="46" y="64"/>
                  </a:lnTo>
                  <a:lnTo>
                    <a:pt x="41" y="62"/>
                  </a:lnTo>
                  <a:lnTo>
                    <a:pt x="38" y="59"/>
                  </a:lnTo>
                  <a:lnTo>
                    <a:pt x="36" y="55"/>
                  </a:lnTo>
                  <a:lnTo>
                    <a:pt x="34" y="52"/>
                  </a:lnTo>
                  <a:lnTo>
                    <a:pt x="33" y="48"/>
                  </a:lnTo>
                  <a:lnTo>
                    <a:pt x="33" y="45"/>
                  </a:lnTo>
                  <a:lnTo>
                    <a:pt x="33" y="41"/>
                  </a:lnTo>
                  <a:lnTo>
                    <a:pt x="34" y="38"/>
                  </a:lnTo>
                  <a:lnTo>
                    <a:pt x="38" y="35"/>
                  </a:lnTo>
                  <a:lnTo>
                    <a:pt x="39" y="31"/>
                  </a:lnTo>
                  <a:lnTo>
                    <a:pt x="45" y="28"/>
                  </a:lnTo>
                  <a:lnTo>
                    <a:pt x="50" y="28"/>
                  </a:lnTo>
                  <a:lnTo>
                    <a:pt x="55" y="29"/>
                  </a:lnTo>
                  <a:lnTo>
                    <a:pt x="60" y="33"/>
                  </a:lnTo>
                  <a:lnTo>
                    <a:pt x="63" y="29"/>
                  </a:lnTo>
                  <a:lnTo>
                    <a:pt x="58" y="26"/>
                  </a:lnTo>
                  <a:lnTo>
                    <a:pt x="51" y="24"/>
                  </a:lnTo>
                  <a:lnTo>
                    <a:pt x="43" y="26"/>
                  </a:lnTo>
                  <a:lnTo>
                    <a:pt x="38" y="29"/>
                  </a:lnTo>
                  <a:lnTo>
                    <a:pt x="34" y="33"/>
                  </a:lnTo>
                  <a:lnTo>
                    <a:pt x="31" y="36"/>
                  </a:lnTo>
                  <a:lnTo>
                    <a:pt x="29" y="40"/>
                  </a:lnTo>
                  <a:lnTo>
                    <a:pt x="29" y="45"/>
                  </a:lnTo>
                  <a:lnTo>
                    <a:pt x="29" y="48"/>
                  </a:lnTo>
                  <a:lnTo>
                    <a:pt x="31" y="52"/>
                  </a:lnTo>
                  <a:lnTo>
                    <a:pt x="33" y="57"/>
                  </a:lnTo>
                  <a:lnTo>
                    <a:pt x="36" y="60"/>
                  </a:lnTo>
                  <a:lnTo>
                    <a:pt x="39" y="64"/>
                  </a:lnTo>
                  <a:lnTo>
                    <a:pt x="45" y="67"/>
                  </a:lnTo>
                  <a:lnTo>
                    <a:pt x="50" y="69"/>
                  </a:lnTo>
                  <a:lnTo>
                    <a:pt x="55" y="69"/>
                  </a:lnTo>
                  <a:lnTo>
                    <a:pt x="60" y="69"/>
                  </a:lnTo>
                  <a:lnTo>
                    <a:pt x="65" y="67"/>
                  </a:lnTo>
                  <a:lnTo>
                    <a:pt x="70" y="66"/>
                  </a:lnTo>
                  <a:lnTo>
                    <a:pt x="75" y="62"/>
                  </a:lnTo>
                  <a:lnTo>
                    <a:pt x="84" y="52"/>
                  </a:lnTo>
                  <a:lnTo>
                    <a:pt x="86" y="38"/>
                  </a:lnTo>
                  <a:lnTo>
                    <a:pt x="84" y="26"/>
                  </a:lnTo>
                  <a:lnTo>
                    <a:pt x="77" y="14"/>
                  </a:lnTo>
                  <a:lnTo>
                    <a:pt x="70" y="9"/>
                  </a:lnTo>
                  <a:lnTo>
                    <a:pt x="63" y="4"/>
                  </a:lnTo>
                  <a:lnTo>
                    <a:pt x="55" y="2"/>
                  </a:lnTo>
                  <a:lnTo>
                    <a:pt x="48" y="0"/>
                  </a:lnTo>
                  <a:lnTo>
                    <a:pt x="39" y="0"/>
                  </a:lnTo>
                  <a:lnTo>
                    <a:pt x="31" y="2"/>
                  </a:lnTo>
                  <a:lnTo>
                    <a:pt x="24" y="5"/>
                  </a:lnTo>
                  <a:lnTo>
                    <a:pt x="17" y="11"/>
                  </a:lnTo>
                  <a:lnTo>
                    <a:pt x="5" y="28"/>
                  </a:lnTo>
                  <a:lnTo>
                    <a:pt x="0" y="48"/>
                  </a:lnTo>
                  <a:lnTo>
                    <a:pt x="3" y="67"/>
                  </a:lnTo>
                  <a:lnTo>
                    <a:pt x="14" y="86"/>
                  </a:lnTo>
                  <a:lnTo>
                    <a:pt x="24" y="95"/>
                  </a:lnTo>
                  <a:lnTo>
                    <a:pt x="34" y="102"/>
                  </a:lnTo>
                  <a:lnTo>
                    <a:pt x="46" y="105"/>
                  </a:lnTo>
                  <a:lnTo>
                    <a:pt x="58" y="107"/>
                  </a:lnTo>
                  <a:lnTo>
                    <a:pt x="70" y="105"/>
                  </a:lnTo>
                  <a:lnTo>
                    <a:pt x="84" y="103"/>
                  </a:lnTo>
                  <a:lnTo>
                    <a:pt x="96" y="98"/>
                  </a:lnTo>
                  <a:lnTo>
                    <a:pt x="106" y="90"/>
                  </a:lnTo>
                  <a:lnTo>
                    <a:pt x="103" y="88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8115300" y="4023718"/>
              <a:ext cx="169863" cy="169863"/>
            </a:xfrm>
            <a:custGeom>
              <a:avLst/>
              <a:gdLst/>
              <a:ahLst/>
              <a:cxnLst>
                <a:cxn ang="0">
                  <a:pos x="95" y="95"/>
                </a:cxn>
                <a:cxn ang="0">
                  <a:pos x="71" y="102"/>
                </a:cxn>
                <a:cxn ang="0">
                  <a:pos x="47" y="102"/>
                </a:cxn>
                <a:cxn ang="0">
                  <a:pos x="26" y="91"/>
                </a:cxn>
                <a:cxn ang="0">
                  <a:pos x="7" y="66"/>
                </a:cxn>
                <a:cxn ang="0">
                  <a:pos x="9" y="29"/>
                </a:cxn>
                <a:cxn ang="0">
                  <a:pos x="26" y="9"/>
                </a:cxn>
                <a:cxn ang="0">
                  <a:pos x="41" y="4"/>
                </a:cxn>
                <a:cxn ang="0">
                  <a:pos x="55" y="5"/>
                </a:cxn>
                <a:cxn ang="0">
                  <a:pos x="69" y="11"/>
                </a:cxn>
                <a:cxn ang="0">
                  <a:pos x="81" y="26"/>
                </a:cxn>
                <a:cxn ang="0">
                  <a:pos x="81" y="50"/>
                </a:cxn>
                <a:cxn ang="0">
                  <a:pos x="69" y="62"/>
                </a:cxn>
                <a:cxn ang="0">
                  <a:pos x="60" y="66"/>
                </a:cxn>
                <a:cxn ang="0">
                  <a:pos x="50" y="66"/>
                </a:cxn>
                <a:cxn ang="0">
                  <a:pos x="41" y="62"/>
                </a:cxn>
                <a:cxn ang="0">
                  <a:pos x="36" y="55"/>
                </a:cxn>
                <a:cxn ang="0">
                  <a:pos x="33" y="48"/>
                </a:cxn>
                <a:cxn ang="0">
                  <a:pos x="33" y="41"/>
                </a:cxn>
                <a:cxn ang="0">
                  <a:pos x="38" y="35"/>
                </a:cxn>
                <a:cxn ang="0">
                  <a:pos x="45" y="28"/>
                </a:cxn>
                <a:cxn ang="0">
                  <a:pos x="55" y="28"/>
                </a:cxn>
                <a:cxn ang="0">
                  <a:pos x="64" y="29"/>
                </a:cxn>
                <a:cxn ang="0">
                  <a:pos x="52" y="23"/>
                </a:cxn>
                <a:cxn ang="0">
                  <a:pos x="38" y="28"/>
                </a:cxn>
                <a:cxn ang="0">
                  <a:pos x="33" y="36"/>
                </a:cxn>
                <a:cxn ang="0">
                  <a:pos x="29" y="45"/>
                </a:cxn>
                <a:cxn ang="0">
                  <a:pos x="31" y="52"/>
                </a:cxn>
                <a:cxn ang="0">
                  <a:pos x="36" y="60"/>
                </a:cxn>
                <a:cxn ang="0">
                  <a:pos x="45" y="67"/>
                </a:cxn>
                <a:cxn ang="0">
                  <a:pos x="55" y="69"/>
                </a:cxn>
                <a:cxn ang="0">
                  <a:pos x="66" y="67"/>
                </a:cxn>
                <a:cxn ang="0">
                  <a:pos x="76" y="62"/>
                </a:cxn>
                <a:cxn ang="0">
                  <a:pos x="86" y="38"/>
                </a:cxn>
                <a:cxn ang="0">
                  <a:pos x="78" y="14"/>
                </a:cxn>
                <a:cxn ang="0">
                  <a:pos x="64" y="4"/>
                </a:cxn>
                <a:cxn ang="0">
                  <a:pos x="48" y="0"/>
                </a:cxn>
                <a:cxn ang="0">
                  <a:pos x="31" y="2"/>
                </a:cxn>
                <a:cxn ang="0">
                  <a:pos x="17" y="11"/>
                </a:cxn>
                <a:cxn ang="0">
                  <a:pos x="0" y="48"/>
                </a:cxn>
                <a:cxn ang="0">
                  <a:pos x="14" y="86"/>
                </a:cxn>
                <a:cxn ang="0">
                  <a:pos x="35" y="100"/>
                </a:cxn>
                <a:cxn ang="0">
                  <a:pos x="59" y="107"/>
                </a:cxn>
                <a:cxn ang="0">
                  <a:pos x="84" y="103"/>
                </a:cxn>
                <a:cxn ang="0">
                  <a:pos x="107" y="90"/>
                </a:cxn>
              </a:cxnLst>
              <a:rect l="0" t="0" r="r" b="b"/>
              <a:pathLst>
                <a:path w="107" h="107">
                  <a:moveTo>
                    <a:pt x="105" y="88"/>
                  </a:moveTo>
                  <a:lnTo>
                    <a:pt x="95" y="95"/>
                  </a:lnTo>
                  <a:lnTo>
                    <a:pt x="83" y="100"/>
                  </a:lnTo>
                  <a:lnTo>
                    <a:pt x="71" y="102"/>
                  </a:lnTo>
                  <a:lnTo>
                    <a:pt x="59" y="103"/>
                  </a:lnTo>
                  <a:lnTo>
                    <a:pt x="47" y="102"/>
                  </a:lnTo>
                  <a:lnTo>
                    <a:pt x="36" y="98"/>
                  </a:lnTo>
                  <a:lnTo>
                    <a:pt x="26" y="91"/>
                  </a:lnTo>
                  <a:lnTo>
                    <a:pt x="16" y="83"/>
                  </a:lnTo>
                  <a:lnTo>
                    <a:pt x="7" y="66"/>
                  </a:lnTo>
                  <a:lnTo>
                    <a:pt x="4" y="47"/>
                  </a:lnTo>
                  <a:lnTo>
                    <a:pt x="9" y="29"/>
                  </a:lnTo>
                  <a:lnTo>
                    <a:pt x="19" y="14"/>
                  </a:lnTo>
                  <a:lnTo>
                    <a:pt x="26" y="9"/>
                  </a:lnTo>
                  <a:lnTo>
                    <a:pt x="33" y="5"/>
                  </a:lnTo>
                  <a:lnTo>
                    <a:pt x="41" y="4"/>
                  </a:lnTo>
                  <a:lnTo>
                    <a:pt x="48" y="4"/>
                  </a:lnTo>
                  <a:lnTo>
                    <a:pt x="55" y="5"/>
                  </a:lnTo>
                  <a:lnTo>
                    <a:pt x="62" y="7"/>
                  </a:lnTo>
                  <a:lnTo>
                    <a:pt x="69" y="11"/>
                  </a:lnTo>
                  <a:lnTo>
                    <a:pt x="76" y="16"/>
                  </a:lnTo>
                  <a:lnTo>
                    <a:pt x="81" y="26"/>
                  </a:lnTo>
                  <a:lnTo>
                    <a:pt x="83" y="38"/>
                  </a:lnTo>
                  <a:lnTo>
                    <a:pt x="81" y="50"/>
                  </a:lnTo>
                  <a:lnTo>
                    <a:pt x="72" y="60"/>
                  </a:lnTo>
                  <a:lnTo>
                    <a:pt x="69" y="62"/>
                  </a:lnTo>
                  <a:lnTo>
                    <a:pt x="66" y="66"/>
                  </a:lnTo>
                  <a:lnTo>
                    <a:pt x="60" y="66"/>
                  </a:lnTo>
                  <a:lnTo>
                    <a:pt x="55" y="66"/>
                  </a:lnTo>
                  <a:lnTo>
                    <a:pt x="50" y="66"/>
                  </a:lnTo>
                  <a:lnTo>
                    <a:pt x="47" y="64"/>
                  </a:lnTo>
                  <a:lnTo>
                    <a:pt x="41" y="62"/>
                  </a:lnTo>
                  <a:lnTo>
                    <a:pt x="38" y="59"/>
                  </a:lnTo>
                  <a:lnTo>
                    <a:pt x="36" y="55"/>
                  </a:lnTo>
                  <a:lnTo>
                    <a:pt x="35" y="52"/>
                  </a:lnTo>
                  <a:lnTo>
                    <a:pt x="33" y="48"/>
                  </a:lnTo>
                  <a:lnTo>
                    <a:pt x="33" y="45"/>
                  </a:lnTo>
                  <a:lnTo>
                    <a:pt x="33" y="41"/>
                  </a:lnTo>
                  <a:lnTo>
                    <a:pt x="35" y="38"/>
                  </a:lnTo>
                  <a:lnTo>
                    <a:pt x="38" y="35"/>
                  </a:lnTo>
                  <a:lnTo>
                    <a:pt x="40" y="31"/>
                  </a:lnTo>
                  <a:lnTo>
                    <a:pt x="45" y="28"/>
                  </a:lnTo>
                  <a:lnTo>
                    <a:pt x="50" y="28"/>
                  </a:lnTo>
                  <a:lnTo>
                    <a:pt x="55" y="28"/>
                  </a:lnTo>
                  <a:lnTo>
                    <a:pt x="60" y="31"/>
                  </a:lnTo>
                  <a:lnTo>
                    <a:pt x="64" y="29"/>
                  </a:lnTo>
                  <a:lnTo>
                    <a:pt x="59" y="26"/>
                  </a:lnTo>
                  <a:lnTo>
                    <a:pt x="52" y="23"/>
                  </a:lnTo>
                  <a:lnTo>
                    <a:pt x="43" y="24"/>
                  </a:lnTo>
                  <a:lnTo>
                    <a:pt x="38" y="28"/>
                  </a:lnTo>
                  <a:lnTo>
                    <a:pt x="35" y="31"/>
                  </a:lnTo>
                  <a:lnTo>
                    <a:pt x="33" y="36"/>
                  </a:lnTo>
                  <a:lnTo>
                    <a:pt x="31" y="40"/>
                  </a:lnTo>
                  <a:lnTo>
                    <a:pt x="29" y="45"/>
                  </a:lnTo>
                  <a:lnTo>
                    <a:pt x="29" y="48"/>
                  </a:lnTo>
                  <a:lnTo>
                    <a:pt x="31" y="52"/>
                  </a:lnTo>
                  <a:lnTo>
                    <a:pt x="33" y="57"/>
                  </a:lnTo>
                  <a:lnTo>
                    <a:pt x="36" y="60"/>
                  </a:lnTo>
                  <a:lnTo>
                    <a:pt x="40" y="64"/>
                  </a:lnTo>
                  <a:lnTo>
                    <a:pt x="45" y="67"/>
                  </a:lnTo>
                  <a:lnTo>
                    <a:pt x="50" y="69"/>
                  </a:lnTo>
                  <a:lnTo>
                    <a:pt x="55" y="69"/>
                  </a:lnTo>
                  <a:lnTo>
                    <a:pt x="60" y="69"/>
                  </a:lnTo>
                  <a:lnTo>
                    <a:pt x="66" y="67"/>
                  </a:lnTo>
                  <a:lnTo>
                    <a:pt x="71" y="66"/>
                  </a:lnTo>
                  <a:lnTo>
                    <a:pt x="76" y="62"/>
                  </a:lnTo>
                  <a:lnTo>
                    <a:pt x="84" y="52"/>
                  </a:lnTo>
                  <a:lnTo>
                    <a:pt x="86" y="38"/>
                  </a:lnTo>
                  <a:lnTo>
                    <a:pt x="84" y="26"/>
                  </a:lnTo>
                  <a:lnTo>
                    <a:pt x="78" y="14"/>
                  </a:lnTo>
                  <a:lnTo>
                    <a:pt x="72" y="9"/>
                  </a:lnTo>
                  <a:lnTo>
                    <a:pt x="64" y="4"/>
                  </a:lnTo>
                  <a:lnTo>
                    <a:pt x="57" y="2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31" y="2"/>
                  </a:lnTo>
                  <a:lnTo>
                    <a:pt x="24" y="5"/>
                  </a:lnTo>
                  <a:lnTo>
                    <a:pt x="17" y="11"/>
                  </a:lnTo>
                  <a:lnTo>
                    <a:pt x="5" y="28"/>
                  </a:lnTo>
                  <a:lnTo>
                    <a:pt x="0" y="48"/>
                  </a:lnTo>
                  <a:lnTo>
                    <a:pt x="4" y="67"/>
                  </a:lnTo>
                  <a:lnTo>
                    <a:pt x="14" y="86"/>
                  </a:lnTo>
                  <a:lnTo>
                    <a:pt x="24" y="95"/>
                  </a:lnTo>
                  <a:lnTo>
                    <a:pt x="35" y="100"/>
                  </a:lnTo>
                  <a:lnTo>
                    <a:pt x="47" y="105"/>
                  </a:lnTo>
                  <a:lnTo>
                    <a:pt x="59" y="107"/>
                  </a:lnTo>
                  <a:lnTo>
                    <a:pt x="72" y="105"/>
                  </a:lnTo>
                  <a:lnTo>
                    <a:pt x="84" y="103"/>
                  </a:lnTo>
                  <a:lnTo>
                    <a:pt x="96" y="98"/>
                  </a:lnTo>
                  <a:lnTo>
                    <a:pt x="107" y="90"/>
                  </a:lnTo>
                  <a:lnTo>
                    <a:pt x="105" y="88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7823200" y="3936405"/>
              <a:ext cx="169863" cy="169863"/>
            </a:xfrm>
            <a:custGeom>
              <a:avLst/>
              <a:gdLst/>
              <a:ahLst/>
              <a:cxnLst>
                <a:cxn ang="0">
                  <a:pos x="95" y="95"/>
                </a:cxn>
                <a:cxn ang="0">
                  <a:pos x="73" y="103"/>
                </a:cxn>
                <a:cxn ang="0">
                  <a:pos x="49" y="102"/>
                </a:cxn>
                <a:cxn ang="0">
                  <a:pos x="26" y="93"/>
                </a:cxn>
                <a:cxn ang="0">
                  <a:pos x="7" y="67"/>
                </a:cxn>
                <a:cxn ang="0">
                  <a:pos x="9" y="29"/>
                </a:cxn>
                <a:cxn ang="0">
                  <a:pos x="26" y="9"/>
                </a:cxn>
                <a:cxn ang="0">
                  <a:pos x="42" y="4"/>
                </a:cxn>
                <a:cxn ang="0">
                  <a:pos x="55" y="5"/>
                </a:cxn>
                <a:cxn ang="0">
                  <a:pos x="71" y="12"/>
                </a:cxn>
                <a:cxn ang="0">
                  <a:pos x="83" y="28"/>
                </a:cxn>
                <a:cxn ang="0">
                  <a:pos x="81" y="50"/>
                </a:cxn>
                <a:cxn ang="0">
                  <a:pos x="71" y="64"/>
                </a:cxn>
                <a:cxn ang="0">
                  <a:pos x="61" y="67"/>
                </a:cxn>
                <a:cxn ang="0">
                  <a:pos x="52" y="67"/>
                </a:cxn>
                <a:cxn ang="0">
                  <a:pos x="43" y="62"/>
                </a:cxn>
                <a:cxn ang="0">
                  <a:pos x="38" y="55"/>
                </a:cxn>
                <a:cxn ang="0">
                  <a:pos x="35" y="48"/>
                </a:cxn>
                <a:cxn ang="0">
                  <a:pos x="35" y="41"/>
                </a:cxn>
                <a:cxn ang="0">
                  <a:pos x="38" y="35"/>
                </a:cxn>
                <a:cxn ang="0">
                  <a:pos x="45" y="28"/>
                </a:cxn>
                <a:cxn ang="0">
                  <a:pos x="57" y="29"/>
                </a:cxn>
                <a:cxn ang="0">
                  <a:pos x="64" y="31"/>
                </a:cxn>
                <a:cxn ang="0">
                  <a:pos x="52" y="24"/>
                </a:cxn>
                <a:cxn ang="0">
                  <a:pos x="38" y="29"/>
                </a:cxn>
                <a:cxn ang="0">
                  <a:pos x="33" y="36"/>
                </a:cxn>
                <a:cxn ang="0">
                  <a:pos x="31" y="45"/>
                </a:cxn>
                <a:cxn ang="0">
                  <a:pos x="33" y="54"/>
                </a:cxn>
                <a:cxn ang="0">
                  <a:pos x="36" y="60"/>
                </a:cxn>
                <a:cxn ang="0">
                  <a:pos x="45" y="67"/>
                </a:cxn>
                <a:cxn ang="0">
                  <a:pos x="55" y="71"/>
                </a:cxn>
                <a:cxn ang="0">
                  <a:pos x="67" y="69"/>
                </a:cxn>
                <a:cxn ang="0">
                  <a:pos x="76" y="62"/>
                </a:cxn>
                <a:cxn ang="0">
                  <a:pos x="88" y="38"/>
                </a:cxn>
                <a:cxn ang="0">
                  <a:pos x="78" y="14"/>
                </a:cxn>
                <a:cxn ang="0">
                  <a:pos x="66" y="4"/>
                </a:cxn>
                <a:cxn ang="0">
                  <a:pos x="49" y="0"/>
                </a:cxn>
                <a:cxn ang="0">
                  <a:pos x="33" y="4"/>
                </a:cxn>
                <a:cxn ang="0">
                  <a:pos x="18" y="12"/>
                </a:cxn>
                <a:cxn ang="0">
                  <a:pos x="0" y="48"/>
                </a:cxn>
                <a:cxn ang="0">
                  <a:pos x="14" y="86"/>
                </a:cxn>
                <a:cxn ang="0">
                  <a:pos x="35" y="102"/>
                </a:cxn>
                <a:cxn ang="0">
                  <a:pos x="61" y="107"/>
                </a:cxn>
                <a:cxn ang="0">
                  <a:pos x="86" y="103"/>
                </a:cxn>
                <a:cxn ang="0">
                  <a:pos x="107" y="90"/>
                </a:cxn>
              </a:cxnLst>
              <a:rect l="0" t="0" r="r" b="b"/>
              <a:pathLst>
                <a:path w="107" h="107">
                  <a:moveTo>
                    <a:pt x="105" y="88"/>
                  </a:moveTo>
                  <a:lnTo>
                    <a:pt x="95" y="95"/>
                  </a:lnTo>
                  <a:lnTo>
                    <a:pt x="85" y="100"/>
                  </a:lnTo>
                  <a:lnTo>
                    <a:pt x="73" y="103"/>
                  </a:lnTo>
                  <a:lnTo>
                    <a:pt x="61" y="103"/>
                  </a:lnTo>
                  <a:lnTo>
                    <a:pt x="49" y="102"/>
                  </a:lnTo>
                  <a:lnTo>
                    <a:pt x="36" y="98"/>
                  </a:lnTo>
                  <a:lnTo>
                    <a:pt x="26" y="93"/>
                  </a:lnTo>
                  <a:lnTo>
                    <a:pt x="18" y="84"/>
                  </a:lnTo>
                  <a:lnTo>
                    <a:pt x="7" y="67"/>
                  </a:lnTo>
                  <a:lnTo>
                    <a:pt x="4" y="48"/>
                  </a:lnTo>
                  <a:lnTo>
                    <a:pt x="9" y="29"/>
                  </a:lnTo>
                  <a:lnTo>
                    <a:pt x="21" y="14"/>
                  </a:lnTo>
                  <a:lnTo>
                    <a:pt x="26" y="9"/>
                  </a:lnTo>
                  <a:lnTo>
                    <a:pt x="33" y="5"/>
                  </a:lnTo>
                  <a:lnTo>
                    <a:pt x="42" y="4"/>
                  </a:lnTo>
                  <a:lnTo>
                    <a:pt x="49" y="4"/>
                  </a:lnTo>
                  <a:lnTo>
                    <a:pt x="55" y="5"/>
                  </a:lnTo>
                  <a:lnTo>
                    <a:pt x="64" y="7"/>
                  </a:lnTo>
                  <a:lnTo>
                    <a:pt x="71" y="12"/>
                  </a:lnTo>
                  <a:lnTo>
                    <a:pt x="76" y="17"/>
                  </a:lnTo>
                  <a:lnTo>
                    <a:pt x="83" y="28"/>
                  </a:lnTo>
                  <a:lnTo>
                    <a:pt x="85" y="38"/>
                  </a:lnTo>
                  <a:lnTo>
                    <a:pt x="81" y="50"/>
                  </a:lnTo>
                  <a:lnTo>
                    <a:pt x="74" y="60"/>
                  </a:lnTo>
                  <a:lnTo>
                    <a:pt x="71" y="64"/>
                  </a:lnTo>
                  <a:lnTo>
                    <a:pt x="66" y="66"/>
                  </a:lnTo>
                  <a:lnTo>
                    <a:pt x="61" y="67"/>
                  </a:lnTo>
                  <a:lnTo>
                    <a:pt x="55" y="67"/>
                  </a:lnTo>
                  <a:lnTo>
                    <a:pt x="52" y="67"/>
                  </a:lnTo>
                  <a:lnTo>
                    <a:pt x="47" y="66"/>
                  </a:lnTo>
                  <a:lnTo>
                    <a:pt x="43" y="62"/>
                  </a:lnTo>
                  <a:lnTo>
                    <a:pt x="40" y="59"/>
                  </a:lnTo>
                  <a:lnTo>
                    <a:pt x="38" y="55"/>
                  </a:lnTo>
                  <a:lnTo>
                    <a:pt x="36" y="52"/>
                  </a:lnTo>
                  <a:lnTo>
                    <a:pt x="35" y="48"/>
                  </a:lnTo>
                  <a:lnTo>
                    <a:pt x="35" y="45"/>
                  </a:lnTo>
                  <a:lnTo>
                    <a:pt x="35" y="41"/>
                  </a:lnTo>
                  <a:lnTo>
                    <a:pt x="36" y="38"/>
                  </a:lnTo>
                  <a:lnTo>
                    <a:pt x="38" y="35"/>
                  </a:lnTo>
                  <a:lnTo>
                    <a:pt x="40" y="31"/>
                  </a:lnTo>
                  <a:lnTo>
                    <a:pt x="45" y="28"/>
                  </a:lnTo>
                  <a:lnTo>
                    <a:pt x="52" y="28"/>
                  </a:lnTo>
                  <a:lnTo>
                    <a:pt x="57" y="29"/>
                  </a:lnTo>
                  <a:lnTo>
                    <a:pt x="62" y="33"/>
                  </a:lnTo>
                  <a:lnTo>
                    <a:pt x="64" y="31"/>
                  </a:lnTo>
                  <a:lnTo>
                    <a:pt x="59" y="26"/>
                  </a:lnTo>
                  <a:lnTo>
                    <a:pt x="52" y="24"/>
                  </a:lnTo>
                  <a:lnTo>
                    <a:pt x="43" y="26"/>
                  </a:lnTo>
                  <a:lnTo>
                    <a:pt x="38" y="29"/>
                  </a:lnTo>
                  <a:lnTo>
                    <a:pt x="35" y="33"/>
                  </a:lnTo>
                  <a:lnTo>
                    <a:pt x="33" y="36"/>
                  </a:lnTo>
                  <a:lnTo>
                    <a:pt x="31" y="40"/>
                  </a:lnTo>
                  <a:lnTo>
                    <a:pt x="31" y="45"/>
                  </a:lnTo>
                  <a:lnTo>
                    <a:pt x="31" y="48"/>
                  </a:lnTo>
                  <a:lnTo>
                    <a:pt x="33" y="54"/>
                  </a:lnTo>
                  <a:lnTo>
                    <a:pt x="35" y="57"/>
                  </a:lnTo>
                  <a:lnTo>
                    <a:pt x="36" y="60"/>
                  </a:lnTo>
                  <a:lnTo>
                    <a:pt x="40" y="64"/>
                  </a:lnTo>
                  <a:lnTo>
                    <a:pt x="45" y="67"/>
                  </a:lnTo>
                  <a:lnTo>
                    <a:pt x="50" y="69"/>
                  </a:lnTo>
                  <a:lnTo>
                    <a:pt x="55" y="71"/>
                  </a:lnTo>
                  <a:lnTo>
                    <a:pt x="62" y="71"/>
                  </a:lnTo>
                  <a:lnTo>
                    <a:pt x="67" y="69"/>
                  </a:lnTo>
                  <a:lnTo>
                    <a:pt x="73" y="66"/>
                  </a:lnTo>
                  <a:lnTo>
                    <a:pt x="76" y="62"/>
                  </a:lnTo>
                  <a:lnTo>
                    <a:pt x="85" y="52"/>
                  </a:lnTo>
                  <a:lnTo>
                    <a:pt x="88" y="38"/>
                  </a:lnTo>
                  <a:lnTo>
                    <a:pt x="85" y="26"/>
                  </a:lnTo>
                  <a:lnTo>
                    <a:pt x="78" y="14"/>
                  </a:lnTo>
                  <a:lnTo>
                    <a:pt x="73" y="9"/>
                  </a:lnTo>
                  <a:lnTo>
                    <a:pt x="66" y="4"/>
                  </a:lnTo>
                  <a:lnTo>
                    <a:pt x="57" y="2"/>
                  </a:lnTo>
                  <a:lnTo>
                    <a:pt x="49" y="0"/>
                  </a:lnTo>
                  <a:lnTo>
                    <a:pt x="40" y="0"/>
                  </a:lnTo>
                  <a:lnTo>
                    <a:pt x="33" y="4"/>
                  </a:lnTo>
                  <a:lnTo>
                    <a:pt x="24" y="7"/>
                  </a:lnTo>
                  <a:lnTo>
                    <a:pt x="18" y="12"/>
                  </a:lnTo>
                  <a:lnTo>
                    <a:pt x="6" y="29"/>
                  </a:lnTo>
                  <a:lnTo>
                    <a:pt x="0" y="48"/>
                  </a:lnTo>
                  <a:lnTo>
                    <a:pt x="4" y="67"/>
                  </a:lnTo>
                  <a:lnTo>
                    <a:pt x="14" y="86"/>
                  </a:lnTo>
                  <a:lnTo>
                    <a:pt x="24" y="95"/>
                  </a:lnTo>
                  <a:lnTo>
                    <a:pt x="35" y="102"/>
                  </a:lnTo>
                  <a:lnTo>
                    <a:pt x="49" y="105"/>
                  </a:lnTo>
                  <a:lnTo>
                    <a:pt x="61" y="107"/>
                  </a:lnTo>
                  <a:lnTo>
                    <a:pt x="73" y="107"/>
                  </a:lnTo>
                  <a:lnTo>
                    <a:pt x="86" y="103"/>
                  </a:lnTo>
                  <a:lnTo>
                    <a:pt x="97" y="98"/>
                  </a:lnTo>
                  <a:lnTo>
                    <a:pt x="107" y="90"/>
                  </a:lnTo>
                  <a:lnTo>
                    <a:pt x="105" y="88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7662863" y="3453805"/>
              <a:ext cx="169863" cy="169863"/>
            </a:xfrm>
            <a:custGeom>
              <a:avLst/>
              <a:gdLst/>
              <a:ahLst/>
              <a:cxnLst>
                <a:cxn ang="0">
                  <a:pos x="95" y="95"/>
                </a:cxn>
                <a:cxn ang="0">
                  <a:pos x="72" y="101"/>
                </a:cxn>
                <a:cxn ang="0">
                  <a:pos x="48" y="101"/>
                </a:cxn>
                <a:cxn ang="0">
                  <a:pos x="26" y="91"/>
                </a:cxn>
                <a:cxn ang="0">
                  <a:pos x="7" y="65"/>
                </a:cxn>
                <a:cxn ang="0">
                  <a:pos x="9" y="28"/>
                </a:cxn>
                <a:cxn ang="0">
                  <a:pos x="26" y="7"/>
                </a:cxn>
                <a:cxn ang="0">
                  <a:pos x="41" y="2"/>
                </a:cxn>
                <a:cxn ang="0">
                  <a:pos x="55" y="4"/>
                </a:cxn>
                <a:cxn ang="0">
                  <a:pos x="70" y="10"/>
                </a:cxn>
                <a:cxn ang="0">
                  <a:pos x="81" y="26"/>
                </a:cxn>
                <a:cxn ang="0">
                  <a:pos x="81" y="50"/>
                </a:cxn>
                <a:cxn ang="0">
                  <a:pos x="70" y="62"/>
                </a:cxn>
                <a:cxn ang="0">
                  <a:pos x="60" y="65"/>
                </a:cxn>
                <a:cxn ang="0">
                  <a:pos x="50" y="65"/>
                </a:cxn>
                <a:cxn ang="0">
                  <a:pos x="41" y="60"/>
                </a:cxn>
                <a:cxn ang="0">
                  <a:pos x="36" y="53"/>
                </a:cxn>
                <a:cxn ang="0">
                  <a:pos x="34" y="46"/>
                </a:cxn>
                <a:cxn ang="0">
                  <a:pos x="34" y="40"/>
                </a:cxn>
                <a:cxn ang="0">
                  <a:pos x="38" y="34"/>
                </a:cxn>
                <a:cxn ang="0">
                  <a:pos x="45" y="28"/>
                </a:cxn>
                <a:cxn ang="0">
                  <a:pos x="57" y="28"/>
                </a:cxn>
                <a:cxn ang="0">
                  <a:pos x="64" y="29"/>
                </a:cxn>
                <a:cxn ang="0">
                  <a:pos x="52" y="22"/>
                </a:cxn>
                <a:cxn ang="0">
                  <a:pos x="38" y="28"/>
                </a:cxn>
                <a:cxn ang="0">
                  <a:pos x="33" y="34"/>
                </a:cxn>
                <a:cxn ang="0">
                  <a:pos x="31" y="43"/>
                </a:cxn>
                <a:cxn ang="0">
                  <a:pos x="31" y="52"/>
                </a:cxn>
                <a:cxn ang="0">
                  <a:pos x="36" y="60"/>
                </a:cxn>
                <a:cxn ang="0">
                  <a:pos x="45" y="67"/>
                </a:cxn>
                <a:cxn ang="0">
                  <a:pos x="55" y="69"/>
                </a:cxn>
                <a:cxn ang="0">
                  <a:pos x="65" y="67"/>
                </a:cxn>
                <a:cxn ang="0">
                  <a:pos x="76" y="62"/>
                </a:cxn>
                <a:cxn ang="0">
                  <a:pos x="88" y="38"/>
                </a:cxn>
                <a:cxn ang="0">
                  <a:pos x="77" y="14"/>
                </a:cxn>
                <a:cxn ang="0">
                  <a:pos x="65" y="4"/>
                </a:cxn>
                <a:cxn ang="0">
                  <a:pos x="48" y="0"/>
                </a:cxn>
                <a:cxn ang="0">
                  <a:pos x="31" y="2"/>
                </a:cxn>
                <a:cxn ang="0">
                  <a:pos x="17" y="10"/>
                </a:cxn>
                <a:cxn ang="0">
                  <a:pos x="0" y="46"/>
                </a:cxn>
                <a:cxn ang="0">
                  <a:pos x="14" y="84"/>
                </a:cxn>
                <a:cxn ang="0">
                  <a:pos x="34" y="100"/>
                </a:cxn>
                <a:cxn ang="0">
                  <a:pos x="60" y="107"/>
                </a:cxn>
                <a:cxn ang="0">
                  <a:pos x="84" y="103"/>
                </a:cxn>
                <a:cxn ang="0">
                  <a:pos x="107" y="89"/>
                </a:cxn>
              </a:cxnLst>
              <a:rect l="0" t="0" r="r" b="b"/>
              <a:pathLst>
                <a:path w="107" h="107">
                  <a:moveTo>
                    <a:pt x="105" y="86"/>
                  </a:moveTo>
                  <a:lnTo>
                    <a:pt x="95" y="95"/>
                  </a:lnTo>
                  <a:lnTo>
                    <a:pt x="84" y="100"/>
                  </a:lnTo>
                  <a:lnTo>
                    <a:pt x="72" y="101"/>
                  </a:lnTo>
                  <a:lnTo>
                    <a:pt x="60" y="103"/>
                  </a:lnTo>
                  <a:lnTo>
                    <a:pt x="48" y="101"/>
                  </a:lnTo>
                  <a:lnTo>
                    <a:pt x="36" y="96"/>
                  </a:lnTo>
                  <a:lnTo>
                    <a:pt x="26" y="91"/>
                  </a:lnTo>
                  <a:lnTo>
                    <a:pt x="17" y="83"/>
                  </a:lnTo>
                  <a:lnTo>
                    <a:pt x="7" y="65"/>
                  </a:lnTo>
                  <a:lnTo>
                    <a:pt x="3" y="46"/>
                  </a:lnTo>
                  <a:lnTo>
                    <a:pt x="9" y="28"/>
                  </a:lnTo>
                  <a:lnTo>
                    <a:pt x="21" y="12"/>
                  </a:lnTo>
                  <a:lnTo>
                    <a:pt x="26" y="7"/>
                  </a:lnTo>
                  <a:lnTo>
                    <a:pt x="33" y="4"/>
                  </a:lnTo>
                  <a:lnTo>
                    <a:pt x="41" y="2"/>
                  </a:lnTo>
                  <a:lnTo>
                    <a:pt x="48" y="2"/>
                  </a:lnTo>
                  <a:lnTo>
                    <a:pt x="55" y="4"/>
                  </a:lnTo>
                  <a:lnTo>
                    <a:pt x="64" y="5"/>
                  </a:lnTo>
                  <a:lnTo>
                    <a:pt x="70" y="10"/>
                  </a:lnTo>
                  <a:lnTo>
                    <a:pt x="76" y="16"/>
                  </a:lnTo>
                  <a:lnTo>
                    <a:pt x="81" y="26"/>
                  </a:lnTo>
                  <a:lnTo>
                    <a:pt x="83" y="38"/>
                  </a:lnTo>
                  <a:lnTo>
                    <a:pt x="81" y="50"/>
                  </a:lnTo>
                  <a:lnTo>
                    <a:pt x="74" y="59"/>
                  </a:lnTo>
                  <a:lnTo>
                    <a:pt x="70" y="62"/>
                  </a:lnTo>
                  <a:lnTo>
                    <a:pt x="65" y="64"/>
                  </a:lnTo>
                  <a:lnTo>
                    <a:pt x="60" y="65"/>
                  </a:lnTo>
                  <a:lnTo>
                    <a:pt x="55" y="65"/>
                  </a:lnTo>
                  <a:lnTo>
                    <a:pt x="50" y="65"/>
                  </a:lnTo>
                  <a:lnTo>
                    <a:pt x="46" y="64"/>
                  </a:lnTo>
                  <a:lnTo>
                    <a:pt x="41" y="60"/>
                  </a:lnTo>
                  <a:lnTo>
                    <a:pt x="38" y="57"/>
                  </a:lnTo>
                  <a:lnTo>
                    <a:pt x="36" y="53"/>
                  </a:lnTo>
                  <a:lnTo>
                    <a:pt x="34" y="50"/>
                  </a:lnTo>
                  <a:lnTo>
                    <a:pt x="34" y="46"/>
                  </a:lnTo>
                  <a:lnTo>
                    <a:pt x="34" y="43"/>
                  </a:lnTo>
                  <a:lnTo>
                    <a:pt x="34" y="40"/>
                  </a:lnTo>
                  <a:lnTo>
                    <a:pt x="36" y="36"/>
                  </a:lnTo>
                  <a:lnTo>
                    <a:pt x="38" y="34"/>
                  </a:lnTo>
                  <a:lnTo>
                    <a:pt x="40" y="31"/>
                  </a:lnTo>
                  <a:lnTo>
                    <a:pt x="45" y="28"/>
                  </a:lnTo>
                  <a:lnTo>
                    <a:pt x="52" y="26"/>
                  </a:lnTo>
                  <a:lnTo>
                    <a:pt x="57" y="28"/>
                  </a:lnTo>
                  <a:lnTo>
                    <a:pt x="62" y="31"/>
                  </a:lnTo>
                  <a:lnTo>
                    <a:pt x="64" y="29"/>
                  </a:lnTo>
                  <a:lnTo>
                    <a:pt x="58" y="26"/>
                  </a:lnTo>
                  <a:lnTo>
                    <a:pt x="52" y="22"/>
                  </a:lnTo>
                  <a:lnTo>
                    <a:pt x="43" y="24"/>
                  </a:lnTo>
                  <a:lnTo>
                    <a:pt x="38" y="28"/>
                  </a:lnTo>
                  <a:lnTo>
                    <a:pt x="34" y="31"/>
                  </a:lnTo>
                  <a:lnTo>
                    <a:pt x="33" y="34"/>
                  </a:lnTo>
                  <a:lnTo>
                    <a:pt x="31" y="40"/>
                  </a:lnTo>
                  <a:lnTo>
                    <a:pt x="31" y="43"/>
                  </a:lnTo>
                  <a:lnTo>
                    <a:pt x="31" y="48"/>
                  </a:lnTo>
                  <a:lnTo>
                    <a:pt x="31" y="52"/>
                  </a:lnTo>
                  <a:lnTo>
                    <a:pt x="34" y="57"/>
                  </a:lnTo>
                  <a:lnTo>
                    <a:pt x="36" y="60"/>
                  </a:lnTo>
                  <a:lnTo>
                    <a:pt x="40" y="64"/>
                  </a:lnTo>
                  <a:lnTo>
                    <a:pt x="45" y="67"/>
                  </a:lnTo>
                  <a:lnTo>
                    <a:pt x="50" y="69"/>
                  </a:lnTo>
                  <a:lnTo>
                    <a:pt x="55" y="69"/>
                  </a:lnTo>
                  <a:lnTo>
                    <a:pt x="60" y="69"/>
                  </a:lnTo>
                  <a:lnTo>
                    <a:pt x="65" y="67"/>
                  </a:lnTo>
                  <a:lnTo>
                    <a:pt x="70" y="65"/>
                  </a:lnTo>
                  <a:lnTo>
                    <a:pt x="76" y="62"/>
                  </a:lnTo>
                  <a:lnTo>
                    <a:pt x="84" y="50"/>
                  </a:lnTo>
                  <a:lnTo>
                    <a:pt x="88" y="38"/>
                  </a:lnTo>
                  <a:lnTo>
                    <a:pt x="84" y="26"/>
                  </a:lnTo>
                  <a:lnTo>
                    <a:pt x="77" y="14"/>
                  </a:lnTo>
                  <a:lnTo>
                    <a:pt x="72" y="9"/>
                  </a:lnTo>
                  <a:lnTo>
                    <a:pt x="65" y="4"/>
                  </a:lnTo>
                  <a:lnTo>
                    <a:pt x="57" y="2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31" y="2"/>
                  </a:lnTo>
                  <a:lnTo>
                    <a:pt x="24" y="5"/>
                  </a:lnTo>
                  <a:lnTo>
                    <a:pt x="17" y="10"/>
                  </a:lnTo>
                  <a:lnTo>
                    <a:pt x="5" y="28"/>
                  </a:lnTo>
                  <a:lnTo>
                    <a:pt x="0" y="46"/>
                  </a:lnTo>
                  <a:lnTo>
                    <a:pt x="3" y="67"/>
                  </a:lnTo>
                  <a:lnTo>
                    <a:pt x="14" y="84"/>
                  </a:lnTo>
                  <a:lnTo>
                    <a:pt x="24" y="93"/>
                  </a:lnTo>
                  <a:lnTo>
                    <a:pt x="34" y="100"/>
                  </a:lnTo>
                  <a:lnTo>
                    <a:pt x="46" y="105"/>
                  </a:lnTo>
                  <a:lnTo>
                    <a:pt x="60" y="107"/>
                  </a:lnTo>
                  <a:lnTo>
                    <a:pt x="72" y="105"/>
                  </a:lnTo>
                  <a:lnTo>
                    <a:pt x="84" y="103"/>
                  </a:lnTo>
                  <a:lnTo>
                    <a:pt x="96" y="98"/>
                  </a:lnTo>
                  <a:lnTo>
                    <a:pt x="107" y="89"/>
                  </a:lnTo>
                  <a:lnTo>
                    <a:pt x="105" y="86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7415213" y="2936280"/>
              <a:ext cx="168275" cy="168275"/>
            </a:xfrm>
            <a:custGeom>
              <a:avLst/>
              <a:gdLst/>
              <a:ahLst/>
              <a:cxnLst>
                <a:cxn ang="0">
                  <a:pos x="94" y="94"/>
                </a:cxn>
                <a:cxn ang="0">
                  <a:pos x="72" y="103"/>
                </a:cxn>
                <a:cxn ang="0">
                  <a:pos x="48" y="101"/>
                </a:cxn>
                <a:cxn ang="0">
                  <a:pos x="25" y="91"/>
                </a:cxn>
                <a:cxn ang="0">
                  <a:pos x="7" y="67"/>
                </a:cxn>
                <a:cxn ang="0">
                  <a:pos x="8" y="29"/>
                </a:cxn>
                <a:cxn ang="0">
                  <a:pos x="25" y="8"/>
                </a:cxn>
                <a:cxn ang="0">
                  <a:pos x="41" y="3"/>
                </a:cxn>
                <a:cxn ang="0">
                  <a:pos x="55" y="5"/>
                </a:cxn>
                <a:cxn ang="0">
                  <a:pos x="70" y="10"/>
                </a:cxn>
                <a:cxn ang="0">
                  <a:pos x="82" y="25"/>
                </a:cxn>
                <a:cxn ang="0">
                  <a:pos x="80" y="49"/>
                </a:cxn>
                <a:cxn ang="0">
                  <a:pos x="70" y="61"/>
                </a:cxn>
                <a:cxn ang="0">
                  <a:pos x="60" y="67"/>
                </a:cxn>
                <a:cxn ang="0">
                  <a:pos x="51" y="65"/>
                </a:cxn>
                <a:cxn ang="0">
                  <a:pos x="43" y="61"/>
                </a:cxn>
                <a:cxn ang="0">
                  <a:pos x="37" y="55"/>
                </a:cxn>
                <a:cxn ang="0">
                  <a:pos x="34" y="48"/>
                </a:cxn>
                <a:cxn ang="0">
                  <a:pos x="34" y="41"/>
                </a:cxn>
                <a:cxn ang="0">
                  <a:pos x="37" y="34"/>
                </a:cxn>
                <a:cxn ang="0">
                  <a:pos x="44" y="27"/>
                </a:cxn>
                <a:cxn ang="0">
                  <a:pos x="56" y="29"/>
                </a:cxn>
                <a:cxn ang="0">
                  <a:pos x="63" y="29"/>
                </a:cxn>
                <a:cxn ang="0">
                  <a:pos x="51" y="24"/>
                </a:cxn>
                <a:cxn ang="0">
                  <a:pos x="37" y="29"/>
                </a:cxn>
                <a:cxn ang="0">
                  <a:pos x="32" y="36"/>
                </a:cxn>
                <a:cxn ang="0">
                  <a:pos x="31" y="44"/>
                </a:cxn>
                <a:cxn ang="0">
                  <a:pos x="32" y="53"/>
                </a:cxn>
                <a:cxn ang="0">
                  <a:pos x="36" y="60"/>
                </a:cxn>
                <a:cxn ang="0">
                  <a:pos x="44" y="67"/>
                </a:cxn>
                <a:cxn ang="0">
                  <a:pos x="55" y="68"/>
                </a:cxn>
                <a:cxn ang="0">
                  <a:pos x="67" y="67"/>
                </a:cxn>
                <a:cxn ang="0">
                  <a:pos x="75" y="61"/>
                </a:cxn>
                <a:cxn ang="0">
                  <a:pos x="87" y="37"/>
                </a:cxn>
                <a:cxn ang="0">
                  <a:pos x="77" y="13"/>
                </a:cxn>
                <a:cxn ang="0">
                  <a:pos x="65" y="3"/>
                </a:cxn>
                <a:cxn ang="0">
                  <a:pos x="48" y="0"/>
                </a:cxn>
                <a:cxn ang="0">
                  <a:pos x="32" y="1"/>
                </a:cxn>
                <a:cxn ang="0">
                  <a:pos x="17" y="10"/>
                </a:cxn>
                <a:cxn ang="0">
                  <a:pos x="0" y="48"/>
                </a:cxn>
                <a:cxn ang="0">
                  <a:pos x="13" y="86"/>
                </a:cxn>
                <a:cxn ang="0">
                  <a:pos x="34" y="101"/>
                </a:cxn>
                <a:cxn ang="0">
                  <a:pos x="60" y="106"/>
                </a:cxn>
                <a:cxn ang="0">
                  <a:pos x="86" y="103"/>
                </a:cxn>
                <a:cxn ang="0">
                  <a:pos x="106" y="89"/>
                </a:cxn>
              </a:cxnLst>
              <a:rect l="0" t="0" r="r" b="b"/>
              <a:pathLst>
                <a:path w="106" h="106">
                  <a:moveTo>
                    <a:pt x="104" y="87"/>
                  </a:moveTo>
                  <a:lnTo>
                    <a:pt x="94" y="94"/>
                  </a:lnTo>
                  <a:lnTo>
                    <a:pt x="84" y="99"/>
                  </a:lnTo>
                  <a:lnTo>
                    <a:pt x="72" y="103"/>
                  </a:lnTo>
                  <a:lnTo>
                    <a:pt x="60" y="103"/>
                  </a:lnTo>
                  <a:lnTo>
                    <a:pt x="48" y="101"/>
                  </a:lnTo>
                  <a:lnTo>
                    <a:pt x="36" y="98"/>
                  </a:lnTo>
                  <a:lnTo>
                    <a:pt x="25" y="91"/>
                  </a:lnTo>
                  <a:lnTo>
                    <a:pt x="17" y="82"/>
                  </a:lnTo>
                  <a:lnTo>
                    <a:pt x="7" y="67"/>
                  </a:lnTo>
                  <a:lnTo>
                    <a:pt x="3" y="48"/>
                  </a:lnTo>
                  <a:lnTo>
                    <a:pt x="8" y="29"/>
                  </a:lnTo>
                  <a:lnTo>
                    <a:pt x="20" y="13"/>
                  </a:lnTo>
                  <a:lnTo>
                    <a:pt x="25" y="8"/>
                  </a:lnTo>
                  <a:lnTo>
                    <a:pt x="32" y="5"/>
                  </a:lnTo>
                  <a:lnTo>
                    <a:pt x="41" y="3"/>
                  </a:lnTo>
                  <a:lnTo>
                    <a:pt x="48" y="3"/>
                  </a:lnTo>
                  <a:lnTo>
                    <a:pt x="55" y="5"/>
                  </a:lnTo>
                  <a:lnTo>
                    <a:pt x="63" y="6"/>
                  </a:lnTo>
                  <a:lnTo>
                    <a:pt x="70" y="10"/>
                  </a:lnTo>
                  <a:lnTo>
                    <a:pt x="75" y="15"/>
                  </a:lnTo>
                  <a:lnTo>
                    <a:pt x="82" y="25"/>
                  </a:lnTo>
                  <a:lnTo>
                    <a:pt x="84" y="37"/>
                  </a:lnTo>
                  <a:lnTo>
                    <a:pt x="80" y="49"/>
                  </a:lnTo>
                  <a:lnTo>
                    <a:pt x="74" y="60"/>
                  </a:lnTo>
                  <a:lnTo>
                    <a:pt x="70" y="61"/>
                  </a:lnTo>
                  <a:lnTo>
                    <a:pt x="65" y="65"/>
                  </a:lnTo>
                  <a:lnTo>
                    <a:pt x="60" y="67"/>
                  </a:lnTo>
                  <a:lnTo>
                    <a:pt x="55" y="67"/>
                  </a:lnTo>
                  <a:lnTo>
                    <a:pt x="51" y="65"/>
                  </a:lnTo>
                  <a:lnTo>
                    <a:pt x="46" y="63"/>
                  </a:lnTo>
                  <a:lnTo>
                    <a:pt x="43" y="61"/>
                  </a:lnTo>
                  <a:lnTo>
                    <a:pt x="39" y="58"/>
                  </a:lnTo>
                  <a:lnTo>
                    <a:pt x="37" y="55"/>
                  </a:lnTo>
                  <a:lnTo>
                    <a:pt x="36" y="51"/>
                  </a:lnTo>
                  <a:lnTo>
                    <a:pt x="34" y="48"/>
                  </a:lnTo>
                  <a:lnTo>
                    <a:pt x="34" y="44"/>
                  </a:lnTo>
                  <a:lnTo>
                    <a:pt x="34" y="41"/>
                  </a:lnTo>
                  <a:lnTo>
                    <a:pt x="36" y="37"/>
                  </a:lnTo>
                  <a:lnTo>
                    <a:pt x="37" y="34"/>
                  </a:lnTo>
                  <a:lnTo>
                    <a:pt x="39" y="31"/>
                  </a:lnTo>
                  <a:lnTo>
                    <a:pt x="44" y="27"/>
                  </a:lnTo>
                  <a:lnTo>
                    <a:pt x="51" y="27"/>
                  </a:lnTo>
                  <a:lnTo>
                    <a:pt x="56" y="29"/>
                  </a:lnTo>
                  <a:lnTo>
                    <a:pt x="62" y="32"/>
                  </a:lnTo>
                  <a:lnTo>
                    <a:pt x="63" y="29"/>
                  </a:lnTo>
                  <a:lnTo>
                    <a:pt x="58" y="25"/>
                  </a:lnTo>
                  <a:lnTo>
                    <a:pt x="51" y="24"/>
                  </a:lnTo>
                  <a:lnTo>
                    <a:pt x="43" y="25"/>
                  </a:lnTo>
                  <a:lnTo>
                    <a:pt x="37" y="29"/>
                  </a:lnTo>
                  <a:lnTo>
                    <a:pt x="34" y="32"/>
                  </a:lnTo>
                  <a:lnTo>
                    <a:pt x="32" y="36"/>
                  </a:lnTo>
                  <a:lnTo>
                    <a:pt x="31" y="39"/>
                  </a:lnTo>
                  <a:lnTo>
                    <a:pt x="31" y="44"/>
                  </a:lnTo>
                  <a:lnTo>
                    <a:pt x="31" y="48"/>
                  </a:lnTo>
                  <a:lnTo>
                    <a:pt x="32" y="53"/>
                  </a:lnTo>
                  <a:lnTo>
                    <a:pt x="34" y="56"/>
                  </a:lnTo>
                  <a:lnTo>
                    <a:pt x="36" y="60"/>
                  </a:lnTo>
                  <a:lnTo>
                    <a:pt x="39" y="63"/>
                  </a:lnTo>
                  <a:lnTo>
                    <a:pt x="44" y="67"/>
                  </a:lnTo>
                  <a:lnTo>
                    <a:pt x="50" y="68"/>
                  </a:lnTo>
                  <a:lnTo>
                    <a:pt x="55" y="68"/>
                  </a:lnTo>
                  <a:lnTo>
                    <a:pt x="62" y="68"/>
                  </a:lnTo>
                  <a:lnTo>
                    <a:pt x="67" y="67"/>
                  </a:lnTo>
                  <a:lnTo>
                    <a:pt x="72" y="65"/>
                  </a:lnTo>
                  <a:lnTo>
                    <a:pt x="75" y="61"/>
                  </a:lnTo>
                  <a:lnTo>
                    <a:pt x="84" y="51"/>
                  </a:lnTo>
                  <a:lnTo>
                    <a:pt x="87" y="37"/>
                  </a:lnTo>
                  <a:lnTo>
                    <a:pt x="84" y="25"/>
                  </a:lnTo>
                  <a:lnTo>
                    <a:pt x="77" y="13"/>
                  </a:lnTo>
                  <a:lnTo>
                    <a:pt x="72" y="8"/>
                  </a:lnTo>
                  <a:lnTo>
                    <a:pt x="65" y="3"/>
                  </a:lnTo>
                  <a:lnTo>
                    <a:pt x="56" y="1"/>
                  </a:lnTo>
                  <a:lnTo>
                    <a:pt x="48" y="0"/>
                  </a:lnTo>
                  <a:lnTo>
                    <a:pt x="39" y="0"/>
                  </a:lnTo>
                  <a:lnTo>
                    <a:pt x="32" y="1"/>
                  </a:lnTo>
                  <a:lnTo>
                    <a:pt x="24" y="5"/>
                  </a:lnTo>
                  <a:lnTo>
                    <a:pt x="17" y="10"/>
                  </a:lnTo>
                  <a:lnTo>
                    <a:pt x="5" y="27"/>
                  </a:lnTo>
                  <a:lnTo>
                    <a:pt x="0" y="48"/>
                  </a:lnTo>
                  <a:lnTo>
                    <a:pt x="3" y="67"/>
                  </a:lnTo>
                  <a:lnTo>
                    <a:pt x="13" y="86"/>
                  </a:lnTo>
                  <a:lnTo>
                    <a:pt x="24" y="94"/>
                  </a:lnTo>
                  <a:lnTo>
                    <a:pt x="34" y="101"/>
                  </a:lnTo>
                  <a:lnTo>
                    <a:pt x="48" y="104"/>
                  </a:lnTo>
                  <a:lnTo>
                    <a:pt x="60" y="106"/>
                  </a:lnTo>
                  <a:lnTo>
                    <a:pt x="72" y="106"/>
                  </a:lnTo>
                  <a:lnTo>
                    <a:pt x="86" y="103"/>
                  </a:lnTo>
                  <a:lnTo>
                    <a:pt x="96" y="98"/>
                  </a:lnTo>
                  <a:lnTo>
                    <a:pt x="106" y="89"/>
                  </a:lnTo>
                  <a:lnTo>
                    <a:pt x="104" y="87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7716838" y="2752130"/>
              <a:ext cx="169863" cy="169863"/>
            </a:xfrm>
            <a:custGeom>
              <a:avLst/>
              <a:gdLst/>
              <a:ahLst/>
              <a:cxnLst>
                <a:cxn ang="0">
                  <a:pos x="93" y="95"/>
                </a:cxn>
                <a:cxn ang="0">
                  <a:pos x="71" y="104"/>
                </a:cxn>
                <a:cxn ang="0">
                  <a:pos x="47" y="102"/>
                </a:cxn>
                <a:cxn ang="0">
                  <a:pos x="26" y="92"/>
                </a:cxn>
                <a:cxn ang="0">
                  <a:pos x="7" y="67"/>
                </a:cxn>
                <a:cxn ang="0">
                  <a:pos x="9" y="30"/>
                </a:cxn>
                <a:cxn ang="0">
                  <a:pos x="26" y="9"/>
                </a:cxn>
                <a:cxn ang="0">
                  <a:pos x="42" y="4"/>
                </a:cxn>
                <a:cxn ang="0">
                  <a:pos x="55" y="6"/>
                </a:cxn>
                <a:cxn ang="0">
                  <a:pos x="69" y="11"/>
                </a:cxn>
                <a:cxn ang="0">
                  <a:pos x="81" y="26"/>
                </a:cxn>
                <a:cxn ang="0">
                  <a:pos x="81" y="50"/>
                </a:cxn>
                <a:cxn ang="0">
                  <a:pos x="69" y="62"/>
                </a:cxn>
                <a:cxn ang="0">
                  <a:pos x="61" y="66"/>
                </a:cxn>
                <a:cxn ang="0">
                  <a:pos x="50" y="66"/>
                </a:cxn>
                <a:cxn ang="0">
                  <a:pos x="42" y="62"/>
                </a:cxn>
                <a:cxn ang="0">
                  <a:pos x="36" y="55"/>
                </a:cxn>
                <a:cxn ang="0">
                  <a:pos x="33" y="49"/>
                </a:cxn>
                <a:cxn ang="0">
                  <a:pos x="33" y="42"/>
                </a:cxn>
                <a:cxn ang="0">
                  <a:pos x="38" y="35"/>
                </a:cxn>
                <a:cxn ang="0">
                  <a:pos x="45" y="28"/>
                </a:cxn>
                <a:cxn ang="0">
                  <a:pos x="55" y="30"/>
                </a:cxn>
                <a:cxn ang="0">
                  <a:pos x="64" y="30"/>
                </a:cxn>
                <a:cxn ang="0">
                  <a:pos x="52" y="25"/>
                </a:cxn>
                <a:cxn ang="0">
                  <a:pos x="38" y="30"/>
                </a:cxn>
                <a:cxn ang="0">
                  <a:pos x="31" y="37"/>
                </a:cxn>
                <a:cxn ang="0">
                  <a:pos x="30" y="45"/>
                </a:cxn>
                <a:cxn ang="0">
                  <a:pos x="31" y="52"/>
                </a:cxn>
                <a:cxn ang="0">
                  <a:pos x="36" y="61"/>
                </a:cxn>
                <a:cxn ang="0">
                  <a:pos x="45" y="67"/>
                </a:cxn>
                <a:cxn ang="0">
                  <a:pos x="55" y="69"/>
                </a:cxn>
                <a:cxn ang="0">
                  <a:pos x="66" y="67"/>
                </a:cxn>
                <a:cxn ang="0">
                  <a:pos x="76" y="62"/>
                </a:cxn>
                <a:cxn ang="0">
                  <a:pos x="86" y="38"/>
                </a:cxn>
                <a:cxn ang="0">
                  <a:pos x="78" y="14"/>
                </a:cxn>
                <a:cxn ang="0">
                  <a:pos x="64" y="4"/>
                </a:cxn>
                <a:cxn ang="0">
                  <a:pos x="49" y="0"/>
                </a:cxn>
                <a:cxn ang="0">
                  <a:pos x="31" y="2"/>
                </a:cxn>
                <a:cxn ang="0">
                  <a:pos x="18" y="11"/>
                </a:cxn>
                <a:cxn ang="0">
                  <a:pos x="0" y="49"/>
                </a:cxn>
                <a:cxn ang="0">
                  <a:pos x="14" y="86"/>
                </a:cxn>
                <a:cxn ang="0">
                  <a:pos x="35" y="102"/>
                </a:cxn>
                <a:cxn ang="0">
                  <a:pos x="59" y="107"/>
                </a:cxn>
                <a:cxn ang="0">
                  <a:pos x="85" y="104"/>
                </a:cxn>
                <a:cxn ang="0">
                  <a:pos x="107" y="90"/>
                </a:cxn>
              </a:cxnLst>
              <a:rect l="0" t="0" r="r" b="b"/>
              <a:pathLst>
                <a:path w="107" h="107">
                  <a:moveTo>
                    <a:pt x="103" y="88"/>
                  </a:moveTo>
                  <a:lnTo>
                    <a:pt x="93" y="95"/>
                  </a:lnTo>
                  <a:lnTo>
                    <a:pt x="83" y="100"/>
                  </a:lnTo>
                  <a:lnTo>
                    <a:pt x="71" y="104"/>
                  </a:lnTo>
                  <a:lnTo>
                    <a:pt x="59" y="104"/>
                  </a:lnTo>
                  <a:lnTo>
                    <a:pt x="47" y="102"/>
                  </a:lnTo>
                  <a:lnTo>
                    <a:pt x="36" y="98"/>
                  </a:lnTo>
                  <a:lnTo>
                    <a:pt x="26" y="92"/>
                  </a:lnTo>
                  <a:lnTo>
                    <a:pt x="16" y="83"/>
                  </a:lnTo>
                  <a:lnTo>
                    <a:pt x="7" y="67"/>
                  </a:lnTo>
                  <a:lnTo>
                    <a:pt x="4" y="49"/>
                  </a:lnTo>
                  <a:lnTo>
                    <a:pt x="9" y="30"/>
                  </a:lnTo>
                  <a:lnTo>
                    <a:pt x="19" y="14"/>
                  </a:lnTo>
                  <a:lnTo>
                    <a:pt x="26" y="9"/>
                  </a:lnTo>
                  <a:lnTo>
                    <a:pt x="33" y="6"/>
                  </a:lnTo>
                  <a:lnTo>
                    <a:pt x="42" y="4"/>
                  </a:lnTo>
                  <a:lnTo>
                    <a:pt x="49" y="4"/>
                  </a:lnTo>
                  <a:lnTo>
                    <a:pt x="55" y="6"/>
                  </a:lnTo>
                  <a:lnTo>
                    <a:pt x="62" y="7"/>
                  </a:lnTo>
                  <a:lnTo>
                    <a:pt x="69" y="11"/>
                  </a:lnTo>
                  <a:lnTo>
                    <a:pt x="74" y="16"/>
                  </a:lnTo>
                  <a:lnTo>
                    <a:pt x="81" y="26"/>
                  </a:lnTo>
                  <a:lnTo>
                    <a:pt x="83" y="38"/>
                  </a:lnTo>
                  <a:lnTo>
                    <a:pt x="81" y="50"/>
                  </a:lnTo>
                  <a:lnTo>
                    <a:pt x="73" y="61"/>
                  </a:lnTo>
                  <a:lnTo>
                    <a:pt x="69" y="62"/>
                  </a:lnTo>
                  <a:lnTo>
                    <a:pt x="64" y="66"/>
                  </a:lnTo>
                  <a:lnTo>
                    <a:pt x="61" y="66"/>
                  </a:lnTo>
                  <a:lnTo>
                    <a:pt x="55" y="66"/>
                  </a:lnTo>
                  <a:lnTo>
                    <a:pt x="50" y="66"/>
                  </a:lnTo>
                  <a:lnTo>
                    <a:pt x="47" y="64"/>
                  </a:lnTo>
                  <a:lnTo>
                    <a:pt x="42" y="62"/>
                  </a:lnTo>
                  <a:lnTo>
                    <a:pt x="38" y="59"/>
                  </a:lnTo>
                  <a:lnTo>
                    <a:pt x="36" y="55"/>
                  </a:lnTo>
                  <a:lnTo>
                    <a:pt x="35" y="52"/>
                  </a:lnTo>
                  <a:lnTo>
                    <a:pt x="33" y="49"/>
                  </a:lnTo>
                  <a:lnTo>
                    <a:pt x="33" y="45"/>
                  </a:lnTo>
                  <a:lnTo>
                    <a:pt x="33" y="42"/>
                  </a:lnTo>
                  <a:lnTo>
                    <a:pt x="35" y="38"/>
                  </a:lnTo>
                  <a:lnTo>
                    <a:pt x="38" y="35"/>
                  </a:lnTo>
                  <a:lnTo>
                    <a:pt x="40" y="31"/>
                  </a:lnTo>
                  <a:lnTo>
                    <a:pt x="45" y="28"/>
                  </a:lnTo>
                  <a:lnTo>
                    <a:pt x="50" y="28"/>
                  </a:lnTo>
                  <a:lnTo>
                    <a:pt x="55" y="30"/>
                  </a:lnTo>
                  <a:lnTo>
                    <a:pt x="61" y="33"/>
                  </a:lnTo>
                  <a:lnTo>
                    <a:pt x="64" y="30"/>
                  </a:lnTo>
                  <a:lnTo>
                    <a:pt x="59" y="26"/>
                  </a:lnTo>
                  <a:lnTo>
                    <a:pt x="52" y="25"/>
                  </a:lnTo>
                  <a:lnTo>
                    <a:pt x="43" y="26"/>
                  </a:lnTo>
                  <a:lnTo>
                    <a:pt x="38" y="30"/>
                  </a:lnTo>
                  <a:lnTo>
                    <a:pt x="35" y="33"/>
                  </a:lnTo>
                  <a:lnTo>
                    <a:pt x="31" y="37"/>
                  </a:lnTo>
                  <a:lnTo>
                    <a:pt x="30" y="40"/>
                  </a:lnTo>
                  <a:lnTo>
                    <a:pt x="30" y="45"/>
                  </a:lnTo>
                  <a:lnTo>
                    <a:pt x="30" y="49"/>
                  </a:lnTo>
                  <a:lnTo>
                    <a:pt x="31" y="52"/>
                  </a:lnTo>
                  <a:lnTo>
                    <a:pt x="33" y="57"/>
                  </a:lnTo>
                  <a:lnTo>
                    <a:pt x="36" y="61"/>
                  </a:lnTo>
                  <a:lnTo>
                    <a:pt x="40" y="64"/>
                  </a:lnTo>
                  <a:lnTo>
                    <a:pt x="45" y="67"/>
                  </a:lnTo>
                  <a:lnTo>
                    <a:pt x="50" y="69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67"/>
                  </a:lnTo>
                  <a:lnTo>
                    <a:pt x="71" y="66"/>
                  </a:lnTo>
                  <a:lnTo>
                    <a:pt x="76" y="62"/>
                  </a:lnTo>
                  <a:lnTo>
                    <a:pt x="85" y="52"/>
                  </a:lnTo>
                  <a:lnTo>
                    <a:pt x="86" y="38"/>
                  </a:lnTo>
                  <a:lnTo>
                    <a:pt x="85" y="26"/>
                  </a:lnTo>
                  <a:lnTo>
                    <a:pt x="78" y="14"/>
                  </a:lnTo>
                  <a:lnTo>
                    <a:pt x="71" y="9"/>
                  </a:lnTo>
                  <a:lnTo>
                    <a:pt x="64" y="4"/>
                  </a:lnTo>
                  <a:lnTo>
                    <a:pt x="55" y="2"/>
                  </a:lnTo>
                  <a:lnTo>
                    <a:pt x="49" y="0"/>
                  </a:lnTo>
                  <a:lnTo>
                    <a:pt x="40" y="0"/>
                  </a:lnTo>
                  <a:lnTo>
                    <a:pt x="31" y="2"/>
                  </a:lnTo>
                  <a:lnTo>
                    <a:pt x="24" y="6"/>
                  </a:lnTo>
                  <a:lnTo>
                    <a:pt x="18" y="11"/>
                  </a:lnTo>
                  <a:lnTo>
                    <a:pt x="6" y="28"/>
                  </a:lnTo>
                  <a:lnTo>
                    <a:pt x="0" y="49"/>
                  </a:lnTo>
                  <a:lnTo>
                    <a:pt x="4" y="67"/>
                  </a:lnTo>
                  <a:lnTo>
                    <a:pt x="14" y="86"/>
                  </a:lnTo>
                  <a:lnTo>
                    <a:pt x="24" y="95"/>
                  </a:lnTo>
                  <a:lnTo>
                    <a:pt x="35" y="102"/>
                  </a:lnTo>
                  <a:lnTo>
                    <a:pt x="47" y="105"/>
                  </a:lnTo>
                  <a:lnTo>
                    <a:pt x="59" y="107"/>
                  </a:lnTo>
                  <a:lnTo>
                    <a:pt x="71" y="107"/>
                  </a:lnTo>
                  <a:lnTo>
                    <a:pt x="85" y="104"/>
                  </a:lnTo>
                  <a:lnTo>
                    <a:pt x="97" y="98"/>
                  </a:lnTo>
                  <a:lnTo>
                    <a:pt x="107" y="90"/>
                  </a:lnTo>
                  <a:lnTo>
                    <a:pt x="103" y="88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7038975" y="2968030"/>
              <a:ext cx="168275" cy="169863"/>
            </a:xfrm>
            <a:custGeom>
              <a:avLst/>
              <a:gdLst/>
              <a:ahLst/>
              <a:cxnLst>
                <a:cxn ang="0">
                  <a:pos x="94" y="95"/>
                </a:cxn>
                <a:cxn ang="0">
                  <a:pos x="72" y="103"/>
                </a:cxn>
                <a:cxn ang="0">
                  <a:pos x="48" y="102"/>
                </a:cxn>
                <a:cxn ang="0">
                  <a:pos x="25" y="91"/>
                </a:cxn>
                <a:cxn ang="0">
                  <a:pos x="6" y="67"/>
                </a:cxn>
                <a:cxn ang="0">
                  <a:pos x="8" y="29"/>
                </a:cxn>
                <a:cxn ang="0">
                  <a:pos x="25" y="9"/>
                </a:cxn>
                <a:cxn ang="0">
                  <a:pos x="41" y="4"/>
                </a:cxn>
                <a:cxn ang="0">
                  <a:pos x="55" y="5"/>
                </a:cxn>
                <a:cxn ang="0">
                  <a:pos x="70" y="11"/>
                </a:cxn>
                <a:cxn ang="0">
                  <a:pos x="80" y="26"/>
                </a:cxn>
                <a:cxn ang="0">
                  <a:pos x="80" y="50"/>
                </a:cxn>
                <a:cxn ang="0">
                  <a:pos x="70" y="62"/>
                </a:cxn>
                <a:cxn ang="0">
                  <a:pos x="60" y="66"/>
                </a:cxn>
                <a:cxn ang="0">
                  <a:pos x="49" y="66"/>
                </a:cxn>
                <a:cxn ang="0">
                  <a:pos x="41" y="62"/>
                </a:cxn>
                <a:cxn ang="0">
                  <a:pos x="36" y="55"/>
                </a:cxn>
                <a:cxn ang="0">
                  <a:pos x="34" y="48"/>
                </a:cxn>
                <a:cxn ang="0">
                  <a:pos x="34" y="41"/>
                </a:cxn>
                <a:cxn ang="0">
                  <a:pos x="37" y="35"/>
                </a:cxn>
                <a:cxn ang="0">
                  <a:pos x="44" y="28"/>
                </a:cxn>
                <a:cxn ang="0">
                  <a:pos x="56" y="29"/>
                </a:cxn>
                <a:cxn ang="0">
                  <a:pos x="63" y="29"/>
                </a:cxn>
                <a:cxn ang="0">
                  <a:pos x="51" y="24"/>
                </a:cxn>
                <a:cxn ang="0">
                  <a:pos x="37" y="29"/>
                </a:cxn>
                <a:cxn ang="0">
                  <a:pos x="32" y="36"/>
                </a:cxn>
                <a:cxn ang="0">
                  <a:pos x="30" y="45"/>
                </a:cxn>
                <a:cxn ang="0">
                  <a:pos x="30" y="52"/>
                </a:cxn>
                <a:cxn ang="0">
                  <a:pos x="36" y="60"/>
                </a:cxn>
                <a:cxn ang="0">
                  <a:pos x="44" y="67"/>
                </a:cxn>
                <a:cxn ang="0">
                  <a:pos x="55" y="69"/>
                </a:cxn>
                <a:cxn ang="0">
                  <a:pos x="65" y="67"/>
                </a:cxn>
                <a:cxn ang="0">
                  <a:pos x="75" y="62"/>
                </a:cxn>
                <a:cxn ang="0">
                  <a:pos x="87" y="38"/>
                </a:cxn>
                <a:cxn ang="0">
                  <a:pos x="77" y="14"/>
                </a:cxn>
                <a:cxn ang="0">
                  <a:pos x="65" y="4"/>
                </a:cxn>
                <a:cxn ang="0">
                  <a:pos x="48" y="0"/>
                </a:cxn>
                <a:cxn ang="0">
                  <a:pos x="30" y="2"/>
                </a:cxn>
                <a:cxn ang="0">
                  <a:pos x="17" y="11"/>
                </a:cxn>
                <a:cxn ang="0">
                  <a:pos x="0" y="48"/>
                </a:cxn>
                <a:cxn ang="0">
                  <a:pos x="13" y="86"/>
                </a:cxn>
                <a:cxn ang="0">
                  <a:pos x="34" y="102"/>
                </a:cxn>
                <a:cxn ang="0">
                  <a:pos x="60" y="107"/>
                </a:cxn>
                <a:cxn ang="0">
                  <a:pos x="84" y="103"/>
                </a:cxn>
                <a:cxn ang="0">
                  <a:pos x="106" y="90"/>
                </a:cxn>
              </a:cxnLst>
              <a:rect l="0" t="0" r="r" b="b"/>
              <a:pathLst>
                <a:path w="106" h="107">
                  <a:moveTo>
                    <a:pt x="104" y="88"/>
                  </a:moveTo>
                  <a:lnTo>
                    <a:pt x="94" y="95"/>
                  </a:lnTo>
                  <a:lnTo>
                    <a:pt x="84" y="100"/>
                  </a:lnTo>
                  <a:lnTo>
                    <a:pt x="72" y="103"/>
                  </a:lnTo>
                  <a:lnTo>
                    <a:pt x="60" y="103"/>
                  </a:lnTo>
                  <a:lnTo>
                    <a:pt x="48" y="102"/>
                  </a:lnTo>
                  <a:lnTo>
                    <a:pt x="36" y="98"/>
                  </a:lnTo>
                  <a:lnTo>
                    <a:pt x="25" y="91"/>
                  </a:lnTo>
                  <a:lnTo>
                    <a:pt x="17" y="83"/>
                  </a:lnTo>
                  <a:lnTo>
                    <a:pt x="6" y="67"/>
                  </a:lnTo>
                  <a:lnTo>
                    <a:pt x="3" y="48"/>
                  </a:lnTo>
                  <a:lnTo>
                    <a:pt x="8" y="29"/>
                  </a:lnTo>
                  <a:lnTo>
                    <a:pt x="20" y="14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1" y="4"/>
                  </a:lnTo>
                  <a:lnTo>
                    <a:pt x="48" y="4"/>
                  </a:lnTo>
                  <a:lnTo>
                    <a:pt x="55" y="5"/>
                  </a:lnTo>
                  <a:lnTo>
                    <a:pt x="63" y="7"/>
                  </a:lnTo>
                  <a:lnTo>
                    <a:pt x="70" y="11"/>
                  </a:lnTo>
                  <a:lnTo>
                    <a:pt x="75" y="16"/>
                  </a:lnTo>
                  <a:lnTo>
                    <a:pt x="80" y="26"/>
                  </a:lnTo>
                  <a:lnTo>
                    <a:pt x="82" y="38"/>
                  </a:lnTo>
                  <a:lnTo>
                    <a:pt x="80" y="50"/>
                  </a:lnTo>
                  <a:lnTo>
                    <a:pt x="73" y="60"/>
                  </a:lnTo>
                  <a:lnTo>
                    <a:pt x="70" y="62"/>
                  </a:lnTo>
                  <a:lnTo>
                    <a:pt x="65" y="66"/>
                  </a:lnTo>
                  <a:lnTo>
                    <a:pt x="60" y="66"/>
                  </a:lnTo>
                  <a:lnTo>
                    <a:pt x="55" y="66"/>
                  </a:lnTo>
                  <a:lnTo>
                    <a:pt x="49" y="66"/>
                  </a:lnTo>
                  <a:lnTo>
                    <a:pt x="46" y="64"/>
                  </a:lnTo>
                  <a:lnTo>
                    <a:pt x="41" y="62"/>
                  </a:lnTo>
                  <a:lnTo>
                    <a:pt x="37" y="59"/>
                  </a:lnTo>
                  <a:lnTo>
                    <a:pt x="36" y="55"/>
                  </a:lnTo>
                  <a:lnTo>
                    <a:pt x="34" y="52"/>
                  </a:lnTo>
                  <a:lnTo>
                    <a:pt x="34" y="48"/>
                  </a:lnTo>
                  <a:lnTo>
                    <a:pt x="34" y="45"/>
                  </a:lnTo>
                  <a:lnTo>
                    <a:pt x="34" y="41"/>
                  </a:lnTo>
                  <a:lnTo>
                    <a:pt x="36" y="38"/>
                  </a:lnTo>
                  <a:lnTo>
                    <a:pt x="37" y="35"/>
                  </a:lnTo>
                  <a:lnTo>
                    <a:pt x="39" y="31"/>
                  </a:lnTo>
                  <a:lnTo>
                    <a:pt x="44" y="28"/>
                  </a:lnTo>
                  <a:lnTo>
                    <a:pt x="51" y="28"/>
                  </a:lnTo>
                  <a:lnTo>
                    <a:pt x="56" y="29"/>
                  </a:lnTo>
                  <a:lnTo>
                    <a:pt x="61" y="33"/>
                  </a:lnTo>
                  <a:lnTo>
                    <a:pt x="63" y="29"/>
                  </a:lnTo>
                  <a:lnTo>
                    <a:pt x="58" y="26"/>
                  </a:lnTo>
                  <a:lnTo>
                    <a:pt x="51" y="24"/>
                  </a:lnTo>
                  <a:lnTo>
                    <a:pt x="43" y="26"/>
                  </a:lnTo>
                  <a:lnTo>
                    <a:pt x="37" y="29"/>
                  </a:lnTo>
                  <a:lnTo>
                    <a:pt x="34" y="33"/>
                  </a:lnTo>
                  <a:lnTo>
                    <a:pt x="32" y="36"/>
                  </a:lnTo>
                  <a:lnTo>
                    <a:pt x="30" y="40"/>
                  </a:lnTo>
                  <a:lnTo>
                    <a:pt x="30" y="45"/>
                  </a:lnTo>
                  <a:lnTo>
                    <a:pt x="30" y="48"/>
                  </a:lnTo>
                  <a:lnTo>
                    <a:pt x="30" y="52"/>
                  </a:lnTo>
                  <a:lnTo>
                    <a:pt x="34" y="57"/>
                  </a:lnTo>
                  <a:lnTo>
                    <a:pt x="36" y="60"/>
                  </a:lnTo>
                  <a:lnTo>
                    <a:pt x="39" y="64"/>
                  </a:lnTo>
                  <a:lnTo>
                    <a:pt x="44" y="67"/>
                  </a:lnTo>
                  <a:lnTo>
                    <a:pt x="49" y="69"/>
                  </a:lnTo>
                  <a:lnTo>
                    <a:pt x="55" y="69"/>
                  </a:lnTo>
                  <a:lnTo>
                    <a:pt x="60" y="69"/>
                  </a:lnTo>
                  <a:lnTo>
                    <a:pt x="65" y="67"/>
                  </a:lnTo>
                  <a:lnTo>
                    <a:pt x="70" y="66"/>
                  </a:lnTo>
                  <a:lnTo>
                    <a:pt x="75" y="62"/>
                  </a:lnTo>
                  <a:lnTo>
                    <a:pt x="84" y="52"/>
                  </a:lnTo>
                  <a:lnTo>
                    <a:pt x="87" y="38"/>
                  </a:lnTo>
                  <a:lnTo>
                    <a:pt x="84" y="26"/>
                  </a:lnTo>
                  <a:lnTo>
                    <a:pt x="77" y="14"/>
                  </a:lnTo>
                  <a:lnTo>
                    <a:pt x="72" y="9"/>
                  </a:lnTo>
                  <a:lnTo>
                    <a:pt x="65" y="4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39" y="0"/>
                  </a:lnTo>
                  <a:lnTo>
                    <a:pt x="30" y="2"/>
                  </a:lnTo>
                  <a:lnTo>
                    <a:pt x="24" y="5"/>
                  </a:lnTo>
                  <a:lnTo>
                    <a:pt x="17" y="11"/>
                  </a:lnTo>
                  <a:lnTo>
                    <a:pt x="5" y="28"/>
                  </a:lnTo>
                  <a:lnTo>
                    <a:pt x="0" y="48"/>
                  </a:lnTo>
                  <a:lnTo>
                    <a:pt x="3" y="67"/>
                  </a:lnTo>
                  <a:lnTo>
                    <a:pt x="13" y="86"/>
                  </a:lnTo>
                  <a:lnTo>
                    <a:pt x="24" y="95"/>
                  </a:lnTo>
                  <a:lnTo>
                    <a:pt x="34" y="102"/>
                  </a:lnTo>
                  <a:lnTo>
                    <a:pt x="46" y="105"/>
                  </a:lnTo>
                  <a:lnTo>
                    <a:pt x="60" y="107"/>
                  </a:lnTo>
                  <a:lnTo>
                    <a:pt x="72" y="105"/>
                  </a:lnTo>
                  <a:lnTo>
                    <a:pt x="84" y="103"/>
                  </a:lnTo>
                  <a:lnTo>
                    <a:pt x="96" y="98"/>
                  </a:lnTo>
                  <a:lnTo>
                    <a:pt x="106" y="90"/>
                  </a:lnTo>
                  <a:lnTo>
                    <a:pt x="104" y="88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6716713" y="3647480"/>
              <a:ext cx="168275" cy="169863"/>
            </a:xfrm>
            <a:custGeom>
              <a:avLst/>
              <a:gdLst/>
              <a:ahLst/>
              <a:cxnLst>
                <a:cxn ang="0">
                  <a:pos x="93" y="95"/>
                </a:cxn>
                <a:cxn ang="0">
                  <a:pos x="70" y="101"/>
                </a:cxn>
                <a:cxn ang="0">
                  <a:pos x="46" y="101"/>
                </a:cxn>
                <a:cxn ang="0">
                  <a:pos x="26" y="91"/>
                </a:cxn>
                <a:cxn ang="0">
                  <a:pos x="5" y="65"/>
                </a:cxn>
                <a:cxn ang="0">
                  <a:pos x="7" y="28"/>
                </a:cxn>
                <a:cxn ang="0">
                  <a:pos x="26" y="7"/>
                </a:cxn>
                <a:cxn ang="0">
                  <a:pos x="39" y="4"/>
                </a:cxn>
                <a:cxn ang="0">
                  <a:pos x="55" y="4"/>
                </a:cxn>
                <a:cxn ang="0">
                  <a:pos x="69" y="10"/>
                </a:cxn>
                <a:cxn ang="0">
                  <a:pos x="81" y="26"/>
                </a:cxn>
                <a:cxn ang="0">
                  <a:pos x="79" y="50"/>
                </a:cxn>
                <a:cxn ang="0">
                  <a:pos x="69" y="62"/>
                </a:cxn>
                <a:cxn ang="0">
                  <a:pos x="60" y="65"/>
                </a:cxn>
                <a:cxn ang="0">
                  <a:pos x="50" y="65"/>
                </a:cxn>
                <a:cxn ang="0">
                  <a:pos x="41" y="60"/>
                </a:cxn>
                <a:cxn ang="0">
                  <a:pos x="36" y="55"/>
                </a:cxn>
                <a:cxn ang="0">
                  <a:pos x="32" y="46"/>
                </a:cxn>
                <a:cxn ang="0">
                  <a:pos x="32" y="40"/>
                </a:cxn>
                <a:cxn ang="0">
                  <a:pos x="36" y="34"/>
                </a:cxn>
                <a:cxn ang="0">
                  <a:pos x="44" y="28"/>
                </a:cxn>
                <a:cxn ang="0">
                  <a:pos x="55" y="28"/>
                </a:cxn>
                <a:cxn ang="0">
                  <a:pos x="63" y="29"/>
                </a:cxn>
                <a:cxn ang="0">
                  <a:pos x="50" y="22"/>
                </a:cxn>
                <a:cxn ang="0">
                  <a:pos x="36" y="28"/>
                </a:cxn>
                <a:cxn ang="0">
                  <a:pos x="31" y="34"/>
                </a:cxn>
                <a:cxn ang="0">
                  <a:pos x="29" y="43"/>
                </a:cxn>
                <a:cxn ang="0">
                  <a:pos x="31" y="52"/>
                </a:cxn>
                <a:cxn ang="0">
                  <a:pos x="36" y="60"/>
                </a:cxn>
                <a:cxn ang="0">
                  <a:pos x="43" y="67"/>
                </a:cxn>
                <a:cxn ang="0">
                  <a:pos x="55" y="69"/>
                </a:cxn>
                <a:cxn ang="0">
                  <a:pos x="65" y="67"/>
                </a:cxn>
                <a:cxn ang="0">
                  <a:pos x="74" y="62"/>
                </a:cxn>
                <a:cxn ang="0">
                  <a:pos x="86" y="38"/>
                </a:cxn>
                <a:cxn ang="0">
                  <a:pos x="77" y="14"/>
                </a:cxn>
                <a:cxn ang="0">
                  <a:pos x="63" y="4"/>
                </a:cxn>
                <a:cxn ang="0">
                  <a:pos x="48" y="0"/>
                </a:cxn>
                <a:cxn ang="0">
                  <a:pos x="31" y="2"/>
                </a:cxn>
                <a:cxn ang="0">
                  <a:pos x="17" y="10"/>
                </a:cxn>
                <a:cxn ang="0">
                  <a:pos x="0" y="46"/>
                </a:cxn>
                <a:cxn ang="0">
                  <a:pos x="14" y="84"/>
                </a:cxn>
                <a:cxn ang="0">
                  <a:pos x="34" y="100"/>
                </a:cxn>
                <a:cxn ang="0">
                  <a:pos x="58" y="107"/>
                </a:cxn>
                <a:cxn ang="0">
                  <a:pos x="84" y="103"/>
                </a:cxn>
                <a:cxn ang="0">
                  <a:pos x="106" y="89"/>
                </a:cxn>
              </a:cxnLst>
              <a:rect l="0" t="0" r="r" b="b"/>
              <a:pathLst>
                <a:path w="106" h="107">
                  <a:moveTo>
                    <a:pt x="103" y="86"/>
                  </a:moveTo>
                  <a:lnTo>
                    <a:pt x="93" y="95"/>
                  </a:lnTo>
                  <a:lnTo>
                    <a:pt x="82" y="100"/>
                  </a:lnTo>
                  <a:lnTo>
                    <a:pt x="70" y="101"/>
                  </a:lnTo>
                  <a:lnTo>
                    <a:pt x="58" y="103"/>
                  </a:lnTo>
                  <a:lnTo>
                    <a:pt x="46" y="101"/>
                  </a:lnTo>
                  <a:lnTo>
                    <a:pt x="36" y="96"/>
                  </a:lnTo>
                  <a:lnTo>
                    <a:pt x="26" y="91"/>
                  </a:lnTo>
                  <a:lnTo>
                    <a:pt x="15" y="83"/>
                  </a:lnTo>
                  <a:lnTo>
                    <a:pt x="5" y="65"/>
                  </a:lnTo>
                  <a:lnTo>
                    <a:pt x="3" y="46"/>
                  </a:lnTo>
                  <a:lnTo>
                    <a:pt x="7" y="28"/>
                  </a:lnTo>
                  <a:lnTo>
                    <a:pt x="19" y="12"/>
                  </a:lnTo>
                  <a:lnTo>
                    <a:pt x="26" y="7"/>
                  </a:lnTo>
                  <a:lnTo>
                    <a:pt x="32" y="5"/>
                  </a:lnTo>
                  <a:lnTo>
                    <a:pt x="39" y="4"/>
                  </a:lnTo>
                  <a:lnTo>
                    <a:pt x="46" y="4"/>
                  </a:lnTo>
                  <a:lnTo>
                    <a:pt x="55" y="4"/>
                  </a:lnTo>
                  <a:lnTo>
                    <a:pt x="62" y="7"/>
                  </a:lnTo>
                  <a:lnTo>
                    <a:pt x="69" y="10"/>
                  </a:lnTo>
                  <a:lnTo>
                    <a:pt x="74" y="16"/>
                  </a:lnTo>
                  <a:lnTo>
                    <a:pt x="81" y="26"/>
                  </a:lnTo>
                  <a:lnTo>
                    <a:pt x="82" y="38"/>
                  </a:lnTo>
                  <a:lnTo>
                    <a:pt x="79" y="50"/>
                  </a:lnTo>
                  <a:lnTo>
                    <a:pt x="72" y="59"/>
                  </a:lnTo>
                  <a:lnTo>
                    <a:pt x="69" y="62"/>
                  </a:lnTo>
                  <a:lnTo>
                    <a:pt x="63" y="64"/>
                  </a:lnTo>
                  <a:lnTo>
                    <a:pt x="60" y="65"/>
                  </a:lnTo>
                  <a:lnTo>
                    <a:pt x="55" y="65"/>
                  </a:lnTo>
                  <a:lnTo>
                    <a:pt x="50" y="65"/>
                  </a:lnTo>
                  <a:lnTo>
                    <a:pt x="46" y="64"/>
                  </a:lnTo>
                  <a:lnTo>
                    <a:pt x="41" y="60"/>
                  </a:lnTo>
                  <a:lnTo>
                    <a:pt x="38" y="59"/>
                  </a:lnTo>
                  <a:lnTo>
                    <a:pt x="36" y="55"/>
                  </a:lnTo>
                  <a:lnTo>
                    <a:pt x="34" y="50"/>
                  </a:lnTo>
                  <a:lnTo>
                    <a:pt x="32" y="46"/>
                  </a:lnTo>
                  <a:lnTo>
                    <a:pt x="32" y="43"/>
                  </a:lnTo>
                  <a:lnTo>
                    <a:pt x="32" y="40"/>
                  </a:lnTo>
                  <a:lnTo>
                    <a:pt x="34" y="36"/>
                  </a:lnTo>
                  <a:lnTo>
                    <a:pt x="36" y="34"/>
                  </a:lnTo>
                  <a:lnTo>
                    <a:pt x="39" y="31"/>
                  </a:lnTo>
                  <a:lnTo>
                    <a:pt x="44" y="28"/>
                  </a:lnTo>
                  <a:lnTo>
                    <a:pt x="50" y="26"/>
                  </a:lnTo>
                  <a:lnTo>
                    <a:pt x="55" y="28"/>
                  </a:lnTo>
                  <a:lnTo>
                    <a:pt x="60" y="31"/>
                  </a:lnTo>
                  <a:lnTo>
                    <a:pt x="63" y="29"/>
                  </a:lnTo>
                  <a:lnTo>
                    <a:pt x="58" y="26"/>
                  </a:lnTo>
                  <a:lnTo>
                    <a:pt x="50" y="22"/>
                  </a:lnTo>
                  <a:lnTo>
                    <a:pt x="43" y="24"/>
                  </a:lnTo>
                  <a:lnTo>
                    <a:pt x="36" y="28"/>
                  </a:lnTo>
                  <a:lnTo>
                    <a:pt x="34" y="31"/>
                  </a:lnTo>
                  <a:lnTo>
                    <a:pt x="31" y="34"/>
                  </a:lnTo>
                  <a:lnTo>
                    <a:pt x="29" y="40"/>
                  </a:lnTo>
                  <a:lnTo>
                    <a:pt x="29" y="43"/>
                  </a:lnTo>
                  <a:lnTo>
                    <a:pt x="29" y="48"/>
                  </a:lnTo>
                  <a:lnTo>
                    <a:pt x="31" y="52"/>
                  </a:lnTo>
                  <a:lnTo>
                    <a:pt x="32" y="57"/>
                  </a:lnTo>
                  <a:lnTo>
                    <a:pt x="36" y="60"/>
                  </a:lnTo>
                  <a:lnTo>
                    <a:pt x="39" y="64"/>
                  </a:lnTo>
                  <a:lnTo>
                    <a:pt x="43" y="67"/>
                  </a:lnTo>
                  <a:lnTo>
                    <a:pt x="48" y="69"/>
                  </a:lnTo>
                  <a:lnTo>
                    <a:pt x="55" y="69"/>
                  </a:lnTo>
                  <a:lnTo>
                    <a:pt x="60" y="69"/>
                  </a:lnTo>
                  <a:lnTo>
                    <a:pt x="65" y="67"/>
                  </a:lnTo>
                  <a:lnTo>
                    <a:pt x="70" y="65"/>
                  </a:lnTo>
                  <a:lnTo>
                    <a:pt x="74" y="62"/>
                  </a:lnTo>
                  <a:lnTo>
                    <a:pt x="82" y="50"/>
                  </a:lnTo>
                  <a:lnTo>
                    <a:pt x="86" y="38"/>
                  </a:lnTo>
                  <a:lnTo>
                    <a:pt x="84" y="26"/>
                  </a:lnTo>
                  <a:lnTo>
                    <a:pt x="77" y="14"/>
                  </a:lnTo>
                  <a:lnTo>
                    <a:pt x="70" y="9"/>
                  </a:lnTo>
                  <a:lnTo>
                    <a:pt x="63" y="4"/>
                  </a:lnTo>
                  <a:lnTo>
                    <a:pt x="55" y="2"/>
                  </a:lnTo>
                  <a:lnTo>
                    <a:pt x="48" y="0"/>
                  </a:lnTo>
                  <a:lnTo>
                    <a:pt x="39" y="0"/>
                  </a:lnTo>
                  <a:lnTo>
                    <a:pt x="31" y="2"/>
                  </a:lnTo>
                  <a:lnTo>
                    <a:pt x="24" y="5"/>
                  </a:lnTo>
                  <a:lnTo>
                    <a:pt x="17" y="10"/>
                  </a:lnTo>
                  <a:lnTo>
                    <a:pt x="5" y="28"/>
                  </a:lnTo>
                  <a:lnTo>
                    <a:pt x="0" y="46"/>
                  </a:lnTo>
                  <a:lnTo>
                    <a:pt x="2" y="67"/>
                  </a:lnTo>
                  <a:lnTo>
                    <a:pt x="14" y="84"/>
                  </a:lnTo>
                  <a:lnTo>
                    <a:pt x="24" y="93"/>
                  </a:lnTo>
                  <a:lnTo>
                    <a:pt x="34" y="100"/>
                  </a:lnTo>
                  <a:lnTo>
                    <a:pt x="46" y="105"/>
                  </a:lnTo>
                  <a:lnTo>
                    <a:pt x="58" y="107"/>
                  </a:lnTo>
                  <a:lnTo>
                    <a:pt x="70" y="105"/>
                  </a:lnTo>
                  <a:lnTo>
                    <a:pt x="84" y="103"/>
                  </a:lnTo>
                  <a:lnTo>
                    <a:pt x="96" y="98"/>
                  </a:lnTo>
                  <a:lnTo>
                    <a:pt x="106" y="89"/>
                  </a:lnTo>
                  <a:lnTo>
                    <a:pt x="103" y="86"/>
                  </a:lnTo>
                  <a:close/>
                </a:path>
              </a:pathLst>
            </a:custGeom>
            <a:solidFill>
              <a:srgbClr val="D35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2" name="Freeform 68"/>
            <p:cNvSpPr>
              <a:spLocks/>
            </p:cNvSpPr>
            <p:nvPr/>
          </p:nvSpPr>
          <p:spPr bwMode="auto">
            <a:xfrm>
              <a:off x="7123113" y="3437930"/>
              <a:ext cx="619125" cy="517525"/>
            </a:xfrm>
            <a:custGeom>
              <a:avLst/>
              <a:gdLst/>
              <a:ahLst/>
              <a:cxnLst>
                <a:cxn ang="0">
                  <a:pos x="302" y="211"/>
                </a:cxn>
                <a:cxn ang="0">
                  <a:pos x="108" y="0"/>
                </a:cxn>
                <a:cxn ang="0">
                  <a:pos x="0" y="29"/>
                </a:cxn>
                <a:cxn ang="0">
                  <a:pos x="14" y="44"/>
                </a:cxn>
                <a:cxn ang="0">
                  <a:pos x="57" y="43"/>
                </a:cxn>
                <a:cxn ang="0">
                  <a:pos x="84" y="39"/>
                </a:cxn>
                <a:cxn ang="0">
                  <a:pos x="103" y="34"/>
                </a:cxn>
                <a:cxn ang="0">
                  <a:pos x="113" y="31"/>
                </a:cxn>
                <a:cxn ang="0">
                  <a:pos x="191" y="63"/>
                </a:cxn>
                <a:cxn ang="0">
                  <a:pos x="120" y="75"/>
                </a:cxn>
                <a:cxn ang="0">
                  <a:pos x="96" y="91"/>
                </a:cxn>
                <a:cxn ang="0">
                  <a:pos x="67" y="111"/>
                </a:cxn>
                <a:cxn ang="0">
                  <a:pos x="55" y="124"/>
                </a:cxn>
                <a:cxn ang="0">
                  <a:pos x="60" y="130"/>
                </a:cxn>
                <a:cxn ang="0">
                  <a:pos x="74" y="161"/>
                </a:cxn>
                <a:cxn ang="0">
                  <a:pos x="94" y="170"/>
                </a:cxn>
                <a:cxn ang="0">
                  <a:pos x="110" y="185"/>
                </a:cxn>
                <a:cxn ang="0">
                  <a:pos x="134" y="206"/>
                </a:cxn>
                <a:cxn ang="0">
                  <a:pos x="161" y="218"/>
                </a:cxn>
                <a:cxn ang="0">
                  <a:pos x="182" y="211"/>
                </a:cxn>
                <a:cxn ang="0">
                  <a:pos x="182" y="197"/>
                </a:cxn>
                <a:cxn ang="0">
                  <a:pos x="168" y="184"/>
                </a:cxn>
                <a:cxn ang="0">
                  <a:pos x="156" y="175"/>
                </a:cxn>
                <a:cxn ang="0">
                  <a:pos x="189" y="177"/>
                </a:cxn>
                <a:cxn ang="0">
                  <a:pos x="192" y="192"/>
                </a:cxn>
                <a:cxn ang="0">
                  <a:pos x="204" y="228"/>
                </a:cxn>
                <a:cxn ang="0">
                  <a:pos x="228" y="264"/>
                </a:cxn>
                <a:cxn ang="0">
                  <a:pos x="264" y="282"/>
                </a:cxn>
                <a:cxn ang="0">
                  <a:pos x="340" y="326"/>
                </a:cxn>
                <a:cxn ang="0">
                  <a:pos x="355" y="321"/>
                </a:cxn>
                <a:cxn ang="0">
                  <a:pos x="374" y="304"/>
                </a:cxn>
                <a:cxn ang="0">
                  <a:pos x="388" y="273"/>
                </a:cxn>
              </a:cxnLst>
              <a:rect l="0" t="0" r="r" b="b"/>
              <a:pathLst>
                <a:path w="390" h="326">
                  <a:moveTo>
                    <a:pt x="390" y="249"/>
                  </a:moveTo>
                  <a:lnTo>
                    <a:pt x="302" y="211"/>
                  </a:lnTo>
                  <a:lnTo>
                    <a:pt x="215" y="32"/>
                  </a:lnTo>
                  <a:lnTo>
                    <a:pt x="108" y="0"/>
                  </a:lnTo>
                  <a:lnTo>
                    <a:pt x="0" y="26"/>
                  </a:lnTo>
                  <a:lnTo>
                    <a:pt x="0" y="29"/>
                  </a:lnTo>
                  <a:lnTo>
                    <a:pt x="3" y="38"/>
                  </a:lnTo>
                  <a:lnTo>
                    <a:pt x="14" y="44"/>
                  </a:lnTo>
                  <a:lnTo>
                    <a:pt x="39" y="44"/>
                  </a:lnTo>
                  <a:lnTo>
                    <a:pt x="57" y="43"/>
                  </a:lnTo>
                  <a:lnTo>
                    <a:pt x="70" y="41"/>
                  </a:lnTo>
                  <a:lnTo>
                    <a:pt x="84" y="39"/>
                  </a:lnTo>
                  <a:lnTo>
                    <a:pt x="94" y="36"/>
                  </a:lnTo>
                  <a:lnTo>
                    <a:pt x="103" y="34"/>
                  </a:lnTo>
                  <a:lnTo>
                    <a:pt x="110" y="32"/>
                  </a:lnTo>
                  <a:lnTo>
                    <a:pt x="113" y="31"/>
                  </a:lnTo>
                  <a:lnTo>
                    <a:pt x="115" y="31"/>
                  </a:lnTo>
                  <a:lnTo>
                    <a:pt x="191" y="63"/>
                  </a:lnTo>
                  <a:lnTo>
                    <a:pt x="124" y="72"/>
                  </a:lnTo>
                  <a:lnTo>
                    <a:pt x="120" y="75"/>
                  </a:lnTo>
                  <a:lnTo>
                    <a:pt x="110" y="82"/>
                  </a:lnTo>
                  <a:lnTo>
                    <a:pt x="96" y="91"/>
                  </a:lnTo>
                  <a:lnTo>
                    <a:pt x="81" y="101"/>
                  </a:lnTo>
                  <a:lnTo>
                    <a:pt x="67" y="111"/>
                  </a:lnTo>
                  <a:lnTo>
                    <a:pt x="58" y="120"/>
                  </a:lnTo>
                  <a:lnTo>
                    <a:pt x="55" y="124"/>
                  </a:lnTo>
                  <a:lnTo>
                    <a:pt x="60" y="124"/>
                  </a:lnTo>
                  <a:lnTo>
                    <a:pt x="60" y="130"/>
                  </a:lnTo>
                  <a:lnTo>
                    <a:pt x="63" y="146"/>
                  </a:lnTo>
                  <a:lnTo>
                    <a:pt x="74" y="161"/>
                  </a:lnTo>
                  <a:lnTo>
                    <a:pt x="93" y="166"/>
                  </a:lnTo>
                  <a:lnTo>
                    <a:pt x="94" y="170"/>
                  </a:lnTo>
                  <a:lnTo>
                    <a:pt x="101" y="177"/>
                  </a:lnTo>
                  <a:lnTo>
                    <a:pt x="110" y="185"/>
                  </a:lnTo>
                  <a:lnTo>
                    <a:pt x="120" y="196"/>
                  </a:lnTo>
                  <a:lnTo>
                    <a:pt x="134" y="206"/>
                  </a:lnTo>
                  <a:lnTo>
                    <a:pt x="148" y="213"/>
                  </a:lnTo>
                  <a:lnTo>
                    <a:pt x="161" y="218"/>
                  </a:lnTo>
                  <a:lnTo>
                    <a:pt x="173" y="216"/>
                  </a:lnTo>
                  <a:lnTo>
                    <a:pt x="182" y="211"/>
                  </a:lnTo>
                  <a:lnTo>
                    <a:pt x="184" y="204"/>
                  </a:lnTo>
                  <a:lnTo>
                    <a:pt x="182" y="197"/>
                  </a:lnTo>
                  <a:lnTo>
                    <a:pt x="177" y="189"/>
                  </a:lnTo>
                  <a:lnTo>
                    <a:pt x="168" y="184"/>
                  </a:lnTo>
                  <a:lnTo>
                    <a:pt x="161" y="178"/>
                  </a:lnTo>
                  <a:lnTo>
                    <a:pt x="156" y="175"/>
                  </a:lnTo>
                  <a:lnTo>
                    <a:pt x="154" y="173"/>
                  </a:lnTo>
                  <a:lnTo>
                    <a:pt x="189" y="177"/>
                  </a:lnTo>
                  <a:lnTo>
                    <a:pt x="189" y="182"/>
                  </a:lnTo>
                  <a:lnTo>
                    <a:pt x="192" y="192"/>
                  </a:lnTo>
                  <a:lnTo>
                    <a:pt x="197" y="209"/>
                  </a:lnTo>
                  <a:lnTo>
                    <a:pt x="204" y="228"/>
                  </a:lnTo>
                  <a:lnTo>
                    <a:pt x="215" y="247"/>
                  </a:lnTo>
                  <a:lnTo>
                    <a:pt x="228" y="264"/>
                  </a:lnTo>
                  <a:lnTo>
                    <a:pt x="244" y="276"/>
                  </a:lnTo>
                  <a:lnTo>
                    <a:pt x="264" y="282"/>
                  </a:lnTo>
                  <a:lnTo>
                    <a:pt x="338" y="326"/>
                  </a:lnTo>
                  <a:lnTo>
                    <a:pt x="340" y="326"/>
                  </a:lnTo>
                  <a:lnTo>
                    <a:pt x="347" y="325"/>
                  </a:lnTo>
                  <a:lnTo>
                    <a:pt x="355" y="321"/>
                  </a:lnTo>
                  <a:lnTo>
                    <a:pt x="366" y="314"/>
                  </a:lnTo>
                  <a:lnTo>
                    <a:pt x="374" y="304"/>
                  </a:lnTo>
                  <a:lnTo>
                    <a:pt x="383" y="290"/>
                  </a:lnTo>
                  <a:lnTo>
                    <a:pt x="388" y="273"/>
                  </a:lnTo>
                  <a:lnTo>
                    <a:pt x="390" y="249"/>
                  </a:lnTo>
                  <a:close/>
                </a:path>
              </a:pathLst>
            </a:custGeom>
            <a:solidFill>
              <a:srgbClr val="FFD1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7" name="正方形/長方形 6"/>
          <p:cNvSpPr/>
          <p:nvPr/>
        </p:nvSpPr>
        <p:spPr>
          <a:xfrm>
            <a:off x="4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⑤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496" y="3729226"/>
            <a:ext cx="80648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cake (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 Emi made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331640" y="4377298"/>
            <a:ext cx="76328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was very delicious.</a:t>
            </a:r>
            <a:endParaRPr lang="en-US" altLang="ja-JP" sz="4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843808" y="3789040"/>
            <a:ext cx="136815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pic>
        <p:nvPicPr>
          <p:cNvPr id="8" name="Picture 5" descr="C:\Users\KASUGA_Hideki\AppData\Local\Microsoft\Windows\Temporary Internet Files\Content.IE5\7GRPHH5T\MC90030151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420889"/>
            <a:ext cx="1757530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4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⑥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496" y="3729226"/>
            <a:ext cx="97210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This watch ( 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 my father bought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331640" y="4377298"/>
            <a:ext cx="763284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is very expensive.</a:t>
            </a:r>
            <a:endParaRPr lang="en-US" altLang="ja-JP" sz="36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059832" y="3789040"/>
            <a:ext cx="122413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pic>
        <p:nvPicPr>
          <p:cNvPr id="49" name="Picture 2" descr="C:\Users\KASUGA_Hideki\AppData\Local\Microsoft\Windows\Temporary Internet Files\Content.IE5\QFIK50DE\MC9002875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04664"/>
            <a:ext cx="2720566" cy="25681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5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⑦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496" y="3212976"/>
            <a:ext cx="97210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book ( 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 she lost last week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331640" y="3861048"/>
            <a:ext cx="763284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is Ken’s.</a:t>
            </a:r>
            <a:endParaRPr lang="en-US" altLang="ja-JP" sz="36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627784" y="3272790"/>
            <a:ext cx="122413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pic>
        <p:nvPicPr>
          <p:cNvPr id="8" name="Picture 3" descr="C:\Users\KASUGA_Hideki\AppData\Local\Microsoft\Windows\Temporary Internet Files\Content.IE5\6YF4Q60M\MC90043264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88640"/>
            <a:ext cx="2520280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⑧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496" y="3729226"/>
            <a:ext cx="80648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saw a man and a cat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475656" y="4377298"/>
            <a:ext cx="76328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) were on a boat.</a:t>
            </a:r>
            <a:endParaRPr lang="en-US" altLang="ja-JP" sz="4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275856" y="4437112"/>
            <a:ext cx="136815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pic>
        <p:nvPicPr>
          <p:cNvPr id="8" name="Picture 2" descr="C:\Users\KASUGA_Hideki\AppData\Local\Microsoft\Windows\Temporary Internet Files\Content.IE5\QFIK50DE\MC90023080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3672408" cy="3646060"/>
          </a:xfrm>
          <a:prstGeom prst="rect">
            <a:avLst/>
          </a:prstGeom>
          <a:noFill/>
        </p:spPr>
      </p:pic>
      <p:pic>
        <p:nvPicPr>
          <p:cNvPr id="11" name="Picture 6" descr="C:\Users\KASUGA_Hideki\AppData\Local\Microsoft\Windows\Temporary Internet Files\Content.IE5\I838K3M1\MC900359149[1].wmf"/>
          <p:cNvPicPr>
            <a:picLocks noChangeAspect="1" noChangeArrowheads="1"/>
          </p:cNvPicPr>
          <p:nvPr/>
        </p:nvPicPr>
        <p:blipFill>
          <a:blip r:embed="rId3" cstate="print"/>
          <a:srcRect b="24006"/>
          <a:stretch>
            <a:fillRect/>
          </a:stretch>
        </p:blipFill>
        <p:spPr bwMode="auto">
          <a:xfrm>
            <a:off x="2195736" y="1556792"/>
            <a:ext cx="1152128" cy="942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2695" r="12297"/>
          <a:stretch>
            <a:fillRect/>
          </a:stretch>
        </p:blipFill>
        <p:spPr bwMode="auto">
          <a:xfrm>
            <a:off x="35496" y="27384"/>
            <a:ext cx="914501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KASUGA_Hideki\AppData\Local\Microsoft\Windows\Temporary Internet Files\Content.IE5\OUITGPMZ\MC9004454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60648"/>
            <a:ext cx="2114951" cy="2448272"/>
          </a:xfrm>
          <a:prstGeom prst="rect">
            <a:avLst/>
          </a:prstGeom>
          <a:noFill/>
        </p:spPr>
      </p:pic>
      <p:sp>
        <p:nvSpPr>
          <p:cNvPr id="3" name="正方形/長方形 2"/>
          <p:cNvSpPr/>
          <p:nvPr/>
        </p:nvSpPr>
        <p:spPr>
          <a:xfrm>
            <a:off x="3606191" y="836712"/>
            <a:ext cx="305404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What’s this?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642016" y="1916832"/>
            <a:ext cx="547938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It’s a 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special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reindeer.</a:t>
            </a:r>
          </a:p>
        </p:txBody>
      </p:sp>
      <p:sp>
        <p:nvSpPr>
          <p:cNvPr id="5" name="右カーブ矢印 4"/>
          <p:cNvSpPr/>
          <p:nvPr/>
        </p:nvSpPr>
        <p:spPr>
          <a:xfrm rot="20300348">
            <a:off x="166860" y="536308"/>
            <a:ext cx="919943" cy="1080120"/>
          </a:xfrm>
          <a:prstGeom prst="curvedRightArrow">
            <a:avLst>
              <a:gd name="adj1" fmla="val 9396"/>
              <a:gd name="adj2" fmla="val 41116"/>
              <a:gd name="adj3" fmla="val 25000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0" y="3717032"/>
            <a:ext cx="82089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Rudolph is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the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only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reindeer</a:t>
            </a:r>
            <a:endParaRPr lang="en-US" altLang="ja-JP" sz="4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117634" y="4377298"/>
            <a:ext cx="60628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( that )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Century Schoolbook" pitchFamily="18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has a red nose.</a:t>
            </a:r>
            <a:endParaRPr lang="en-US" altLang="ja-JP" sz="4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419872" y="3212976"/>
            <a:ext cx="142058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唯一の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619672" y="5373216"/>
            <a:ext cx="53062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あ～、あれだよ、あれ！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491880" y="4437112"/>
            <a:ext cx="136815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  <p:bldP spid="7" grpId="0"/>
      <p:bldP spid="9" grpId="0"/>
      <p:bldP spid="10" grpId="0"/>
      <p:bldP spid="1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C:\Users\KASUGA_Hideki\AppData\Local\Microsoft\Windows\Temporary Internet Files\Content.IE5\9NFV45KA\MC90033163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44844" cy="2420888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35496" y="2780928"/>
            <a:ext cx="493204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Santa is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the very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man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747193" y="3441194"/>
            <a:ext cx="736131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( that )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Century Schoolbook" pitchFamily="18" charset="0"/>
              </a:rPr>
              <a:t>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gives presents to children.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591272" y="2492896"/>
            <a:ext cx="126669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張本人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434397" y="4509120"/>
            <a:ext cx="582082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あ～、あ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の人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だよ、あの！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7520" y="3429000"/>
            <a:ext cx="115212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>
          <a:xfrm rot="10800000" flipV="1">
            <a:off x="539552" y="3344798"/>
            <a:ext cx="2808312" cy="432048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00" dirty="0"/>
          </a:p>
        </p:txBody>
      </p:sp>
      <p:sp>
        <p:nvSpPr>
          <p:cNvPr id="21" name="正方形/長方形 20"/>
          <p:cNvSpPr/>
          <p:nvPr/>
        </p:nvSpPr>
        <p:spPr>
          <a:xfrm rot="10800000" flipV="1">
            <a:off x="3779912" y="1844823"/>
            <a:ext cx="1872208" cy="576064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00" dirty="0"/>
          </a:p>
        </p:txBody>
      </p:sp>
      <p:sp>
        <p:nvSpPr>
          <p:cNvPr id="20" name="正方形/長方形 19"/>
          <p:cNvSpPr/>
          <p:nvPr/>
        </p:nvSpPr>
        <p:spPr>
          <a:xfrm rot="10800000" flipV="1">
            <a:off x="4283968" y="620688"/>
            <a:ext cx="1800200" cy="648072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00" dirty="0"/>
          </a:p>
        </p:txBody>
      </p:sp>
      <p:sp>
        <p:nvSpPr>
          <p:cNvPr id="2" name="正方形/長方形 1"/>
          <p:cNvSpPr/>
          <p:nvPr/>
        </p:nvSpPr>
        <p:spPr>
          <a:xfrm>
            <a:off x="-36512" y="-25643"/>
            <a:ext cx="39565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</a:rPr>
              <a:t>関係代名詞の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30221" y="3318083"/>
            <a:ext cx="941033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①決まり切っているもののときには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関係代名詞は主格・目的格ともに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</a:endParaRPr>
          </a:p>
          <a:p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</a:rPr>
              <a:t>   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 先行詞が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人でも人以外でも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すべて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になる。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67544" y="4496926"/>
            <a:ext cx="33843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dirty="0" smtClean="0">
                <a:latin typeface="Century Schoolbook" pitchFamily="18" charset="0"/>
              </a:rPr>
              <a:t>(2) the </a:t>
            </a:r>
            <a:r>
              <a:rPr lang="ja-JP" altLang="en-US" sz="2400" b="1" dirty="0" smtClean="0">
                <a:latin typeface="Century Schoolbook" pitchFamily="18" charset="0"/>
              </a:rPr>
              <a:t>＋　最上級</a:t>
            </a:r>
            <a:endParaRPr lang="ja-JP" altLang="en-US" sz="2400" b="1" dirty="0">
              <a:latin typeface="Century Schoolbook" pitchFamily="18" charset="0"/>
            </a:endParaRPr>
          </a:p>
        </p:txBody>
      </p:sp>
      <p:pic>
        <p:nvPicPr>
          <p:cNvPr id="12" name="Picture 3" descr="C:\Users\KASUGA_Hideki\AppData\Local\Microsoft\Windows\Temporary Internet Files\Content.IE5\OUITGPMZ\MC9004454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32037"/>
            <a:ext cx="936104" cy="1083636"/>
          </a:xfrm>
          <a:prstGeom prst="rect">
            <a:avLst/>
          </a:prstGeom>
          <a:noFill/>
        </p:spPr>
      </p:pic>
      <p:pic>
        <p:nvPicPr>
          <p:cNvPr id="13" name="Picture 2" descr="C:\Users\KASUGA_Hideki\AppData\Local\Microsoft\Windows\Temporary Internet Files\Content.IE5\9NFV45KA\MC90033163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772816"/>
            <a:ext cx="868031" cy="936104"/>
          </a:xfrm>
          <a:prstGeom prst="rect">
            <a:avLst/>
          </a:prstGeom>
          <a:noFill/>
        </p:spPr>
      </p:pic>
      <p:sp>
        <p:nvSpPr>
          <p:cNvPr id="15" name="正方形/長方形 14"/>
          <p:cNvSpPr/>
          <p:nvPr/>
        </p:nvSpPr>
        <p:spPr>
          <a:xfrm>
            <a:off x="1835697" y="692696"/>
            <a:ext cx="730830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Rudolph is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the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only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reindeer</a:t>
            </a:r>
          </a:p>
          <a:p>
            <a:pPr algn="r"/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has a red nose.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1944216" y="1772816"/>
            <a:ext cx="7164288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Santa is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the very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man</a:t>
            </a:r>
          </a:p>
          <a:p>
            <a:pPr algn="r"/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gives present to children.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35496" y="2708920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131840" y="4467309"/>
            <a:ext cx="43841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dirty="0" smtClean="0">
                <a:latin typeface="Century Schoolbook" pitchFamily="18" charset="0"/>
              </a:rPr>
              <a:t>(3) no</a:t>
            </a:r>
            <a:r>
              <a:rPr lang="ja-JP" altLang="en-US" sz="2400" b="1" dirty="0" smtClean="0">
                <a:latin typeface="Century Schoolbook" pitchFamily="18" charset="0"/>
              </a:rPr>
              <a:t>～</a:t>
            </a:r>
            <a:r>
              <a:rPr lang="en-US" altLang="ja-JP" sz="2400" b="1" dirty="0" smtClean="0">
                <a:latin typeface="Century Schoolbook" pitchFamily="18" charset="0"/>
              </a:rPr>
              <a:t>, all</a:t>
            </a:r>
            <a:r>
              <a:rPr lang="ja-JP" altLang="en-US" sz="2400" b="1" dirty="0" smtClean="0">
                <a:latin typeface="Century Schoolbook" pitchFamily="18" charset="0"/>
              </a:rPr>
              <a:t>～</a:t>
            </a:r>
            <a:r>
              <a:rPr lang="en-US" altLang="ja-JP" sz="2400" b="1" dirty="0" smtClean="0">
                <a:latin typeface="Century Schoolbook" pitchFamily="18" charset="0"/>
              </a:rPr>
              <a:t>, every</a:t>
            </a:r>
            <a:r>
              <a:rPr lang="ja-JP" altLang="en-US" sz="2400" b="1" dirty="0" smtClean="0">
                <a:latin typeface="Century Schoolbook" pitchFamily="18" charset="0"/>
              </a:rPr>
              <a:t>～など</a:t>
            </a:r>
            <a:endParaRPr lang="ja-JP" altLang="en-US" sz="2400" b="1" dirty="0">
              <a:latin typeface="Century Schoolbook" pitchFamily="18" charset="0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475928" y="4064878"/>
            <a:ext cx="8524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dirty="0" smtClean="0">
                <a:latin typeface="Century Schoolbook" pitchFamily="18" charset="0"/>
              </a:rPr>
              <a:t>(1) the very</a:t>
            </a:r>
            <a:r>
              <a:rPr lang="ja-JP" altLang="en-US" sz="2400" b="1" dirty="0" smtClean="0">
                <a:latin typeface="Century Schoolbook" pitchFamily="18" charset="0"/>
              </a:rPr>
              <a:t>～</a:t>
            </a:r>
            <a:r>
              <a:rPr lang="en-US" altLang="ja-JP" sz="2400" b="1" dirty="0" smtClean="0">
                <a:latin typeface="Century Schoolbook" pitchFamily="18" charset="0"/>
              </a:rPr>
              <a:t>, the only</a:t>
            </a:r>
            <a:r>
              <a:rPr lang="ja-JP" altLang="en-US" sz="2400" b="1" dirty="0" smtClean="0">
                <a:latin typeface="Century Schoolbook" pitchFamily="18" charset="0"/>
              </a:rPr>
              <a:t>～</a:t>
            </a:r>
            <a:r>
              <a:rPr lang="en-US" altLang="ja-JP" sz="2400" b="1" dirty="0" smtClean="0">
                <a:latin typeface="Century Schoolbook" pitchFamily="18" charset="0"/>
              </a:rPr>
              <a:t>, the same</a:t>
            </a:r>
            <a:r>
              <a:rPr lang="ja-JP" altLang="en-US" sz="2400" b="1" dirty="0" smtClean="0">
                <a:latin typeface="Century Schoolbook" pitchFamily="18" charset="0"/>
              </a:rPr>
              <a:t>～</a:t>
            </a:r>
            <a:r>
              <a:rPr lang="en-US" altLang="ja-JP" sz="2400" b="1" dirty="0" smtClean="0">
                <a:latin typeface="Century Schoolbook" pitchFamily="18" charset="0"/>
              </a:rPr>
              <a:t>,the first</a:t>
            </a:r>
            <a:r>
              <a:rPr lang="ja-JP" altLang="en-US" sz="2400" b="1" dirty="0" smtClean="0">
                <a:latin typeface="Century Schoolbook" pitchFamily="18" charset="0"/>
              </a:rPr>
              <a:t>～など</a:t>
            </a:r>
            <a:endParaRPr lang="ja-JP" altLang="en-US" sz="2400" b="1" dirty="0"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79512" y="4962073"/>
            <a:ext cx="882047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②疑問文でたずねるときに使う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who</a:t>
            </a:r>
            <a:r>
              <a:rPr lang="ja-JP" altLang="en-US" sz="24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、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which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と同時に使う場合も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  <a:p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    that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になる。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179512" y="5793070"/>
            <a:ext cx="882047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③人と人以外が同時に先行詞になる場合も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になる。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7" name="正方形/長方形 36"/>
          <p:cNvSpPr/>
          <p:nvPr/>
        </p:nvSpPr>
        <p:spPr>
          <a:xfrm rot="10800000" flipV="1">
            <a:off x="467544" y="3717032"/>
            <a:ext cx="4392488" cy="432048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00" dirty="0"/>
          </a:p>
        </p:txBody>
      </p:sp>
      <p:sp>
        <p:nvSpPr>
          <p:cNvPr id="38" name="正方形/長方形 37"/>
          <p:cNvSpPr/>
          <p:nvPr/>
        </p:nvSpPr>
        <p:spPr>
          <a:xfrm>
            <a:off x="251520" y="4149080"/>
            <a:ext cx="8712968" cy="2016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179512" y="3284984"/>
            <a:ext cx="8856984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1187624" y="4221088"/>
            <a:ext cx="6258445" cy="1200329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7200" b="1" dirty="0" err="1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ちょー</a:t>
            </a:r>
            <a:r>
              <a:rPr lang="ja-JP" altLang="en-US" sz="72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便利！！</a:t>
            </a:r>
            <a:endParaRPr lang="ja-JP" alt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539552" y="5334307"/>
            <a:ext cx="8359982" cy="83099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entury Schoolbook" pitchFamily="18" charset="0"/>
              </a:rPr>
              <a:t>何でも</a:t>
            </a:r>
            <a:r>
              <a:rPr lang="en-US" altLang="ja-JP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entury Schoolbook" pitchFamily="18" charset="0"/>
              </a:rPr>
              <a:t>that</a:t>
            </a:r>
            <a:r>
              <a:rPr lang="ja-JP" alt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entury Schoolbook" pitchFamily="18" charset="0"/>
              </a:rPr>
              <a:t>でいいじゃ</a:t>
            </a:r>
            <a:r>
              <a:rPr lang="ja-JP" altLang="en-US" sz="48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entury Schoolbook" pitchFamily="18" charset="0"/>
              </a:rPr>
              <a:t>ん！！</a:t>
            </a:r>
            <a:r>
              <a:rPr lang="ja-JP" alt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entury Schoolbook" pitchFamily="18" charset="0"/>
              </a:rPr>
              <a:t>！</a:t>
            </a:r>
            <a:endParaRPr lang="ja-JP" altLang="en-US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Century Schoolbook" pitchFamily="18" charset="0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35496" y="6237312"/>
            <a:ext cx="9071992" cy="548680"/>
          </a:xfrm>
          <a:prstGeom prst="roundRect">
            <a:avLst>
              <a:gd name="adj" fmla="val 3988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22" name="角丸四角形 21"/>
          <p:cNvSpPr/>
          <p:nvPr/>
        </p:nvSpPr>
        <p:spPr>
          <a:xfrm>
            <a:off x="35496" y="2808312"/>
            <a:ext cx="9071992" cy="3429000"/>
          </a:xfrm>
          <a:prstGeom prst="roundRect">
            <a:avLst>
              <a:gd name="adj" fmla="val 3988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179512" y="6279703"/>
            <a:ext cx="896448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④先行詞が何でも、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主格・目的格の関係詞すべてに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が使える。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08104" y="3687415"/>
            <a:ext cx="2871936" cy="46166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でなければならない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。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1" animBg="1"/>
      <p:bldP spid="21" grpId="1" animBg="1"/>
      <p:bldP spid="20" grpId="1" animBg="1"/>
      <p:bldP spid="2" grpId="0"/>
      <p:bldP spid="3" grpId="0"/>
      <p:bldP spid="7" grpId="0"/>
      <p:bldP spid="15" grpId="0"/>
      <p:bldP spid="17" grpId="0"/>
      <p:bldP spid="28" grpId="0"/>
      <p:bldP spid="33" grpId="0"/>
      <p:bldP spid="34" grpId="0"/>
      <p:bldP spid="35" grpId="0"/>
      <p:bldP spid="36" grpId="0"/>
      <p:bldP spid="37" grpId="0" animBg="1"/>
      <p:bldP spid="38" grpId="0" animBg="1"/>
      <p:bldP spid="38" grpId="1" animBg="1"/>
      <p:bldP spid="39" grpId="0" animBg="1"/>
      <p:bldP spid="39" grpId="1" animBg="1"/>
      <p:bldP spid="40" grpId="0"/>
      <p:bldP spid="40" grpId="1"/>
      <p:bldP spid="41" grpId="0"/>
      <p:bldP spid="41" grpId="1"/>
      <p:bldP spid="23" grpId="0" animBg="1"/>
      <p:bldP spid="22" grpId="0" animBg="1"/>
      <p:bldP spid="24" grpId="0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6600" dirty="0" smtClean="0">
                <a:latin typeface="+mn-ea"/>
                <a:ea typeface="+mn-ea"/>
              </a:rPr>
              <a:t>関係代名詞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that</a:t>
            </a:r>
            <a:r>
              <a:rPr kumimoji="1" lang="ja-JP" altLang="en-US" dirty="0" smtClean="0"/>
              <a:t>を使ってみよう。</a:t>
            </a:r>
            <a:r>
              <a:rPr kumimoji="1" lang="en-US" altLang="ja-JP" dirty="0" smtClean="0"/>
              <a:t>Let’s practice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①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11560" y="2996952"/>
            <a:ext cx="806489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This is the bus </a:t>
            </a:r>
          </a:p>
        </p:txBody>
      </p:sp>
      <p:pic>
        <p:nvPicPr>
          <p:cNvPr id="1026" name="Picture 2" descr="C:\Users\KASUGA_Hideki\AppData\Local\Microsoft\Windows\Temporary Internet Files\Content.IE5\UAMSSBKW\MC90022266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60648"/>
            <a:ext cx="3070649" cy="2376264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1043608" y="3645024"/>
            <a:ext cx="806489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 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) goes to Nagano.</a:t>
            </a:r>
            <a:endParaRPr lang="en-US" altLang="ja-JP" sz="4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555776" y="3789040"/>
            <a:ext cx="151216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\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-1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②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496" y="2996952"/>
            <a:ext cx="80648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Mike saw a spaceship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-972616" y="3645024"/>
            <a:ext cx="1008112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) came from another planet.</a:t>
            </a:r>
            <a:endParaRPr lang="en-US" altLang="ja-JP" sz="4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23528" y="3717032"/>
            <a:ext cx="136815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pic>
        <p:nvPicPr>
          <p:cNvPr id="8" name="Picture 2" descr="C:\Users\KASUGA_Hideki\AppData\Local\Microsoft\Windows\Temporary Internet Files\Content.IE5\7GRPHH5T\MC9003710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32656"/>
            <a:ext cx="2592288" cy="22608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③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496" y="2996952"/>
            <a:ext cx="80648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This is a car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475656" y="3645024"/>
            <a:ext cx="76328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) was made in Japan.</a:t>
            </a:r>
            <a:endParaRPr lang="en-US" altLang="ja-JP" sz="4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23728" y="3717032"/>
            <a:ext cx="136815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pic>
        <p:nvPicPr>
          <p:cNvPr id="9" name="Picture 2" descr="C:\Users\KASUGA_Hideki\AppData\Local\Microsoft\Windows\Temporary Internet Files\Content.IE5\Y002TF8X\MC90044173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0"/>
            <a:ext cx="3456384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④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496" y="3729226"/>
            <a:ext cx="80648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This is a picture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475656" y="4377298"/>
            <a:ext cx="76328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) my brother took.</a:t>
            </a:r>
            <a:endParaRPr lang="en-US" altLang="ja-JP" sz="4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915816" y="4437112"/>
            <a:ext cx="136815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pic>
        <p:nvPicPr>
          <p:cNvPr id="9" name="Picture 4" descr="C:\Users\KASUGA_Hideki\AppData\Local\Microsoft\Windows\Temporary Internet Files\Content.IE5\I838K3M1\MC90041724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92696"/>
            <a:ext cx="3746463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1342</TotalTime>
  <Words>343</Words>
  <Application>Microsoft Office PowerPoint</Application>
  <PresentationFormat>画面に合わせる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Office テーマ</vt:lpstr>
      <vt:lpstr>関係代名詞</vt:lpstr>
      <vt:lpstr>スライド 2</vt:lpstr>
      <vt:lpstr>スライド 3</vt:lpstr>
      <vt:lpstr>スライド 4</vt:lpstr>
      <vt:lpstr>関係代名詞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関係代名詞</dc:title>
  <dc:creator>KASUGA_Hideki</dc:creator>
  <cp:lastModifiedBy>春日秀紀</cp:lastModifiedBy>
  <cp:revision>99</cp:revision>
  <dcterms:created xsi:type="dcterms:W3CDTF">2011-11-07T12:22:25Z</dcterms:created>
  <dcterms:modified xsi:type="dcterms:W3CDTF">2014-10-31T04:55:26Z</dcterms:modified>
</cp:coreProperties>
</file>